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52"/>
  </p:notesMasterIdLst>
  <p:sldIdLst>
    <p:sldId id="256" r:id="rId3"/>
    <p:sldId id="257" r:id="rId4"/>
    <p:sldId id="259" r:id="rId5"/>
    <p:sldId id="260" r:id="rId6"/>
    <p:sldId id="266" r:id="rId7"/>
    <p:sldId id="299" r:id="rId8"/>
    <p:sldId id="262" r:id="rId9"/>
    <p:sldId id="280" r:id="rId10"/>
    <p:sldId id="306" r:id="rId11"/>
    <p:sldId id="300" r:id="rId12"/>
    <p:sldId id="301" r:id="rId13"/>
    <p:sldId id="302" r:id="rId14"/>
    <p:sldId id="277" r:id="rId15"/>
    <p:sldId id="304" r:id="rId16"/>
    <p:sldId id="305" r:id="rId17"/>
    <p:sldId id="261" r:id="rId18"/>
    <p:sldId id="275" r:id="rId19"/>
    <p:sldId id="276" r:id="rId20"/>
    <p:sldId id="303" r:id="rId21"/>
    <p:sldId id="307" r:id="rId22"/>
    <p:sldId id="308" r:id="rId23"/>
    <p:sldId id="309" r:id="rId24"/>
    <p:sldId id="311" r:id="rId25"/>
    <p:sldId id="284" r:id="rId26"/>
    <p:sldId id="310" r:id="rId27"/>
    <p:sldId id="312" r:id="rId28"/>
    <p:sldId id="278" r:id="rId29"/>
    <p:sldId id="265" r:id="rId30"/>
    <p:sldId id="279" r:id="rId31"/>
    <p:sldId id="269" r:id="rId32"/>
    <p:sldId id="314" r:id="rId33"/>
    <p:sldId id="315" r:id="rId34"/>
    <p:sldId id="316" r:id="rId35"/>
    <p:sldId id="317" r:id="rId36"/>
    <p:sldId id="267" r:id="rId37"/>
    <p:sldId id="270" r:id="rId38"/>
    <p:sldId id="272" r:id="rId39"/>
    <p:sldId id="285" r:id="rId40"/>
    <p:sldId id="286" r:id="rId41"/>
    <p:sldId id="287" r:id="rId42"/>
    <p:sldId id="288" r:id="rId43"/>
    <p:sldId id="289" r:id="rId44"/>
    <p:sldId id="290" r:id="rId45"/>
    <p:sldId id="291" r:id="rId46"/>
    <p:sldId id="292" r:id="rId47"/>
    <p:sldId id="293" r:id="rId48"/>
    <p:sldId id="294" r:id="rId49"/>
    <p:sldId id="273" r:id="rId50"/>
    <p:sldId id="274" r:id="rId51"/>
  </p:sldIdLst>
  <p:sldSz cx="9144000" cy="5143500" type="screen16x9"/>
  <p:notesSz cx="6858000" cy="9144000"/>
  <p:embeddedFontLst>
    <p:embeddedFont>
      <p:font typeface="Calibri Light" panose="020F0302020204030204" pitchFamily="34" charset="0"/>
      <p:regular r:id="rId53"/>
      <p:italic r:id="rId54"/>
    </p:embeddedFont>
    <p:embeddedFont>
      <p:font typeface="Calibri" panose="020F0502020204030204" pitchFamily="34" charset="0"/>
      <p:regular r:id="rId55"/>
      <p:bold r:id="rId56"/>
      <p:italic r:id="rId57"/>
      <p:boldItalic r:id="rId58"/>
    </p:embeddedFont>
    <p:embeddedFont>
      <p:font typeface="Golos Text" panose="020B0604020202020204" charset="0"/>
      <p:regular r:id="rId59"/>
      <p:bold r:id="rId60"/>
    </p:embeddedFont>
    <p:embeddedFont>
      <p:font typeface="Alexandria" panose="020B0604020202020204" charset="-78"/>
      <p:regular r:id="rId61"/>
      <p:bold r:id="rId62"/>
    </p:embeddedFont>
    <p:embeddedFont>
      <p:font typeface="Bebas Neue" panose="020B0604020202020204" charset="0"/>
      <p:regular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127">
          <p15:clr>
            <a:srgbClr val="747775"/>
          </p15:clr>
        </p15:guide>
        <p15:guide id="2" orient="horz" pos="623">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4" roundtripDataSignature="AMtx7mjeUQtW6pA/Da4/tO68YTIAV0P4B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CC8B820-7CAF-4D22-9C96-3E9DEEDDF72C}">
  <a:tblStyle styleId="{ECC8B820-7CAF-4D22-9C96-3E9DEEDDF72C}"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822" y="60"/>
      </p:cViewPr>
      <p:guideLst>
        <p:guide pos="5127"/>
        <p:guide orient="horz" pos="62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customschemas.google.com/relationships/presentationmetadata" Target="meta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8"/>
        <p:cNvGrpSpPr/>
        <p:nvPr/>
      </p:nvGrpSpPr>
      <p:grpSpPr>
        <a:xfrm>
          <a:off x="0" y="0"/>
          <a:ext cx="0" cy="0"/>
          <a:chOff x="0" y="0"/>
          <a:chExt cx="0" cy="0"/>
        </a:xfrm>
      </p:grpSpPr>
      <p:sp>
        <p:nvSpPr>
          <p:cNvPr id="2119" name="Google Shape;211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0" name="Google Shape;212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4" name="Google Shape;23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3267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4" name="Google Shape;23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6403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4" name="Google Shape;23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9725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4" name="Google Shape;23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4" name="Google Shape;23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4169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4" name="Google Shape;23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4779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4" name="Google Shape;23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8728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4"/>
        <p:cNvGrpSpPr/>
        <p:nvPr/>
      </p:nvGrpSpPr>
      <p:grpSpPr>
        <a:xfrm>
          <a:off x="0" y="0"/>
          <a:ext cx="0" cy="0"/>
          <a:chOff x="0" y="0"/>
          <a:chExt cx="0" cy="0"/>
        </a:xfrm>
      </p:grpSpPr>
      <p:sp>
        <p:nvSpPr>
          <p:cNvPr id="2395" name="Google Shape;239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6" name="Google Shape;239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68344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2"/>
        <p:cNvGrpSpPr/>
        <p:nvPr/>
      </p:nvGrpSpPr>
      <p:grpSpPr>
        <a:xfrm>
          <a:off x="0" y="0"/>
          <a:ext cx="0" cy="0"/>
          <a:chOff x="0" y="0"/>
          <a:chExt cx="0" cy="0"/>
        </a:xfrm>
      </p:grpSpPr>
      <p:sp>
        <p:nvSpPr>
          <p:cNvPr id="2433" name="Google Shape;243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4" name="Google Shape;243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5373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4"/>
        <p:cNvGrpSpPr/>
        <p:nvPr/>
      </p:nvGrpSpPr>
      <p:grpSpPr>
        <a:xfrm>
          <a:off x="0" y="0"/>
          <a:ext cx="0" cy="0"/>
          <a:chOff x="0" y="0"/>
          <a:chExt cx="0" cy="0"/>
        </a:xfrm>
      </p:grpSpPr>
      <p:sp>
        <p:nvSpPr>
          <p:cNvPr id="2395" name="Google Shape;239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6" name="Google Shape;239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8280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0" name="Google Shape;228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4" name="Google Shape;242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4" name="Google Shape;242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52813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7"/>
        <p:cNvGrpSpPr/>
        <p:nvPr/>
      </p:nvGrpSpPr>
      <p:grpSpPr>
        <a:xfrm>
          <a:off x="0" y="0"/>
          <a:ext cx="0" cy="0"/>
          <a:chOff x="0" y="0"/>
          <a:chExt cx="0" cy="0"/>
        </a:xfrm>
      </p:grpSpPr>
      <p:sp>
        <p:nvSpPr>
          <p:cNvPr id="2458" name="Google Shape;245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9" name="Google Shape;245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2"/>
        <p:cNvGrpSpPr/>
        <p:nvPr/>
      </p:nvGrpSpPr>
      <p:grpSpPr>
        <a:xfrm>
          <a:off x="0" y="0"/>
          <a:ext cx="0" cy="0"/>
          <a:chOff x="0" y="0"/>
          <a:chExt cx="0" cy="0"/>
        </a:xfrm>
      </p:grpSpPr>
      <p:sp>
        <p:nvSpPr>
          <p:cNvPr id="2433" name="Google Shape;243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4" name="Google Shape;243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44500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4"/>
        <p:cNvGrpSpPr/>
        <p:nvPr/>
      </p:nvGrpSpPr>
      <p:grpSpPr>
        <a:xfrm>
          <a:off x="0" y="0"/>
          <a:ext cx="0" cy="0"/>
          <a:chOff x="0" y="0"/>
          <a:chExt cx="0" cy="0"/>
        </a:xfrm>
      </p:grpSpPr>
      <p:sp>
        <p:nvSpPr>
          <p:cNvPr id="2395" name="Google Shape;239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6" name="Google Shape;239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95841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4"/>
        <p:cNvGrpSpPr/>
        <p:nvPr/>
      </p:nvGrpSpPr>
      <p:grpSpPr>
        <a:xfrm>
          <a:off x="0" y="0"/>
          <a:ext cx="0" cy="0"/>
          <a:chOff x="0" y="0"/>
          <a:chExt cx="0" cy="0"/>
        </a:xfrm>
      </p:grpSpPr>
      <p:sp>
        <p:nvSpPr>
          <p:cNvPr id="2395" name="Google Shape;239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6" name="Google Shape;239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28303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2"/>
        <p:cNvGrpSpPr/>
        <p:nvPr/>
      </p:nvGrpSpPr>
      <p:grpSpPr>
        <a:xfrm>
          <a:off x="0" y="0"/>
          <a:ext cx="0" cy="0"/>
          <a:chOff x="0" y="0"/>
          <a:chExt cx="0" cy="0"/>
        </a:xfrm>
      </p:grpSpPr>
      <p:sp>
        <p:nvSpPr>
          <p:cNvPr id="2433" name="Google Shape;243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4" name="Google Shape;243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07024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Google Shape;244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1" name="Google Shape;244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7" name="Google Shape;246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2"/>
        <p:cNvGrpSpPr/>
        <p:nvPr/>
      </p:nvGrpSpPr>
      <p:grpSpPr>
        <a:xfrm>
          <a:off x="0" y="0"/>
          <a:ext cx="0" cy="0"/>
          <a:chOff x="0" y="0"/>
          <a:chExt cx="0" cy="0"/>
        </a:xfrm>
      </p:grpSpPr>
      <p:sp>
        <p:nvSpPr>
          <p:cNvPr id="2483" name="Google Shape;248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4" name="Google Shape;248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8"/>
        <p:cNvGrpSpPr/>
        <p:nvPr/>
      </p:nvGrpSpPr>
      <p:grpSpPr>
        <a:xfrm>
          <a:off x="0" y="0"/>
          <a:ext cx="0" cy="0"/>
          <a:chOff x="0" y="0"/>
          <a:chExt cx="0" cy="0"/>
        </a:xfrm>
      </p:grpSpPr>
      <p:sp>
        <p:nvSpPr>
          <p:cNvPr id="2299" name="Google Shape;229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0" name="Google Shape;230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9"/>
        <p:cNvGrpSpPr/>
        <p:nvPr/>
      </p:nvGrpSpPr>
      <p:grpSpPr>
        <a:xfrm>
          <a:off x="0" y="0"/>
          <a:ext cx="0" cy="0"/>
          <a:chOff x="0" y="0"/>
          <a:chExt cx="0" cy="0"/>
        </a:xfrm>
      </p:grpSpPr>
      <p:sp>
        <p:nvSpPr>
          <p:cNvPr id="2490" name="Google Shape;249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1" name="Google Shape;249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2"/>
        <p:cNvGrpSpPr/>
        <p:nvPr/>
      </p:nvGrpSpPr>
      <p:grpSpPr>
        <a:xfrm>
          <a:off x="0" y="0"/>
          <a:ext cx="0" cy="0"/>
          <a:chOff x="0" y="0"/>
          <a:chExt cx="0" cy="0"/>
        </a:xfrm>
      </p:grpSpPr>
      <p:sp>
        <p:nvSpPr>
          <p:cNvPr id="2633" name="Google Shape;263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4" name="Google Shape;263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5"/>
        <p:cNvGrpSpPr/>
        <p:nvPr/>
      </p:nvGrpSpPr>
      <p:grpSpPr>
        <a:xfrm>
          <a:off x="0" y="0"/>
          <a:ext cx="0" cy="0"/>
          <a:chOff x="0" y="0"/>
          <a:chExt cx="0" cy="0"/>
        </a:xfrm>
      </p:grpSpPr>
      <p:sp>
        <p:nvSpPr>
          <p:cNvPr id="2306" name="Google Shape;23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7" name="Google Shape;23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2"/>
        <p:cNvGrpSpPr/>
        <p:nvPr/>
      </p:nvGrpSpPr>
      <p:grpSpPr>
        <a:xfrm>
          <a:off x="0" y="0"/>
          <a:ext cx="0" cy="0"/>
          <a:chOff x="0" y="0"/>
          <a:chExt cx="0" cy="0"/>
        </a:xfrm>
      </p:grpSpPr>
      <p:sp>
        <p:nvSpPr>
          <p:cNvPr id="2433" name="Google Shape;243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4" name="Google Shape;243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4"/>
        <p:cNvGrpSpPr/>
        <p:nvPr/>
      </p:nvGrpSpPr>
      <p:grpSpPr>
        <a:xfrm>
          <a:off x="0" y="0"/>
          <a:ext cx="0" cy="0"/>
          <a:chOff x="0" y="0"/>
          <a:chExt cx="0" cy="0"/>
        </a:xfrm>
      </p:grpSpPr>
      <p:sp>
        <p:nvSpPr>
          <p:cNvPr id="2395" name="Google Shape;239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6" name="Google Shape;239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2"/>
        <p:cNvGrpSpPr/>
        <p:nvPr/>
      </p:nvGrpSpPr>
      <p:grpSpPr>
        <a:xfrm>
          <a:off x="0" y="0"/>
          <a:ext cx="0" cy="0"/>
          <a:chOff x="0" y="0"/>
          <a:chExt cx="0" cy="0"/>
        </a:xfrm>
      </p:grpSpPr>
      <p:sp>
        <p:nvSpPr>
          <p:cNvPr id="2433" name="Google Shape;243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4" name="Google Shape;243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00910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4" name="Google Shape;23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540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4" name="Google Shape;23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0929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8"/>
        <p:cNvGrpSpPr/>
        <p:nvPr/>
      </p:nvGrpSpPr>
      <p:grpSpPr>
        <a:xfrm>
          <a:off x="0" y="0"/>
          <a:ext cx="0" cy="0"/>
          <a:chOff x="0" y="0"/>
          <a:chExt cx="0" cy="0"/>
        </a:xfrm>
      </p:grpSpPr>
      <p:grpSp>
        <p:nvGrpSpPr>
          <p:cNvPr id="9" name="Google Shape;9;p21"/>
          <p:cNvGrpSpPr/>
          <p:nvPr/>
        </p:nvGrpSpPr>
        <p:grpSpPr>
          <a:xfrm>
            <a:off x="-433687" y="-464107"/>
            <a:ext cx="10011366" cy="6071716"/>
            <a:chOff x="-25" y="5188652"/>
            <a:chExt cx="9144470" cy="5657581"/>
          </a:xfrm>
        </p:grpSpPr>
        <p:sp>
          <p:nvSpPr>
            <p:cNvPr id="10" name="Google Shape;10;p21"/>
            <p:cNvSpPr/>
            <p:nvPr/>
          </p:nvSpPr>
          <p:spPr>
            <a:xfrm rot="10800000" flipH="1">
              <a:off x="-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1"/>
            <p:cNvSpPr/>
            <p:nvPr/>
          </p:nvSpPr>
          <p:spPr>
            <a:xfrm rot="10800000" flipH="1">
              <a:off x="-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1"/>
            <p:cNvSpPr/>
            <p:nvPr/>
          </p:nvSpPr>
          <p:spPr>
            <a:xfrm rot="10800000" flipH="1">
              <a:off x="-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21"/>
            <p:cNvSpPr/>
            <p:nvPr/>
          </p:nvSpPr>
          <p:spPr>
            <a:xfrm rot="10800000" flipH="1">
              <a:off x="-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1"/>
            <p:cNvSpPr/>
            <p:nvPr/>
          </p:nvSpPr>
          <p:spPr>
            <a:xfrm rot="10800000" flipH="1">
              <a:off x="-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21"/>
            <p:cNvSpPr/>
            <p:nvPr/>
          </p:nvSpPr>
          <p:spPr>
            <a:xfrm rot="10800000" flipH="1">
              <a:off x="-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1"/>
            <p:cNvSpPr/>
            <p:nvPr/>
          </p:nvSpPr>
          <p:spPr>
            <a:xfrm rot="10800000" flipH="1">
              <a:off x="53788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21"/>
            <p:cNvSpPr/>
            <p:nvPr/>
          </p:nvSpPr>
          <p:spPr>
            <a:xfrm rot="10800000" flipH="1">
              <a:off x="53788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21"/>
            <p:cNvSpPr/>
            <p:nvPr/>
          </p:nvSpPr>
          <p:spPr>
            <a:xfrm rot="10800000" flipH="1">
              <a:off x="53788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21"/>
            <p:cNvSpPr/>
            <p:nvPr/>
          </p:nvSpPr>
          <p:spPr>
            <a:xfrm rot="10800000" flipH="1">
              <a:off x="53788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21"/>
            <p:cNvSpPr/>
            <p:nvPr/>
          </p:nvSpPr>
          <p:spPr>
            <a:xfrm rot="10800000" flipH="1">
              <a:off x="53788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21"/>
            <p:cNvSpPr/>
            <p:nvPr/>
          </p:nvSpPr>
          <p:spPr>
            <a:xfrm rot="10800000" flipH="1">
              <a:off x="53788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1"/>
            <p:cNvSpPr/>
            <p:nvPr/>
          </p:nvSpPr>
          <p:spPr>
            <a:xfrm rot="10800000" flipH="1">
              <a:off x="107579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21"/>
            <p:cNvSpPr/>
            <p:nvPr/>
          </p:nvSpPr>
          <p:spPr>
            <a:xfrm rot="10800000" flipH="1">
              <a:off x="107579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21"/>
            <p:cNvSpPr/>
            <p:nvPr/>
          </p:nvSpPr>
          <p:spPr>
            <a:xfrm rot="10800000" flipH="1">
              <a:off x="107579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21"/>
            <p:cNvSpPr/>
            <p:nvPr/>
          </p:nvSpPr>
          <p:spPr>
            <a:xfrm rot="10800000" flipH="1">
              <a:off x="107579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21"/>
            <p:cNvSpPr/>
            <p:nvPr/>
          </p:nvSpPr>
          <p:spPr>
            <a:xfrm rot="10800000" flipH="1">
              <a:off x="107579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1"/>
            <p:cNvSpPr/>
            <p:nvPr/>
          </p:nvSpPr>
          <p:spPr>
            <a:xfrm rot="10800000" flipH="1">
              <a:off x="107579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1"/>
            <p:cNvSpPr/>
            <p:nvPr/>
          </p:nvSpPr>
          <p:spPr>
            <a:xfrm rot="10800000" flipH="1">
              <a:off x="161370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21"/>
            <p:cNvSpPr/>
            <p:nvPr/>
          </p:nvSpPr>
          <p:spPr>
            <a:xfrm rot="10800000" flipH="1">
              <a:off x="161370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21"/>
            <p:cNvSpPr/>
            <p:nvPr/>
          </p:nvSpPr>
          <p:spPr>
            <a:xfrm rot="10800000" flipH="1">
              <a:off x="161370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21"/>
            <p:cNvSpPr/>
            <p:nvPr/>
          </p:nvSpPr>
          <p:spPr>
            <a:xfrm rot="10800000" flipH="1">
              <a:off x="161370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21"/>
            <p:cNvSpPr/>
            <p:nvPr/>
          </p:nvSpPr>
          <p:spPr>
            <a:xfrm rot="10800000" flipH="1">
              <a:off x="161370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21"/>
            <p:cNvSpPr/>
            <p:nvPr/>
          </p:nvSpPr>
          <p:spPr>
            <a:xfrm rot="10800000" flipH="1">
              <a:off x="161370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21"/>
            <p:cNvSpPr/>
            <p:nvPr/>
          </p:nvSpPr>
          <p:spPr>
            <a:xfrm rot="10800000" flipH="1">
              <a:off x="21516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21"/>
            <p:cNvSpPr/>
            <p:nvPr/>
          </p:nvSpPr>
          <p:spPr>
            <a:xfrm rot="10800000" flipH="1">
              <a:off x="21516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1"/>
            <p:cNvSpPr/>
            <p:nvPr/>
          </p:nvSpPr>
          <p:spPr>
            <a:xfrm rot="10800000" flipH="1">
              <a:off x="21516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1"/>
            <p:cNvSpPr/>
            <p:nvPr/>
          </p:nvSpPr>
          <p:spPr>
            <a:xfrm rot="10800000" flipH="1">
              <a:off x="21516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21"/>
            <p:cNvSpPr/>
            <p:nvPr/>
          </p:nvSpPr>
          <p:spPr>
            <a:xfrm rot="10800000" flipH="1">
              <a:off x="21516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21"/>
            <p:cNvSpPr/>
            <p:nvPr/>
          </p:nvSpPr>
          <p:spPr>
            <a:xfrm rot="10800000" flipH="1">
              <a:off x="21516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21"/>
            <p:cNvSpPr/>
            <p:nvPr/>
          </p:nvSpPr>
          <p:spPr>
            <a:xfrm rot="10800000" flipH="1">
              <a:off x="26895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21"/>
            <p:cNvSpPr/>
            <p:nvPr/>
          </p:nvSpPr>
          <p:spPr>
            <a:xfrm rot="10800000" flipH="1">
              <a:off x="26895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21"/>
            <p:cNvSpPr/>
            <p:nvPr/>
          </p:nvSpPr>
          <p:spPr>
            <a:xfrm rot="10800000" flipH="1">
              <a:off x="26895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21"/>
            <p:cNvSpPr/>
            <p:nvPr/>
          </p:nvSpPr>
          <p:spPr>
            <a:xfrm rot="10800000" flipH="1">
              <a:off x="26895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21"/>
            <p:cNvSpPr/>
            <p:nvPr/>
          </p:nvSpPr>
          <p:spPr>
            <a:xfrm rot="10800000" flipH="1">
              <a:off x="26895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21"/>
            <p:cNvSpPr/>
            <p:nvPr/>
          </p:nvSpPr>
          <p:spPr>
            <a:xfrm rot="10800000" flipH="1">
              <a:off x="26895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21"/>
            <p:cNvSpPr/>
            <p:nvPr/>
          </p:nvSpPr>
          <p:spPr>
            <a:xfrm rot="10800000" flipH="1">
              <a:off x="322743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21"/>
            <p:cNvSpPr/>
            <p:nvPr/>
          </p:nvSpPr>
          <p:spPr>
            <a:xfrm rot="10800000" flipH="1">
              <a:off x="322743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21"/>
            <p:cNvSpPr/>
            <p:nvPr/>
          </p:nvSpPr>
          <p:spPr>
            <a:xfrm rot="10800000" flipH="1">
              <a:off x="322743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21"/>
            <p:cNvSpPr/>
            <p:nvPr/>
          </p:nvSpPr>
          <p:spPr>
            <a:xfrm rot="10800000" flipH="1">
              <a:off x="322743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21"/>
            <p:cNvSpPr/>
            <p:nvPr/>
          </p:nvSpPr>
          <p:spPr>
            <a:xfrm rot="10800000" flipH="1">
              <a:off x="322743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21"/>
            <p:cNvSpPr/>
            <p:nvPr/>
          </p:nvSpPr>
          <p:spPr>
            <a:xfrm rot="10800000" flipH="1">
              <a:off x="322743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21"/>
            <p:cNvSpPr/>
            <p:nvPr/>
          </p:nvSpPr>
          <p:spPr>
            <a:xfrm rot="10800000" flipH="1">
              <a:off x="376534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21"/>
            <p:cNvSpPr/>
            <p:nvPr/>
          </p:nvSpPr>
          <p:spPr>
            <a:xfrm rot="10800000" flipH="1">
              <a:off x="376534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21"/>
            <p:cNvSpPr/>
            <p:nvPr/>
          </p:nvSpPr>
          <p:spPr>
            <a:xfrm rot="10800000" flipH="1">
              <a:off x="376534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21"/>
            <p:cNvSpPr/>
            <p:nvPr/>
          </p:nvSpPr>
          <p:spPr>
            <a:xfrm rot="10800000" flipH="1">
              <a:off x="376534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21"/>
            <p:cNvSpPr/>
            <p:nvPr/>
          </p:nvSpPr>
          <p:spPr>
            <a:xfrm rot="10800000" flipH="1">
              <a:off x="376534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21"/>
            <p:cNvSpPr/>
            <p:nvPr/>
          </p:nvSpPr>
          <p:spPr>
            <a:xfrm rot="10800000" flipH="1">
              <a:off x="376534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21"/>
            <p:cNvSpPr/>
            <p:nvPr/>
          </p:nvSpPr>
          <p:spPr>
            <a:xfrm rot="10800000" flipH="1">
              <a:off x="430325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21"/>
            <p:cNvSpPr/>
            <p:nvPr/>
          </p:nvSpPr>
          <p:spPr>
            <a:xfrm rot="10800000" flipH="1">
              <a:off x="430325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21"/>
            <p:cNvSpPr/>
            <p:nvPr/>
          </p:nvSpPr>
          <p:spPr>
            <a:xfrm rot="10800000" flipH="1">
              <a:off x="430325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21"/>
            <p:cNvSpPr/>
            <p:nvPr/>
          </p:nvSpPr>
          <p:spPr>
            <a:xfrm rot="10800000" flipH="1">
              <a:off x="430325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21"/>
            <p:cNvSpPr/>
            <p:nvPr/>
          </p:nvSpPr>
          <p:spPr>
            <a:xfrm rot="10800000" flipH="1">
              <a:off x="430325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21"/>
            <p:cNvSpPr/>
            <p:nvPr/>
          </p:nvSpPr>
          <p:spPr>
            <a:xfrm rot="10800000" flipH="1">
              <a:off x="430325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21"/>
            <p:cNvSpPr/>
            <p:nvPr/>
          </p:nvSpPr>
          <p:spPr>
            <a:xfrm rot="10800000" flipH="1">
              <a:off x="484116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21"/>
            <p:cNvSpPr/>
            <p:nvPr/>
          </p:nvSpPr>
          <p:spPr>
            <a:xfrm rot="10800000" flipH="1">
              <a:off x="484116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21"/>
            <p:cNvSpPr/>
            <p:nvPr/>
          </p:nvSpPr>
          <p:spPr>
            <a:xfrm rot="10800000" flipH="1">
              <a:off x="484116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21"/>
            <p:cNvSpPr/>
            <p:nvPr/>
          </p:nvSpPr>
          <p:spPr>
            <a:xfrm rot="10800000" flipH="1">
              <a:off x="484116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21"/>
            <p:cNvSpPr/>
            <p:nvPr/>
          </p:nvSpPr>
          <p:spPr>
            <a:xfrm rot="10800000" flipH="1">
              <a:off x="484116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21"/>
            <p:cNvSpPr/>
            <p:nvPr/>
          </p:nvSpPr>
          <p:spPr>
            <a:xfrm rot="10800000" flipH="1">
              <a:off x="484116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21"/>
            <p:cNvSpPr/>
            <p:nvPr/>
          </p:nvSpPr>
          <p:spPr>
            <a:xfrm rot="10800000" flipH="1">
              <a:off x="537907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21"/>
            <p:cNvSpPr/>
            <p:nvPr/>
          </p:nvSpPr>
          <p:spPr>
            <a:xfrm rot="10800000" flipH="1">
              <a:off x="537907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21"/>
            <p:cNvSpPr/>
            <p:nvPr/>
          </p:nvSpPr>
          <p:spPr>
            <a:xfrm rot="10800000" flipH="1">
              <a:off x="537907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21"/>
            <p:cNvSpPr/>
            <p:nvPr/>
          </p:nvSpPr>
          <p:spPr>
            <a:xfrm rot="10800000" flipH="1">
              <a:off x="537907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21"/>
            <p:cNvSpPr/>
            <p:nvPr/>
          </p:nvSpPr>
          <p:spPr>
            <a:xfrm rot="10800000" flipH="1">
              <a:off x="537907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21"/>
            <p:cNvSpPr/>
            <p:nvPr/>
          </p:nvSpPr>
          <p:spPr>
            <a:xfrm rot="10800000" flipH="1">
              <a:off x="537907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21"/>
            <p:cNvSpPr/>
            <p:nvPr/>
          </p:nvSpPr>
          <p:spPr>
            <a:xfrm rot="10800000" flipH="1">
              <a:off x="-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21"/>
            <p:cNvSpPr/>
            <p:nvPr/>
          </p:nvSpPr>
          <p:spPr>
            <a:xfrm rot="10800000" flipH="1">
              <a:off x="-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21"/>
            <p:cNvSpPr/>
            <p:nvPr/>
          </p:nvSpPr>
          <p:spPr>
            <a:xfrm rot="10800000" flipH="1">
              <a:off x="53788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21"/>
            <p:cNvSpPr/>
            <p:nvPr/>
          </p:nvSpPr>
          <p:spPr>
            <a:xfrm rot="10800000" flipH="1">
              <a:off x="53788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21"/>
            <p:cNvSpPr/>
            <p:nvPr/>
          </p:nvSpPr>
          <p:spPr>
            <a:xfrm rot="10800000" flipH="1">
              <a:off x="107579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21"/>
            <p:cNvSpPr/>
            <p:nvPr/>
          </p:nvSpPr>
          <p:spPr>
            <a:xfrm rot="10800000" flipH="1">
              <a:off x="107579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1"/>
            <p:cNvSpPr/>
            <p:nvPr/>
          </p:nvSpPr>
          <p:spPr>
            <a:xfrm rot="10800000" flipH="1">
              <a:off x="161370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21"/>
            <p:cNvSpPr/>
            <p:nvPr/>
          </p:nvSpPr>
          <p:spPr>
            <a:xfrm rot="10800000" flipH="1">
              <a:off x="161370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1"/>
            <p:cNvSpPr/>
            <p:nvPr/>
          </p:nvSpPr>
          <p:spPr>
            <a:xfrm rot="10800000" flipH="1">
              <a:off x="21516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21"/>
            <p:cNvSpPr/>
            <p:nvPr/>
          </p:nvSpPr>
          <p:spPr>
            <a:xfrm rot="10800000" flipH="1">
              <a:off x="21516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21"/>
            <p:cNvSpPr/>
            <p:nvPr/>
          </p:nvSpPr>
          <p:spPr>
            <a:xfrm rot="10800000" flipH="1">
              <a:off x="26895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21"/>
            <p:cNvSpPr/>
            <p:nvPr/>
          </p:nvSpPr>
          <p:spPr>
            <a:xfrm rot="10800000" flipH="1">
              <a:off x="26895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21"/>
            <p:cNvSpPr/>
            <p:nvPr/>
          </p:nvSpPr>
          <p:spPr>
            <a:xfrm rot="10800000" flipH="1">
              <a:off x="322743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21"/>
            <p:cNvSpPr/>
            <p:nvPr/>
          </p:nvSpPr>
          <p:spPr>
            <a:xfrm rot="10800000" flipH="1">
              <a:off x="322743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21"/>
            <p:cNvSpPr/>
            <p:nvPr/>
          </p:nvSpPr>
          <p:spPr>
            <a:xfrm rot="10800000" flipH="1">
              <a:off x="376534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21"/>
            <p:cNvSpPr/>
            <p:nvPr/>
          </p:nvSpPr>
          <p:spPr>
            <a:xfrm rot="10800000" flipH="1">
              <a:off x="376534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21"/>
            <p:cNvSpPr/>
            <p:nvPr/>
          </p:nvSpPr>
          <p:spPr>
            <a:xfrm rot="10800000" flipH="1">
              <a:off x="430325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21"/>
            <p:cNvSpPr/>
            <p:nvPr/>
          </p:nvSpPr>
          <p:spPr>
            <a:xfrm rot="10800000" flipH="1">
              <a:off x="430325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21"/>
            <p:cNvSpPr/>
            <p:nvPr/>
          </p:nvSpPr>
          <p:spPr>
            <a:xfrm rot="10800000" flipH="1">
              <a:off x="484116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21"/>
            <p:cNvSpPr/>
            <p:nvPr/>
          </p:nvSpPr>
          <p:spPr>
            <a:xfrm rot="10800000" flipH="1">
              <a:off x="484116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21"/>
            <p:cNvSpPr/>
            <p:nvPr/>
          </p:nvSpPr>
          <p:spPr>
            <a:xfrm rot="10800000" flipH="1">
              <a:off x="537907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21"/>
            <p:cNvSpPr/>
            <p:nvPr/>
          </p:nvSpPr>
          <p:spPr>
            <a:xfrm rot="10800000" flipH="1">
              <a:off x="537907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21"/>
            <p:cNvSpPr/>
            <p:nvPr/>
          </p:nvSpPr>
          <p:spPr>
            <a:xfrm rot="10800000" flipH="1">
              <a:off x="591698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21"/>
            <p:cNvSpPr/>
            <p:nvPr/>
          </p:nvSpPr>
          <p:spPr>
            <a:xfrm rot="10800000" flipH="1">
              <a:off x="591698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21"/>
            <p:cNvSpPr/>
            <p:nvPr/>
          </p:nvSpPr>
          <p:spPr>
            <a:xfrm rot="10800000" flipH="1">
              <a:off x="591698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21"/>
            <p:cNvSpPr/>
            <p:nvPr/>
          </p:nvSpPr>
          <p:spPr>
            <a:xfrm rot="10800000" flipH="1">
              <a:off x="591698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21"/>
            <p:cNvSpPr/>
            <p:nvPr/>
          </p:nvSpPr>
          <p:spPr>
            <a:xfrm rot="10800000" flipH="1">
              <a:off x="591698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21"/>
            <p:cNvSpPr/>
            <p:nvPr/>
          </p:nvSpPr>
          <p:spPr>
            <a:xfrm rot="10800000" flipH="1">
              <a:off x="591698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21"/>
            <p:cNvSpPr/>
            <p:nvPr/>
          </p:nvSpPr>
          <p:spPr>
            <a:xfrm rot="10800000" flipH="1">
              <a:off x="645489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21"/>
            <p:cNvSpPr/>
            <p:nvPr/>
          </p:nvSpPr>
          <p:spPr>
            <a:xfrm rot="10800000" flipH="1">
              <a:off x="645489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21"/>
            <p:cNvSpPr/>
            <p:nvPr/>
          </p:nvSpPr>
          <p:spPr>
            <a:xfrm rot="10800000" flipH="1">
              <a:off x="645489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21"/>
            <p:cNvSpPr/>
            <p:nvPr/>
          </p:nvSpPr>
          <p:spPr>
            <a:xfrm rot="10800000" flipH="1">
              <a:off x="645489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21"/>
            <p:cNvSpPr/>
            <p:nvPr/>
          </p:nvSpPr>
          <p:spPr>
            <a:xfrm rot="10800000" flipH="1">
              <a:off x="645489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21"/>
            <p:cNvSpPr/>
            <p:nvPr/>
          </p:nvSpPr>
          <p:spPr>
            <a:xfrm rot="10800000" flipH="1">
              <a:off x="645489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21"/>
            <p:cNvSpPr/>
            <p:nvPr/>
          </p:nvSpPr>
          <p:spPr>
            <a:xfrm rot="10800000" flipH="1">
              <a:off x="591698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21"/>
            <p:cNvSpPr/>
            <p:nvPr/>
          </p:nvSpPr>
          <p:spPr>
            <a:xfrm rot="10800000" flipH="1">
              <a:off x="591698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21"/>
            <p:cNvSpPr/>
            <p:nvPr/>
          </p:nvSpPr>
          <p:spPr>
            <a:xfrm rot="10800000" flipH="1">
              <a:off x="645489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21"/>
            <p:cNvSpPr/>
            <p:nvPr/>
          </p:nvSpPr>
          <p:spPr>
            <a:xfrm rot="10800000" flipH="1">
              <a:off x="645489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21"/>
            <p:cNvSpPr/>
            <p:nvPr/>
          </p:nvSpPr>
          <p:spPr>
            <a:xfrm rot="10800000" flipH="1">
              <a:off x="69928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21"/>
            <p:cNvSpPr/>
            <p:nvPr/>
          </p:nvSpPr>
          <p:spPr>
            <a:xfrm rot="10800000" flipH="1">
              <a:off x="69928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21"/>
            <p:cNvSpPr/>
            <p:nvPr/>
          </p:nvSpPr>
          <p:spPr>
            <a:xfrm rot="10800000" flipH="1">
              <a:off x="69928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21"/>
            <p:cNvSpPr/>
            <p:nvPr/>
          </p:nvSpPr>
          <p:spPr>
            <a:xfrm rot="10800000" flipH="1">
              <a:off x="69928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21"/>
            <p:cNvSpPr/>
            <p:nvPr/>
          </p:nvSpPr>
          <p:spPr>
            <a:xfrm rot="10800000" flipH="1">
              <a:off x="69928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21"/>
            <p:cNvSpPr/>
            <p:nvPr/>
          </p:nvSpPr>
          <p:spPr>
            <a:xfrm rot="10800000" flipH="1">
              <a:off x="69928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21"/>
            <p:cNvSpPr/>
            <p:nvPr/>
          </p:nvSpPr>
          <p:spPr>
            <a:xfrm rot="10800000" flipH="1">
              <a:off x="75307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21"/>
            <p:cNvSpPr/>
            <p:nvPr/>
          </p:nvSpPr>
          <p:spPr>
            <a:xfrm rot="10800000" flipH="1">
              <a:off x="75307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21"/>
            <p:cNvSpPr/>
            <p:nvPr/>
          </p:nvSpPr>
          <p:spPr>
            <a:xfrm rot="10800000" flipH="1">
              <a:off x="75307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21"/>
            <p:cNvSpPr/>
            <p:nvPr/>
          </p:nvSpPr>
          <p:spPr>
            <a:xfrm rot="10800000" flipH="1">
              <a:off x="75307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21"/>
            <p:cNvSpPr/>
            <p:nvPr/>
          </p:nvSpPr>
          <p:spPr>
            <a:xfrm rot="10800000" flipH="1">
              <a:off x="75307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21"/>
            <p:cNvSpPr/>
            <p:nvPr/>
          </p:nvSpPr>
          <p:spPr>
            <a:xfrm rot="10800000" flipH="1">
              <a:off x="75307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21"/>
            <p:cNvSpPr/>
            <p:nvPr/>
          </p:nvSpPr>
          <p:spPr>
            <a:xfrm rot="10800000" flipH="1">
              <a:off x="69928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21"/>
            <p:cNvSpPr/>
            <p:nvPr/>
          </p:nvSpPr>
          <p:spPr>
            <a:xfrm rot="10800000" flipH="1">
              <a:off x="69928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21"/>
            <p:cNvSpPr/>
            <p:nvPr/>
          </p:nvSpPr>
          <p:spPr>
            <a:xfrm rot="10800000" flipH="1">
              <a:off x="75307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21"/>
            <p:cNvSpPr/>
            <p:nvPr/>
          </p:nvSpPr>
          <p:spPr>
            <a:xfrm rot="10800000" flipH="1">
              <a:off x="75307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21"/>
            <p:cNvSpPr/>
            <p:nvPr/>
          </p:nvSpPr>
          <p:spPr>
            <a:xfrm rot="10800000" flipH="1">
              <a:off x="806863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21"/>
            <p:cNvSpPr/>
            <p:nvPr/>
          </p:nvSpPr>
          <p:spPr>
            <a:xfrm rot="10800000" flipH="1">
              <a:off x="806863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21"/>
            <p:cNvSpPr/>
            <p:nvPr/>
          </p:nvSpPr>
          <p:spPr>
            <a:xfrm rot="10800000" flipH="1">
              <a:off x="806863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21"/>
            <p:cNvSpPr/>
            <p:nvPr/>
          </p:nvSpPr>
          <p:spPr>
            <a:xfrm rot="10800000" flipH="1">
              <a:off x="806863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21"/>
            <p:cNvSpPr/>
            <p:nvPr/>
          </p:nvSpPr>
          <p:spPr>
            <a:xfrm rot="10800000" flipH="1">
              <a:off x="806863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21"/>
            <p:cNvSpPr/>
            <p:nvPr/>
          </p:nvSpPr>
          <p:spPr>
            <a:xfrm rot="10800000" flipH="1">
              <a:off x="806863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21"/>
            <p:cNvSpPr/>
            <p:nvPr/>
          </p:nvSpPr>
          <p:spPr>
            <a:xfrm rot="10800000" flipH="1">
              <a:off x="860654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21"/>
            <p:cNvSpPr/>
            <p:nvPr/>
          </p:nvSpPr>
          <p:spPr>
            <a:xfrm rot="10800000" flipH="1">
              <a:off x="860654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21"/>
            <p:cNvSpPr/>
            <p:nvPr/>
          </p:nvSpPr>
          <p:spPr>
            <a:xfrm rot="10800000" flipH="1">
              <a:off x="860654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21"/>
            <p:cNvSpPr/>
            <p:nvPr/>
          </p:nvSpPr>
          <p:spPr>
            <a:xfrm rot="10800000" flipH="1">
              <a:off x="860654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21"/>
            <p:cNvSpPr/>
            <p:nvPr/>
          </p:nvSpPr>
          <p:spPr>
            <a:xfrm rot="10800000" flipH="1">
              <a:off x="860654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21"/>
            <p:cNvSpPr/>
            <p:nvPr/>
          </p:nvSpPr>
          <p:spPr>
            <a:xfrm rot="10800000" flipH="1">
              <a:off x="860654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21"/>
            <p:cNvSpPr/>
            <p:nvPr/>
          </p:nvSpPr>
          <p:spPr>
            <a:xfrm rot="10800000" flipH="1">
              <a:off x="806863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21"/>
            <p:cNvSpPr/>
            <p:nvPr/>
          </p:nvSpPr>
          <p:spPr>
            <a:xfrm rot="10800000" flipH="1">
              <a:off x="806863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21"/>
            <p:cNvSpPr/>
            <p:nvPr/>
          </p:nvSpPr>
          <p:spPr>
            <a:xfrm rot="10800000" flipH="1">
              <a:off x="860654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21"/>
            <p:cNvSpPr/>
            <p:nvPr/>
          </p:nvSpPr>
          <p:spPr>
            <a:xfrm rot="10800000" flipH="1">
              <a:off x="860654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21"/>
            <p:cNvSpPr/>
            <p:nvPr/>
          </p:nvSpPr>
          <p:spPr>
            <a:xfrm rot="10800000" flipH="1">
              <a:off x="-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21"/>
            <p:cNvSpPr/>
            <p:nvPr/>
          </p:nvSpPr>
          <p:spPr>
            <a:xfrm rot="10800000" flipH="1">
              <a:off x="53788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21"/>
            <p:cNvSpPr/>
            <p:nvPr/>
          </p:nvSpPr>
          <p:spPr>
            <a:xfrm rot="10800000" flipH="1">
              <a:off x="107579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21"/>
            <p:cNvSpPr/>
            <p:nvPr/>
          </p:nvSpPr>
          <p:spPr>
            <a:xfrm rot="10800000" flipH="1">
              <a:off x="161370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21"/>
            <p:cNvSpPr/>
            <p:nvPr/>
          </p:nvSpPr>
          <p:spPr>
            <a:xfrm rot="10800000" flipH="1">
              <a:off x="21516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21"/>
            <p:cNvSpPr/>
            <p:nvPr/>
          </p:nvSpPr>
          <p:spPr>
            <a:xfrm rot="10800000" flipH="1">
              <a:off x="26895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21"/>
            <p:cNvSpPr/>
            <p:nvPr/>
          </p:nvSpPr>
          <p:spPr>
            <a:xfrm rot="10800000" flipH="1">
              <a:off x="322743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21"/>
            <p:cNvSpPr/>
            <p:nvPr/>
          </p:nvSpPr>
          <p:spPr>
            <a:xfrm rot="10800000" flipH="1">
              <a:off x="376534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21"/>
            <p:cNvSpPr/>
            <p:nvPr/>
          </p:nvSpPr>
          <p:spPr>
            <a:xfrm rot="10800000" flipH="1">
              <a:off x="430325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21"/>
            <p:cNvSpPr/>
            <p:nvPr/>
          </p:nvSpPr>
          <p:spPr>
            <a:xfrm rot="10800000" flipH="1">
              <a:off x="484116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21"/>
            <p:cNvSpPr/>
            <p:nvPr/>
          </p:nvSpPr>
          <p:spPr>
            <a:xfrm rot="10800000" flipH="1">
              <a:off x="537907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21"/>
            <p:cNvSpPr/>
            <p:nvPr/>
          </p:nvSpPr>
          <p:spPr>
            <a:xfrm rot="10800000" flipH="1">
              <a:off x="-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21"/>
            <p:cNvSpPr/>
            <p:nvPr/>
          </p:nvSpPr>
          <p:spPr>
            <a:xfrm rot="10800000" flipH="1">
              <a:off x="53788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21"/>
            <p:cNvSpPr/>
            <p:nvPr/>
          </p:nvSpPr>
          <p:spPr>
            <a:xfrm rot="10800000" flipH="1">
              <a:off x="107579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21"/>
            <p:cNvSpPr/>
            <p:nvPr/>
          </p:nvSpPr>
          <p:spPr>
            <a:xfrm rot="10800000" flipH="1">
              <a:off x="161370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21"/>
            <p:cNvSpPr/>
            <p:nvPr/>
          </p:nvSpPr>
          <p:spPr>
            <a:xfrm rot="10800000" flipH="1">
              <a:off x="21516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21"/>
            <p:cNvSpPr/>
            <p:nvPr/>
          </p:nvSpPr>
          <p:spPr>
            <a:xfrm rot="10800000" flipH="1">
              <a:off x="26895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21"/>
            <p:cNvSpPr/>
            <p:nvPr/>
          </p:nvSpPr>
          <p:spPr>
            <a:xfrm rot="10800000" flipH="1">
              <a:off x="322743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21"/>
            <p:cNvSpPr/>
            <p:nvPr/>
          </p:nvSpPr>
          <p:spPr>
            <a:xfrm rot="10800000" flipH="1">
              <a:off x="376534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21"/>
            <p:cNvSpPr/>
            <p:nvPr/>
          </p:nvSpPr>
          <p:spPr>
            <a:xfrm rot="10800000" flipH="1">
              <a:off x="430325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21"/>
            <p:cNvSpPr/>
            <p:nvPr/>
          </p:nvSpPr>
          <p:spPr>
            <a:xfrm rot="10800000" flipH="1">
              <a:off x="484116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21"/>
            <p:cNvSpPr/>
            <p:nvPr/>
          </p:nvSpPr>
          <p:spPr>
            <a:xfrm rot="10800000" flipH="1">
              <a:off x="537907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21"/>
            <p:cNvSpPr/>
            <p:nvPr/>
          </p:nvSpPr>
          <p:spPr>
            <a:xfrm rot="10800000" flipH="1">
              <a:off x="591698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21"/>
            <p:cNvSpPr/>
            <p:nvPr/>
          </p:nvSpPr>
          <p:spPr>
            <a:xfrm rot="10800000" flipH="1">
              <a:off x="645489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21"/>
            <p:cNvSpPr/>
            <p:nvPr/>
          </p:nvSpPr>
          <p:spPr>
            <a:xfrm rot="10800000" flipH="1">
              <a:off x="591698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21"/>
            <p:cNvSpPr/>
            <p:nvPr/>
          </p:nvSpPr>
          <p:spPr>
            <a:xfrm rot="10800000" flipH="1">
              <a:off x="645489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21"/>
            <p:cNvSpPr/>
            <p:nvPr/>
          </p:nvSpPr>
          <p:spPr>
            <a:xfrm rot="10800000" flipH="1">
              <a:off x="69928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21"/>
            <p:cNvSpPr/>
            <p:nvPr/>
          </p:nvSpPr>
          <p:spPr>
            <a:xfrm rot="10800000" flipH="1">
              <a:off x="75307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21"/>
            <p:cNvSpPr/>
            <p:nvPr/>
          </p:nvSpPr>
          <p:spPr>
            <a:xfrm rot="10800000" flipH="1">
              <a:off x="69928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21"/>
            <p:cNvSpPr/>
            <p:nvPr/>
          </p:nvSpPr>
          <p:spPr>
            <a:xfrm rot="10800000" flipH="1">
              <a:off x="75307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21"/>
            <p:cNvSpPr/>
            <p:nvPr/>
          </p:nvSpPr>
          <p:spPr>
            <a:xfrm rot="10800000" flipH="1">
              <a:off x="860654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21"/>
            <p:cNvSpPr/>
            <p:nvPr/>
          </p:nvSpPr>
          <p:spPr>
            <a:xfrm rot="10800000" flipH="1">
              <a:off x="806863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21"/>
            <p:cNvSpPr/>
            <p:nvPr/>
          </p:nvSpPr>
          <p:spPr>
            <a:xfrm rot="10800000" flipH="1">
              <a:off x="860654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21"/>
            <p:cNvSpPr/>
            <p:nvPr/>
          </p:nvSpPr>
          <p:spPr>
            <a:xfrm rot="10800000" flipH="1">
              <a:off x="-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21"/>
            <p:cNvSpPr/>
            <p:nvPr/>
          </p:nvSpPr>
          <p:spPr>
            <a:xfrm rot="10800000" flipH="1">
              <a:off x="53788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21"/>
            <p:cNvSpPr/>
            <p:nvPr/>
          </p:nvSpPr>
          <p:spPr>
            <a:xfrm rot="10800000" flipH="1">
              <a:off x="107579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21"/>
            <p:cNvSpPr/>
            <p:nvPr/>
          </p:nvSpPr>
          <p:spPr>
            <a:xfrm rot="10800000" flipH="1">
              <a:off x="161370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21"/>
            <p:cNvSpPr/>
            <p:nvPr/>
          </p:nvSpPr>
          <p:spPr>
            <a:xfrm rot="10800000" flipH="1">
              <a:off x="21516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21"/>
            <p:cNvSpPr/>
            <p:nvPr/>
          </p:nvSpPr>
          <p:spPr>
            <a:xfrm rot="10800000" flipH="1">
              <a:off x="26895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21"/>
            <p:cNvSpPr/>
            <p:nvPr/>
          </p:nvSpPr>
          <p:spPr>
            <a:xfrm rot="10800000" flipH="1">
              <a:off x="322743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21"/>
            <p:cNvSpPr/>
            <p:nvPr/>
          </p:nvSpPr>
          <p:spPr>
            <a:xfrm rot="10800000" flipH="1">
              <a:off x="376534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21"/>
            <p:cNvSpPr/>
            <p:nvPr/>
          </p:nvSpPr>
          <p:spPr>
            <a:xfrm rot="10800000" flipH="1">
              <a:off x="430325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21"/>
            <p:cNvSpPr/>
            <p:nvPr/>
          </p:nvSpPr>
          <p:spPr>
            <a:xfrm rot="10800000" flipH="1">
              <a:off x="484116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21"/>
            <p:cNvSpPr/>
            <p:nvPr/>
          </p:nvSpPr>
          <p:spPr>
            <a:xfrm rot="10800000" flipH="1">
              <a:off x="537907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21"/>
            <p:cNvSpPr/>
            <p:nvPr/>
          </p:nvSpPr>
          <p:spPr>
            <a:xfrm rot="10800000" flipH="1">
              <a:off x="591698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21"/>
            <p:cNvSpPr/>
            <p:nvPr/>
          </p:nvSpPr>
          <p:spPr>
            <a:xfrm rot="10800000" flipH="1">
              <a:off x="645489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21"/>
            <p:cNvSpPr/>
            <p:nvPr/>
          </p:nvSpPr>
          <p:spPr>
            <a:xfrm rot="10800000" flipH="1">
              <a:off x="69928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21"/>
            <p:cNvSpPr/>
            <p:nvPr/>
          </p:nvSpPr>
          <p:spPr>
            <a:xfrm rot="10800000" flipH="1">
              <a:off x="75307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21"/>
            <p:cNvSpPr/>
            <p:nvPr/>
          </p:nvSpPr>
          <p:spPr>
            <a:xfrm rot="10800000" flipH="1">
              <a:off x="806863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21"/>
            <p:cNvSpPr/>
            <p:nvPr/>
          </p:nvSpPr>
          <p:spPr>
            <a:xfrm rot="10800000" flipH="1">
              <a:off x="860654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6" name="Google Shape;196;p21"/>
          <p:cNvSpPr/>
          <p:nvPr/>
        </p:nvSpPr>
        <p:spPr>
          <a:xfrm>
            <a:off x="581700" y="464700"/>
            <a:ext cx="7980600" cy="4214100"/>
          </a:xfrm>
          <a:prstGeom prst="roundRect">
            <a:avLst>
              <a:gd name="adj" fmla="val 4407"/>
            </a:avLst>
          </a:prstGeom>
          <a:gradFill>
            <a:gsLst>
              <a:gs pos="0">
                <a:schemeClr val="accent2"/>
              </a:gs>
              <a:gs pos="100000">
                <a:schemeClr val="accent3"/>
              </a:gs>
            </a:gsLst>
            <a:path path="circle">
              <a:fillToRect l="50000" t="50000" r="50000" b="50000"/>
            </a:path>
            <a:tileRect/>
          </a:gradFill>
          <a:ln>
            <a:noFill/>
          </a:ln>
          <a:effectLst>
            <a:outerShdw dist="114300" dir="2580000" algn="bl" rotWithShape="0">
              <a:schemeClr val="dk1">
                <a:alpha val="1568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21"/>
          <p:cNvSpPr txBox="1">
            <a:spLocks noGrp="1"/>
          </p:cNvSpPr>
          <p:nvPr>
            <p:ph type="title"/>
          </p:nvPr>
        </p:nvSpPr>
        <p:spPr>
          <a:xfrm>
            <a:off x="1004100" y="1921513"/>
            <a:ext cx="4327800" cy="15951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3600"/>
              <a:buNone/>
              <a:defRPr sz="4000"/>
            </a:lvl1pPr>
            <a:lvl2pPr lvl="1" algn="ctr">
              <a:lnSpc>
                <a:spcPct val="115000"/>
              </a:lnSpc>
              <a:spcBef>
                <a:spcPts val="0"/>
              </a:spcBef>
              <a:spcAft>
                <a:spcPts val="0"/>
              </a:spcAft>
              <a:buSzPts val="3600"/>
              <a:buNone/>
              <a:defRPr sz="3600"/>
            </a:lvl2pPr>
            <a:lvl3pPr lvl="2" algn="ctr">
              <a:lnSpc>
                <a:spcPct val="115000"/>
              </a:lnSpc>
              <a:spcBef>
                <a:spcPts val="0"/>
              </a:spcBef>
              <a:spcAft>
                <a:spcPts val="0"/>
              </a:spcAft>
              <a:buSzPts val="3600"/>
              <a:buNone/>
              <a:defRPr sz="3600"/>
            </a:lvl3pPr>
            <a:lvl4pPr lvl="3" algn="ctr">
              <a:lnSpc>
                <a:spcPct val="115000"/>
              </a:lnSpc>
              <a:spcBef>
                <a:spcPts val="0"/>
              </a:spcBef>
              <a:spcAft>
                <a:spcPts val="0"/>
              </a:spcAft>
              <a:buSzPts val="3600"/>
              <a:buNone/>
              <a:defRPr sz="3600"/>
            </a:lvl4pPr>
            <a:lvl5pPr lvl="4" algn="ctr">
              <a:lnSpc>
                <a:spcPct val="115000"/>
              </a:lnSpc>
              <a:spcBef>
                <a:spcPts val="0"/>
              </a:spcBef>
              <a:spcAft>
                <a:spcPts val="0"/>
              </a:spcAft>
              <a:buSzPts val="3600"/>
              <a:buNone/>
              <a:defRPr sz="3600"/>
            </a:lvl5pPr>
            <a:lvl6pPr lvl="5" algn="ctr">
              <a:lnSpc>
                <a:spcPct val="115000"/>
              </a:lnSpc>
              <a:spcBef>
                <a:spcPts val="0"/>
              </a:spcBef>
              <a:spcAft>
                <a:spcPts val="0"/>
              </a:spcAft>
              <a:buSzPts val="3600"/>
              <a:buNone/>
              <a:defRPr sz="3600"/>
            </a:lvl6pPr>
            <a:lvl7pPr lvl="6" algn="ctr">
              <a:lnSpc>
                <a:spcPct val="115000"/>
              </a:lnSpc>
              <a:spcBef>
                <a:spcPts val="0"/>
              </a:spcBef>
              <a:spcAft>
                <a:spcPts val="0"/>
              </a:spcAft>
              <a:buSzPts val="3600"/>
              <a:buNone/>
              <a:defRPr sz="3600"/>
            </a:lvl7pPr>
            <a:lvl8pPr lvl="7" algn="ctr">
              <a:lnSpc>
                <a:spcPct val="115000"/>
              </a:lnSpc>
              <a:spcBef>
                <a:spcPts val="0"/>
              </a:spcBef>
              <a:spcAft>
                <a:spcPts val="0"/>
              </a:spcAft>
              <a:buSzPts val="3600"/>
              <a:buNone/>
              <a:defRPr sz="3600"/>
            </a:lvl8pPr>
            <a:lvl9pPr lvl="8" algn="ctr">
              <a:lnSpc>
                <a:spcPct val="115000"/>
              </a:lnSpc>
              <a:spcBef>
                <a:spcPts val="0"/>
              </a:spcBef>
              <a:spcAft>
                <a:spcPts val="0"/>
              </a:spcAft>
              <a:buSzPts val="3600"/>
              <a:buNone/>
              <a:defRPr sz="3600"/>
            </a:lvl9pPr>
          </a:lstStyle>
          <a:p>
            <a:endParaRPr/>
          </a:p>
        </p:txBody>
      </p:sp>
      <p:sp>
        <p:nvSpPr>
          <p:cNvPr id="198" name="Google Shape;198;p21"/>
          <p:cNvSpPr txBox="1">
            <a:spLocks noGrp="1"/>
          </p:cNvSpPr>
          <p:nvPr>
            <p:ph type="title" idx="2"/>
          </p:nvPr>
        </p:nvSpPr>
        <p:spPr>
          <a:xfrm>
            <a:off x="1004100" y="994588"/>
            <a:ext cx="4327800" cy="926700"/>
          </a:xfrm>
          <a:prstGeom prst="rect">
            <a:avLst/>
          </a:prstGeom>
          <a:noFill/>
          <a:ln>
            <a:noFill/>
          </a:ln>
        </p:spPr>
        <p:txBody>
          <a:bodyPr spcFirstLastPara="1" wrap="square" lIns="91425" tIns="91425" rIns="91425" bIns="91425" anchor="ctr" anchorCtr="0">
            <a:noAutofit/>
          </a:bodyPr>
          <a:lstStyle>
            <a:lvl1pPr lvl="0" algn="l">
              <a:lnSpc>
                <a:spcPct val="115000"/>
              </a:lnSpc>
              <a:spcBef>
                <a:spcPts val="0"/>
              </a:spcBef>
              <a:spcAft>
                <a:spcPts val="0"/>
              </a:spcAft>
              <a:buSzPts val="6000"/>
              <a:buNone/>
              <a:defRPr sz="4500"/>
            </a:lvl1pPr>
            <a:lvl2pPr lvl="1" algn="ctr">
              <a:lnSpc>
                <a:spcPct val="115000"/>
              </a:lnSpc>
              <a:spcBef>
                <a:spcPts val="0"/>
              </a:spcBef>
              <a:spcAft>
                <a:spcPts val="0"/>
              </a:spcAft>
              <a:buSzPts val="6000"/>
              <a:buNone/>
              <a:defRPr sz="6000"/>
            </a:lvl2pPr>
            <a:lvl3pPr lvl="2" algn="ctr">
              <a:lnSpc>
                <a:spcPct val="115000"/>
              </a:lnSpc>
              <a:spcBef>
                <a:spcPts val="0"/>
              </a:spcBef>
              <a:spcAft>
                <a:spcPts val="0"/>
              </a:spcAft>
              <a:buSzPts val="6000"/>
              <a:buNone/>
              <a:defRPr sz="6000"/>
            </a:lvl3pPr>
            <a:lvl4pPr lvl="3" algn="ctr">
              <a:lnSpc>
                <a:spcPct val="115000"/>
              </a:lnSpc>
              <a:spcBef>
                <a:spcPts val="0"/>
              </a:spcBef>
              <a:spcAft>
                <a:spcPts val="0"/>
              </a:spcAft>
              <a:buSzPts val="6000"/>
              <a:buNone/>
              <a:defRPr sz="6000"/>
            </a:lvl4pPr>
            <a:lvl5pPr lvl="4" algn="ctr">
              <a:lnSpc>
                <a:spcPct val="115000"/>
              </a:lnSpc>
              <a:spcBef>
                <a:spcPts val="0"/>
              </a:spcBef>
              <a:spcAft>
                <a:spcPts val="0"/>
              </a:spcAft>
              <a:buSzPts val="6000"/>
              <a:buNone/>
              <a:defRPr sz="6000"/>
            </a:lvl5pPr>
            <a:lvl6pPr lvl="5" algn="ctr">
              <a:lnSpc>
                <a:spcPct val="115000"/>
              </a:lnSpc>
              <a:spcBef>
                <a:spcPts val="0"/>
              </a:spcBef>
              <a:spcAft>
                <a:spcPts val="0"/>
              </a:spcAft>
              <a:buSzPts val="6000"/>
              <a:buNone/>
              <a:defRPr sz="6000"/>
            </a:lvl6pPr>
            <a:lvl7pPr lvl="6" algn="ctr">
              <a:lnSpc>
                <a:spcPct val="115000"/>
              </a:lnSpc>
              <a:spcBef>
                <a:spcPts val="0"/>
              </a:spcBef>
              <a:spcAft>
                <a:spcPts val="0"/>
              </a:spcAft>
              <a:buSzPts val="6000"/>
              <a:buNone/>
              <a:defRPr sz="6000"/>
            </a:lvl7pPr>
            <a:lvl8pPr lvl="7" algn="ctr">
              <a:lnSpc>
                <a:spcPct val="115000"/>
              </a:lnSpc>
              <a:spcBef>
                <a:spcPts val="0"/>
              </a:spcBef>
              <a:spcAft>
                <a:spcPts val="0"/>
              </a:spcAft>
              <a:buSzPts val="6000"/>
              <a:buNone/>
              <a:defRPr sz="6000"/>
            </a:lvl8pPr>
            <a:lvl9pPr lvl="8" algn="ctr">
              <a:lnSpc>
                <a:spcPct val="115000"/>
              </a:lnSpc>
              <a:spcBef>
                <a:spcPts val="0"/>
              </a:spcBef>
              <a:spcAft>
                <a:spcPts val="0"/>
              </a:spcAft>
              <a:buSzPts val="6000"/>
              <a:buNone/>
              <a:defRPr sz="6000"/>
            </a:lvl9pPr>
          </a:lstStyle>
          <a:p>
            <a:endParaRPr/>
          </a:p>
        </p:txBody>
      </p:sp>
      <p:sp>
        <p:nvSpPr>
          <p:cNvPr id="199" name="Google Shape;199;p21"/>
          <p:cNvSpPr txBox="1">
            <a:spLocks noGrp="1"/>
          </p:cNvSpPr>
          <p:nvPr>
            <p:ph type="subTitle" idx="1"/>
          </p:nvPr>
        </p:nvSpPr>
        <p:spPr>
          <a:xfrm>
            <a:off x="1004100" y="3516613"/>
            <a:ext cx="4327800" cy="410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3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lt2"/>
        </a:solidFill>
        <a:effectLst/>
      </p:bgPr>
    </p:bg>
    <p:spTree>
      <p:nvGrpSpPr>
        <p:cNvPr id="1" name="Shape 1737"/>
        <p:cNvGrpSpPr/>
        <p:nvPr/>
      </p:nvGrpSpPr>
      <p:grpSpPr>
        <a:xfrm>
          <a:off x="0" y="0"/>
          <a:ext cx="0" cy="0"/>
          <a:chOff x="0" y="0"/>
          <a:chExt cx="0" cy="0"/>
        </a:xfrm>
      </p:grpSpPr>
      <p:grpSp>
        <p:nvGrpSpPr>
          <p:cNvPr id="1738" name="Google Shape;1738;p31"/>
          <p:cNvGrpSpPr/>
          <p:nvPr/>
        </p:nvGrpSpPr>
        <p:grpSpPr>
          <a:xfrm>
            <a:off x="-433687" y="-464107"/>
            <a:ext cx="10011366" cy="6071716"/>
            <a:chOff x="-25" y="5188652"/>
            <a:chExt cx="9144470" cy="5657581"/>
          </a:xfrm>
        </p:grpSpPr>
        <p:sp>
          <p:nvSpPr>
            <p:cNvPr id="1739" name="Google Shape;1739;p31"/>
            <p:cNvSpPr/>
            <p:nvPr/>
          </p:nvSpPr>
          <p:spPr>
            <a:xfrm rot="10800000" flipH="1">
              <a:off x="-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0" name="Google Shape;1740;p31"/>
            <p:cNvSpPr/>
            <p:nvPr/>
          </p:nvSpPr>
          <p:spPr>
            <a:xfrm rot="10800000" flipH="1">
              <a:off x="-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1" name="Google Shape;1741;p31"/>
            <p:cNvSpPr/>
            <p:nvPr/>
          </p:nvSpPr>
          <p:spPr>
            <a:xfrm rot="10800000" flipH="1">
              <a:off x="-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2" name="Google Shape;1742;p31"/>
            <p:cNvSpPr/>
            <p:nvPr/>
          </p:nvSpPr>
          <p:spPr>
            <a:xfrm rot="10800000" flipH="1">
              <a:off x="-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3" name="Google Shape;1743;p31"/>
            <p:cNvSpPr/>
            <p:nvPr/>
          </p:nvSpPr>
          <p:spPr>
            <a:xfrm rot="10800000" flipH="1">
              <a:off x="-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4" name="Google Shape;1744;p31"/>
            <p:cNvSpPr/>
            <p:nvPr/>
          </p:nvSpPr>
          <p:spPr>
            <a:xfrm rot="10800000" flipH="1">
              <a:off x="-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5" name="Google Shape;1745;p31"/>
            <p:cNvSpPr/>
            <p:nvPr/>
          </p:nvSpPr>
          <p:spPr>
            <a:xfrm rot="10800000" flipH="1">
              <a:off x="53788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6" name="Google Shape;1746;p31"/>
            <p:cNvSpPr/>
            <p:nvPr/>
          </p:nvSpPr>
          <p:spPr>
            <a:xfrm rot="10800000" flipH="1">
              <a:off x="53788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7" name="Google Shape;1747;p31"/>
            <p:cNvSpPr/>
            <p:nvPr/>
          </p:nvSpPr>
          <p:spPr>
            <a:xfrm rot="10800000" flipH="1">
              <a:off x="53788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8" name="Google Shape;1748;p31"/>
            <p:cNvSpPr/>
            <p:nvPr/>
          </p:nvSpPr>
          <p:spPr>
            <a:xfrm rot="10800000" flipH="1">
              <a:off x="53788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9" name="Google Shape;1749;p31"/>
            <p:cNvSpPr/>
            <p:nvPr/>
          </p:nvSpPr>
          <p:spPr>
            <a:xfrm rot="10800000" flipH="1">
              <a:off x="53788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0" name="Google Shape;1750;p31"/>
            <p:cNvSpPr/>
            <p:nvPr/>
          </p:nvSpPr>
          <p:spPr>
            <a:xfrm rot="10800000" flipH="1">
              <a:off x="53788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1" name="Google Shape;1751;p31"/>
            <p:cNvSpPr/>
            <p:nvPr/>
          </p:nvSpPr>
          <p:spPr>
            <a:xfrm rot="10800000" flipH="1">
              <a:off x="107579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2" name="Google Shape;1752;p31"/>
            <p:cNvSpPr/>
            <p:nvPr/>
          </p:nvSpPr>
          <p:spPr>
            <a:xfrm rot="10800000" flipH="1">
              <a:off x="107579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3" name="Google Shape;1753;p31"/>
            <p:cNvSpPr/>
            <p:nvPr/>
          </p:nvSpPr>
          <p:spPr>
            <a:xfrm rot="10800000" flipH="1">
              <a:off x="107579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4" name="Google Shape;1754;p31"/>
            <p:cNvSpPr/>
            <p:nvPr/>
          </p:nvSpPr>
          <p:spPr>
            <a:xfrm rot="10800000" flipH="1">
              <a:off x="107579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5" name="Google Shape;1755;p31"/>
            <p:cNvSpPr/>
            <p:nvPr/>
          </p:nvSpPr>
          <p:spPr>
            <a:xfrm rot="10800000" flipH="1">
              <a:off x="107579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6" name="Google Shape;1756;p31"/>
            <p:cNvSpPr/>
            <p:nvPr/>
          </p:nvSpPr>
          <p:spPr>
            <a:xfrm rot="10800000" flipH="1">
              <a:off x="107579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7" name="Google Shape;1757;p31"/>
            <p:cNvSpPr/>
            <p:nvPr/>
          </p:nvSpPr>
          <p:spPr>
            <a:xfrm rot="10800000" flipH="1">
              <a:off x="161370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8" name="Google Shape;1758;p31"/>
            <p:cNvSpPr/>
            <p:nvPr/>
          </p:nvSpPr>
          <p:spPr>
            <a:xfrm rot="10800000" flipH="1">
              <a:off x="161370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9" name="Google Shape;1759;p31"/>
            <p:cNvSpPr/>
            <p:nvPr/>
          </p:nvSpPr>
          <p:spPr>
            <a:xfrm rot="10800000" flipH="1">
              <a:off x="161370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0" name="Google Shape;1760;p31"/>
            <p:cNvSpPr/>
            <p:nvPr/>
          </p:nvSpPr>
          <p:spPr>
            <a:xfrm rot="10800000" flipH="1">
              <a:off x="161370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1" name="Google Shape;1761;p31"/>
            <p:cNvSpPr/>
            <p:nvPr/>
          </p:nvSpPr>
          <p:spPr>
            <a:xfrm rot="10800000" flipH="1">
              <a:off x="161370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2" name="Google Shape;1762;p31"/>
            <p:cNvSpPr/>
            <p:nvPr/>
          </p:nvSpPr>
          <p:spPr>
            <a:xfrm rot="10800000" flipH="1">
              <a:off x="161370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3" name="Google Shape;1763;p31"/>
            <p:cNvSpPr/>
            <p:nvPr/>
          </p:nvSpPr>
          <p:spPr>
            <a:xfrm rot="10800000" flipH="1">
              <a:off x="21516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4" name="Google Shape;1764;p31"/>
            <p:cNvSpPr/>
            <p:nvPr/>
          </p:nvSpPr>
          <p:spPr>
            <a:xfrm rot="10800000" flipH="1">
              <a:off x="21516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5" name="Google Shape;1765;p31"/>
            <p:cNvSpPr/>
            <p:nvPr/>
          </p:nvSpPr>
          <p:spPr>
            <a:xfrm rot="10800000" flipH="1">
              <a:off x="21516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6" name="Google Shape;1766;p31"/>
            <p:cNvSpPr/>
            <p:nvPr/>
          </p:nvSpPr>
          <p:spPr>
            <a:xfrm rot="10800000" flipH="1">
              <a:off x="21516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7" name="Google Shape;1767;p31"/>
            <p:cNvSpPr/>
            <p:nvPr/>
          </p:nvSpPr>
          <p:spPr>
            <a:xfrm rot="10800000" flipH="1">
              <a:off x="21516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8" name="Google Shape;1768;p31"/>
            <p:cNvSpPr/>
            <p:nvPr/>
          </p:nvSpPr>
          <p:spPr>
            <a:xfrm rot="10800000" flipH="1">
              <a:off x="21516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9" name="Google Shape;1769;p31"/>
            <p:cNvSpPr/>
            <p:nvPr/>
          </p:nvSpPr>
          <p:spPr>
            <a:xfrm rot="10800000" flipH="1">
              <a:off x="26895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0" name="Google Shape;1770;p31"/>
            <p:cNvSpPr/>
            <p:nvPr/>
          </p:nvSpPr>
          <p:spPr>
            <a:xfrm rot="10800000" flipH="1">
              <a:off x="26895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1" name="Google Shape;1771;p31"/>
            <p:cNvSpPr/>
            <p:nvPr/>
          </p:nvSpPr>
          <p:spPr>
            <a:xfrm rot="10800000" flipH="1">
              <a:off x="26895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2" name="Google Shape;1772;p31"/>
            <p:cNvSpPr/>
            <p:nvPr/>
          </p:nvSpPr>
          <p:spPr>
            <a:xfrm rot="10800000" flipH="1">
              <a:off x="26895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3" name="Google Shape;1773;p31"/>
            <p:cNvSpPr/>
            <p:nvPr/>
          </p:nvSpPr>
          <p:spPr>
            <a:xfrm rot="10800000" flipH="1">
              <a:off x="26895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4" name="Google Shape;1774;p31"/>
            <p:cNvSpPr/>
            <p:nvPr/>
          </p:nvSpPr>
          <p:spPr>
            <a:xfrm rot="10800000" flipH="1">
              <a:off x="26895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5" name="Google Shape;1775;p31"/>
            <p:cNvSpPr/>
            <p:nvPr/>
          </p:nvSpPr>
          <p:spPr>
            <a:xfrm rot="10800000" flipH="1">
              <a:off x="322743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6" name="Google Shape;1776;p31"/>
            <p:cNvSpPr/>
            <p:nvPr/>
          </p:nvSpPr>
          <p:spPr>
            <a:xfrm rot="10800000" flipH="1">
              <a:off x="322743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7" name="Google Shape;1777;p31"/>
            <p:cNvSpPr/>
            <p:nvPr/>
          </p:nvSpPr>
          <p:spPr>
            <a:xfrm rot="10800000" flipH="1">
              <a:off x="322743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8" name="Google Shape;1778;p31"/>
            <p:cNvSpPr/>
            <p:nvPr/>
          </p:nvSpPr>
          <p:spPr>
            <a:xfrm rot="10800000" flipH="1">
              <a:off x="322743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9" name="Google Shape;1779;p31"/>
            <p:cNvSpPr/>
            <p:nvPr/>
          </p:nvSpPr>
          <p:spPr>
            <a:xfrm rot="10800000" flipH="1">
              <a:off x="322743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0" name="Google Shape;1780;p31"/>
            <p:cNvSpPr/>
            <p:nvPr/>
          </p:nvSpPr>
          <p:spPr>
            <a:xfrm rot="10800000" flipH="1">
              <a:off x="322743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1" name="Google Shape;1781;p31"/>
            <p:cNvSpPr/>
            <p:nvPr/>
          </p:nvSpPr>
          <p:spPr>
            <a:xfrm rot="10800000" flipH="1">
              <a:off x="376534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2" name="Google Shape;1782;p31"/>
            <p:cNvSpPr/>
            <p:nvPr/>
          </p:nvSpPr>
          <p:spPr>
            <a:xfrm rot="10800000" flipH="1">
              <a:off x="376534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3" name="Google Shape;1783;p31"/>
            <p:cNvSpPr/>
            <p:nvPr/>
          </p:nvSpPr>
          <p:spPr>
            <a:xfrm rot="10800000" flipH="1">
              <a:off x="376534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4" name="Google Shape;1784;p31"/>
            <p:cNvSpPr/>
            <p:nvPr/>
          </p:nvSpPr>
          <p:spPr>
            <a:xfrm rot="10800000" flipH="1">
              <a:off x="376534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5" name="Google Shape;1785;p31"/>
            <p:cNvSpPr/>
            <p:nvPr/>
          </p:nvSpPr>
          <p:spPr>
            <a:xfrm rot="10800000" flipH="1">
              <a:off x="376534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6" name="Google Shape;1786;p31"/>
            <p:cNvSpPr/>
            <p:nvPr/>
          </p:nvSpPr>
          <p:spPr>
            <a:xfrm rot="10800000" flipH="1">
              <a:off x="376534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7" name="Google Shape;1787;p31"/>
            <p:cNvSpPr/>
            <p:nvPr/>
          </p:nvSpPr>
          <p:spPr>
            <a:xfrm rot="10800000" flipH="1">
              <a:off x="430325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8" name="Google Shape;1788;p31"/>
            <p:cNvSpPr/>
            <p:nvPr/>
          </p:nvSpPr>
          <p:spPr>
            <a:xfrm rot="10800000" flipH="1">
              <a:off x="430325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9" name="Google Shape;1789;p31"/>
            <p:cNvSpPr/>
            <p:nvPr/>
          </p:nvSpPr>
          <p:spPr>
            <a:xfrm rot="10800000" flipH="1">
              <a:off x="430325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0" name="Google Shape;1790;p31"/>
            <p:cNvSpPr/>
            <p:nvPr/>
          </p:nvSpPr>
          <p:spPr>
            <a:xfrm rot="10800000" flipH="1">
              <a:off x="430325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1" name="Google Shape;1791;p31"/>
            <p:cNvSpPr/>
            <p:nvPr/>
          </p:nvSpPr>
          <p:spPr>
            <a:xfrm rot="10800000" flipH="1">
              <a:off x="430325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2" name="Google Shape;1792;p31"/>
            <p:cNvSpPr/>
            <p:nvPr/>
          </p:nvSpPr>
          <p:spPr>
            <a:xfrm rot="10800000" flipH="1">
              <a:off x="430325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3" name="Google Shape;1793;p31"/>
            <p:cNvSpPr/>
            <p:nvPr/>
          </p:nvSpPr>
          <p:spPr>
            <a:xfrm rot="10800000" flipH="1">
              <a:off x="484116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4" name="Google Shape;1794;p31"/>
            <p:cNvSpPr/>
            <p:nvPr/>
          </p:nvSpPr>
          <p:spPr>
            <a:xfrm rot="10800000" flipH="1">
              <a:off x="484116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5" name="Google Shape;1795;p31"/>
            <p:cNvSpPr/>
            <p:nvPr/>
          </p:nvSpPr>
          <p:spPr>
            <a:xfrm rot="10800000" flipH="1">
              <a:off x="484116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6" name="Google Shape;1796;p31"/>
            <p:cNvSpPr/>
            <p:nvPr/>
          </p:nvSpPr>
          <p:spPr>
            <a:xfrm rot="10800000" flipH="1">
              <a:off x="484116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7" name="Google Shape;1797;p31"/>
            <p:cNvSpPr/>
            <p:nvPr/>
          </p:nvSpPr>
          <p:spPr>
            <a:xfrm rot="10800000" flipH="1">
              <a:off x="484116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8" name="Google Shape;1798;p31"/>
            <p:cNvSpPr/>
            <p:nvPr/>
          </p:nvSpPr>
          <p:spPr>
            <a:xfrm rot="10800000" flipH="1">
              <a:off x="484116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9" name="Google Shape;1799;p31"/>
            <p:cNvSpPr/>
            <p:nvPr/>
          </p:nvSpPr>
          <p:spPr>
            <a:xfrm rot="10800000" flipH="1">
              <a:off x="537907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0" name="Google Shape;1800;p31"/>
            <p:cNvSpPr/>
            <p:nvPr/>
          </p:nvSpPr>
          <p:spPr>
            <a:xfrm rot="10800000" flipH="1">
              <a:off x="537907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1" name="Google Shape;1801;p31"/>
            <p:cNvSpPr/>
            <p:nvPr/>
          </p:nvSpPr>
          <p:spPr>
            <a:xfrm rot="10800000" flipH="1">
              <a:off x="537907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2" name="Google Shape;1802;p31"/>
            <p:cNvSpPr/>
            <p:nvPr/>
          </p:nvSpPr>
          <p:spPr>
            <a:xfrm rot="10800000" flipH="1">
              <a:off x="537907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3" name="Google Shape;1803;p31"/>
            <p:cNvSpPr/>
            <p:nvPr/>
          </p:nvSpPr>
          <p:spPr>
            <a:xfrm rot="10800000" flipH="1">
              <a:off x="537907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4" name="Google Shape;1804;p31"/>
            <p:cNvSpPr/>
            <p:nvPr/>
          </p:nvSpPr>
          <p:spPr>
            <a:xfrm rot="10800000" flipH="1">
              <a:off x="537907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5" name="Google Shape;1805;p31"/>
            <p:cNvSpPr/>
            <p:nvPr/>
          </p:nvSpPr>
          <p:spPr>
            <a:xfrm rot="10800000" flipH="1">
              <a:off x="-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6" name="Google Shape;1806;p31"/>
            <p:cNvSpPr/>
            <p:nvPr/>
          </p:nvSpPr>
          <p:spPr>
            <a:xfrm rot="10800000" flipH="1">
              <a:off x="-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7" name="Google Shape;1807;p31"/>
            <p:cNvSpPr/>
            <p:nvPr/>
          </p:nvSpPr>
          <p:spPr>
            <a:xfrm rot="10800000" flipH="1">
              <a:off x="53788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8" name="Google Shape;1808;p31"/>
            <p:cNvSpPr/>
            <p:nvPr/>
          </p:nvSpPr>
          <p:spPr>
            <a:xfrm rot="10800000" flipH="1">
              <a:off x="53788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9" name="Google Shape;1809;p31"/>
            <p:cNvSpPr/>
            <p:nvPr/>
          </p:nvSpPr>
          <p:spPr>
            <a:xfrm rot="10800000" flipH="1">
              <a:off x="107579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0" name="Google Shape;1810;p31"/>
            <p:cNvSpPr/>
            <p:nvPr/>
          </p:nvSpPr>
          <p:spPr>
            <a:xfrm rot="10800000" flipH="1">
              <a:off x="107579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1" name="Google Shape;1811;p31"/>
            <p:cNvSpPr/>
            <p:nvPr/>
          </p:nvSpPr>
          <p:spPr>
            <a:xfrm rot="10800000" flipH="1">
              <a:off x="161370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2" name="Google Shape;1812;p31"/>
            <p:cNvSpPr/>
            <p:nvPr/>
          </p:nvSpPr>
          <p:spPr>
            <a:xfrm rot="10800000" flipH="1">
              <a:off x="161370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3" name="Google Shape;1813;p31"/>
            <p:cNvSpPr/>
            <p:nvPr/>
          </p:nvSpPr>
          <p:spPr>
            <a:xfrm rot="10800000" flipH="1">
              <a:off x="21516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4" name="Google Shape;1814;p31"/>
            <p:cNvSpPr/>
            <p:nvPr/>
          </p:nvSpPr>
          <p:spPr>
            <a:xfrm rot="10800000" flipH="1">
              <a:off x="21516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5" name="Google Shape;1815;p31"/>
            <p:cNvSpPr/>
            <p:nvPr/>
          </p:nvSpPr>
          <p:spPr>
            <a:xfrm rot="10800000" flipH="1">
              <a:off x="26895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6" name="Google Shape;1816;p31"/>
            <p:cNvSpPr/>
            <p:nvPr/>
          </p:nvSpPr>
          <p:spPr>
            <a:xfrm rot="10800000" flipH="1">
              <a:off x="26895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7" name="Google Shape;1817;p31"/>
            <p:cNvSpPr/>
            <p:nvPr/>
          </p:nvSpPr>
          <p:spPr>
            <a:xfrm rot="10800000" flipH="1">
              <a:off x="322743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8" name="Google Shape;1818;p31"/>
            <p:cNvSpPr/>
            <p:nvPr/>
          </p:nvSpPr>
          <p:spPr>
            <a:xfrm rot="10800000" flipH="1">
              <a:off x="322743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9" name="Google Shape;1819;p31"/>
            <p:cNvSpPr/>
            <p:nvPr/>
          </p:nvSpPr>
          <p:spPr>
            <a:xfrm rot="10800000" flipH="1">
              <a:off x="376534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0" name="Google Shape;1820;p31"/>
            <p:cNvSpPr/>
            <p:nvPr/>
          </p:nvSpPr>
          <p:spPr>
            <a:xfrm rot="10800000" flipH="1">
              <a:off x="376534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1" name="Google Shape;1821;p31"/>
            <p:cNvSpPr/>
            <p:nvPr/>
          </p:nvSpPr>
          <p:spPr>
            <a:xfrm rot="10800000" flipH="1">
              <a:off x="430325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2" name="Google Shape;1822;p31"/>
            <p:cNvSpPr/>
            <p:nvPr/>
          </p:nvSpPr>
          <p:spPr>
            <a:xfrm rot="10800000" flipH="1">
              <a:off x="430325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3" name="Google Shape;1823;p31"/>
            <p:cNvSpPr/>
            <p:nvPr/>
          </p:nvSpPr>
          <p:spPr>
            <a:xfrm rot="10800000" flipH="1">
              <a:off x="484116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4" name="Google Shape;1824;p31"/>
            <p:cNvSpPr/>
            <p:nvPr/>
          </p:nvSpPr>
          <p:spPr>
            <a:xfrm rot="10800000" flipH="1">
              <a:off x="484116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5" name="Google Shape;1825;p31"/>
            <p:cNvSpPr/>
            <p:nvPr/>
          </p:nvSpPr>
          <p:spPr>
            <a:xfrm rot="10800000" flipH="1">
              <a:off x="537907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6" name="Google Shape;1826;p31"/>
            <p:cNvSpPr/>
            <p:nvPr/>
          </p:nvSpPr>
          <p:spPr>
            <a:xfrm rot="10800000" flipH="1">
              <a:off x="537907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7" name="Google Shape;1827;p31"/>
            <p:cNvSpPr/>
            <p:nvPr/>
          </p:nvSpPr>
          <p:spPr>
            <a:xfrm rot="10800000" flipH="1">
              <a:off x="591698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8" name="Google Shape;1828;p31"/>
            <p:cNvSpPr/>
            <p:nvPr/>
          </p:nvSpPr>
          <p:spPr>
            <a:xfrm rot="10800000" flipH="1">
              <a:off x="591698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9" name="Google Shape;1829;p31"/>
            <p:cNvSpPr/>
            <p:nvPr/>
          </p:nvSpPr>
          <p:spPr>
            <a:xfrm rot="10800000" flipH="1">
              <a:off x="591698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0" name="Google Shape;1830;p31"/>
            <p:cNvSpPr/>
            <p:nvPr/>
          </p:nvSpPr>
          <p:spPr>
            <a:xfrm rot="10800000" flipH="1">
              <a:off x="591698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1" name="Google Shape;1831;p31"/>
            <p:cNvSpPr/>
            <p:nvPr/>
          </p:nvSpPr>
          <p:spPr>
            <a:xfrm rot="10800000" flipH="1">
              <a:off x="591698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2" name="Google Shape;1832;p31"/>
            <p:cNvSpPr/>
            <p:nvPr/>
          </p:nvSpPr>
          <p:spPr>
            <a:xfrm rot="10800000" flipH="1">
              <a:off x="591698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3" name="Google Shape;1833;p31"/>
            <p:cNvSpPr/>
            <p:nvPr/>
          </p:nvSpPr>
          <p:spPr>
            <a:xfrm rot="10800000" flipH="1">
              <a:off x="645489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4" name="Google Shape;1834;p31"/>
            <p:cNvSpPr/>
            <p:nvPr/>
          </p:nvSpPr>
          <p:spPr>
            <a:xfrm rot="10800000" flipH="1">
              <a:off x="645489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5" name="Google Shape;1835;p31"/>
            <p:cNvSpPr/>
            <p:nvPr/>
          </p:nvSpPr>
          <p:spPr>
            <a:xfrm rot="10800000" flipH="1">
              <a:off x="645489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6" name="Google Shape;1836;p31"/>
            <p:cNvSpPr/>
            <p:nvPr/>
          </p:nvSpPr>
          <p:spPr>
            <a:xfrm rot="10800000" flipH="1">
              <a:off x="645489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7" name="Google Shape;1837;p31"/>
            <p:cNvSpPr/>
            <p:nvPr/>
          </p:nvSpPr>
          <p:spPr>
            <a:xfrm rot="10800000" flipH="1">
              <a:off x="645489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8" name="Google Shape;1838;p31"/>
            <p:cNvSpPr/>
            <p:nvPr/>
          </p:nvSpPr>
          <p:spPr>
            <a:xfrm rot="10800000" flipH="1">
              <a:off x="645489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9" name="Google Shape;1839;p31"/>
            <p:cNvSpPr/>
            <p:nvPr/>
          </p:nvSpPr>
          <p:spPr>
            <a:xfrm rot="10800000" flipH="1">
              <a:off x="591698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0" name="Google Shape;1840;p31"/>
            <p:cNvSpPr/>
            <p:nvPr/>
          </p:nvSpPr>
          <p:spPr>
            <a:xfrm rot="10800000" flipH="1">
              <a:off x="591698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1" name="Google Shape;1841;p31"/>
            <p:cNvSpPr/>
            <p:nvPr/>
          </p:nvSpPr>
          <p:spPr>
            <a:xfrm rot="10800000" flipH="1">
              <a:off x="645489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2" name="Google Shape;1842;p31"/>
            <p:cNvSpPr/>
            <p:nvPr/>
          </p:nvSpPr>
          <p:spPr>
            <a:xfrm rot="10800000" flipH="1">
              <a:off x="645489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3" name="Google Shape;1843;p31"/>
            <p:cNvSpPr/>
            <p:nvPr/>
          </p:nvSpPr>
          <p:spPr>
            <a:xfrm rot="10800000" flipH="1">
              <a:off x="69928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4" name="Google Shape;1844;p31"/>
            <p:cNvSpPr/>
            <p:nvPr/>
          </p:nvSpPr>
          <p:spPr>
            <a:xfrm rot="10800000" flipH="1">
              <a:off x="69928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5" name="Google Shape;1845;p31"/>
            <p:cNvSpPr/>
            <p:nvPr/>
          </p:nvSpPr>
          <p:spPr>
            <a:xfrm rot="10800000" flipH="1">
              <a:off x="69928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6" name="Google Shape;1846;p31"/>
            <p:cNvSpPr/>
            <p:nvPr/>
          </p:nvSpPr>
          <p:spPr>
            <a:xfrm rot="10800000" flipH="1">
              <a:off x="69928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7" name="Google Shape;1847;p31"/>
            <p:cNvSpPr/>
            <p:nvPr/>
          </p:nvSpPr>
          <p:spPr>
            <a:xfrm rot="10800000" flipH="1">
              <a:off x="69928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8" name="Google Shape;1848;p31"/>
            <p:cNvSpPr/>
            <p:nvPr/>
          </p:nvSpPr>
          <p:spPr>
            <a:xfrm rot="10800000" flipH="1">
              <a:off x="69928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9" name="Google Shape;1849;p31"/>
            <p:cNvSpPr/>
            <p:nvPr/>
          </p:nvSpPr>
          <p:spPr>
            <a:xfrm rot="10800000" flipH="1">
              <a:off x="75307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0" name="Google Shape;1850;p31"/>
            <p:cNvSpPr/>
            <p:nvPr/>
          </p:nvSpPr>
          <p:spPr>
            <a:xfrm rot="10800000" flipH="1">
              <a:off x="75307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1" name="Google Shape;1851;p31"/>
            <p:cNvSpPr/>
            <p:nvPr/>
          </p:nvSpPr>
          <p:spPr>
            <a:xfrm rot="10800000" flipH="1">
              <a:off x="75307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2" name="Google Shape;1852;p31"/>
            <p:cNvSpPr/>
            <p:nvPr/>
          </p:nvSpPr>
          <p:spPr>
            <a:xfrm rot="10800000" flipH="1">
              <a:off x="75307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3" name="Google Shape;1853;p31"/>
            <p:cNvSpPr/>
            <p:nvPr/>
          </p:nvSpPr>
          <p:spPr>
            <a:xfrm rot="10800000" flipH="1">
              <a:off x="75307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4" name="Google Shape;1854;p31"/>
            <p:cNvSpPr/>
            <p:nvPr/>
          </p:nvSpPr>
          <p:spPr>
            <a:xfrm rot="10800000" flipH="1">
              <a:off x="75307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5" name="Google Shape;1855;p31"/>
            <p:cNvSpPr/>
            <p:nvPr/>
          </p:nvSpPr>
          <p:spPr>
            <a:xfrm rot="10800000" flipH="1">
              <a:off x="69928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6" name="Google Shape;1856;p31"/>
            <p:cNvSpPr/>
            <p:nvPr/>
          </p:nvSpPr>
          <p:spPr>
            <a:xfrm rot="10800000" flipH="1">
              <a:off x="69928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7" name="Google Shape;1857;p31"/>
            <p:cNvSpPr/>
            <p:nvPr/>
          </p:nvSpPr>
          <p:spPr>
            <a:xfrm rot="10800000" flipH="1">
              <a:off x="75307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8" name="Google Shape;1858;p31"/>
            <p:cNvSpPr/>
            <p:nvPr/>
          </p:nvSpPr>
          <p:spPr>
            <a:xfrm rot="10800000" flipH="1">
              <a:off x="75307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9" name="Google Shape;1859;p31"/>
            <p:cNvSpPr/>
            <p:nvPr/>
          </p:nvSpPr>
          <p:spPr>
            <a:xfrm rot="10800000" flipH="1">
              <a:off x="806863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0" name="Google Shape;1860;p31"/>
            <p:cNvSpPr/>
            <p:nvPr/>
          </p:nvSpPr>
          <p:spPr>
            <a:xfrm rot="10800000" flipH="1">
              <a:off x="806863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1" name="Google Shape;1861;p31"/>
            <p:cNvSpPr/>
            <p:nvPr/>
          </p:nvSpPr>
          <p:spPr>
            <a:xfrm rot="10800000" flipH="1">
              <a:off x="806863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2" name="Google Shape;1862;p31"/>
            <p:cNvSpPr/>
            <p:nvPr/>
          </p:nvSpPr>
          <p:spPr>
            <a:xfrm rot="10800000" flipH="1">
              <a:off x="806863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3" name="Google Shape;1863;p31"/>
            <p:cNvSpPr/>
            <p:nvPr/>
          </p:nvSpPr>
          <p:spPr>
            <a:xfrm rot="10800000" flipH="1">
              <a:off x="806863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p31"/>
            <p:cNvSpPr/>
            <p:nvPr/>
          </p:nvSpPr>
          <p:spPr>
            <a:xfrm rot="10800000" flipH="1">
              <a:off x="806863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5" name="Google Shape;1865;p31"/>
            <p:cNvSpPr/>
            <p:nvPr/>
          </p:nvSpPr>
          <p:spPr>
            <a:xfrm rot="10800000" flipH="1">
              <a:off x="860654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6" name="Google Shape;1866;p31"/>
            <p:cNvSpPr/>
            <p:nvPr/>
          </p:nvSpPr>
          <p:spPr>
            <a:xfrm rot="10800000" flipH="1">
              <a:off x="860654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7" name="Google Shape;1867;p31"/>
            <p:cNvSpPr/>
            <p:nvPr/>
          </p:nvSpPr>
          <p:spPr>
            <a:xfrm rot="10800000" flipH="1">
              <a:off x="860654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8" name="Google Shape;1868;p31"/>
            <p:cNvSpPr/>
            <p:nvPr/>
          </p:nvSpPr>
          <p:spPr>
            <a:xfrm rot="10800000" flipH="1">
              <a:off x="860654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9" name="Google Shape;1869;p31"/>
            <p:cNvSpPr/>
            <p:nvPr/>
          </p:nvSpPr>
          <p:spPr>
            <a:xfrm rot="10800000" flipH="1">
              <a:off x="860654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0" name="Google Shape;1870;p31"/>
            <p:cNvSpPr/>
            <p:nvPr/>
          </p:nvSpPr>
          <p:spPr>
            <a:xfrm rot="10800000" flipH="1">
              <a:off x="860654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1" name="Google Shape;1871;p31"/>
            <p:cNvSpPr/>
            <p:nvPr/>
          </p:nvSpPr>
          <p:spPr>
            <a:xfrm rot="10800000" flipH="1">
              <a:off x="806863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2" name="Google Shape;1872;p31"/>
            <p:cNvSpPr/>
            <p:nvPr/>
          </p:nvSpPr>
          <p:spPr>
            <a:xfrm rot="10800000" flipH="1">
              <a:off x="806863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3" name="Google Shape;1873;p31"/>
            <p:cNvSpPr/>
            <p:nvPr/>
          </p:nvSpPr>
          <p:spPr>
            <a:xfrm rot="10800000" flipH="1">
              <a:off x="860654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4" name="Google Shape;1874;p31"/>
            <p:cNvSpPr/>
            <p:nvPr/>
          </p:nvSpPr>
          <p:spPr>
            <a:xfrm rot="10800000" flipH="1">
              <a:off x="860654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5" name="Google Shape;1875;p31"/>
            <p:cNvSpPr/>
            <p:nvPr/>
          </p:nvSpPr>
          <p:spPr>
            <a:xfrm rot="10800000" flipH="1">
              <a:off x="-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6" name="Google Shape;1876;p31"/>
            <p:cNvSpPr/>
            <p:nvPr/>
          </p:nvSpPr>
          <p:spPr>
            <a:xfrm rot="10800000" flipH="1">
              <a:off x="53788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7" name="Google Shape;1877;p31"/>
            <p:cNvSpPr/>
            <p:nvPr/>
          </p:nvSpPr>
          <p:spPr>
            <a:xfrm rot="10800000" flipH="1">
              <a:off x="107579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8" name="Google Shape;1878;p31"/>
            <p:cNvSpPr/>
            <p:nvPr/>
          </p:nvSpPr>
          <p:spPr>
            <a:xfrm rot="10800000" flipH="1">
              <a:off x="161370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9" name="Google Shape;1879;p31"/>
            <p:cNvSpPr/>
            <p:nvPr/>
          </p:nvSpPr>
          <p:spPr>
            <a:xfrm rot="10800000" flipH="1">
              <a:off x="21516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0" name="Google Shape;1880;p31"/>
            <p:cNvSpPr/>
            <p:nvPr/>
          </p:nvSpPr>
          <p:spPr>
            <a:xfrm rot="10800000" flipH="1">
              <a:off x="26895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1" name="Google Shape;1881;p31"/>
            <p:cNvSpPr/>
            <p:nvPr/>
          </p:nvSpPr>
          <p:spPr>
            <a:xfrm rot="10800000" flipH="1">
              <a:off x="322743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2" name="Google Shape;1882;p31"/>
            <p:cNvSpPr/>
            <p:nvPr/>
          </p:nvSpPr>
          <p:spPr>
            <a:xfrm rot="10800000" flipH="1">
              <a:off x="376534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3" name="Google Shape;1883;p31"/>
            <p:cNvSpPr/>
            <p:nvPr/>
          </p:nvSpPr>
          <p:spPr>
            <a:xfrm rot="10800000" flipH="1">
              <a:off x="430325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4" name="Google Shape;1884;p31"/>
            <p:cNvSpPr/>
            <p:nvPr/>
          </p:nvSpPr>
          <p:spPr>
            <a:xfrm rot="10800000" flipH="1">
              <a:off x="484116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5" name="Google Shape;1885;p31"/>
            <p:cNvSpPr/>
            <p:nvPr/>
          </p:nvSpPr>
          <p:spPr>
            <a:xfrm rot="10800000" flipH="1">
              <a:off x="537907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6" name="Google Shape;1886;p31"/>
            <p:cNvSpPr/>
            <p:nvPr/>
          </p:nvSpPr>
          <p:spPr>
            <a:xfrm rot="10800000" flipH="1">
              <a:off x="-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7" name="Google Shape;1887;p31"/>
            <p:cNvSpPr/>
            <p:nvPr/>
          </p:nvSpPr>
          <p:spPr>
            <a:xfrm rot="10800000" flipH="1">
              <a:off x="53788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8" name="Google Shape;1888;p31"/>
            <p:cNvSpPr/>
            <p:nvPr/>
          </p:nvSpPr>
          <p:spPr>
            <a:xfrm rot="10800000" flipH="1">
              <a:off x="107579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9" name="Google Shape;1889;p31"/>
            <p:cNvSpPr/>
            <p:nvPr/>
          </p:nvSpPr>
          <p:spPr>
            <a:xfrm rot="10800000" flipH="1">
              <a:off x="161370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0" name="Google Shape;1890;p31"/>
            <p:cNvSpPr/>
            <p:nvPr/>
          </p:nvSpPr>
          <p:spPr>
            <a:xfrm rot="10800000" flipH="1">
              <a:off x="21516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1" name="Google Shape;1891;p31"/>
            <p:cNvSpPr/>
            <p:nvPr/>
          </p:nvSpPr>
          <p:spPr>
            <a:xfrm rot="10800000" flipH="1">
              <a:off x="26895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2" name="Google Shape;1892;p31"/>
            <p:cNvSpPr/>
            <p:nvPr/>
          </p:nvSpPr>
          <p:spPr>
            <a:xfrm rot="10800000" flipH="1">
              <a:off x="322743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3" name="Google Shape;1893;p31"/>
            <p:cNvSpPr/>
            <p:nvPr/>
          </p:nvSpPr>
          <p:spPr>
            <a:xfrm rot="10800000" flipH="1">
              <a:off x="376534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4" name="Google Shape;1894;p31"/>
            <p:cNvSpPr/>
            <p:nvPr/>
          </p:nvSpPr>
          <p:spPr>
            <a:xfrm rot="10800000" flipH="1">
              <a:off x="430325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5" name="Google Shape;1895;p31"/>
            <p:cNvSpPr/>
            <p:nvPr/>
          </p:nvSpPr>
          <p:spPr>
            <a:xfrm rot="10800000" flipH="1">
              <a:off x="484116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6" name="Google Shape;1896;p31"/>
            <p:cNvSpPr/>
            <p:nvPr/>
          </p:nvSpPr>
          <p:spPr>
            <a:xfrm rot="10800000" flipH="1">
              <a:off x="537907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7" name="Google Shape;1897;p31"/>
            <p:cNvSpPr/>
            <p:nvPr/>
          </p:nvSpPr>
          <p:spPr>
            <a:xfrm rot="10800000" flipH="1">
              <a:off x="591698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8" name="Google Shape;1898;p31"/>
            <p:cNvSpPr/>
            <p:nvPr/>
          </p:nvSpPr>
          <p:spPr>
            <a:xfrm rot="10800000" flipH="1">
              <a:off x="645489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9" name="Google Shape;1899;p31"/>
            <p:cNvSpPr/>
            <p:nvPr/>
          </p:nvSpPr>
          <p:spPr>
            <a:xfrm rot="10800000" flipH="1">
              <a:off x="591698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0" name="Google Shape;1900;p31"/>
            <p:cNvSpPr/>
            <p:nvPr/>
          </p:nvSpPr>
          <p:spPr>
            <a:xfrm rot="10800000" flipH="1">
              <a:off x="645489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1" name="Google Shape;1901;p31"/>
            <p:cNvSpPr/>
            <p:nvPr/>
          </p:nvSpPr>
          <p:spPr>
            <a:xfrm rot="10800000" flipH="1">
              <a:off x="69928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2" name="Google Shape;1902;p31"/>
            <p:cNvSpPr/>
            <p:nvPr/>
          </p:nvSpPr>
          <p:spPr>
            <a:xfrm rot="10800000" flipH="1">
              <a:off x="75307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3" name="Google Shape;1903;p31"/>
            <p:cNvSpPr/>
            <p:nvPr/>
          </p:nvSpPr>
          <p:spPr>
            <a:xfrm rot="10800000" flipH="1">
              <a:off x="69928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4" name="Google Shape;1904;p31"/>
            <p:cNvSpPr/>
            <p:nvPr/>
          </p:nvSpPr>
          <p:spPr>
            <a:xfrm rot="10800000" flipH="1">
              <a:off x="75307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5" name="Google Shape;1905;p31"/>
            <p:cNvSpPr/>
            <p:nvPr/>
          </p:nvSpPr>
          <p:spPr>
            <a:xfrm rot="10800000" flipH="1">
              <a:off x="860654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6" name="Google Shape;1906;p31"/>
            <p:cNvSpPr/>
            <p:nvPr/>
          </p:nvSpPr>
          <p:spPr>
            <a:xfrm rot="10800000" flipH="1">
              <a:off x="806863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7" name="Google Shape;1907;p31"/>
            <p:cNvSpPr/>
            <p:nvPr/>
          </p:nvSpPr>
          <p:spPr>
            <a:xfrm rot="10800000" flipH="1">
              <a:off x="860654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8" name="Google Shape;1908;p31"/>
            <p:cNvSpPr/>
            <p:nvPr/>
          </p:nvSpPr>
          <p:spPr>
            <a:xfrm rot="10800000" flipH="1">
              <a:off x="-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9" name="Google Shape;1909;p31"/>
            <p:cNvSpPr/>
            <p:nvPr/>
          </p:nvSpPr>
          <p:spPr>
            <a:xfrm rot="10800000" flipH="1">
              <a:off x="53788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0" name="Google Shape;1910;p31"/>
            <p:cNvSpPr/>
            <p:nvPr/>
          </p:nvSpPr>
          <p:spPr>
            <a:xfrm rot="10800000" flipH="1">
              <a:off x="107579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1" name="Google Shape;1911;p31"/>
            <p:cNvSpPr/>
            <p:nvPr/>
          </p:nvSpPr>
          <p:spPr>
            <a:xfrm rot="10800000" flipH="1">
              <a:off x="161370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2" name="Google Shape;1912;p31"/>
            <p:cNvSpPr/>
            <p:nvPr/>
          </p:nvSpPr>
          <p:spPr>
            <a:xfrm rot="10800000" flipH="1">
              <a:off x="21516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3" name="Google Shape;1913;p31"/>
            <p:cNvSpPr/>
            <p:nvPr/>
          </p:nvSpPr>
          <p:spPr>
            <a:xfrm rot="10800000" flipH="1">
              <a:off x="26895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4" name="Google Shape;1914;p31"/>
            <p:cNvSpPr/>
            <p:nvPr/>
          </p:nvSpPr>
          <p:spPr>
            <a:xfrm rot="10800000" flipH="1">
              <a:off x="322743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5" name="Google Shape;1915;p31"/>
            <p:cNvSpPr/>
            <p:nvPr/>
          </p:nvSpPr>
          <p:spPr>
            <a:xfrm rot="10800000" flipH="1">
              <a:off x="376534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6" name="Google Shape;1916;p31"/>
            <p:cNvSpPr/>
            <p:nvPr/>
          </p:nvSpPr>
          <p:spPr>
            <a:xfrm rot="10800000" flipH="1">
              <a:off x="430325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7" name="Google Shape;1917;p31"/>
            <p:cNvSpPr/>
            <p:nvPr/>
          </p:nvSpPr>
          <p:spPr>
            <a:xfrm rot="10800000" flipH="1">
              <a:off x="484116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8" name="Google Shape;1918;p31"/>
            <p:cNvSpPr/>
            <p:nvPr/>
          </p:nvSpPr>
          <p:spPr>
            <a:xfrm rot="10800000" flipH="1">
              <a:off x="537907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9" name="Google Shape;1919;p31"/>
            <p:cNvSpPr/>
            <p:nvPr/>
          </p:nvSpPr>
          <p:spPr>
            <a:xfrm rot="10800000" flipH="1">
              <a:off x="591698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0" name="Google Shape;1920;p31"/>
            <p:cNvSpPr/>
            <p:nvPr/>
          </p:nvSpPr>
          <p:spPr>
            <a:xfrm rot="10800000" flipH="1">
              <a:off x="645489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1" name="Google Shape;1921;p31"/>
            <p:cNvSpPr/>
            <p:nvPr/>
          </p:nvSpPr>
          <p:spPr>
            <a:xfrm rot="10800000" flipH="1">
              <a:off x="69928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2" name="Google Shape;1922;p31"/>
            <p:cNvSpPr/>
            <p:nvPr/>
          </p:nvSpPr>
          <p:spPr>
            <a:xfrm rot="10800000" flipH="1">
              <a:off x="75307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3" name="Google Shape;1923;p31"/>
            <p:cNvSpPr/>
            <p:nvPr/>
          </p:nvSpPr>
          <p:spPr>
            <a:xfrm rot="10800000" flipH="1">
              <a:off x="806863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4" name="Google Shape;1924;p31"/>
            <p:cNvSpPr/>
            <p:nvPr/>
          </p:nvSpPr>
          <p:spPr>
            <a:xfrm rot="10800000" flipH="1">
              <a:off x="860654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25" name="Google Shape;1925;p31"/>
          <p:cNvSpPr/>
          <p:nvPr/>
        </p:nvSpPr>
        <p:spPr>
          <a:xfrm>
            <a:off x="581700" y="464700"/>
            <a:ext cx="7980600" cy="4214100"/>
          </a:xfrm>
          <a:prstGeom prst="roundRect">
            <a:avLst>
              <a:gd name="adj" fmla="val 4407"/>
            </a:avLst>
          </a:prstGeom>
          <a:gradFill>
            <a:gsLst>
              <a:gs pos="0">
                <a:schemeClr val="accent2"/>
              </a:gs>
              <a:gs pos="100000">
                <a:schemeClr val="accent3"/>
              </a:gs>
            </a:gsLst>
            <a:path path="circle">
              <a:fillToRect l="50000" t="50000" r="50000" b="50000"/>
            </a:path>
            <a:tileRect/>
          </a:gradFill>
          <a:ln>
            <a:noFill/>
          </a:ln>
          <a:effectLst>
            <a:outerShdw dist="114300" dir="2580000" algn="bl" rotWithShape="0">
              <a:schemeClr val="dk1">
                <a:alpha val="1568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6" name="Google Shape;1926;p31"/>
          <p:cNvSpPr/>
          <p:nvPr/>
        </p:nvSpPr>
        <p:spPr>
          <a:xfrm flipH="1">
            <a:off x="1004100" y="3755318"/>
            <a:ext cx="2835300" cy="402000"/>
          </a:xfrm>
          <a:prstGeom prst="ellipse">
            <a:avLst/>
          </a:prstGeom>
          <a:solidFill>
            <a:srgbClr val="CC9C34">
              <a:alpha val="2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27" name="Google Shape;1927;p31"/>
          <p:cNvPicPr preferRelativeResize="0"/>
          <p:nvPr/>
        </p:nvPicPr>
        <p:blipFill rotWithShape="1">
          <a:blip r:embed="rId2">
            <a:alphaModFix/>
          </a:blip>
          <a:srcRect/>
          <a:stretch/>
        </p:blipFill>
        <p:spPr>
          <a:xfrm flipH="1">
            <a:off x="1546013" y="1581472"/>
            <a:ext cx="1751437" cy="24484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lt2"/>
        </a:solidFill>
        <a:effectLst/>
      </p:bgPr>
    </p:bg>
    <p:spTree>
      <p:nvGrpSpPr>
        <p:cNvPr id="1" name="Shape 1928"/>
        <p:cNvGrpSpPr/>
        <p:nvPr/>
      </p:nvGrpSpPr>
      <p:grpSpPr>
        <a:xfrm>
          <a:off x="0" y="0"/>
          <a:ext cx="0" cy="0"/>
          <a:chOff x="0" y="0"/>
          <a:chExt cx="0" cy="0"/>
        </a:xfrm>
      </p:grpSpPr>
      <p:grpSp>
        <p:nvGrpSpPr>
          <p:cNvPr id="1929" name="Google Shape;1929;p32"/>
          <p:cNvGrpSpPr/>
          <p:nvPr/>
        </p:nvGrpSpPr>
        <p:grpSpPr>
          <a:xfrm>
            <a:off x="-433687" y="-464107"/>
            <a:ext cx="10011366" cy="6071716"/>
            <a:chOff x="-25" y="5188652"/>
            <a:chExt cx="9144470" cy="5657581"/>
          </a:xfrm>
        </p:grpSpPr>
        <p:sp>
          <p:nvSpPr>
            <p:cNvPr id="1930" name="Google Shape;1930;p32"/>
            <p:cNvSpPr/>
            <p:nvPr/>
          </p:nvSpPr>
          <p:spPr>
            <a:xfrm rot="10800000" flipH="1">
              <a:off x="-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1" name="Google Shape;1931;p32"/>
            <p:cNvSpPr/>
            <p:nvPr/>
          </p:nvSpPr>
          <p:spPr>
            <a:xfrm rot="10800000" flipH="1">
              <a:off x="-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2" name="Google Shape;1932;p32"/>
            <p:cNvSpPr/>
            <p:nvPr/>
          </p:nvSpPr>
          <p:spPr>
            <a:xfrm rot="10800000" flipH="1">
              <a:off x="-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3" name="Google Shape;1933;p32"/>
            <p:cNvSpPr/>
            <p:nvPr/>
          </p:nvSpPr>
          <p:spPr>
            <a:xfrm rot="10800000" flipH="1">
              <a:off x="-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4" name="Google Shape;1934;p32"/>
            <p:cNvSpPr/>
            <p:nvPr/>
          </p:nvSpPr>
          <p:spPr>
            <a:xfrm rot="10800000" flipH="1">
              <a:off x="-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5" name="Google Shape;1935;p32"/>
            <p:cNvSpPr/>
            <p:nvPr/>
          </p:nvSpPr>
          <p:spPr>
            <a:xfrm rot="10800000" flipH="1">
              <a:off x="-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6" name="Google Shape;1936;p32"/>
            <p:cNvSpPr/>
            <p:nvPr/>
          </p:nvSpPr>
          <p:spPr>
            <a:xfrm rot="10800000" flipH="1">
              <a:off x="53788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7" name="Google Shape;1937;p32"/>
            <p:cNvSpPr/>
            <p:nvPr/>
          </p:nvSpPr>
          <p:spPr>
            <a:xfrm rot="10800000" flipH="1">
              <a:off x="53788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8" name="Google Shape;1938;p32"/>
            <p:cNvSpPr/>
            <p:nvPr/>
          </p:nvSpPr>
          <p:spPr>
            <a:xfrm rot="10800000" flipH="1">
              <a:off x="53788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9" name="Google Shape;1939;p32"/>
            <p:cNvSpPr/>
            <p:nvPr/>
          </p:nvSpPr>
          <p:spPr>
            <a:xfrm rot="10800000" flipH="1">
              <a:off x="53788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0" name="Google Shape;1940;p32"/>
            <p:cNvSpPr/>
            <p:nvPr/>
          </p:nvSpPr>
          <p:spPr>
            <a:xfrm rot="10800000" flipH="1">
              <a:off x="53788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1" name="Google Shape;1941;p32"/>
            <p:cNvSpPr/>
            <p:nvPr/>
          </p:nvSpPr>
          <p:spPr>
            <a:xfrm rot="10800000" flipH="1">
              <a:off x="53788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2" name="Google Shape;1942;p32"/>
            <p:cNvSpPr/>
            <p:nvPr/>
          </p:nvSpPr>
          <p:spPr>
            <a:xfrm rot="10800000" flipH="1">
              <a:off x="107579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3" name="Google Shape;1943;p32"/>
            <p:cNvSpPr/>
            <p:nvPr/>
          </p:nvSpPr>
          <p:spPr>
            <a:xfrm rot="10800000" flipH="1">
              <a:off x="107579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4" name="Google Shape;1944;p32"/>
            <p:cNvSpPr/>
            <p:nvPr/>
          </p:nvSpPr>
          <p:spPr>
            <a:xfrm rot="10800000" flipH="1">
              <a:off x="107579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5" name="Google Shape;1945;p32"/>
            <p:cNvSpPr/>
            <p:nvPr/>
          </p:nvSpPr>
          <p:spPr>
            <a:xfrm rot="10800000" flipH="1">
              <a:off x="107579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6" name="Google Shape;1946;p32"/>
            <p:cNvSpPr/>
            <p:nvPr/>
          </p:nvSpPr>
          <p:spPr>
            <a:xfrm rot="10800000" flipH="1">
              <a:off x="107579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7" name="Google Shape;1947;p32"/>
            <p:cNvSpPr/>
            <p:nvPr/>
          </p:nvSpPr>
          <p:spPr>
            <a:xfrm rot="10800000" flipH="1">
              <a:off x="107579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8" name="Google Shape;1948;p32"/>
            <p:cNvSpPr/>
            <p:nvPr/>
          </p:nvSpPr>
          <p:spPr>
            <a:xfrm rot="10800000" flipH="1">
              <a:off x="161370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9" name="Google Shape;1949;p32"/>
            <p:cNvSpPr/>
            <p:nvPr/>
          </p:nvSpPr>
          <p:spPr>
            <a:xfrm rot="10800000" flipH="1">
              <a:off x="161370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0" name="Google Shape;1950;p32"/>
            <p:cNvSpPr/>
            <p:nvPr/>
          </p:nvSpPr>
          <p:spPr>
            <a:xfrm rot="10800000" flipH="1">
              <a:off x="161370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1" name="Google Shape;1951;p32"/>
            <p:cNvSpPr/>
            <p:nvPr/>
          </p:nvSpPr>
          <p:spPr>
            <a:xfrm rot="10800000" flipH="1">
              <a:off x="161370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2" name="Google Shape;1952;p32"/>
            <p:cNvSpPr/>
            <p:nvPr/>
          </p:nvSpPr>
          <p:spPr>
            <a:xfrm rot="10800000" flipH="1">
              <a:off x="161370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3" name="Google Shape;1953;p32"/>
            <p:cNvSpPr/>
            <p:nvPr/>
          </p:nvSpPr>
          <p:spPr>
            <a:xfrm rot="10800000" flipH="1">
              <a:off x="161370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4" name="Google Shape;1954;p32"/>
            <p:cNvSpPr/>
            <p:nvPr/>
          </p:nvSpPr>
          <p:spPr>
            <a:xfrm rot="10800000" flipH="1">
              <a:off x="21516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5" name="Google Shape;1955;p32"/>
            <p:cNvSpPr/>
            <p:nvPr/>
          </p:nvSpPr>
          <p:spPr>
            <a:xfrm rot="10800000" flipH="1">
              <a:off x="21516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6" name="Google Shape;1956;p32"/>
            <p:cNvSpPr/>
            <p:nvPr/>
          </p:nvSpPr>
          <p:spPr>
            <a:xfrm rot="10800000" flipH="1">
              <a:off x="21516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7" name="Google Shape;1957;p32"/>
            <p:cNvSpPr/>
            <p:nvPr/>
          </p:nvSpPr>
          <p:spPr>
            <a:xfrm rot="10800000" flipH="1">
              <a:off x="21516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8" name="Google Shape;1958;p32"/>
            <p:cNvSpPr/>
            <p:nvPr/>
          </p:nvSpPr>
          <p:spPr>
            <a:xfrm rot="10800000" flipH="1">
              <a:off x="21516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9" name="Google Shape;1959;p32"/>
            <p:cNvSpPr/>
            <p:nvPr/>
          </p:nvSpPr>
          <p:spPr>
            <a:xfrm rot="10800000" flipH="1">
              <a:off x="21516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0" name="Google Shape;1960;p32"/>
            <p:cNvSpPr/>
            <p:nvPr/>
          </p:nvSpPr>
          <p:spPr>
            <a:xfrm rot="10800000" flipH="1">
              <a:off x="26895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1" name="Google Shape;1961;p32"/>
            <p:cNvSpPr/>
            <p:nvPr/>
          </p:nvSpPr>
          <p:spPr>
            <a:xfrm rot="10800000" flipH="1">
              <a:off x="26895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2" name="Google Shape;1962;p32"/>
            <p:cNvSpPr/>
            <p:nvPr/>
          </p:nvSpPr>
          <p:spPr>
            <a:xfrm rot="10800000" flipH="1">
              <a:off x="26895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3" name="Google Shape;1963;p32"/>
            <p:cNvSpPr/>
            <p:nvPr/>
          </p:nvSpPr>
          <p:spPr>
            <a:xfrm rot="10800000" flipH="1">
              <a:off x="26895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4" name="Google Shape;1964;p32"/>
            <p:cNvSpPr/>
            <p:nvPr/>
          </p:nvSpPr>
          <p:spPr>
            <a:xfrm rot="10800000" flipH="1">
              <a:off x="26895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5" name="Google Shape;1965;p32"/>
            <p:cNvSpPr/>
            <p:nvPr/>
          </p:nvSpPr>
          <p:spPr>
            <a:xfrm rot="10800000" flipH="1">
              <a:off x="26895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6" name="Google Shape;1966;p32"/>
            <p:cNvSpPr/>
            <p:nvPr/>
          </p:nvSpPr>
          <p:spPr>
            <a:xfrm rot="10800000" flipH="1">
              <a:off x="322743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7" name="Google Shape;1967;p32"/>
            <p:cNvSpPr/>
            <p:nvPr/>
          </p:nvSpPr>
          <p:spPr>
            <a:xfrm rot="10800000" flipH="1">
              <a:off x="322743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8" name="Google Shape;1968;p32"/>
            <p:cNvSpPr/>
            <p:nvPr/>
          </p:nvSpPr>
          <p:spPr>
            <a:xfrm rot="10800000" flipH="1">
              <a:off x="322743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9" name="Google Shape;1969;p32"/>
            <p:cNvSpPr/>
            <p:nvPr/>
          </p:nvSpPr>
          <p:spPr>
            <a:xfrm rot="10800000" flipH="1">
              <a:off x="322743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0" name="Google Shape;1970;p32"/>
            <p:cNvSpPr/>
            <p:nvPr/>
          </p:nvSpPr>
          <p:spPr>
            <a:xfrm rot="10800000" flipH="1">
              <a:off x="322743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1" name="Google Shape;1971;p32"/>
            <p:cNvSpPr/>
            <p:nvPr/>
          </p:nvSpPr>
          <p:spPr>
            <a:xfrm rot="10800000" flipH="1">
              <a:off x="322743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2" name="Google Shape;1972;p32"/>
            <p:cNvSpPr/>
            <p:nvPr/>
          </p:nvSpPr>
          <p:spPr>
            <a:xfrm rot="10800000" flipH="1">
              <a:off x="376534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3" name="Google Shape;1973;p32"/>
            <p:cNvSpPr/>
            <p:nvPr/>
          </p:nvSpPr>
          <p:spPr>
            <a:xfrm rot="10800000" flipH="1">
              <a:off x="376534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4" name="Google Shape;1974;p32"/>
            <p:cNvSpPr/>
            <p:nvPr/>
          </p:nvSpPr>
          <p:spPr>
            <a:xfrm rot="10800000" flipH="1">
              <a:off x="376534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5" name="Google Shape;1975;p32"/>
            <p:cNvSpPr/>
            <p:nvPr/>
          </p:nvSpPr>
          <p:spPr>
            <a:xfrm rot="10800000" flipH="1">
              <a:off x="376534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6" name="Google Shape;1976;p32"/>
            <p:cNvSpPr/>
            <p:nvPr/>
          </p:nvSpPr>
          <p:spPr>
            <a:xfrm rot="10800000" flipH="1">
              <a:off x="376534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7" name="Google Shape;1977;p32"/>
            <p:cNvSpPr/>
            <p:nvPr/>
          </p:nvSpPr>
          <p:spPr>
            <a:xfrm rot="10800000" flipH="1">
              <a:off x="376534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8" name="Google Shape;1978;p32"/>
            <p:cNvSpPr/>
            <p:nvPr/>
          </p:nvSpPr>
          <p:spPr>
            <a:xfrm rot="10800000" flipH="1">
              <a:off x="430325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9" name="Google Shape;1979;p32"/>
            <p:cNvSpPr/>
            <p:nvPr/>
          </p:nvSpPr>
          <p:spPr>
            <a:xfrm rot="10800000" flipH="1">
              <a:off x="430325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0" name="Google Shape;1980;p32"/>
            <p:cNvSpPr/>
            <p:nvPr/>
          </p:nvSpPr>
          <p:spPr>
            <a:xfrm rot="10800000" flipH="1">
              <a:off x="430325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1" name="Google Shape;1981;p32"/>
            <p:cNvSpPr/>
            <p:nvPr/>
          </p:nvSpPr>
          <p:spPr>
            <a:xfrm rot="10800000" flipH="1">
              <a:off x="430325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2" name="Google Shape;1982;p32"/>
            <p:cNvSpPr/>
            <p:nvPr/>
          </p:nvSpPr>
          <p:spPr>
            <a:xfrm rot="10800000" flipH="1">
              <a:off x="430325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3" name="Google Shape;1983;p32"/>
            <p:cNvSpPr/>
            <p:nvPr/>
          </p:nvSpPr>
          <p:spPr>
            <a:xfrm rot="10800000" flipH="1">
              <a:off x="430325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4" name="Google Shape;1984;p32"/>
            <p:cNvSpPr/>
            <p:nvPr/>
          </p:nvSpPr>
          <p:spPr>
            <a:xfrm rot="10800000" flipH="1">
              <a:off x="484116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5" name="Google Shape;1985;p32"/>
            <p:cNvSpPr/>
            <p:nvPr/>
          </p:nvSpPr>
          <p:spPr>
            <a:xfrm rot="10800000" flipH="1">
              <a:off x="484116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6" name="Google Shape;1986;p32"/>
            <p:cNvSpPr/>
            <p:nvPr/>
          </p:nvSpPr>
          <p:spPr>
            <a:xfrm rot="10800000" flipH="1">
              <a:off x="484116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7" name="Google Shape;1987;p32"/>
            <p:cNvSpPr/>
            <p:nvPr/>
          </p:nvSpPr>
          <p:spPr>
            <a:xfrm rot="10800000" flipH="1">
              <a:off x="484116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8" name="Google Shape;1988;p32"/>
            <p:cNvSpPr/>
            <p:nvPr/>
          </p:nvSpPr>
          <p:spPr>
            <a:xfrm rot="10800000" flipH="1">
              <a:off x="484116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9" name="Google Shape;1989;p32"/>
            <p:cNvSpPr/>
            <p:nvPr/>
          </p:nvSpPr>
          <p:spPr>
            <a:xfrm rot="10800000" flipH="1">
              <a:off x="484116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0" name="Google Shape;1990;p32"/>
            <p:cNvSpPr/>
            <p:nvPr/>
          </p:nvSpPr>
          <p:spPr>
            <a:xfrm rot="10800000" flipH="1">
              <a:off x="537907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1" name="Google Shape;1991;p32"/>
            <p:cNvSpPr/>
            <p:nvPr/>
          </p:nvSpPr>
          <p:spPr>
            <a:xfrm rot="10800000" flipH="1">
              <a:off x="537907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2" name="Google Shape;1992;p32"/>
            <p:cNvSpPr/>
            <p:nvPr/>
          </p:nvSpPr>
          <p:spPr>
            <a:xfrm rot="10800000" flipH="1">
              <a:off x="537907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3" name="Google Shape;1993;p32"/>
            <p:cNvSpPr/>
            <p:nvPr/>
          </p:nvSpPr>
          <p:spPr>
            <a:xfrm rot="10800000" flipH="1">
              <a:off x="537907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4" name="Google Shape;1994;p32"/>
            <p:cNvSpPr/>
            <p:nvPr/>
          </p:nvSpPr>
          <p:spPr>
            <a:xfrm rot="10800000" flipH="1">
              <a:off x="537907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5" name="Google Shape;1995;p32"/>
            <p:cNvSpPr/>
            <p:nvPr/>
          </p:nvSpPr>
          <p:spPr>
            <a:xfrm rot="10800000" flipH="1">
              <a:off x="537907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6" name="Google Shape;1996;p32"/>
            <p:cNvSpPr/>
            <p:nvPr/>
          </p:nvSpPr>
          <p:spPr>
            <a:xfrm rot="10800000" flipH="1">
              <a:off x="-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7" name="Google Shape;1997;p32"/>
            <p:cNvSpPr/>
            <p:nvPr/>
          </p:nvSpPr>
          <p:spPr>
            <a:xfrm rot="10800000" flipH="1">
              <a:off x="-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8" name="Google Shape;1998;p32"/>
            <p:cNvSpPr/>
            <p:nvPr/>
          </p:nvSpPr>
          <p:spPr>
            <a:xfrm rot="10800000" flipH="1">
              <a:off x="53788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9" name="Google Shape;1999;p32"/>
            <p:cNvSpPr/>
            <p:nvPr/>
          </p:nvSpPr>
          <p:spPr>
            <a:xfrm rot="10800000" flipH="1">
              <a:off x="53788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0" name="Google Shape;2000;p32"/>
            <p:cNvSpPr/>
            <p:nvPr/>
          </p:nvSpPr>
          <p:spPr>
            <a:xfrm rot="10800000" flipH="1">
              <a:off x="107579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1" name="Google Shape;2001;p32"/>
            <p:cNvSpPr/>
            <p:nvPr/>
          </p:nvSpPr>
          <p:spPr>
            <a:xfrm rot="10800000" flipH="1">
              <a:off x="107579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2" name="Google Shape;2002;p32"/>
            <p:cNvSpPr/>
            <p:nvPr/>
          </p:nvSpPr>
          <p:spPr>
            <a:xfrm rot="10800000" flipH="1">
              <a:off x="161370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3" name="Google Shape;2003;p32"/>
            <p:cNvSpPr/>
            <p:nvPr/>
          </p:nvSpPr>
          <p:spPr>
            <a:xfrm rot="10800000" flipH="1">
              <a:off x="161370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4" name="Google Shape;2004;p32"/>
            <p:cNvSpPr/>
            <p:nvPr/>
          </p:nvSpPr>
          <p:spPr>
            <a:xfrm rot="10800000" flipH="1">
              <a:off x="21516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5" name="Google Shape;2005;p32"/>
            <p:cNvSpPr/>
            <p:nvPr/>
          </p:nvSpPr>
          <p:spPr>
            <a:xfrm rot="10800000" flipH="1">
              <a:off x="21516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6" name="Google Shape;2006;p32"/>
            <p:cNvSpPr/>
            <p:nvPr/>
          </p:nvSpPr>
          <p:spPr>
            <a:xfrm rot="10800000" flipH="1">
              <a:off x="26895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7" name="Google Shape;2007;p32"/>
            <p:cNvSpPr/>
            <p:nvPr/>
          </p:nvSpPr>
          <p:spPr>
            <a:xfrm rot="10800000" flipH="1">
              <a:off x="26895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8" name="Google Shape;2008;p32"/>
            <p:cNvSpPr/>
            <p:nvPr/>
          </p:nvSpPr>
          <p:spPr>
            <a:xfrm rot="10800000" flipH="1">
              <a:off x="322743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9" name="Google Shape;2009;p32"/>
            <p:cNvSpPr/>
            <p:nvPr/>
          </p:nvSpPr>
          <p:spPr>
            <a:xfrm rot="10800000" flipH="1">
              <a:off x="322743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0" name="Google Shape;2010;p32"/>
            <p:cNvSpPr/>
            <p:nvPr/>
          </p:nvSpPr>
          <p:spPr>
            <a:xfrm rot="10800000" flipH="1">
              <a:off x="376534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1" name="Google Shape;2011;p32"/>
            <p:cNvSpPr/>
            <p:nvPr/>
          </p:nvSpPr>
          <p:spPr>
            <a:xfrm rot="10800000" flipH="1">
              <a:off x="376534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2" name="Google Shape;2012;p32"/>
            <p:cNvSpPr/>
            <p:nvPr/>
          </p:nvSpPr>
          <p:spPr>
            <a:xfrm rot="10800000" flipH="1">
              <a:off x="430325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3" name="Google Shape;2013;p32"/>
            <p:cNvSpPr/>
            <p:nvPr/>
          </p:nvSpPr>
          <p:spPr>
            <a:xfrm rot="10800000" flipH="1">
              <a:off x="430325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4" name="Google Shape;2014;p32"/>
            <p:cNvSpPr/>
            <p:nvPr/>
          </p:nvSpPr>
          <p:spPr>
            <a:xfrm rot="10800000" flipH="1">
              <a:off x="484116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5" name="Google Shape;2015;p32"/>
            <p:cNvSpPr/>
            <p:nvPr/>
          </p:nvSpPr>
          <p:spPr>
            <a:xfrm rot="10800000" flipH="1">
              <a:off x="484116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6" name="Google Shape;2016;p32"/>
            <p:cNvSpPr/>
            <p:nvPr/>
          </p:nvSpPr>
          <p:spPr>
            <a:xfrm rot="10800000" flipH="1">
              <a:off x="537907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7" name="Google Shape;2017;p32"/>
            <p:cNvSpPr/>
            <p:nvPr/>
          </p:nvSpPr>
          <p:spPr>
            <a:xfrm rot="10800000" flipH="1">
              <a:off x="537907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8" name="Google Shape;2018;p32"/>
            <p:cNvSpPr/>
            <p:nvPr/>
          </p:nvSpPr>
          <p:spPr>
            <a:xfrm rot="10800000" flipH="1">
              <a:off x="591698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9" name="Google Shape;2019;p32"/>
            <p:cNvSpPr/>
            <p:nvPr/>
          </p:nvSpPr>
          <p:spPr>
            <a:xfrm rot="10800000" flipH="1">
              <a:off x="591698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0" name="Google Shape;2020;p32"/>
            <p:cNvSpPr/>
            <p:nvPr/>
          </p:nvSpPr>
          <p:spPr>
            <a:xfrm rot="10800000" flipH="1">
              <a:off x="591698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1" name="Google Shape;2021;p32"/>
            <p:cNvSpPr/>
            <p:nvPr/>
          </p:nvSpPr>
          <p:spPr>
            <a:xfrm rot="10800000" flipH="1">
              <a:off x="591698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2" name="Google Shape;2022;p32"/>
            <p:cNvSpPr/>
            <p:nvPr/>
          </p:nvSpPr>
          <p:spPr>
            <a:xfrm rot="10800000" flipH="1">
              <a:off x="591698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3" name="Google Shape;2023;p32"/>
            <p:cNvSpPr/>
            <p:nvPr/>
          </p:nvSpPr>
          <p:spPr>
            <a:xfrm rot="10800000" flipH="1">
              <a:off x="591698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4" name="Google Shape;2024;p32"/>
            <p:cNvSpPr/>
            <p:nvPr/>
          </p:nvSpPr>
          <p:spPr>
            <a:xfrm rot="10800000" flipH="1">
              <a:off x="645489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5" name="Google Shape;2025;p32"/>
            <p:cNvSpPr/>
            <p:nvPr/>
          </p:nvSpPr>
          <p:spPr>
            <a:xfrm rot="10800000" flipH="1">
              <a:off x="645489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6" name="Google Shape;2026;p32"/>
            <p:cNvSpPr/>
            <p:nvPr/>
          </p:nvSpPr>
          <p:spPr>
            <a:xfrm rot="10800000" flipH="1">
              <a:off x="645489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7" name="Google Shape;2027;p32"/>
            <p:cNvSpPr/>
            <p:nvPr/>
          </p:nvSpPr>
          <p:spPr>
            <a:xfrm rot="10800000" flipH="1">
              <a:off x="645489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8" name="Google Shape;2028;p32"/>
            <p:cNvSpPr/>
            <p:nvPr/>
          </p:nvSpPr>
          <p:spPr>
            <a:xfrm rot="10800000" flipH="1">
              <a:off x="645489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9" name="Google Shape;2029;p32"/>
            <p:cNvSpPr/>
            <p:nvPr/>
          </p:nvSpPr>
          <p:spPr>
            <a:xfrm rot="10800000" flipH="1">
              <a:off x="645489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0" name="Google Shape;2030;p32"/>
            <p:cNvSpPr/>
            <p:nvPr/>
          </p:nvSpPr>
          <p:spPr>
            <a:xfrm rot="10800000" flipH="1">
              <a:off x="591698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1" name="Google Shape;2031;p32"/>
            <p:cNvSpPr/>
            <p:nvPr/>
          </p:nvSpPr>
          <p:spPr>
            <a:xfrm rot="10800000" flipH="1">
              <a:off x="591698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2" name="Google Shape;2032;p32"/>
            <p:cNvSpPr/>
            <p:nvPr/>
          </p:nvSpPr>
          <p:spPr>
            <a:xfrm rot="10800000" flipH="1">
              <a:off x="645489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3" name="Google Shape;2033;p32"/>
            <p:cNvSpPr/>
            <p:nvPr/>
          </p:nvSpPr>
          <p:spPr>
            <a:xfrm rot="10800000" flipH="1">
              <a:off x="645489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4" name="Google Shape;2034;p32"/>
            <p:cNvSpPr/>
            <p:nvPr/>
          </p:nvSpPr>
          <p:spPr>
            <a:xfrm rot="10800000" flipH="1">
              <a:off x="69928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5" name="Google Shape;2035;p32"/>
            <p:cNvSpPr/>
            <p:nvPr/>
          </p:nvSpPr>
          <p:spPr>
            <a:xfrm rot="10800000" flipH="1">
              <a:off x="69928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6" name="Google Shape;2036;p32"/>
            <p:cNvSpPr/>
            <p:nvPr/>
          </p:nvSpPr>
          <p:spPr>
            <a:xfrm rot="10800000" flipH="1">
              <a:off x="69928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7" name="Google Shape;2037;p32"/>
            <p:cNvSpPr/>
            <p:nvPr/>
          </p:nvSpPr>
          <p:spPr>
            <a:xfrm rot="10800000" flipH="1">
              <a:off x="69928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8" name="Google Shape;2038;p32"/>
            <p:cNvSpPr/>
            <p:nvPr/>
          </p:nvSpPr>
          <p:spPr>
            <a:xfrm rot="10800000" flipH="1">
              <a:off x="69928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9" name="Google Shape;2039;p32"/>
            <p:cNvSpPr/>
            <p:nvPr/>
          </p:nvSpPr>
          <p:spPr>
            <a:xfrm rot="10800000" flipH="1">
              <a:off x="69928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0" name="Google Shape;2040;p32"/>
            <p:cNvSpPr/>
            <p:nvPr/>
          </p:nvSpPr>
          <p:spPr>
            <a:xfrm rot="10800000" flipH="1">
              <a:off x="75307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1" name="Google Shape;2041;p32"/>
            <p:cNvSpPr/>
            <p:nvPr/>
          </p:nvSpPr>
          <p:spPr>
            <a:xfrm rot="10800000" flipH="1">
              <a:off x="75307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2" name="Google Shape;2042;p32"/>
            <p:cNvSpPr/>
            <p:nvPr/>
          </p:nvSpPr>
          <p:spPr>
            <a:xfrm rot="10800000" flipH="1">
              <a:off x="75307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3" name="Google Shape;2043;p32"/>
            <p:cNvSpPr/>
            <p:nvPr/>
          </p:nvSpPr>
          <p:spPr>
            <a:xfrm rot="10800000" flipH="1">
              <a:off x="75307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4" name="Google Shape;2044;p32"/>
            <p:cNvSpPr/>
            <p:nvPr/>
          </p:nvSpPr>
          <p:spPr>
            <a:xfrm rot="10800000" flipH="1">
              <a:off x="75307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5" name="Google Shape;2045;p32"/>
            <p:cNvSpPr/>
            <p:nvPr/>
          </p:nvSpPr>
          <p:spPr>
            <a:xfrm rot="10800000" flipH="1">
              <a:off x="75307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6" name="Google Shape;2046;p32"/>
            <p:cNvSpPr/>
            <p:nvPr/>
          </p:nvSpPr>
          <p:spPr>
            <a:xfrm rot="10800000" flipH="1">
              <a:off x="69928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7" name="Google Shape;2047;p32"/>
            <p:cNvSpPr/>
            <p:nvPr/>
          </p:nvSpPr>
          <p:spPr>
            <a:xfrm rot="10800000" flipH="1">
              <a:off x="69928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8" name="Google Shape;2048;p32"/>
            <p:cNvSpPr/>
            <p:nvPr/>
          </p:nvSpPr>
          <p:spPr>
            <a:xfrm rot="10800000" flipH="1">
              <a:off x="75307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9" name="Google Shape;2049;p32"/>
            <p:cNvSpPr/>
            <p:nvPr/>
          </p:nvSpPr>
          <p:spPr>
            <a:xfrm rot="10800000" flipH="1">
              <a:off x="75307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0" name="Google Shape;2050;p32"/>
            <p:cNvSpPr/>
            <p:nvPr/>
          </p:nvSpPr>
          <p:spPr>
            <a:xfrm rot="10800000" flipH="1">
              <a:off x="806863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1" name="Google Shape;2051;p32"/>
            <p:cNvSpPr/>
            <p:nvPr/>
          </p:nvSpPr>
          <p:spPr>
            <a:xfrm rot="10800000" flipH="1">
              <a:off x="806863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2" name="Google Shape;2052;p32"/>
            <p:cNvSpPr/>
            <p:nvPr/>
          </p:nvSpPr>
          <p:spPr>
            <a:xfrm rot="10800000" flipH="1">
              <a:off x="806863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3" name="Google Shape;2053;p32"/>
            <p:cNvSpPr/>
            <p:nvPr/>
          </p:nvSpPr>
          <p:spPr>
            <a:xfrm rot="10800000" flipH="1">
              <a:off x="806863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4" name="Google Shape;2054;p32"/>
            <p:cNvSpPr/>
            <p:nvPr/>
          </p:nvSpPr>
          <p:spPr>
            <a:xfrm rot="10800000" flipH="1">
              <a:off x="806863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5" name="Google Shape;2055;p32"/>
            <p:cNvSpPr/>
            <p:nvPr/>
          </p:nvSpPr>
          <p:spPr>
            <a:xfrm rot="10800000" flipH="1">
              <a:off x="806863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6" name="Google Shape;2056;p32"/>
            <p:cNvSpPr/>
            <p:nvPr/>
          </p:nvSpPr>
          <p:spPr>
            <a:xfrm rot="10800000" flipH="1">
              <a:off x="860654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7" name="Google Shape;2057;p32"/>
            <p:cNvSpPr/>
            <p:nvPr/>
          </p:nvSpPr>
          <p:spPr>
            <a:xfrm rot="10800000" flipH="1">
              <a:off x="860654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8" name="Google Shape;2058;p32"/>
            <p:cNvSpPr/>
            <p:nvPr/>
          </p:nvSpPr>
          <p:spPr>
            <a:xfrm rot="10800000" flipH="1">
              <a:off x="860654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9" name="Google Shape;2059;p32"/>
            <p:cNvSpPr/>
            <p:nvPr/>
          </p:nvSpPr>
          <p:spPr>
            <a:xfrm rot="10800000" flipH="1">
              <a:off x="860654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0" name="Google Shape;2060;p32"/>
            <p:cNvSpPr/>
            <p:nvPr/>
          </p:nvSpPr>
          <p:spPr>
            <a:xfrm rot="10800000" flipH="1">
              <a:off x="860654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1" name="Google Shape;2061;p32"/>
            <p:cNvSpPr/>
            <p:nvPr/>
          </p:nvSpPr>
          <p:spPr>
            <a:xfrm rot="10800000" flipH="1">
              <a:off x="860654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2" name="Google Shape;2062;p32"/>
            <p:cNvSpPr/>
            <p:nvPr/>
          </p:nvSpPr>
          <p:spPr>
            <a:xfrm rot="10800000" flipH="1">
              <a:off x="806863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3" name="Google Shape;2063;p32"/>
            <p:cNvSpPr/>
            <p:nvPr/>
          </p:nvSpPr>
          <p:spPr>
            <a:xfrm rot="10800000" flipH="1">
              <a:off x="806863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4" name="Google Shape;2064;p32"/>
            <p:cNvSpPr/>
            <p:nvPr/>
          </p:nvSpPr>
          <p:spPr>
            <a:xfrm rot="10800000" flipH="1">
              <a:off x="860654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5" name="Google Shape;2065;p32"/>
            <p:cNvSpPr/>
            <p:nvPr/>
          </p:nvSpPr>
          <p:spPr>
            <a:xfrm rot="10800000" flipH="1">
              <a:off x="860654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6" name="Google Shape;2066;p32"/>
            <p:cNvSpPr/>
            <p:nvPr/>
          </p:nvSpPr>
          <p:spPr>
            <a:xfrm rot="10800000" flipH="1">
              <a:off x="-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7" name="Google Shape;2067;p32"/>
            <p:cNvSpPr/>
            <p:nvPr/>
          </p:nvSpPr>
          <p:spPr>
            <a:xfrm rot="10800000" flipH="1">
              <a:off x="53788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8" name="Google Shape;2068;p32"/>
            <p:cNvSpPr/>
            <p:nvPr/>
          </p:nvSpPr>
          <p:spPr>
            <a:xfrm rot="10800000" flipH="1">
              <a:off x="107579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9" name="Google Shape;2069;p32"/>
            <p:cNvSpPr/>
            <p:nvPr/>
          </p:nvSpPr>
          <p:spPr>
            <a:xfrm rot="10800000" flipH="1">
              <a:off x="161370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0" name="Google Shape;2070;p32"/>
            <p:cNvSpPr/>
            <p:nvPr/>
          </p:nvSpPr>
          <p:spPr>
            <a:xfrm rot="10800000" flipH="1">
              <a:off x="21516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1" name="Google Shape;2071;p32"/>
            <p:cNvSpPr/>
            <p:nvPr/>
          </p:nvSpPr>
          <p:spPr>
            <a:xfrm rot="10800000" flipH="1">
              <a:off x="26895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2" name="Google Shape;2072;p32"/>
            <p:cNvSpPr/>
            <p:nvPr/>
          </p:nvSpPr>
          <p:spPr>
            <a:xfrm rot="10800000" flipH="1">
              <a:off x="322743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3" name="Google Shape;2073;p32"/>
            <p:cNvSpPr/>
            <p:nvPr/>
          </p:nvSpPr>
          <p:spPr>
            <a:xfrm rot="10800000" flipH="1">
              <a:off x="376534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4" name="Google Shape;2074;p32"/>
            <p:cNvSpPr/>
            <p:nvPr/>
          </p:nvSpPr>
          <p:spPr>
            <a:xfrm rot="10800000" flipH="1">
              <a:off x="430325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5" name="Google Shape;2075;p32"/>
            <p:cNvSpPr/>
            <p:nvPr/>
          </p:nvSpPr>
          <p:spPr>
            <a:xfrm rot="10800000" flipH="1">
              <a:off x="484116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6" name="Google Shape;2076;p32"/>
            <p:cNvSpPr/>
            <p:nvPr/>
          </p:nvSpPr>
          <p:spPr>
            <a:xfrm rot="10800000" flipH="1">
              <a:off x="537907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7" name="Google Shape;2077;p32"/>
            <p:cNvSpPr/>
            <p:nvPr/>
          </p:nvSpPr>
          <p:spPr>
            <a:xfrm rot="10800000" flipH="1">
              <a:off x="-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8" name="Google Shape;2078;p32"/>
            <p:cNvSpPr/>
            <p:nvPr/>
          </p:nvSpPr>
          <p:spPr>
            <a:xfrm rot="10800000" flipH="1">
              <a:off x="53788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9" name="Google Shape;2079;p32"/>
            <p:cNvSpPr/>
            <p:nvPr/>
          </p:nvSpPr>
          <p:spPr>
            <a:xfrm rot="10800000" flipH="1">
              <a:off x="107579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0" name="Google Shape;2080;p32"/>
            <p:cNvSpPr/>
            <p:nvPr/>
          </p:nvSpPr>
          <p:spPr>
            <a:xfrm rot="10800000" flipH="1">
              <a:off x="161370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1" name="Google Shape;2081;p32"/>
            <p:cNvSpPr/>
            <p:nvPr/>
          </p:nvSpPr>
          <p:spPr>
            <a:xfrm rot="10800000" flipH="1">
              <a:off x="21516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2" name="Google Shape;2082;p32"/>
            <p:cNvSpPr/>
            <p:nvPr/>
          </p:nvSpPr>
          <p:spPr>
            <a:xfrm rot="10800000" flipH="1">
              <a:off x="26895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3" name="Google Shape;2083;p32"/>
            <p:cNvSpPr/>
            <p:nvPr/>
          </p:nvSpPr>
          <p:spPr>
            <a:xfrm rot="10800000" flipH="1">
              <a:off x="322743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4" name="Google Shape;2084;p32"/>
            <p:cNvSpPr/>
            <p:nvPr/>
          </p:nvSpPr>
          <p:spPr>
            <a:xfrm rot="10800000" flipH="1">
              <a:off x="376534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5" name="Google Shape;2085;p32"/>
            <p:cNvSpPr/>
            <p:nvPr/>
          </p:nvSpPr>
          <p:spPr>
            <a:xfrm rot="10800000" flipH="1">
              <a:off x="430325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6" name="Google Shape;2086;p32"/>
            <p:cNvSpPr/>
            <p:nvPr/>
          </p:nvSpPr>
          <p:spPr>
            <a:xfrm rot="10800000" flipH="1">
              <a:off x="484116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7" name="Google Shape;2087;p32"/>
            <p:cNvSpPr/>
            <p:nvPr/>
          </p:nvSpPr>
          <p:spPr>
            <a:xfrm rot="10800000" flipH="1">
              <a:off x="537907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8" name="Google Shape;2088;p32"/>
            <p:cNvSpPr/>
            <p:nvPr/>
          </p:nvSpPr>
          <p:spPr>
            <a:xfrm rot="10800000" flipH="1">
              <a:off x="591698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9" name="Google Shape;2089;p32"/>
            <p:cNvSpPr/>
            <p:nvPr/>
          </p:nvSpPr>
          <p:spPr>
            <a:xfrm rot="10800000" flipH="1">
              <a:off x="645489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0" name="Google Shape;2090;p32"/>
            <p:cNvSpPr/>
            <p:nvPr/>
          </p:nvSpPr>
          <p:spPr>
            <a:xfrm rot="10800000" flipH="1">
              <a:off x="591698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1" name="Google Shape;2091;p32"/>
            <p:cNvSpPr/>
            <p:nvPr/>
          </p:nvSpPr>
          <p:spPr>
            <a:xfrm rot="10800000" flipH="1">
              <a:off x="645489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2" name="Google Shape;2092;p32"/>
            <p:cNvSpPr/>
            <p:nvPr/>
          </p:nvSpPr>
          <p:spPr>
            <a:xfrm rot="10800000" flipH="1">
              <a:off x="69928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3" name="Google Shape;2093;p32"/>
            <p:cNvSpPr/>
            <p:nvPr/>
          </p:nvSpPr>
          <p:spPr>
            <a:xfrm rot="10800000" flipH="1">
              <a:off x="75307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4" name="Google Shape;2094;p32"/>
            <p:cNvSpPr/>
            <p:nvPr/>
          </p:nvSpPr>
          <p:spPr>
            <a:xfrm rot="10800000" flipH="1">
              <a:off x="69928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5" name="Google Shape;2095;p32"/>
            <p:cNvSpPr/>
            <p:nvPr/>
          </p:nvSpPr>
          <p:spPr>
            <a:xfrm rot="10800000" flipH="1">
              <a:off x="75307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6" name="Google Shape;2096;p32"/>
            <p:cNvSpPr/>
            <p:nvPr/>
          </p:nvSpPr>
          <p:spPr>
            <a:xfrm rot="10800000" flipH="1">
              <a:off x="860654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7" name="Google Shape;2097;p32"/>
            <p:cNvSpPr/>
            <p:nvPr/>
          </p:nvSpPr>
          <p:spPr>
            <a:xfrm rot="10800000" flipH="1">
              <a:off x="806863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8" name="Google Shape;2098;p32"/>
            <p:cNvSpPr/>
            <p:nvPr/>
          </p:nvSpPr>
          <p:spPr>
            <a:xfrm rot="10800000" flipH="1">
              <a:off x="860654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9" name="Google Shape;2099;p32"/>
            <p:cNvSpPr/>
            <p:nvPr/>
          </p:nvSpPr>
          <p:spPr>
            <a:xfrm rot="10800000" flipH="1">
              <a:off x="-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0" name="Google Shape;2100;p32"/>
            <p:cNvSpPr/>
            <p:nvPr/>
          </p:nvSpPr>
          <p:spPr>
            <a:xfrm rot="10800000" flipH="1">
              <a:off x="53788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1" name="Google Shape;2101;p32"/>
            <p:cNvSpPr/>
            <p:nvPr/>
          </p:nvSpPr>
          <p:spPr>
            <a:xfrm rot="10800000" flipH="1">
              <a:off x="107579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2" name="Google Shape;2102;p32"/>
            <p:cNvSpPr/>
            <p:nvPr/>
          </p:nvSpPr>
          <p:spPr>
            <a:xfrm rot="10800000" flipH="1">
              <a:off x="161370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3" name="Google Shape;2103;p32"/>
            <p:cNvSpPr/>
            <p:nvPr/>
          </p:nvSpPr>
          <p:spPr>
            <a:xfrm rot="10800000" flipH="1">
              <a:off x="21516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4" name="Google Shape;2104;p32"/>
            <p:cNvSpPr/>
            <p:nvPr/>
          </p:nvSpPr>
          <p:spPr>
            <a:xfrm rot="10800000" flipH="1">
              <a:off x="26895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5" name="Google Shape;2105;p32"/>
            <p:cNvSpPr/>
            <p:nvPr/>
          </p:nvSpPr>
          <p:spPr>
            <a:xfrm rot="10800000" flipH="1">
              <a:off x="322743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6" name="Google Shape;2106;p32"/>
            <p:cNvSpPr/>
            <p:nvPr/>
          </p:nvSpPr>
          <p:spPr>
            <a:xfrm rot="10800000" flipH="1">
              <a:off x="376534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7" name="Google Shape;2107;p32"/>
            <p:cNvSpPr/>
            <p:nvPr/>
          </p:nvSpPr>
          <p:spPr>
            <a:xfrm rot="10800000" flipH="1">
              <a:off x="430325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8" name="Google Shape;2108;p32"/>
            <p:cNvSpPr/>
            <p:nvPr/>
          </p:nvSpPr>
          <p:spPr>
            <a:xfrm rot="10800000" flipH="1">
              <a:off x="484116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9" name="Google Shape;2109;p32"/>
            <p:cNvSpPr/>
            <p:nvPr/>
          </p:nvSpPr>
          <p:spPr>
            <a:xfrm rot="10800000" flipH="1">
              <a:off x="537907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0" name="Google Shape;2110;p32"/>
            <p:cNvSpPr/>
            <p:nvPr/>
          </p:nvSpPr>
          <p:spPr>
            <a:xfrm rot="10800000" flipH="1">
              <a:off x="591698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1" name="Google Shape;2111;p32"/>
            <p:cNvSpPr/>
            <p:nvPr/>
          </p:nvSpPr>
          <p:spPr>
            <a:xfrm rot="10800000" flipH="1">
              <a:off x="645489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2" name="Google Shape;2112;p32"/>
            <p:cNvSpPr/>
            <p:nvPr/>
          </p:nvSpPr>
          <p:spPr>
            <a:xfrm rot="10800000" flipH="1">
              <a:off x="69928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3" name="Google Shape;2113;p32"/>
            <p:cNvSpPr/>
            <p:nvPr/>
          </p:nvSpPr>
          <p:spPr>
            <a:xfrm rot="10800000" flipH="1">
              <a:off x="75307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4" name="Google Shape;2114;p32"/>
            <p:cNvSpPr/>
            <p:nvPr/>
          </p:nvSpPr>
          <p:spPr>
            <a:xfrm rot="10800000" flipH="1">
              <a:off x="806863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5" name="Google Shape;2115;p32"/>
            <p:cNvSpPr/>
            <p:nvPr/>
          </p:nvSpPr>
          <p:spPr>
            <a:xfrm rot="10800000" flipH="1">
              <a:off x="860654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16" name="Google Shape;2116;p32"/>
          <p:cNvSpPr/>
          <p:nvPr/>
        </p:nvSpPr>
        <p:spPr>
          <a:xfrm>
            <a:off x="581700" y="464700"/>
            <a:ext cx="7980600" cy="4214100"/>
          </a:xfrm>
          <a:prstGeom prst="roundRect">
            <a:avLst>
              <a:gd name="adj" fmla="val 4407"/>
            </a:avLst>
          </a:prstGeom>
          <a:gradFill>
            <a:gsLst>
              <a:gs pos="0">
                <a:schemeClr val="accent2"/>
              </a:gs>
              <a:gs pos="100000">
                <a:schemeClr val="accent3"/>
              </a:gs>
            </a:gsLst>
            <a:path path="circle">
              <a:fillToRect l="50000" t="50000" r="50000" b="50000"/>
            </a:path>
            <a:tileRect/>
          </a:gradFill>
          <a:ln>
            <a:noFill/>
          </a:ln>
          <a:effectLst>
            <a:outerShdw dist="114300" dir="2580000" algn="bl" rotWithShape="0">
              <a:schemeClr val="dk1">
                <a:alpha val="1568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17" name="Google Shape;2117;p32"/>
          <p:cNvPicPr preferRelativeResize="0"/>
          <p:nvPr/>
        </p:nvPicPr>
        <p:blipFill rotWithShape="1">
          <a:blip r:embed="rId2">
            <a:alphaModFix/>
          </a:blip>
          <a:srcRect/>
          <a:stretch/>
        </p:blipFill>
        <p:spPr>
          <a:xfrm rot="900005">
            <a:off x="6733338" y="767976"/>
            <a:ext cx="1376771" cy="114419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6286-9D67-AA46-10E3-EC2FECBD5A8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22B3BAF-927D-44DB-29C5-1DB75356724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A20E4D-1F52-DF91-621A-DB7A20726A86}"/>
              </a:ext>
            </a:extLst>
          </p:cNvPr>
          <p:cNvSpPr>
            <a:spLocks noGrp="1"/>
          </p:cNvSpPr>
          <p:nvPr>
            <p:ph type="dt" sz="half" idx="10"/>
          </p:nvPr>
        </p:nvSpPr>
        <p:spPr/>
        <p:txBody>
          <a:bodyPr/>
          <a:lstStyle/>
          <a:p>
            <a:fld id="{E2D468EB-1359-4290-94E7-46E11D00530A}" type="datetimeFigureOut">
              <a:rPr lang="en-US" smtClean="0"/>
              <a:t>8/23/2024</a:t>
            </a:fld>
            <a:endParaRPr lang="en-US"/>
          </a:p>
        </p:txBody>
      </p:sp>
      <p:sp>
        <p:nvSpPr>
          <p:cNvPr id="5" name="Footer Placeholder 4">
            <a:extLst>
              <a:ext uri="{FF2B5EF4-FFF2-40B4-BE49-F238E27FC236}">
                <a16:creationId xmlns:a16="http://schemas.microsoft.com/office/drawing/2014/main" id="{F32B195E-1883-01D7-0C2C-4419FABF7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BAD987-9F75-93D7-77C6-722ACBBF652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315484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773F1-802B-37CF-29C1-5576B99C02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9D79DB-4893-67D2-F688-0E8224D016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3575C0-2F7F-3866-A781-91D1B7546D9D}"/>
              </a:ext>
            </a:extLst>
          </p:cNvPr>
          <p:cNvSpPr>
            <a:spLocks noGrp="1"/>
          </p:cNvSpPr>
          <p:nvPr>
            <p:ph type="dt" sz="half" idx="10"/>
          </p:nvPr>
        </p:nvSpPr>
        <p:spPr/>
        <p:txBody>
          <a:bodyPr/>
          <a:lstStyle/>
          <a:p>
            <a:fld id="{E2D468EB-1359-4290-94E7-46E11D00530A}" type="datetimeFigureOut">
              <a:rPr lang="en-US" smtClean="0"/>
              <a:t>8/23/2024</a:t>
            </a:fld>
            <a:endParaRPr lang="en-US"/>
          </a:p>
        </p:txBody>
      </p:sp>
      <p:sp>
        <p:nvSpPr>
          <p:cNvPr id="5" name="Footer Placeholder 4">
            <a:extLst>
              <a:ext uri="{FF2B5EF4-FFF2-40B4-BE49-F238E27FC236}">
                <a16:creationId xmlns:a16="http://schemas.microsoft.com/office/drawing/2014/main" id="{6BF29A9C-6A36-6672-BF4B-076C789CE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9657C-FCCC-0388-5484-78CB66AF97E3}"/>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1349910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81136-2A9A-FDD3-0F52-F8424FE8E71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A124471-8F37-CBCA-5A45-F959286A0C1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243471-F477-EAE2-5EA4-EC370C5D8DF8}"/>
              </a:ext>
            </a:extLst>
          </p:cNvPr>
          <p:cNvSpPr>
            <a:spLocks noGrp="1"/>
          </p:cNvSpPr>
          <p:nvPr>
            <p:ph type="dt" sz="half" idx="10"/>
          </p:nvPr>
        </p:nvSpPr>
        <p:spPr/>
        <p:txBody>
          <a:bodyPr/>
          <a:lstStyle/>
          <a:p>
            <a:fld id="{E2D468EB-1359-4290-94E7-46E11D00530A}" type="datetimeFigureOut">
              <a:rPr lang="en-US" smtClean="0"/>
              <a:t>8/23/2024</a:t>
            </a:fld>
            <a:endParaRPr lang="en-US"/>
          </a:p>
        </p:txBody>
      </p:sp>
      <p:sp>
        <p:nvSpPr>
          <p:cNvPr id="5" name="Footer Placeholder 4">
            <a:extLst>
              <a:ext uri="{FF2B5EF4-FFF2-40B4-BE49-F238E27FC236}">
                <a16:creationId xmlns:a16="http://schemas.microsoft.com/office/drawing/2014/main" id="{6CEF7823-EC28-B1D6-D8C9-B5490D7EBF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5E404-BBA2-91E2-7D94-A0F5897F13B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2930178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2C7D-3D29-E66C-135D-635F797040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624460-21BE-3FBF-7C5B-543B4CCF328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FCD4C5-856D-2924-37BC-8EC7E1CE4A5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ECB553-FEA3-B8DD-E335-7461842728A4}"/>
              </a:ext>
            </a:extLst>
          </p:cNvPr>
          <p:cNvSpPr>
            <a:spLocks noGrp="1"/>
          </p:cNvSpPr>
          <p:nvPr>
            <p:ph type="dt" sz="half" idx="10"/>
          </p:nvPr>
        </p:nvSpPr>
        <p:spPr/>
        <p:txBody>
          <a:bodyPr/>
          <a:lstStyle/>
          <a:p>
            <a:fld id="{E2D468EB-1359-4290-94E7-46E11D00530A}" type="datetimeFigureOut">
              <a:rPr lang="en-US" smtClean="0"/>
              <a:t>8/23/2024</a:t>
            </a:fld>
            <a:endParaRPr lang="en-US"/>
          </a:p>
        </p:txBody>
      </p:sp>
      <p:sp>
        <p:nvSpPr>
          <p:cNvPr id="6" name="Footer Placeholder 5">
            <a:extLst>
              <a:ext uri="{FF2B5EF4-FFF2-40B4-BE49-F238E27FC236}">
                <a16:creationId xmlns:a16="http://schemas.microsoft.com/office/drawing/2014/main" id="{F768988D-436F-99DE-22C4-4211334D81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5A6988-C7A2-5AE4-E3BF-03961AC44E8C}"/>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1595439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65F1D-F3CE-D3F6-942E-AF889FD4B2C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75A4B-7477-C997-1D26-C509B8E2695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2B8CC74-52E8-CED8-047D-967FFE303F6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F5C6C6-182D-19BF-E385-1CC7DE4DBB3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8D95C1E-DEF8-878C-F821-9D7B71F427C7}"/>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583B46-073A-C190-1DF8-E13B2782B766}"/>
              </a:ext>
            </a:extLst>
          </p:cNvPr>
          <p:cNvSpPr>
            <a:spLocks noGrp="1"/>
          </p:cNvSpPr>
          <p:nvPr>
            <p:ph type="dt" sz="half" idx="10"/>
          </p:nvPr>
        </p:nvSpPr>
        <p:spPr/>
        <p:txBody>
          <a:bodyPr/>
          <a:lstStyle/>
          <a:p>
            <a:fld id="{E2D468EB-1359-4290-94E7-46E11D00530A}" type="datetimeFigureOut">
              <a:rPr lang="en-US" smtClean="0"/>
              <a:t>8/23/2024</a:t>
            </a:fld>
            <a:endParaRPr lang="en-US"/>
          </a:p>
        </p:txBody>
      </p:sp>
      <p:sp>
        <p:nvSpPr>
          <p:cNvPr id="8" name="Footer Placeholder 7">
            <a:extLst>
              <a:ext uri="{FF2B5EF4-FFF2-40B4-BE49-F238E27FC236}">
                <a16:creationId xmlns:a16="http://schemas.microsoft.com/office/drawing/2014/main" id="{3ADBC166-6AB6-BA6F-7808-743028FFCC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52C871-329A-5747-7123-C4F5D5554D0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1070241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5ADF-75B4-21A5-5C8E-15605563D6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31C630-0641-9717-56B4-593933B1FBC0}"/>
              </a:ext>
            </a:extLst>
          </p:cNvPr>
          <p:cNvSpPr>
            <a:spLocks noGrp="1"/>
          </p:cNvSpPr>
          <p:nvPr>
            <p:ph type="dt" sz="half" idx="10"/>
          </p:nvPr>
        </p:nvSpPr>
        <p:spPr/>
        <p:txBody>
          <a:bodyPr/>
          <a:lstStyle/>
          <a:p>
            <a:fld id="{E2D468EB-1359-4290-94E7-46E11D00530A}" type="datetimeFigureOut">
              <a:rPr lang="en-US" smtClean="0"/>
              <a:t>8/23/2024</a:t>
            </a:fld>
            <a:endParaRPr lang="en-US"/>
          </a:p>
        </p:txBody>
      </p:sp>
      <p:sp>
        <p:nvSpPr>
          <p:cNvPr id="4" name="Footer Placeholder 3">
            <a:extLst>
              <a:ext uri="{FF2B5EF4-FFF2-40B4-BE49-F238E27FC236}">
                <a16:creationId xmlns:a16="http://schemas.microsoft.com/office/drawing/2014/main" id="{9F95A946-D3A9-678E-8F96-7F4D4E3792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ECC540-14EE-01FD-E798-25DA6D04E40D}"/>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855694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499FBE-11F5-89D3-1273-4136462D4251}"/>
              </a:ext>
            </a:extLst>
          </p:cNvPr>
          <p:cNvSpPr>
            <a:spLocks noGrp="1"/>
          </p:cNvSpPr>
          <p:nvPr>
            <p:ph type="dt" sz="half" idx="10"/>
          </p:nvPr>
        </p:nvSpPr>
        <p:spPr/>
        <p:txBody>
          <a:bodyPr/>
          <a:lstStyle/>
          <a:p>
            <a:fld id="{E2D468EB-1359-4290-94E7-46E11D00530A}" type="datetimeFigureOut">
              <a:rPr lang="en-US" smtClean="0"/>
              <a:t>8/23/2024</a:t>
            </a:fld>
            <a:endParaRPr lang="en-US"/>
          </a:p>
        </p:txBody>
      </p:sp>
      <p:sp>
        <p:nvSpPr>
          <p:cNvPr id="3" name="Footer Placeholder 2">
            <a:extLst>
              <a:ext uri="{FF2B5EF4-FFF2-40B4-BE49-F238E27FC236}">
                <a16:creationId xmlns:a16="http://schemas.microsoft.com/office/drawing/2014/main" id="{4A74D577-7082-2A42-868E-1AC25C614A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EC407F-2080-9CCB-611C-F3B0D8B13D2E}"/>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2489297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200"/>
        <p:cNvGrpSpPr/>
        <p:nvPr/>
      </p:nvGrpSpPr>
      <p:grpSpPr>
        <a:xfrm>
          <a:off x="0" y="0"/>
          <a:ext cx="0" cy="0"/>
          <a:chOff x="0" y="0"/>
          <a:chExt cx="0" cy="0"/>
        </a:xfrm>
      </p:grpSpPr>
      <p:grpSp>
        <p:nvGrpSpPr>
          <p:cNvPr id="201" name="Google Shape;201;p22"/>
          <p:cNvGrpSpPr/>
          <p:nvPr/>
        </p:nvGrpSpPr>
        <p:grpSpPr>
          <a:xfrm>
            <a:off x="-433687" y="-464107"/>
            <a:ext cx="10011366" cy="6071716"/>
            <a:chOff x="-25" y="5188652"/>
            <a:chExt cx="9144470" cy="5657581"/>
          </a:xfrm>
        </p:grpSpPr>
        <p:sp>
          <p:nvSpPr>
            <p:cNvPr id="202" name="Google Shape;202;p22"/>
            <p:cNvSpPr/>
            <p:nvPr/>
          </p:nvSpPr>
          <p:spPr>
            <a:xfrm rot="10800000" flipH="1">
              <a:off x="-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22"/>
            <p:cNvSpPr/>
            <p:nvPr/>
          </p:nvSpPr>
          <p:spPr>
            <a:xfrm rot="10800000" flipH="1">
              <a:off x="-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22"/>
            <p:cNvSpPr/>
            <p:nvPr/>
          </p:nvSpPr>
          <p:spPr>
            <a:xfrm rot="10800000" flipH="1">
              <a:off x="-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22"/>
            <p:cNvSpPr/>
            <p:nvPr/>
          </p:nvSpPr>
          <p:spPr>
            <a:xfrm rot="10800000" flipH="1">
              <a:off x="-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22"/>
            <p:cNvSpPr/>
            <p:nvPr/>
          </p:nvSpPr>
          <p:spPr>
            <a:xfrm rot="10800000" flipH="1">
              <a:off x="-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22"/>
            <p:cNvSpPr/>
            <p:nvPr/>
          </p:nvSpPr>
          <p:spPr>
            <a:xfrm rot="10800000" flipH="1">
              <a:off x="-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22"/>
            <p:cNvSpPr/>
            <p:nvPr/>
          </p:nvSpPr>
          <p:spPr>
            <a:xfrm rot="10800000" flipH="1">
              <a:off x="53788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22"/>
            <p:cNvSpPr/>
            <p:nvPr/>
          </p:nvSpPr>
          <p:spPr>
            <a:xfrm rot="10800000" flipH="1">
              <a:off x="53788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22"/>
            <p:cNvSpPr/>
            <p:nvPr/>
          </p:nvSpPr>
          <p:spPr>
            <a:xfrm rot="10800000" flipH="1">
              <a:off x="53788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22"/>
            <p:cNvSpPr/>
            <p:nvPr/>
          </p:nvSpPr>
          <p:spPr>
            <a:xfrm rot="10800000" flipH="1">
              <a:off x="53788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22"/>
            <p:cNvSpPr/>
            <p:nvPr/>
          </p:nvSpPr>
          <p:spPr>
            <a:xfrm rot="10800000" flipH="1">
              <a:off x="53788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22"/>
            <p:cNvSpPr/>
            <p:nvPr/>
          </p:nvSpPr>
          <p:spPr>
            <a:xfrm rot="10800000" flipH="1">
              <a:off x="53788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2"/>
            <p:cNvSpPr/>
            <p:nvPr/>
          </p:nvSpPr>
          <p:spPr>
            <a:xfrm rot="10800000" flipH="1">
              <a:off x="107579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22"/>
            <p:cNvSpPr/>
            <p:nvPr/>
          </p:nvSpPr>
          <p:spPr>
            <a:xfrm rot="10800000" flipH="1">
              <a:off x="107579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22"/>
            <p:cNvSpPr/>
            <p:nvPr/>
          </p:nvSpPr>
          <p:spPr>
            <a:xfrm rot="10800000" flipH="1">
              <a:off x="107579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22"/>
            <p:cNvSpPr/>
            <p:nvPr/>
          </p:nvSpPr>
          <p:spPr>
            <a:xfrm rot="10800000" flipH="1">
              <a:off x="107579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22"/>
            <p:cNvSpPr/>
            <p:nvPr/>
          </p:nvSpPr>
          <p:spPr>
            <a:xfrm rot="10800000" flipH="1">
              <a:off x="107579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22"/>
            <p:cNvSpPr/>
            <p:nvPr/>
          </p:nvSpPr>
          <p:spPr>
            <a:xfrm rot="10800000" flipH="1">
              <a:off x="107579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22"/>
            <p:cNvSpPr/>
            <p:nvPr/>
          </p:nvSpPr>
          <p:spPr>
            <a:xfrm rot="10800000" flipH="1">
              <a:off x="161370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22"/>
            <p:cNvSpPr/>
            <p:nvPr/>
          </p:nvSpPr>
          <p:spPr>
            <a:xfrm rot="10800000" flipH="1">
              <a:off x="161370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22"/>
            <p:cNvSpPr/>
            <p:nvPr/>
          </p:nvSpPr>
          <p:spPr>
            <a:xfrm rot="10800000" flipH="1">
              <a:off x="161370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22"/>
            <p:cNvSpPr/>
            <p:nvPr/>
          </p:nvSpPr>
          <p:spPr>
            <a:xfrm rot="10800000" flipH="1">
              <a:off x="161370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22"/>
            <p:cNvSpPr/>
            <p:nvPr/>
          </p:nvSpPr>
          <p:spPr>
            <a:xfrm rot="10800000" flipH="1">
              <a:off x="161370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22"/>
            <p:cNvSpPr/>
            <p:nvPr/>
          </p:nvSpPr>
          <p:spPr>
            <a:xfrm rot="10800000" flipH="1">
              <a:off x="161370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22"/>
            <p:cNvSpPr/>
            <p:nvPr/>
          </p:nvSpPr>
          <p:spPr>
            <a:xfrm rot="10800000" flipH="1">
              <a:off x="21516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22"/>
            <p:cNvSpPr/>
            <p:nvPr/>
          </p:nvSpPr>
          <p:spPr>
            <a:xfrm rot="10800000" flipH="1">
              <a:off x="21516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22"/>
            <p:cNvSpPr/>
            <p:nvPr/>
          </p:nvSpPr>
          <p:spPr>
            <a:xfrm rot="10800000" flipH="1">
              <a:off x="21516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22"/>
            <p:cNvSpPr/>
            <p:nvPr/>
          </p:nvSpPr>
          <p:spPr>
            <a:xfrm rot="10800000" flipH="1">
              <a:off x="21516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22"/>
            <p:cNvSpPr/>
            <p:nvPr/>
          </p:nvSpPr>
          <p:spPr>
            <a:xfrm rot="10800000" flipH="1">
              <a:off x="21516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22"/>
            <p:cNvSpPr/>
            <p:nvPr/>
          </p:nvSpPr>
          <p:spPr>
            <a:xfrm rot="10800000" flipH="1">
              <a:off x="21516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22"/>
            <p:cNvSpPr/>
            <p:nvPr/>
          </p:nvSpPr>
          <p:spPr>
            <a:xfrm rot="10800000" flipH="1">
              <a:off x="26895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22"/>
            <p:cNvSpPr/>
            <p:nvPr/>
          </p:nvSpPr>
          <p:spPr>
            <a:xfrm rot="10800000" flipH="1">
              <a:off x="26895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2"/>
            <p:cNvSpPr/>
            <p:nvPr/>
          </p:nvSpPr>
          <p:spPr>
            <a:xfrm rot="10800000" flipH="1">
              <a:off x="26895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2"/>
            <p:cNvSpPr/>
            <p:nvPr/>
          </p:nvSpPr>
          <p:spPr>
            <a:xfrm rot="10800000" flipH="1">
              <a:off x="26895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2"/>
            <p:cNvSpPr/>
            <p:nvPr/>
          </p:nvSpPr>
          <p:spPr>
            <a:xfrm rot="10800000" flipH="1">
              <a:off x="26895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22"/>
            <p:cNvSpPr/>
            <p:nvPr/>
          </p:nvSpPr>
          <p:spPr>
            <a:xfrm rot="10800000" flipH="1">
              <a:off x="26895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22"/>
            <p:cNvSpPr/>
            <p:nvPr/>
          </p:nvSpPr>
          <p:spPr>
            <a:xfrm rot="10800000" flipH="1">
              <a:off x="322743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22"/>
            <p:cNvSpPr/>
            <p:nvPr/>
          </p:nvSpPr>
          <p:spPr>
            <a:xfrm rot="10800000" flipH="1">
              <a:off x="322743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22"/>
            <p:cNvSpPr/>
            <p:nvPr/>
          </p:nvSpPr>
          <p:spPr>
            <a:xfrm rot="10800000" flipH="1">
              <a:off x="322743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22"/>
            <p:cNvSpPr/>
            <p:nvPr/>
          </p:nvSpPr>
          <p:spPr>
            <a:xfrm rot="10800000" flipH="1">
              <a:off x="322743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22"/>
            <p:cNvSpPr/>
            <p:nvPr/>
          </p:nvSpPr>
          <p:spPr>
            <a:xfrm rot="10800000" flipH="1">
              <a:off x="322743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22"/>
            <p:cNvSpPr/>
            <p:nvPr/>
          </p:nvSpPr>
          <p:spPr>
            <a:xfrm rot="10800000" flipH="1">
              <a:off x="322743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22"/>
            <p:cNvSpPr/>
            <p:nvPr/>
          </p:nvSpPr>
          <p:spPr>
            <a:xfrm rot="10800000" flipH="1">
              <a:off x="376534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22"/>
            <p:cNvSpPr/>
            <p:nvPr/>
          </p:nvSpPr>
          <p:spPr>
            <a:xfrm rot="10800000" flipH="1">
              <a:off x="376534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22"/>
            <p:cNvSpPr/>
            <p:nvPr/>
          </p:nvSpPr>
          <p:spPr>
            <a:xfrm rot="10800000" flipH="1">
              <a:off x="376534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22"/>
            <p:cNvSpPr/>
            <p:nvPr/>
          </p:nvSpPr>
          <p:spPr>
            <a:xfrm rot="10800000" flipH="1">
              <a:off x="376534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22"/>
            <p:cNvSpPr/>
            <p:nvPr/>
          </p:nvSpPr>
          <p:spPr>
            <a:xfrm rot="10800000" flipH="1">
              <a:off x="376534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22"/>
            <p:cNvSpPr/>
            <p:nvPr/>
          </p:nvSpPr>
          <p:spPr>
            <a:xfrm rot="10800000" flipH="1">
              <a:off x="376534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22"/>
            <p:cNvSpPr/>
            <p:nvPr/>
          </p:nvSpPr>
          <p:spPr>
            <a:xfrm rot="10800000" flipH="1">
              <a:off x="430325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22"/>
            <p:cNvSpPr/>
            <p:nvPr/>
          </p:nvSpPr>
          <p:spPr>
            <a:xfrm rot="10800000" flipH="1">
              <a:off x="430325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22"/>
            <p:cNvSpPr/>
            <p:nvPr/>
          </p:nvSpPr>
          <p:spPr>
            <a:xfrm rot="10800000" flipH="1">
              <a:off x="430325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22"/>
            <p:cNvSpPr/>
            <p:nvPr/>
          </p:nvSpPr>
          <p:spPr>
            <a:xfrm rot="10800000" flipH="1">
              <a:off x="430325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22"/>
            <p:cNvSpPr/>
            <p:nvPr/>
          </p:nvSpPr>
          <p:spPr>
            <a:xfrm rot="10800000" flipH="1">
              <a:off x="430325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22"/>
            <p:cNvSpPr/>
            <p:nvPr/>
          </p:nvSpPr>
          <p:spPr>
            <a:xfrm rot="10800000" flipH="1">
              <a:off x="430325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22"/>
            <p:cNvSpPr/>
            <p:nvPr/>
          </p:nvSpPr>
          <p:spPr>
            <a:xfrm rot="10800000" flipH="1">
              <a:off x="484116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22"/>
            <p:cNvSpPr/>
            <p:nvPr/>
          </p:nvSpPr>
          <p:spPr>
            <a:xfrm rot="10800000" flipH="1">
              <a:off x="484116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22"/>
            <p:cNvSpPr/>
            <p:nvPr/>
          </p:nvSpPr>
          <p:spPr>
            <a:xfrm rot="10800000" flipH="1">
              <a:off x="484116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22"/>
            <p:cNvSpPr/>
            <p:nvPr/>
          </p:nvSpPr>
          <p:spPr>
            <a:xfrm rot="10800000" flipH="1">
              <a:off x="484116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22"/>
            <p:cNvSpPr/>
            <p:nvPr/>
          </p:nvSpPr>
          <p:spPr>
            <a:xfrm rot="10800000" flipH="1">
              <a:off x="484116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22"/>
            <p:cNvSpPr/>
            <p:nvPr/>
          </p:nvSpPr>
          <p:spPr>
            <a:xfrm rot="10800000" flipH="1">
              <a:off x="484116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22"/>
            <p:cNvSpPr/>
            <p:nvPr/>
          </p:nvSpPr>
          <p:spPr>
            <a:xfrm rot="10800000" flipH="1">
              <a:off x="537907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22"/>
            <p:cNvSpPr/>
            <p:nvPr/>
          </p:nvSpPr>
          <p:spPr>
            <a:xfrm rot="10800000" flipH="1">
              <a:off x="537907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22"/>
            <p:cNvSpPr/>
            <p:nvPr/>
          </p:nvSpPr>
          <p:spPr>
            <a:xfrm rot="10800000" flipH="1">
              <a:off x="537907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22"/>
            <p:cNvSpPr/>
            <p:nvPr/>
          </p:nvSpPr>
          <p:spPr>
            <a:xfrm rot="10800000" flipH="1">
              <a:off x="537907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22"/>
            <p:cNvSpPr/>
            <p:nvPr/>
          </p:nvSpPr>
          <p:spPr>
            <a:xfrm rot="10800000" flipH="1">
              <a:off x="537907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22"/>
            <p:cNvSpPr/>
            <p:nvPr/>
          </p:nvSpPr>
          <p:spPr>
            <a:xfrm rot="10800000" flipH="1">
              <a:off x="537907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22"/>
            <p:cNvSpPr/>
            <p:nvPr/>
          </p:nvSpPr>
          <p:spPr>
            <a:xfrm rot="10800000" flipH="1">
              <a:off x="-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22"/>
            <p:cNvSpPr/>
            <p:nvPr/>
          </p:nvSpPr>
          <p:spPr>
            <a:xfrm rot="10800000" flipH="1">
              <a:off x="-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22"/>
            <p:cNvSpPr/>
            <p:nvPr/>
          </p:nvSpPr>
          <p:spPr>
            <a:xfrm rot="10800000" flipH="1">
              <a:off x="53788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22"/>
            <p:cNvSpPr/>
            <p:nvPr/>
          </p:nvSpPr>
          <p:spPr>
            <a:xfrm rot="10800000" flipH="1">
              <a:off x="53788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22"/>
            <p:cNvSpPr/>
            <p:nvPr/>
          </p:nvSpPr>
          <p:spPr>
            <a:xfrm rot="10800000" flipH="1">
              <a:off x="107579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22"/>
            <p:cNvSpPr/>
            <p:nvPr/>
          </p:nvSpPr>
          <p:spPr>
            <a:xfrm rot="10800000" flipH="1">
              <a:off x="107579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22"/>
            <p:cNvSpPr/>
            <p:nvPr/>
          </p:nvSpPr>
          <p:spPr>
            <a:xfrm rot="10800000" flipH="1">
              <a:off x="161370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22"/>
            <p:cNvSpPr/>
            <p:nvPr/>
          </p:nvSpPr>
          <p:spPr>
            <a:xfrm rot="10800000" flipH="1">
              <a:off x="161370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22"/>
            <p:cNvSpPr/>
            <p:nvPr/>
          </p:nvSpPr>
          <p:spPr>
            <a:xfrm rot="10800000" flipH="1">
              <a:off x="21516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22"/>
            <p:cNvSpPr/>
            <p:nvPr/>
          </p:nvSpPr>
          <p:spPr>
            <a:xfrm rot="10800000" flipH="1">
              <a:off x="21516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22"/>
            <p:cNvSpPr/>
            <p:nvPr/>
          </p:nvSpPr>
          <p:spPr>
            <a:xfrm rot="10800000" flipH="1">
              <a:off x="26895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22"/>
            <p:cNvSpPr/>
            <p:nvPr/>
          </p:nvSpPr>
          <p:spPr>
            <a:xfrm rot="10800000" flipH="1">
              <a:off x="26895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22"/>
            <p:cNvSpPr/>
            <p:nvPr/>
          </p:nvSpPr>
          <p:spPr>
            <a:xfrm rot="10800000" flipH="1">
              <a:off x="322743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22"/>
            <p:cNvSpPr/>
            <p:nvPr/>
          </p:nvSpPr>
          <p:spPr>
            <a:xfrm rot="10800000" flipH="1">
              <a:off x="322743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22"/>
            <p:cNvSpPr/>
            <p:nvPr/>
          </p:nvSpPr>
          <p:spPr>
            <a:xfrm rot="10800000" flipH="1">
              <a:off x="376534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22"/>
            <p:cNvSpPr/>
            <p:nvPr/>
          </p:nvSpPr>
          <p:spPr>
            <a:xfrm rot="10800000" flipH="1">
              <a:off x="376534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22"/>
            <p:cNvSpPr/>
            <p:nvPr/>
          </p:nvSpPr>
          <p:spPr>
            <a:xfrm rot="10800000" flipH="1">
              <a:off x="430325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22"/>
            <p:cNvSpPr/>
            <p:nvPr/>
          </p:nvSpPr>
          <p:spPr>
            <a:xfrm rot="10800000" flipH="1">
              <a:off x="430325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22"/>
            <p:cNvSpPr/>
            <p:nvPr/>
          </p:nvSpPr>
          <p:spPr>
            <a:xfrm rot="10800000" flipH="1">
              <a:off x="484116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22"/>
            <p:cNvSpPr/>
            <p:nvPr/>
          </p:nvSpPr>
          <p:spPr>
            <a:xfrm rot="10800000" flipH="1">
              <a:off x="484116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22"/>
            <p:cNvSpPr/>
            <p:nvPr/>
          </p:nvSpPr>
          <p:spPr>
            <a:xfrm rot="10800000" flipH="1">
              <a:off x="537907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22"/>
            <p:cNvSpPr/>
            <p:nvPr/>
          </p:nvSpPr>
          <p:spPr>
            <a:xfrm rot="10800000" flipH="1">
              <a:off x="537907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22"/>
            <p:cNvSpPr/>
            <p:nvPr/>
          </p:nvSpPr>
          <p:spPr>
            <a:xfrm rot="10800000" flipH="1">
              <a:off x="591698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22"/>
            <p:cNvSpPr/>
            <p:nvPr/>
          </p:nvSpPr>
          <p:spPr>
            <a:xfrm rot="10800000" flipH="1">
              <a:off x="591698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22"/>
            <p:cNvSpPr/>
            <p:nvPr/>
          </p:nvSpPr>
          <p:spPr>
            <a:xfrm rot="10800000" flipH="1">
              <a:off x="591698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22"/>
            <p:cNvSpPr/>
            <p:nvPr/>
          </p:nvSpPr>
          <p:spPr>
            <a:xfrm rot="10800000" flipH="1">
              <a:off x="591698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22"/>
            <p:cNvSpPr/>
            <p:nvPr/>
          </p:nvSpPr>
          <p:spPr>
            <a:xfrm rot="10800000" flipH="1">
              <a:off x="591698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22"/>
            <p:cNvSpPr/>
            <p:nvPr/>
          </p:nvSpPr>
          <p:spPr>
            <a:xfrm rot="10800000" flipH="1">
              <a:off x="591698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22"/>
            <p:cNvSpPr/>
            <p:nvPr/>
          </p:nvSpPr>
          <p:spPr>
            <a:xfrm rot="10800000" flipH="1">
              <a:off x="645489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22"/>
            <p:cNvSpPr/>
            <p:nvPr/>
          </p:nvSpPr>
          <p:spPr>
            <a:xfrm rot="10800000" flipH="1">
              <a:off x="645489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22"/>
            <p:cNvSpPr/>
            <p:nvPr/>
          </p:nvSpPr>
          <p:spPr>
            <a:xfrm rot="10800000" flipH="1">
              <a:off x="645489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22"/>
            <p:cNvSpPr/>
            <p:nvPr/>
          </p:nvSpPr>
          <p:spPr>
            <a:xfrm rot="10800000" flipH="1">
              <a:off x="645489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22"/>
            <p:cNvSpPr/>
            <p:nvPr/>
          </p:nvSpPr>
          <p:spPr>
            <a:xfrm rot="10800000" flipH="1">
              <a:off x="645489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22"/>
            <p:cNvSpPr/>
            <p:nvPr/>
          </p:nvSpPr>
          <p:spPr>
            <a:xfrm rot="10800000" flipH="1">
              <a:off x="645489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22"/>
            <p:cNvSpPr/>
            <p:nvPr/>
          </p:nvSpPr>
          <p:spPr>
            <a:xfrm rot="10800000" flipH="1">
              <a:off x="591698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22"/>
            <p:cNvSpPr/>
            <p:nvPr/>
          </p:nvSpPr>
          <p:spPr>
            <a:xfrm rot="10800000" flipH="1">
              <a:off x="591698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22"/>
            <p:cNvSpPr/>
            <p:nvPr/>
          </p:nvSpPr>
          <p:spPr>
            <a:xfrm rot="10800000" flipH="1">
              <a:off x="645489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22"/>
            <p:cNvSpPr/>
            <p:nvPr/>
          </p:nvSpPr>
          <p:spPr>
            <a:xfrm rot="10800000" flipH="1">
              <a:off x="645489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22"/>
            <p:cNvSpPr/>
            <p:nvPr/>
          </p:nvSpPr>
          <p:spPr>
            <a:xfrm rot="10800000" flipH="1">
              <a:off x="69928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22"/>
            <p:cNvSpPr/>
            <p:nvPr/>
          </p:nvSpPr>
          <p:spPr>
            <a:xfrm rot="10800000" flipH="1">
              <a:off x="69928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22"/>
            <p:cNvSpPr/>
            <p:nvPr/>
          </p:nvSpPr>
          <p:spPr>
            <a:xfrm rot="10800000" flipH="1">
              <a:off x="69928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22"/>
            <p:cNvSpPr/>
            <p:nvPr/>
          </p:nvSpPr>
          <p:spPr>
            <a:xfrm rot="10800000" flipH="1">
              <a:off x="69928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22"/>
            <p:cNvSpPr/>
            <p:nvPr/>
          </p:nvSpPr>
          <p:spPr>
            <a:xfrm rot="10800000" flipH="1">
              <a:off x="69928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22"/>
            <p:cNvSpPr/>
            <p:nvPr/>
          </p:nvSpPr>
          <p:spPr>
            <a:xfrm rot="10800000" flipH="1">
              <a:off x="69928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22"/>
            <p:cNvSpPr/>
            <p:nvPr/>
          </p:nvSpPr>
          <p:spPr>
            <a:xfrm rot="10800000" flipH="1">
              <a:off x="75307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22"/>
            <p:cNvSpPr/>
            <p:nvPr/>
          </p:nvSpPr>
          <p:spPr>
            <a:xfrm rot="10800000" flipH="1">
              <a:off x="75307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22"/>
            <p:cNvSpPr/>
            <p:nvPr/>
          </p:nvSpPr>
          <p:spPr>
            <a:xfrm rot="10800000" flipH="1">
              <a:off x="75307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22"/>
            <p:cNvSpPr/>
            <p:nvPr/>
          </p:nvSpPr>
          <p:spPr>
            <a:xfrm rot="10800000" flipH="1">
              <a:off x="75307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22"/>
            <p:cNvSpPr/>
            <p:nvPr/>
          </p:nvSpPr>
          <p:spPr>
            <a:xfrm rot="10800000" flipH="1">
              <a:off x="75307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22"/>
            <p:cNvSpPr/>
            <p:nvPr/>
          </p:nvSpPr>
          <p:spPr>
            <a:xfrm rot="10800000" flipH="1">
              <a:off x="75307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22"/>
            <p:cNvSpPr/>
            <p:nvPr/>
          </p:nvSpPr>
          <p:spPr>
            <a:xfrm rot="10800000" flipH="1">
              <a:off x="69928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22"/>
            <p:cNvSpPr/>
            <p:nvPr/>
          </p:nvSpPr>
          <p:spPr>
            <a:xfrm rot="10800000" flipH="1">
              <a:off x="69928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22"/>
            <p:cNvSpPr/>
            <p:nvPr/>
          </p:nvSpPr>
          <p:spPr>
            <a:xfrm rot="10800000" flipH="1">
              <a:off x="75307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22"/>
            <p:cNvSpPr/>
            <p:nvPr/>
          </p:nvSpPr>
          <p:spPr>
            <a:xfrm rot="10800000" flipH="1">
              <a:off x="75307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2"/>
            <p:cNvSpPr/>
            <p:nvPr/>
          </p:nvSpPr>
          <p:spPr>
            <a:xfrm rot="10800000" flipH="1">
              <a:off x="806863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22"/>
            <p:cNvSpPr/>
            <p:nvPr/>
          </p:nvSpPr>
          <p:spPr>
            <a:xfrm rot="10800000" flipH="1">
              <a:off x="806863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22"/>
            <p:cNvSpPr/>
            <p:nvPr/>
          </p:nvSpPr>
          <p:spPr>
            <a:xfrm rot="10800000" flipH="1">
              <a:off x="806863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22"/>
            <p:cNvSpPr/>
            <p:nvPr/>
          </p:nvSpPr>
          <p:spPr>
            <a:xfrm rot="10800000" flipH="1">
              <a:off x="806863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22"/>
            <p:cNvSpPr/>
            <p:nvPr/>
          </p:nvSpPr>
          <p:spPr>
            <a:xfrm rot="10800000" flipH="1">
              <a:off x="806863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22"/>
            <p:cNvSpPr/>
            <p:nvPr/>
          </p:nvSpPr>
          <p:spPr>
            <a:xfrm rot="10800000" flipH="1">
              <a:off x="806863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22"/>
            <p:cNvSpPr/>
            <p:nvPr/>
          </p:nvSpPr>
          <p:spPr>
            <a:xfrm rot="10800000" flipH="1">
              <a:off x="860654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22"/>
            <p:cNvSpPr/>
            <p:nvPr/>
          </p:nvSpPr>
          <p:spPr>
            <a:xfrm rot="10800000" flipH="1">
              <a:off x="860654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22"/>
            <p:cNvSpPr/>
            <p:nvPr/>
          </p:nvSpPr>
          <p:spPr>
            <a:xfrm rot="10800000" flipH="1">
              <a:off x="860654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22"/>
            <p:cNvSpPr/>
            <p:nvPr/>
          </p:nvSpPr>
          <p:spPr>
            <a:xfrm rot="10800000" flipH="1">
              <a:off x="860654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22"/>
            <p:cNvSpPr/>
            <p:nvPr/>
          </p:nvSpPr>
          <p:spPr>
            <a:xfrm rot="10800000" flipH="1">
              <a:off x="860654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22"/>
            <p:cNvSpPr/>
            <p:nvPr/>
          </p:nvSpPr>
          <p:spPr>
            <a:xfrm rot="10800000" flipH="1">
              <a:off x="860654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2"/>
            <p:cNvSpPr/>
            <p:nvPr/>
          </p:nvSpPr>
          <p:spPr>
            <a:xfrm rot="10800000" flipH="1">
              <a:off x="806863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22"/>
            <p:cNvSpPr/>
            <p:nvPr/>
          </p:nvSpPr>
          <p:spPr>
            <a:xfrm rot="10800000" flipH="1">
              <a:off x="806863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22"/>
            <p:cNvSpPr/>
            <p:nvPr/>
          </p:nvSpPr>
          <p:spPr>
            <a:xfrm rot="10800000" flipH="1">
              <a:off x="860654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22"/>
            <p:cNvSpPr/>
            <p:nvPr/>
          </p:nvSpPr>
          <p:spPr>
            <a:xfrm rot="10800000" flipH="1">
              <a:off x="860654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22"/>
            <p:cNvSpPr/>
            <p:nvPr/>
          </p:nvSpPr>
          <p:spPr>
            <a:xfrm rot="10800000" flipH="1">
              <a:off x="-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22"/>
            <p:cNvSpPr/>
            <p:nvPr/>
          </p:nvSpPr>
          <p:spPr>
            <a:xfrm rot="10800000" flipH="1">
              <a:off x="53788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22"/>
            <p:cNvSpPr/>
            <p:nvPr/>
          </p:nvSpPr>
          <p:spPr>
            <a:xfrm rot="10800000" flipH="1">
              <a:off x="107579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22"/>
            <p:cNvSpPr/>
            <p:nvPr/>
          </p:nvSpPr>
          <p:spPr>
            <a:xfrm rot="10800000" flipH="1">
              <a:off x="161370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22"/>
            <p:cNvSpPr/>
            <p:nvPr/>
          </p:nvSpPr>
          <p:spPr>
            <a:xfrm rot="10800000" flipH="1">
              <a:off x="21516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22"/>
            <p:cNvSpPr/>
            <p:nvPr/>
          </p:nvSpPr>
          <p:spPr>
            <a:xfrm rot="10800000" flipH="1">
              <a:off x="26895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22"/>
            <p:cNvSpPr/>
            <p:nvPr/>
          </p:nvSpPr>
          <p:spPr>
            <a:xfrm rot="10800000" flipH="1">
              <a:off x="322743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22"/>
            <p:cNvSpPr/>
            <p:nvPr/>
          </p:nvSpPr>
          <p:spPr>
            <a:xfrm rot="10800000" flipH="1">
              <a:off x="376534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22"/>
            <p:cNvSpPr/>
            <p:nvPr/>
          </p:nvSpPr>
          <p:spPr>
            <a:xfrm rot="10800000" flipH="1">
              <a:off x="430325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22"/>
            <p:cNvSpPr/>
            <p:nvPr/>
          </p:nvSpPr>
          <p:spPr>
            <a:xfrm rot="10800000" flipH="1">
              <a:off x="484116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22"/>
            <p:cNvSpPr/>
            <p:nvPr/>
          </p:nvSpPr>
          <p:spPr>
            <a:xfrm rot="10800000" flipH="1">
              <a:off x="537907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22"/>
            <p:cNvSpPr/>
            <p:nvPr/>
          </p:nvSpPr>
          <p:spPr>
            <a:xfrm rot="10800000" flipH="1">
              <a:off x="-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22"/>
            <p:cNvSpPr/>
            <p:nvPr/>
          </p:nvSpPr>
          <p:spPr>
            <a:xfrm rot="10800000" flipH="1">
              <a:off x="53788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22"/>
            <p:cNvSpPr/>
            <p:nvPr/>
          </p:nvSpPr>
          <p:spPr>
            <a:xfrm rot="10800000" flipH="1">
              <a:off x="107579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22"/>
            <p:cNvSpPr/>
            <p:nvPr/>
          </p:nvSpPr>
          <p:spPr>
            <a:xfrm rot="10800000" flipH="1">
              <a:off x="161370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22"/>
            <p:cNvSpPr/>
            <p:nvPr/>
          </p:nvSpPr>
          <p:spPr>
            <a:xfrm rot="10800000" flipH="1">
              <a:off x="21516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22"/>
            <p:cNvSpPr/>
            <p:nvPr/>
          </p:nvSpPr>
          <p:spPr>
            <a:xfrm rot="10800000" flipH="1">
              <a:off x="26895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2"/>
            <p:cNvSpPr/>
            <p:nvPr/>
          </p:nvSpPr>
          <p:spPr>
            <a:xfrm rot="10800000" flipH="1">
              <a:off x="322743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22"/>
            <p:cNvSpPr/>
            <p:nvPr/>
          </p:nvSpPr>
          <p:spPr>
            <a:xfrm rot="10800000" flipH="1">
              <a:off x="376534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22"/>
            <p:cNvSpPr/>
            <p:nvPr/>
          </p:nvSpPr>
          <p:spPr>
            <a:xfrm rot="10800000" flipH="1">
              <a:off x="430325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22"/>
            <p:cNvSpPr/>
            <p:nvPr/>
          </p:nvSpPr>
          <p:spPr>
            <a:xfrm rot="10800000" flipH="1">
              <a:off x="484116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22"/>
            <p:cNvSpPr/>
            <p:nvPr/>
          </p:nvSpPr>
          <p:spPr>
            <a:xfrm rot="10800000" flipH="1">
              <a:off x="537907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22"/>
            <p:cNvSpPr/>
            <p:nvPr/>
          </p:nvSpPr>
          <p:spPr>
            <a:xfrm rot="10800000" flipH="1">
              <a:off x="591698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22"/>
            <p:cNvSpPr/>
            <p:nvPr/>
          </p:nvSpPr>
          <p:spPr>
            <a:xfrm rot="10800000" flipH="1">
              <a:off x="645489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22"/>
            <p:cNvSpPr/>
            <p:nvPr/>
          </p:nvSpPr>
          <p:spPr>
            <a:xfrm rot="10800000" flipH="1">
              <a:off x="591698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22"/>
            <p:cNvSpPr/>
            <p:nvPr/>
          </p:nvSpPr>
          <p:spPr>
            <a:xfrm rot="10800000" flipH="1">
              <a:off x="645489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2"/>
            <p:cNvSpPr/>
            <p:nvPr/>
          </p:nvSpPr>
          <p:spPr>
            <a:xfrm rot="10800000" flipH="1">
              <a:off x="69928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22"/>
            <p:cNvSpPr/>
            <p:nvPr/>
          </p:nvSpPr>
          <p:spPr>
            <a:xfrm rot="10800000" flipH="1">
              <a:off x="75307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2"/>
            <p:cNvSpPr/>
            <p:nvPr/>
          </p:nvSpPr>
          <p:spPr>
            <a:xfrm rot="10800000" flipH="1">
              <a:off x="69928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22"/>
            <p:cNvSpPr/>
            <p:nvPr/>
          </p:nvSpPr>
          <p:spPr>
            <a:xfrm rot="10800000" flipH="1">
              <a:off x="75307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22"/>
            <p:cNvSpPr/>
            <p:nvPr/>
          </p:nvSpPr>
          <p:spPr>
            <a:xfrm rot="10800000" flipH="1">
              <a:off x="860654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22"/>
            <p:cNvSpPr/>
            <p:nvPr/>
          </p:nvSpPr>
          <p:spPr>
            <a:xfrm rot="10800000" flipH="1">
              <a:off x="806863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2"/>
            <p:cNvSpPr/>
            <p:nvPr/>
          </p:nvSpPr>
          <p:spPr>
            <a:xfrm rot="10800000" flipH="1">
              <a:off x="860654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22"/>
            <p:cNvSpPr/>
            <p:nvPr/>
          </p:nvSpPr>
          <p:spPr>
            <a:xfrm rot="10800000" flipH="1">
              <a:off x="-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22"/>
            <p:cNvSpPr/>
            <p:nvPr/>
          </p:nvSpPr>
          <p:spPr>
            <a:xfrm rot="10800000" flipH="1">
              <a:off x="53788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22"/>
            <p:cNvSpPr/>
            <p:nvPr/>
          </p:nvSpPr>
          <p:spPr>
            <a:xfrm rot="10800000" flipH="1">
              <a:off x="107579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22"/>
            <p:cNvSpPr/>
            <p:nvPr/>
          </p:nvSpPr>
          <p:spPr>
            <a:xfrm rot="10800000" flipH="1">
              <a:off x="161370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22"/>
            <p:cNvSpPr/>
            <p:nvPr/>
          </p:nvSpPr>
          <p:spPr>
            <a:xfrm rot="10800000" flipH="1">
              <a:off x="21516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22"/>
            <p:cNvSpPr/>
            <p:nvPr/>
          </p:nvSpPr>
          <p:spPr>
            <a:xfrm rot="10800000" flipH="1">
              <a:off x="26895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22"/>
            <p:cNvSpPr/>
            <p:nvPr/>
          </p:nvSpPr>
          <p:spPr>
            <a:xfrm rot="10800000" flipH="1">
              <a:off x="322743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22"/>
            <p:cNvSpPr/>
            <p:nvPr/>
          </p:nvSpPr>
          <p:spPr>
            <a:xfrm rot="10800000" flipH="1">
              <a:off x="376534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22"/>
            <p:cNvSpPr/>
            <p:nvPr/>
          </p:nvSpPr>
          <p:spPr>
            <a:xfrm rot="10800000" flipH="1">
              <a:off x="430325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2"/>
            <p:cNvSpPr/>
            <p:nvPr/>
          </p:nvSpPr>
          <p:spPr>
            <a:xfrm rot="10800000" flipH="1">
              <a:off x="484116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22"/>
            <p:cNvSpPr/>
            <p:nvPr/>
          </p:nvSpPr>
          <p:spPr>
            <a:xfrm rot="10800000" flipH="1">
              <a:off x="537907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22"/>
            <p:cNvSpPr/>
            <p:nvPr/>
          </p:nvSpPr>
          <p:spPr>
            <a:xfrm rot="10800000" flipH="1">
              <a:off x="591698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22"/>
            <p:cNvSpPr/>
            <p:nvPr/>
          </p:nvSpPr>
          <p:spPr>
            <a:xfrm rot="10800000" flipH="1">
              <a:off x="645489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22"/>
            <p:cNvSpPr/>
            <p:nvPr/>
          </p:nvSpPr>
          <p:spPr>
            <a:xfrm rot="10800000" flipH="1">
              <a:off x="69928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22"/>
            <p:cNvSpPr/>
            <p:nvPr/>
          </p:nvSpPr>
          <p:spPr>
            <a:xfrm rot="10800000" flipH="1">
              <a:off x="75307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2"/>
            <p:cNvSpPr/>
            <p:nvPr/>
          </p:nvSpPr>
          <p:spPr>
            <a:xfrm rot="10800000" flipH="1">
              <a:off x="806863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22"/>
            <p:cNvSpPr/>
            <p:nvPr/>
          </p:nvSpPr>
          <p:spPr>
            <a:xfrm rot="10800000" flipH="1">
              <a:off x="860654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8" name="Google Shape;388;p22"/>
          <p:cNvSpPr/>
          <p:nvPr/>
        </p:nvSpPr>
        <p:spPr>
          <a:xfrm>
            <a:off x="581700" y="464700"/>
            <a:ext cx="7980600" cy="4214100"/>
          </a:xfrm>
          <a:prstGeom prst="roundRect">
            <a:avLst>
              <a:gd name="adj" fmla="val 4407"/>
            </a:avLst>
          </a:prstGeom>
          <a:gradFill>
            <a:gsLst>
              <a:gs pos="0">
                <a:schemeClr val="accent2"/>
              </a:gs>
              <a:gs pos="100000">
                <a:schemeClr val="accent3"/>
              </a:gs>
            </a:gsLst>
            <a:path path="circle">
              <a:fillToRect l="50000" t="50000" r="50000" b="50000"/>
            </a:path>
            <a:tileRect/>
          </a:gradFill>
          <a:ln>
            <a:noFill/>
          </a:ln>
          <a:effectLst>
            <a:outerShdw dist="114300" dir="2580000" algn="bl" rotWithShape="0">
              <a:schemeClr val="dk1">
                <a:alpha val="1568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22"/>
          <p:cNvSpPr txBox="1">
            <a:spLocks noGrp="1"/>
          </p:cNvSpPr>
          <p:nvPr>
            <p:ph type="title"/>
          </p:nvPr>
        </p:nvSpPr>
        <p:spPr>
          <a:xfrm>
            <a:off x="715100" y="535000"/>
            <a:ext cx="7713900" cy="7041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1pPr>
            <a:lvl2pPr lvl="1"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2pPr>
            <a:lvl3pPr lvl="2"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3pPr>
            <a:lvl4pPr lvl="3"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4pPr>
            <a:lvl5pPr lvl="4"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5pPr>
            <a:lvl6pPr lvl="5"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6pPr>
            <a:lvl7pPr lvl="6"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7pPr>
            <a:lvl8pPr lvl="7"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8pPr>
            <a:lvl9pPr lvl="8"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9pPr>
          </a:lstStyle>
          <a:p>
            <a:endParaRPr/>
          </a:p>
        </p:txBody>
      </p:sp>
      <p:sp>
        <p:nvSpPr>
          <p:cNvPr id="390" name="Google Shape;390;p22"/>
          <p:cNvSpPr txBox="1">
            <a:spLocks noGrp="1"/>
          </p:cNvSpPr>
          <p:nvPr>
            <p:ph type="body" idx="1"/>
          </p:nvPr>
        </p:nvSpPr>
        <p:spPr>
          <a:xfrm>
            <a:off x="1004100" y="1467700"/>
            <a:ext cx="4074000" cy="25800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1pPr>
            <a:lvl2pPr marL="914400" lvl="1" indent="-317500" algn="l">
              <a:lnSpc>
                <a:spcPct val="115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2pPr>
            <a:lvl3pPr marL="1371600" lvl="2" indent="-317500" algn="l">
              <a:lnSpc>
                <a:spcPct val="115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3pPr>
            <a:lvl4pPr marL="1828800" lvl="3" indent="-317500" algn="l">
              <a:lnSpc>
                <a:spcPct val="115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4pPr>
            <a:lvl5pPr marL="2286000" lvl="4" indent="-317500" algn="l">
              <a:lnSpc>
                <a:spcPct val="115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5pPr>
            <a:lvl6pPr marL="2743200" lvl="5" indent="-317500" algn="l">
              <a:lnSpc>
                <a:spcPct val="115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6pPr>
            <a:lvl7pPr marL="3200400" lvl="6" indent="-317500" algn="l">
              <a:lnSpc>
                <a:spcPct val="115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7pPr>
            <a:lvl8pPr marL="3657600" lvl="7" indent="-317500" algn="l">
              <a:lnSpc>
                <a:spcPct val="115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8pPr>
            <a:lvl9pPr marL="4114800" lvl="8" indent="-317500" algn="l">
              <a:lnSpc>
                <a:spcPct val="115000"/>
              </a:lnSpc>
              <a:spcBef>
                <a:spcPts val="0"/>
              </a:spcBef>
              <a:spcAft>
                <a:spcPts val="0"/>
              </a:spcAft>
              <a:buClr>
                <a:schemeClr val="dk1"/>
              </a:buClr>
              <a:buSzPts val="1400"/>
              <a:buFont typeface="Golos Text"/>
              <a:buChar char="■"/>
              <a:defRPr>
                <a:solidFill>
                  <a:schemeClr val="dk1"/>
                </a:solidFill>
                <a:latin typeface="Golos Text"/>
                <a:ea typeface="Golos Text"/>
                <a:cs typeface="Golos Text"/>
                <a:sym typeface="Golos Text"/>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4BFA-80F1-F06E-2BDB-3DF53517B39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0C54873-C479-69B4-3C54-79734ABBF8F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984B76-5470-3C7F-05F1-BE3639FFF9B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65D3FB6-E65A-5547-A249-AEA5B2F34EA0}"/>
              </a:ext>
            </a:extLst>
          </p:cNvPr>
          <p:cNvSpPr>
            <a:spLocks noGrp="1"/>
          </p:cNvSpPr>
          <p:nvPr>
            <p:ph type="dt" sz="half" idx="10"/>
          </p:nvPr>
        </p:nvSpPr>
        <p:spPr/>
        <p:txBody>
          <a:bodyPr/>
          <a:lstStyle/>
          <a:p>
            <a:fld id="{E2D468EB-1359-4290-94E7-46E11D00530A}" type="datetimeFigureOut">
              <a:rPr lang="en-US" smtClean="0"/>
              <a:t>8/23/2024</a:t>
            </a:fld>
            <a:endParaRPr lang="en-US"/>
          </a:p>
        </p:txBody>
      </p:sp>
      <p:sp>
        <p:nvSpPr>
          <p:cNvPr id="6" name="Footer Placeholder 5">
            <a:extLst>
              <a:ext uri="{FF2B5EF4-FFF2-40B4-BE49-F238E27FC236}">
                <a16:creationId xmlns:a16="http://schemas.microsoft.com/office/drawing/2014/main" id="{FFF85EE6-2D6F-A570-41B8-1B0CBF057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203D48-0C4B-5CC2-3713-93C10592D72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2681238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69FAC-54E5-86F3-13C3-70175860EF4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71ECE5-E737-44A6-D37F-2D1B3833B6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F0DEA46-2B45-320F-4254-C1E35A970CA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951F83E-0232-0509-E6F9-A5F6CBB362B0}"/>
              </a:ext>
            </a:extLst>
          </p:cNvPr>
          <p:cNvSpPr>
            <a:spLocks noGrp="1"/>
          </p:cNvSpPr>
          <p:nvPr>
            <p:ph type="dt" sz="half" idx="10"/>
          </p:nvPr>
        </p:nvSpPr>
        <p:spPr/>
        <p:txBody>
          <a:bodyPr/>
          <a:lstStyle/>
          <a:p>
            <a:fld id="{E2D468EB-1359-4290-94E7-46E11D00530A}" type="datetimeFigureOut">
              <a:rPr lang="en-US" smtClean="0"/>
              <a:t>8/23/2024</a:t>
            </a:fld>
            <a:endParaRPr lang="en-US"/>
          </a:p>
        </p:txBody>
      </p:sp>
      <p:sp>
        <p:nvSpPr>
          <p:cNvPr id="6" name="Footer Placeholder 5">
            <a:extLst>
              <a:ext uri="{FF2B5EF4-FFF2-40B4-BE49-F238E27FC236}">
                <a16:creationId xmlns:a16="http://schemas.microsoft.com/office/drawing/2014/main" id="{43A21F87-7778-CB6C-CF93-4A05D1383C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3755C-0C90-A72E-67D3-D645F09E5969}"/>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4238151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4D1F9-7FE5-4F45-3859-86F2123DC0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8F9E0C-6FD3-3A6D-4B95-F690298EE5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8ADC9-27B8-0919-BCE3-7EF734AA9C28}"/>
              </a:ext>
            </a:extLst>
          </p:cNvPr>
          <p:cNvSpPr>
            <a:spLocks noGrp="1"/>
          </p:cNvSpPr>
          <p:nvPr>
            <p:ph type="dt" sz="half" idx="10"/>
          </p:nvPr>
        </p:nvSpPr>
        <p:spPr/>
        <p:txBody>
          <a:bodyPr/>
          <a:lstStyle/>
          <a:p>
            <a:fld id="{E2D468EB-1359-4290-94E7-46E11D00530A}" type="datetimeFigureOut">
              <a:rPr lang="en-US" smtClean="0"/>
              <a:t>8/23/2024</a:t>
            </a:fld>
            <a:endParaRPr lang="en-US"/>
          </a:p>
        </p:txBody>
      </p:sp>
      <p:sp>
        <p:nvSpPr>
          <p:cNvPr id="5" name="Footer Placeholder 4">
            <a:extLst>
              <a:ext uri="{FF2B5EF4-FFF2-40B4-BE49-F238E27FC236}">
                <a16:creationId xmlns:a16="http://schemas.microsoft.com/office/drawing/2014/main" id="{64FF6EB8-3F17-7E70-5D41-A3C6D8F274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3023B-BA16-B984-767D-6BEA4CD2C7BE}"/>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3763607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0D6164-F541-FDBB-A79B-115F8D8E3C1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AD1DE1-69B7-F6A1-51E9-D0FB2C20899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57AF0-9240-8C1C-4BF3-D44DFB5DDFBF}"/>
              </a:ext>
            </a:extLst>
          </p:cNvPr>
          <p:cNvSpPr>
            <a:spLocks noGrp="1"/>
          </p:cNvSpPr>
          <p:nvPr>
            <p:ph type="dt" sz="half" idx="10"/>
          </p:nvPr>
        </p:nvSpPr>
        <p:spPr/>
        <p:txBody>
          <a:bodyPr/>
          <a:lstStyle/>
          <a:p>
            <a:fld id="{E2D468EB-1359-4290-94E7-46E11D00530A}" type="datetimeFigureOut">
              <a:rPr lang="en-US" smtClean="0"/>
              <a:t>8/23/2024</a:t>
            </a:fld>
            <a:endParaRPr lang="en-US"/>
          </a:p>
        </p:txBody>
      </p:sp>
      <p:sp>
        <p:nvSpPr>
          <p:cNvPr id="5" name="Footer Placeholder 4">
            <a:extLst>
              <a:ext uri="{FF2B5EF4-FFF2-40B4-BE49-F238E27FC236}">
                <a16:creationId xmlns:a16="http://schemas.microsoft.com/office/drawing/2014/main" id="{0E743644-022C-7007-530C-D843F9E6F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B1746-95C8-6C98-5486-1B74A1A15106}"/>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2526824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391"/>
        <p:cNvGrpSpPr/>
        <p:nvPr/>
      </p:nvGrpSpPr>
      <p:grpSpPr>
        <a:xfrm>
          <a:off x="0" y="0"/>
          <a:ext cx="0" cy="0"/>
          <a:chOff x="0" y="0"/>
          <a:chExt cx="0" cy="0"/>
        </a:xfrm>
      </p:grpSpPr>
      <p:grpSp>
        <p:nvGrpSpPr>
          <p:cNvPr id="392" name="Google Shape;392;p23"/>
          <p:cNvGrpSpPr/>
          <p:nvPr/>
        </p:nvGrpSpPr>
        <p:grpSpPr>
          <a:xfrm>
            <a:off x="-433687" y="-464107"/>
            <a:ext cx="10011366" cy="6071716"/>
            <a:chOff x="-25" y="5188652"/>
            <a:chExt cx="9144470" cy="5657581"/>
          </a:xfrm>
        </p:grpSpPr>
        <p:sp>
          <p:nvSpPr>
            <p:cNvPr id="393" name="Google Shape;393;p23"/>
            <p:cNvSpPr/>
            <p:nvPr/>
          </p:nvSpPr>
          <p:spPr>
            <a:xfrm rot="10800000" flipH="1">
              <a:off x="-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3"/>
            <p:cNvSpPr/>
            <p:nvPr/>
          </p:nvSpPr>
          <p:spPr>
            <a:xfrm rot="10800000" flipH="1">
              <a:off x="-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3"/>
            <p:cNvSpPr/>
            <p:nvPr/>
          </p:nvSpPr>
          <p:spPr>
            <a:xfrm rot="10800000" flipH="1">
              <a:off x="-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3"/>
            <p:cNvSpPr/>
            <p:nvPr/>
          </p:nvSpPr>
          <p:spPr>
            <a:xfrm rot="10800000" flipH="1">
              <a:off x="-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23"/>
            <p:cNvSpPr/>
            <p:nvPr/>
          </p:nvSpPr>
          <p:spPr>
            <a:xfrm rot="10800000" flipH="1">
              <a:off x="-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3"/>
            <p:cNvSpPr/>
            <p:nvPr/>
          </p:nvSpPr>
          <p:spPr>
            <a:xfrm rot="10800000" flipH="1">
              <a:off x="-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3"/>
            <p:cNvSpPr/>
            <p:nvPr/>
          </p:nvSpPr>
          <p:spPr>
            <a:xfrm rot="10800000" flipH="1">
              <a:off x="53788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3"/>
            <p:cNvSpPr/>
            <p:nvPr/>
          </p:nvSpPr>
          <p:spPr>
            <a:xfrm rot="10800000" flipH="1">
              <a:off x="53788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23"/>
            <p:cNvSpPr/>
            <p:nvPr/>
          </p:nvSpPr>
          <p:spPr>
            <a:xfrm rot="10800000" flipH="1">
              <a:off x="53788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23"/>
            <p:cNvSpPr/>
            <p:nvPr/>
          </p:nvSpPr>
          <p:spPr>
            <a:xfrm rot="10800000" flipH="1">
              <a:off x="53788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3"/>
            <p:cNvSpPr/>
            <p:nvPr/>
          </p:nvSpPr>
          <p:spPr>
            <a:xfrm rot="10800000" flipH="1">
              <a:off x="53788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3"/>
            <p:cNvSpPr/>
            <p:nvPr/>
          </p:nvSpPr>
          <p:spPr>
            <a:xfrm rot="10800000" flipH="1">
              <a:off x="53788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23"/>
            <p:cNvSpPr/>
            <p:nvPr/>
          </p:nvSpPr>
          <p:spPr>
            <a:xfrm rot="10800000" flipH="1">
              <a:off x="107579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23"/>
            <p:cNvSpPr/>
            <p:nvPr/>
          </p:nvSpPr>
          <p:spPr>
            <a:xfrm rot="10800000" flipH="1">
              <a:off x="107579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3"/>
            <p:cNvSpPr/>
            <p:nvPr/>
          </p:nvSpPr>
          <p:spPr>
            <a:xfrm rot="10800000" flipH="1">
              <a:off x="107579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3"/>
            <p:cNvSpPr/>
            <p:nvPr/>
          </p:nvSpPr>
          <p:spPr>
            <a:xfrm rot="10800000" flipH="1">
              <a:off x="107579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3"/>
            <p:cNvSpPr/>
            <p:nvPr/>
          </p:nvSpPr>
          <p:spPr>
            <a:xfrm rot="10800000" flipH="1">
              <a:off x="107579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3"/>
            <p:cNvSpPr/>
            <p:nvPr/>
          </p:nvSpPr>
          <p:spPr>
            <a:xfrm rot="10800000" flipH="1">
              <a:off x="107579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23"/>
            <p:cNvSpPr/>
            <p:nvPr/>
          </p:nvSpPr>
          <p:spPr>
            <a:xfrm rot="10800000" flipH="1">
              <a:off x="161370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3"/>
            <p:cNvSpPr/>
            <p:nvPr/>
          </p:nvSpPr>
          <p:spPr>
            <a:xfrm rot="10800000" flipH="1">
              <a:off x="161370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3"/>
            <p:cNvSpPr/>
            <p:nvPr/>
          </p:nvSpPr>
          <p:spPr>
            <a:xfrm rot="10800000" flipH="1">
              <a:off x="161370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23"/>
            <p:cNvSpPr/>
            <p:nvPr/>
          </p:nvSpPr>
          <p:spPr>
            <a:xfrm rot="10800000" flipH="1">
              <a:off x="161370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23"/>
            <p:cNvSpPr/>
            <p:nvPr/>
          </p:nvSpPr>
          <p:spPr>
            <a:xfrm rot="10800000" flipH="1">
              <a:off x="161370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23"/>
            <p:cNvSpPr/>
            <p:nvPr/>
          </p:nvSpPr>
          <p:spPr>
            <a:xfrm rot="10800000" flipH="1">
              <a:off x="161370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3"/>
            <p:cNvSpPr/>
            <p:nvPr/>
          </p:nvSpPr>
          <p:spPr>
            <a:xfrm rot="10800000" flipH="1">
              <a:off x="21516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23"/>
            <p:cNvSpPr/>
            <p:nvPr/>
          </p:nvSpPr>
          <p:spPr>
            <a:xfrm rot="10800000" flipH="1">
              <a:off x="21516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23"/>
            <p:cNvSpPr/>
            <p:nvPr/>
          </p:nvSpPr>
          <p:spPr>
            <a:xfrm rot="10800000" flipH="1">
              <a:off x="21516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23"/>
            <p:cNvSpPr/>
            <p:nvPr/>
          </p:nvSpPr>
          <p:spPr>
            <a:xfrm rot="10800000" flipH="1">
              <a:off x="21516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3"/>
            <p:cNvSpPr/>
            <p:nvPr/>
          </p:nvSpPr>
          <p:spPr>
            <a:xfrm rot="10800000" flipH="1">
              <a:off x="21516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3"/>
            <p:cNvSpPr/>
            <p:nvPr/>
          </p:nvSpPr>
          <p:spPr>
            <a:xfrm rot="10800000" flipH="1">
              <a:off x="21516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23"/>
            <p:cNvSpPr/>
            <p:nvPr/>
          </p:nvSpPr>
          <p:spPr>
            <a:xfrm rot="10800000" flipH="1">
              <a:off x="26895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23"/>
            <p:cNvSpPr/>
            <p:nvPr/>
          </p:nvSpPr>
          <p:spPr>
            <a:xfrm rot="10800000" flipH="1">
              <a:off x="26895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23"/>
            <p:cNvSpPr/>
            <p:nvPr/>
          </p:nvSpPr>
          <p:spPr>
            <a:xfrm rot="10800000" flipH="1">
              <a:off x="26895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23"/>
            <p:cNvSpPr/>
            <p:nvPr/>
          </p:nvSpPr>
          <p:spPr>
            <a:xfrm rot="10800000" flipH="1">
              <a:off x="26895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23"/>
            <p:cNvSpPr/>
            <p:nvPr/>
          </p:nvSpPr>
          <p:spPr>
            <a:xfrm rot="10800000" flipH="1">
              <a:off x="26895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23"/>
            <p:cNvSpPr/>
            <p:nvPr/>
          </p:nvSpPr>
          <p:spPr>
            <a:xfrm rot="10800000" flipH="1">
              <a:off x="26895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23"/>
            <p:cNvSpPr/>
            <p:nvPr/>
          </p:nvSpPr>
          <p:spPr>
            <a:xfrm rot="10800000" flipH="1">
              <a:off x="322743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23"/>
            <p:cNvSpPr/>
            <p:nvPr/>
          </p:nvSpPr>
          <p:spPr>
            <a:xfrm rot="10800000" flipH="1">
              <a:off x="322743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23"/>
            <p:cNvSpPr/>
            <p:nvPr/>
          </p:nvSpPr>
          <p:spPr>
            <a:xfrm rot="10800000" flipH="1">
              <a:off x="322743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23"/>
            <p:cNvSpPr/>
            <p:nvPr/>
          </p:nvSpPr>
          <p:spPr>
            <a:xfrm rot="10800000" flipH="1">
              <a:off x="322743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23"/>
            <p:cNvSpPr/>
            <p:nvPr/>
          </p:nvSpPr>
          <p:spPr>
            <a:xfrm rot="10800000" flipH="1">
              <a:off x="322743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23"/>
            <p:cNvSpPr/>
            <p:nvPr/>
          </p:nvSpPr>
          <p:spPr>
            <a:xfrm rot="10800000" flipH="1">
              <a:off x="322743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23"/>
            <p:cNvSpPr/>
            <p:nvPr/>
          </p:nvSpPr>
          <p:spPr>
            <a:xfrm rot="10800000" flipH="1">
              <a:off x="376534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23"/>
            <p:cNvSpPr/>
            <p:nvPr/>
          </p:nvSpPr>
          <p:spPr>
            <a:xfrm rot="10800000" flipH="1">
              <a:off x="376534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23"/>
            <p:cNvSpPr/>
            <p:nvPr/>
          </p:nvSpPr>
          <p:spPr>
            <a:xfrm rot="10800000" flipH="1">
              <a:off x="376534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23"/>
            <p:cNvSpPr/>
            <p:nvPr/>
          </p:nvSpPr>
          <p:spPr>
            <a:xfrm rot="10800000" flipH="1">
              <a:off x="376534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23"/>
            <p:cNvSpPr/>
            <p:nvPr/>
          </p:nvSpPr>
          <p:spPr>
            <a:xfrm rot="10800000" flipH="1">
              <a:off x="376534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23"/>
            <p:cNvSpPr/>
            <p:nvPr/>
          </p:nvSpPr>
          <p:spPr>
            <a:xfrm rot="10800000" flipH="1">
              <a:off x="376534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23"/>
            <p:cNvSpPr/>
            <p:nvPr/>
          </p:nvSpPr>
          <p:spPr>
            <a:xfrm rot="10800000" flipH="1">
              <a:off x="430325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23"/>
            <p:cNvSpPr/>
            <p:nvPr/>
          </p:nvSpPr>
          <p:spPr>
            <a:xfrm rot="10800000" flipH="1">
              <a:off x="430325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23"/>
            <p:cNvSpPr/>
            <p:nvPr/>
          </p:nvSpPr>
          <p:spPr>
            <a:xfrm rot="10800000" flipH="1">
              <a:off x="430325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23"/>
            <p:cNvSpPr/>
            <p:nvPr/>
          </p:nvSpPr>
          <p:spPr>
            <a:xfrm rot="10800000" flipH="1">
              <a:off x="430325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23"/>
            <p:cNvSpPr/>
            <p:nvPr/>
          </p:nvSpPr>
          <p:spPr>
            <a:xfrm rot="10800000" flipH="1">
              <a:off x="430325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23"/>
            <p:cNvSpPr/>
            <p:nvPr/>
          </p:nvSpPr>
          <p:spPr>
            <a:xfrm rot="10800000" flipH="1">
              <a:off x="430325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23"/>
            <p:cNvSpPr/>
            <p:nvPr/>
          </p:nvSpPr>
          <p:spPr>
            <a:xfrm rot="10800000" flipH="1">
              <a:off x="484116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23"/>
            <p:cNvSpPr/>
            <p:nvPr/>
          </p:nvSpPr>
          <p:spPr>
            <a:xfrm rot="10800000" flipH="1">
              <a:off x="484116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23"/>
            <p:cNvSpPr/>
            <p:nvPr/>
          </p:nvSpPr>
          <p:spPr>
            <a:xfrm rot="10800000" flipH="1">
              <a:off x="484116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23"/>
            <p:cNvSpPr/>
            <p:nvPr/>
          </p:nvSpPr>
          <p:spPr>
            <a:xfrm rot="10800000" flipH="1">
              <a:off x="484116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23"/>
            <p:cNvSpPr/>
            <p:nvPr/>
          </p:nvSpPr>
          <p:spPr>
            <a:xfrm rot="10800000" flipH="1">
              <a:off x="484116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23"/>
            <p:cNvSpPr/>
            <p:nvPr/>
          </p:nvSpPr>
          <p:spPr>
            <a:xfrm rot="10800000" flipH="1">
              <a:off x="484116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23"/>
            <p:cNvSpPr/>
            <p:nvPr/>
          </p:nvSpPr>
          <p:spPr>
            <a:xfrm rot="10800000" flipH="1">
              <a:off x="537907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23"/>
            <p:cNvSpPr/>
            <p:nvPr/>
          </p:nvSpPr>
          <p:spPr>
            <a:xfrm rot="10800000" flipH="1">
              <a:off x="537907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23"/>
            <p:cNvSpPr/>
            <p:nvPr/>
          </p:nvSpPr>
          <p:spPr>
            <a:xfrm rot="10800000" flipH="1">
              <a:off x="537907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23"/>
            <p:cNvSpPr/>
            <p:nvPr/>
          </p:nvSpPr>
          <p:spPr>
            <a:xfrm rot="10800000" flipH="1">
              <a:off x="537907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23"/>
            <p:cNvSpPr/>
            <p:nvPr/>
          </p:nvSpPr>
          <p:spPr>
            <a:xfrm rot="10800000" flipH="1">
              <a:off x="537907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23"/>
            <p:cNvSpPr/>
            <p:nvPr/>
          </p:nvSpPr>
          <p:spPr>
            <a:xfrm rot="10800000" flipH="1">
              <a:off x="537907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23"/>
            <p:cNvSpPr/>
            <p:nvPr/>
          </p:nvSpPr>
          <p:spPr>
            <a:xfrm rot="10800000" flipH="1">
              <a:off x="-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23"/>
            <p:cNvSpPr/>
            <p:nvPr/>
          </p:nvSpPr>
          <p:spPr>
            <a:xfrm rot="10800000" flipH="1">
              <a:off x="-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23"/>
            <p:cNvSpPr/>
            <p:nvPr/>
          </p:nvSpPr>
          <p:spPr>
            <a:xfrm rot="10800000" flipH="1">
              <a:off x="53788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23"/>
            <p:cNvSpPr/>
            <p:nvPr/>
          </p:nvSpPr>
          <p:spPr>
            <a:xfrm rot="10800000" flipH="1">
              <a:off x="53788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23"/>
            <p:cNvSpPr/>
            <p:nvPr/>
          </p:nvSpPr>
          <p:spPr>
            <a:xfrm rot="10800000" flipH="1">
              <a:off x="107579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23"/>
            <p:cNvSpPr/>
            <p:nvPr/>
          </p:nvSpPr>
          <p:spPr>
            <a:xfrm rot="10800000" flipH="1">
              <a:off x="107579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23"/>
            <p:cNvSpPr/>
            <p:nvPr/>
          </p:nvSpPr>
          <p:spPr>
            <a:xfrm rot="10800000" flipH="1">
              <a:off x="161370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23"/>
            <p:cNvSpPr/>
            <p:nvPr/>
          </p:nvSpPr>
          <p:spPr>
            <a:xfrm rot="10800000" flipH="1">
              <a:off x="161370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23"/>
            <p:cNvSpPr/>
            <p:nvPr/>
          </p:nvSpPr>
          <p:spPr>
            <a:xfrm rot="10800000" flipH="1">
              <a:off x="21516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23"/>
            <p:cNvSpPr/>
            <p:nvPr/>
          </p:nvSpPr>
          <p:spPr>
            <a:xfrm rot="10800000" flipH="1">
              <a:off x="21516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23"/>
            <p:cNvSpPr/>
            <p:nvPr/>
          </p:nvSpPr>
          <p:spPr>
            <a:xfrm rot="10800000" flipH="1">
              <a:off x="26895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23"/>
            <p:cNvSpPr/>
            <p:nvPr/>
          </p:nvSpPr>
          <p:spPr>
            <a:xfrm rot="10800000" flipH="1">
              <a:off x="26895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23"/>
            <p:cNvSpPr/>
            <p:nvPr/>
          </p:nvSpPr>
          <p:spPr>
            <a:xfrm rot="10800000" flipH="1">
              <a:off x="322743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23"/>
            <p:cNvSpPr/>
            <p:nvPr/>
          </p:nvSpPr>
          <p:spPr>
            <a:xfrm rot="10800000" flipH="1">
              <a:off x="322743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23"/>
            <p:cNvSpPr/>
            <p:nvPr/>
          </p:nvSpPr>
          <p:spPr>
            <a:xfrm rot="10800000" flipH="1">
              <a:off x="376534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23"/>
            <p:cNvSpPr/>
            <p:nvPr/>
          </p:nvSpPr>
          <p:spPr>
            <a:xfrm rot="10800000" flipH="1">
              <a:off x="376534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23"/>
            <p:cNvSpPr/>
            <p:nvPr/>
          </p:nvSpPr>
          <p:spPr>
            <a:xfrm rot="10800000" flipH="1">
              <a:off x="430325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23"/>
            <p:cNvSpPr/>
            <p:nvPr/>
          </p:nvSpPr>
          <p:spPr>
            <a:xfrm rot="10800000" flipH="1">
              <a:off x="430325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23"/>
            <p:cNvSpPr/>
            <p:nvPr/>
          </p:nvSpPr>
          <p:spPr>
            <a:xfrm rot="10800000" flipH="1">
              <a:off x="484116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23"/>
            <p:cNvSpPr/>
            <p:nvPr/>
          </p:nvSpPr>
          <p:spPr>
            <a:xfrm rot="10800000" flipH="1">
              <a:off x="484116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23"/>
            <p:cNvSpPr/>
            <p:nvPr/>
          </p:nvSpPr>
          <p:spPr>
            <a:xfrm rot="10800000" flipH="1">
              <a:off x="537907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23"/>
            <p:cNvSpPr/>
            <p:nvPr/>
          </p:nvSpPr>
          <p:spPr>
            <a:xfrm rot="10800000" flipH="1">
              <a:off x="537907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23"/>
            <p:cNvSpPr/>
            <p:nvPr/>
          </p:nvSpPr>
          <p:spPr>
            <a:xfrm rot="10800000" flipH="1">
              <a:off x="591698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23"/>
            <p:cNvSpPr/>
            <p:nvPr/>
          </p:nvSpPr>
          <p:spPr>
            <a:xfrm rot="10800000" flipH="1">
              <a:off x="591698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23"/>
            <p:cNvSpPr/>
            <p:nvPr/>
          </p:nvSpPr>
          <p:spPr>
            <a:xfrm rot="10800000" flipH="1">
              <a:off x="591698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23"/>
            <p:cNvSpPr/>
            <p:nvPr/>
          </p:nvSpPr>
          <p:spPr>
            <a:xfrm rot="10800000" flipH="1">
              <a:off x="591698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23"/>
            <p:cNvSpPr/>
            <p:nvPr/>
          </p:nvSpPr>
          <p:spPr>
            <a:xfrm rot="10800000" flipH="1">
              <a:off x="591698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23"/>
            <p:cNvSpPr/>
            <p:nvPr/>
          </p:nvSpPr>
          <p:spPr>
            <a:xfrm rot="10800000" flipH="1">
              <a:off x="591698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23"/>
            <p:cNvSpPr/>
            <p:nvPr/>
          </p:nvSpPr>
          <p:spPr>
            <a:xfrm rot="10800000" flipH="1">
              <a:off x="645489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23"/>
            <p:cNvSpPr/>
            <p:nvPr/>
          </p:nvSpPr>
          <p:spPr>
            <a:xfrm rot="10800000" flipH="1">
              <a:off x="645489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23"/>
            <p:cNvSpPr/>
            <p:nvPr/>
          </p:nvSpPr>
          <p:spPr>
            <a:xfrm rot="10800000" flipH="1">
              <a:off x="645489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23"/>
            <p:cNvSpPr/>
            <p:nvPr/>
          </p:nvSpPr>
          <p:spPr>
            <a:xfrm rot="10800000" flipH="1">
              <a:off x="645489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23"/>
            <p:cNvSpPr/>
            <p:nvPr/>
          </p:nvSpPr>
          <p:spPr>
            <a:xfrm rot="10800000" flipH="1">
              <a:off x="645489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23"/>
            <p:cNvSpPr/>
            <p:nvPr/>
          </p:nvSpPr>
          <p:spPr>
            <a:xfrm rot="10800000" flipH="1">
              <a:off x="645489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23"/>
            <p:cNvSpPr/>
            <p:nvPr/>
          </p:nvSpPr>
          <p:spPr>
            <a:xfrm rot="10800000" flipH="1">
              <a:off x="591698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23"/>
            <p:cNvSpPr/>
            <p:nvPr/>
          </p:nvSpPr>
          <p:spPr>
            <a:xfrm rot="10800000" flipH="1">
              <a:off x="591698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23"/>
            <p:cNvSpPr/>
            <p:nvPr/>
          </p:nvSpPr>
          <p:spPr>
            <a:xfrm rot="10800000" flipH="1">
              <a:off x="645489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23"/>
            <p:cNvSpPr/>
            <p:nvPr/>
          </p:nvSpPr>
          <p:spPr>
            <a:xfrm rot="10800000" flipH="1">
              <a:off x="645489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23"/>
            <p:cNvSpPr/>
            <p:nvPr/>
          </p:nvSpPr>
          <p:spPr>
            <a:xfrm rot="10800000" flipH="1">
              <a:off x="69928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23"/>
            <p:cNvSpPr/>
            <p:nvPr/>
          </p:nvSpPr>
          <p:spPr>
            <a:xfrm rot="10800000" flipH="1">
              <a:off x="69928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23"/>
            <p:cNvSpPr/>
            <p:nvPr/>
          </p:nvSpPr>
          <p:spPr>
            <a:xfrm rot="10800000" flipH="1">
              <a:off x="69928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23"/>
            <p:cNvSpPr/>
            <p:nvPr/>
          </p:nvSpPr>
          <p:spPr>
            <a:xfrm rot="10800000" flipH="1">
              <a:off x="69928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23"/>
            <p:cNvSpPr/>
            <p:nvPr/>
          </p:nvSpPr>
          <p:spPr>
            <a:xfrm rot="10800000" flipH="1">
              <a:off x="69928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23"/>
            <p:cNvSpPr/>
            <p:nvPr/>
          </p:nvSpPr>
          <p:spPr>
            <a:xfrm rot="10800000" flipH="1">
              <a:off x="69928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23"/>
            <p:cNvSpPr/>
            <p:nvPr/>
          </p:nvSpPr>
          <p:spPr>
            <a:xfrm rot="10800000" flipH="1">
              <a:off x="75307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23"/>
            <p:cNvSpPr/>
            <p:nvPr/>
          </p:nvSpPr>
          <p:spPr>
            <a:xfrm rot="10800000" flipH="1">
              <a:off x="75307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23"/>
            <p:cNvSpPr/>
            <p:nvPr/>
          </p:nvSpPr>
          <p:spPr>
            <a:xfrm rot="10800000" flipH="1">
              <a:off x="75307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23"/>
            <p:cNvSpPr/>
            <p:nvPr/>
          </p:nvSpPr>
          <p:spPr>
            <a:xfrm rot="10800000" flipH="1">
              <a:off x="75307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23"/>
            <p:cNvSpPr/>
            <p:nvPr/>
          </p:nvSpPr>
          <p:spPr>
            <a:xfrm rot="10800000" flipH="1">
              <a:off x="75307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23"/>
            <p:cNvSpPr/>
            <p:nvPr/>
          </p:nvSpPr>
          <p:spPr>
            <a:xfrm rot="10800000" flipH="1">
              <a:off x="75307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23"/>
            <p:cNvSpPr/>
            <p:nvPr/>
          </p:nvSpPr>
          <p:spPr>
            <a:xfrm rot="10800000" flipH="1">
              <a:off x="69928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23"/>
            <p:cNvSpPr/>
            <p:nvPr/>
          </p:nvSpPr>
          <p:spPr>
            <a:xfrm rot="10800000" flipH="1">
              <a:off x="69928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23"/>
            <p:cNvSpPr/>
            <p:nvPr/>
          </p:nvSpPr>
          <p:spPr>
            <a:xfrm rot="10800000" flipH="1">
              <a:off x="75307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23"/>
            <p:cNvSpPr/>
            <p:nvPr/>
          </p:nvSpPr>
          <p:spPr>
            <a:xfrm rot="10800000" flipH="1">
              <a:off x="75307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23"/>
            <p:cNvSpPr/>
            <p:nvPr/>
          </p:nvSpPr>
          <p:spPr>
            <a:xfrm rot="10800000" flipH="1">
              <a:off x="806863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23"/>
            <p:cNvSpPr/>
            <p:nvPr/>
          </p:nvSpPr>
          <p:spPr>
            <a:xfrm rot="10800000" flipH="1">
              <a:off x="806863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23"/>
            <p:cNvSpPr/>
            <p:nvPr/>
          </p:nvSpPr>
          <p:spPr>
            <a:xfrm rot="10800000" flipH="1">
              <a:off x="806863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23"/>
            <p:cNvSpPr/>
            <p:nvPr/>
          </p:nvSpPr>
          <p:spPr>
            <a:xfrm rot="10800000" flipH="1">
              <a:off x="806863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23"/>
            <p:cNvSpPr/>
            <p:nvPr/>
          </p:nvSpPr>
          <p:spPr>
            <a:xfrm rot="10800000" flipH="1">
              <a:off x="806863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23"/>
            <p:cNvSpPr/>
            <p:nvPr/>
          </p:nvSpPr>
          <p:spPr>
            <a:xfrm rot="10800000" flipH="1">
              <a:off x="806863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23"/>
            <p:cNvSpPr/>
            <p:nvPr/>
          </p:nvSpPr>
          <p:spPr>
            <a:xfrm rot="10800000" flipH="1">
              <a:off x="860654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23"/>
            <p:cNvSpPr/>
            <p:nvPr/>
          </p:nvSpPr>
          <p:spPr>
            <a:xfrm rot="10800000" flipH="1">
              <a:off x="860654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23"/>
            <p:cNvSpPr/>
            <p:nvPr/>
          </p:nvSpPr>
          <p:spPr>
            <a:xfrm rot="10800000" flipH="1">
              <a:off x="860654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23"/>
            <p:cNvSpPr/>
            <p:nvPr/>
          </p:nvSpPr>
          <p:spPr>
            <a:xfrm rot="10800000" flipH="1">
              <a:off x="860654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23"/>
            <p:cNvSpPr/>
            <p:nvPr/>
          </p:nvSpPr>
          <p:spPr>
            <a:xfrm rot="10800000" flipH="1">
              <a:off x="860654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23"/>
            <p:cNvSpPr/>
            <p:nvPr/>
          </p:nvSpPr>
          <p:spPr>
            <a:xfrm rot="10800000" flipH="1">
              <a:off x="860654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23"/>
            <p:cNvSpPr/>
            <p:nvPr/>
          </p:nvSpPr>
          <p:spPr>
            <a:xfrm rot="10800000" flipH="1">
              <a:off x="806863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23"/>
            <p:cNvSpPr/>
            <p:nvPr/>
          </p:nvSpPr>
          <p:spPr>
            <a:xfrm rot="10800000" flipH="1">
              <a:off x="806863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23"/>
            <p:cNvSpPr/>
            <p:nvPr/>
          </p:nvSpPr>
          <p:spPr>
            <a:xfrm rot="10800000" flipH="1">
              <a:off x="860654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23"/>
            <p:cNvSpPr/>
            <p:nvPr/>
          </p:nvSpPr>
          <p:spPr>
            <a:xfrm rot="10800000" flipH="1">
              <a:off x="860654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23"/>
            <p:cNvSpPr/>
            <p:nvPr/>
          </p:nvSpPr>
          <p:spPr>
            <a:xfrm rot="10800000" flipH="1">
              <a:off x="-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23"/>
            <p:cNvSpPr/>
            <p:nvPr/>
          </p:nvSpPr>
          <p:spPr>
            <a:xfrm rot="10800000" flipH="1">
              <a:off x="53788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23"/>
            <p:cNvSpPr/>
            <p:nvPr/>
          </p:nvSpPr>
          <p:spPr>
            <a:xfrm rot="10800000" flipH="1">
              <a:off x="107579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23"/>
            <p:cNvSpPr/>
            <p:nvPr/>
          </p:nvSpPr>
          <p:spPr>
            <a:xfrm rot="10800000" flipH="1">
              <a:off x="161370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23"/>
            <p:cNvSpPr/>
            <p:nvPr/>
          </p:nvSpPr>
          <p:spPr>
            <a:xfrm rot="10800000" flipH="1">
              <a:off x="21516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23"/>
            <p:cNvSpPr/>
            <p:nvPr/>
          </p:nvSpPr>
          <p:spPr>
            <a:xfrm rot="10800000" flipH="1">
              <a:off x="26895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23"/>
            <p:cNvSpPr/>
            <p:nvPr/>
          </p:nvSpPr>
          <p:spPr>
            <a:xfrm rot="10800000" flipH="1">
              <a:off x="322743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23"/>
            <p:cNvSpPr/>
            <p:nvPr/>
          </p:nvSpPr>
          <p:spPr>
            <a:xfrm rot="10800000" flipH="1">
              <a:off x="376534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23"/>
            <p:cNvSpPr/>
            <p:nvPr/>
          </p:nvSpPr>
          <p:spPr>
            <a:xfrm rot="10800000" flipH="1">
              <a:off x="430325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23"/>
            <p:cNvSpPr/>
            <p:nvPr/>
          </p:nvSpPr>
          <p:spPr>
            <a:xfrm rot="10800000" flipH="1">
              <a:off x="484116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23"/>
            <p:cNvSpPr/>
            <p:nvPr/>
          </p:nvSpPr>
          <p:spPr>
            <a:xfrm rot="10800000" flipH="1">
              <a:off x="537907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23"/>
            <p:cNvSpPr/>
            <p:nvPr/>
          </p:nvSpPr>
          <p:spPr>
            <a:xfrm rot="10800000" flipH="1">
              <a:off x="-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23"/>
            <p:cNvSpPr/>
            <p:nvPr/>
          </p:nvSpPr>
          <p:spPr>
            <a:xfrm rot="10800000" flipH="1">
              <a:off x="53788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23"/>
            <p:cNvSpPr/>
            <p:nvPr/>
          </p:nvSpPr>
          <p:spPr>
            <a:xfrm rot="10800000" flipH="1">
              <a:off x="107579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23"/>
            <p:cNvSpPr/>
            <p:nvPr/>
          </p:nvSpPr>
          <p:spPr>
            <a:xfrm rot="10800000" flipH="1">
              <a:off x="161370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23"/>
            <p:cNvSpPr/>
            <p:nvPr/>
          </p:nvSpPr>
          <p:spPr>
            <a:xfrm rot="10800000" flipH="1">
              <a:off x="21516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23"/>
            <p:cNvSpPr/>
            <p:nvPr/>
          </p:nvSpPr>
          <p:spPr>
            <a:xfrm rot="10800000" flipH="1">
              <a:off x="26895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23"/>
            <p:cNvSpPr/>
            <p:nvPr/>
          </p:nvSpPr>
          <p:spPr>
            <a:xfrm rot="10800000" flipH="1">
              <a:off x="322743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23"/>
            <p:cNvSpPr/>
            <p:nvPr/>
          </p:nvSpPr>
          <p:spPr>
            <a:xfrm rot="10800000" flipH="1">
              <a:off x="376534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23"/>
            <p:cNvSpPr/>
            <p:nvPr/>
          </p:nvSpPr>
          <p:spPr>
            <a:xfrm rot="10800000" flipH="1">
              <a:off x="430325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23"/>
            <p:cNvSpPr/>
            <p:nvPr/>
          </p:nvSpPr>
          <p:spPr>
            <a:xfrm rot="10800000" flipH="1">
              <a:off x="484116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23"/>
            <p:cNvSpPr/>
            <p:nvPr/>
          </p:nvSpPr>
          <p:spPr>
            <a:xfrm rot="10800000" flipH="1">
              <a:off x="537907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23"/>
            <p:cNvSpPr/>
            <p:nvPr/>
          </p:nvSpPr>
          <p:spPr>
            <a:xfrm rot="10800000" flipH="1">
              <a:off x="591698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23"/>
            <p:cNvSpPr/>
            <p:nvPr/>
          </p:nvSpPr>
          <p:spPr>
            <a:xfrm rot="10800000" flipH="1">
              <a:off x="645489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23"/>
            <p:cNvSpPr/>
            <p:nvPr/>
          </p:nvSpPr>
          <p:spPr>
            <a:xfrm rot="10800000" flipH="1">
              <a:off x="591698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23"/>
            <p:cNvSpPr/>
            <p:nvPr/>
          </p:nvSpPr>
          <p:spPr>
            <a:xfrm rot="10800000" flipH="1">
              <a:off x="645489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23"/>
            <p:cNvSpPr/>
            <p:nvPr/>
          </p:nvSpPr>
          <p:spPr>
            <a:xfrm rot="10800000" flipH="1">
              <a:off x="69928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23"/>
            <p:cNvSpPr/>
            <p:nvPr/>
          </p:nvSpPr>
          <p:spPr>
            <a:xfrm rot="10800000" flipH="1">
              <a:off x="75307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23"/>
            <p:cNvSpPr/>
            <p:nvPr/>
          </p:nvSpPr>
          <p:spPr>
            <a:xfrm rot="10800000" flipH="1">
              <a:off x="69928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23"/>
            <p:cNvSpPr/>
            <p:nvPr/>
          </p:nvSpPr>
          <p:spPr>
            <a:xfrm rot="10800000" flipH="1">
              <a:off x="75307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23"/>
            <p:cNvSpPr/>
            <p:nvPr/>
          </p:nvSpPr>
          <p:spPr>
            <a:xfrm rot="10800000" flipH="1">
              <a:off x="860654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23"/>
            <p:cNvSpPr/>
            <p:nvPr/>
          </p:nvSpPr>
          <p:spPr>
            <a:xfrm rot="10800000" flipH="1">
              <a:off x="806863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23"/>
            <p:cNvSpPr/>
            <p:nvPr/>
          </p:nvSpPr>
          <p:spPr>
            <a:xfrm rot="10800000" flipH="1">
              <a:off x="860654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23"/>
            <p:cNvSpPr/>
            <p:nvPr/>
          </p:nvSpPr>
          <p:spPr>
            <a:xfrm rot="10800000" flipH="1">
              <a:off x="-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23"/>
            <p:cNvSpPr/>
            <p:nvPr/>
          </p:nvSpPr>
          <p:spPr>
            <a:xfrm rot="10800000" flipH="1">
              <a:off x="53788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23"/>
            <p:cNvSpPr/>
            <p:nvPr/>
          </p:nvSpPr>
          <p:spPr>
            <a:xfrm rot="10800000" flipH="1">
              <a:off x="107579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23"/>
            <p:cNvSpPr/>
            <p:nvPr/>
          </p:nvSpPr>
          <p:spPr>
            <a:xfrm rot="10800000" flipH="1">
              <a:off x="161370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23"/>
            <p:cNvSpPr/>
            <p:nvPr/>
          </p:nvSpPr>
          <p:spPr>
            <a:xfrm rot="10800000" flipH="1">
              <a:off x="21516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23"/>
            <p:cNvSpPr/>
            <p:nvPr/>
          </p:nvSpPr>
          <p:spPr>
            <a:xfrm rot="10800000" flipH="1">
              <a:off x="26895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23"/>
            <p:cNvSpPr/>
            <p:nvPr/>
          </p:nvSpPr>
          <p:spPr>
            <a:xfrm rot="10800000" flipH="1">
              <a:off x="322743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23"/>
            <p:cNvSpPr/>
            <p:nvPr/>
          </p:nvSpPr>
          <p:spPr>
            <a:xfrm rot="10800000" flipH="1">
              <a:off x="376534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23"/>
            <p:cNvSpPr/>
            <p:nvPr/>
          </p:nvSpPr>
          <p:spPr>
            <a:xfrm rot="10800000" flipH="1">
              <a:off x="430325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23"/>
            <p:cNvSpPr/>
            <p:nvPr/>
          </p:nvSpPr>
          <p:spPr>
            <a:xfrm rot="10800000" flipH="1">
              <a:off x="484116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23"/>
            <p:cNvSpPr/>
            <p:nvPr/>
          </p:nvSpPr>
          <p:spPr>
            <a:xfrm rot="10800000" flipH="1">
              <a:off x="537907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23"/>
            <p:cNvSpPr/>
            <p:nvPr/>
          </p:nvSpPr>
          <p:spPr>
            <a:xfrm rot="10800000" flipH="1">
              <a:off x="591698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23"/>
            <p:cNvSpPr/>
            <p:nvPr/>
          </p:nvSpPr>
          <p:spPr>
            <a:xfrm rot="10800000" flipH="1">
              <a:off x="645489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23"/>
            <p:cNvSpPr/>
            <p:nvPr/>
          </p:nvSpPr>
          <p:spPr>
            <a:xfrm rot="10800000" flipH="1">
              <a:off x="69928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23"/>
            <p:cNvSpPr/>
            <p:nvPr/>
          </p:nvSpPr>
          <p:spPr>
            <a:xfrm rot="10800000" flipH="1">
              <a:off x="75307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23"/>
            <p:cNvSpPr/>
            <p:nvPr/>
          </p:nvSpPr>
          <p:spPr>
            <a:xfrm rot="10800000" flipH="1">
              <a:off x="806863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23"/>
            <p:cNvSpPr/>
            <p:nvPr/>
          </p:nvSpPr>
          <p:spPr>
            <a:xfrm rot="10800000" flipH="1">
              <a:off x="860654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79" name="Google Shape;579;p23"/>
          <p:cNvSpPr/>
          <p:nvPr/>
        </p:nvSpPr>
        <p:spPr>
          <a:xfrm>
            <a:off x="581700" y="464700"/>
            <a:ext cx="7980600" cy="4214100"/>
          </a:xfrm>
          <a:prstGeom prst="roundRect">
            <a:avLst>
              <a:gd name="adj" fmla="val 4407"/>
            </a:avLst>
          </a:prstGeom>
          <a:gradFill>
            <a:gsLst>
              <a:gs pos="0">
                <a:schemeClr val="accent2"/>
              </a:gs>
              <a:gs pos="100000">
                <a:schemeClr val="accent3"/>
              </a:gs>
            </a:gsLst>
            <a:path path="circle">
              <a:fillToRect l="50000" t="50000" r="50000" b="50000"/>
            </a:path>
            <a:tileRect/>
          </a:gradFill>
          <a:ln>
            <a:noFill/>
          </a:ln>
          <a:effectLst>
            <a:outerShdw dist="114300" dir="2580000" algn="bl" rotWithShape="0">
              <a:schemeClr val="dk1">
                <a:alpha val="1568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23"/>
          <p:cNvSpPr txBox="1">
            <a:spLocks noGrp="1"/>
          </p:cNvSpPr>
          <p:nvPr>
            <p:ph type="ctrTitle"/>
          </p:nvPr>
        </p:nvSpPr>
        <p:spPr>
          <a:xfrm>
            <a:off x="1004100" y="1013681"/>
            <a:ext cx="4369800" cy="21726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5200"/>
              <a:buNone/>
              <a:defRPr sz="3800"/>
            </a:lvl1pPr>
            <a:lvl2pPr lvl="1" algn="ctr">
              <a:lnSpc>
                <a:spcPct val="115000"/>
              </a:lnSpc>
              <a:spcBef>
                <a:spcPts val="0"/>
              </a:spcBef>
              <a:spcAft>
                <a:spcPts val="0"/>
              </a:spcAft>
              <a:buSzPts val="5200"/>
              <a:buNone/>
              <a:defRPr sz="5200"/>
            </a:lvl2pPr>
            <a:lvl3pPr lvl="2" algn="ctr">
              <a:lnSpc>
                <a:spcPct val="115000"/>
              </a:lnSpc>
              <a:spcBef>
                <a:spcPts val="0"/>
              </a:spcBef>
              <a:spcAft>
                <a:spcPts val="0"/>
              </a:spcAft>
              <a:buSzPts val="5200"/>
              <a:buNone/>
              <a:defRPr sz="5200"/>
            </a:lvl3pPr>
            <a:lvl4pPr lvl="3" algn="ctr">
              <a:lnSpc>
                <a:spcPct val="115000"/>
              </a:lnSpc>
              <a:spcBef>
                <a:spcPts val="0"/>
              </a:spcBef>
              <a:spcAft>
                <a:spcPts val="0"/>
              </a:spcAft>
              <a:buSzPts val="5200"/>
              <a:buNone/>
              <a:defRPr sz="5200"/>
            </a:lvl4pPr>
            <a:lvl5pPr lvl="4" algn="ctr">
              <a:lnSpc>
                <a:spcPct val="115000"/>
              </a:lnSpc>
              <a:spcBef>
                <a:spcPts val="0"/>
              </a:spcBef>
              <a:spcAft>
                <a:spcPts val="0"/>
              </a:spcAft>
              <a:buSzPts val="5200"/>
              <a:buNone/>
              <a:defRPr sz="5200"/>
            </a:lvl5pPr>
            <a:lvl6pPr lvl="5" algn="ctr">
              <a:lnSpc>
                <a:spcPct val="115000"/>
              </a:lnSpc>
              <a:spcBef>
                <a:spcPts val="0"/>
              </a:spcBef>
              <a:spcAft>
                <a:spcPts val="0"/>
              </a:spcAft>
              <a:buSzPts val="5200"/>
              <a:buNone/>
              <a:defRPr sz="5200"/>
            </a:lvl6pPr>
            <a:lvl7pPr lvl="6" algn="ctr">
              <a:lnSpc>
                <a:spcPct val="115000"/>
              </a:lnSpc>
              <a:spcBef>
                <a:spcPts val="0"/>
              </a:spcBef>
              <a:spcAft>
                <a:spcPts val="0"/>
              </a:spcAft>
              <a:buSzPts val="5200"/>
              <a:buNone/>
              <a:defRPr sz="5200"/>
            </a:lvl7pPr>
            <a:lvl8pPr lvl="7" algn="ctr">
              <a:lnSpc>
                <a:spcPct val="115000"/>
              </a:lnSpc>
              <a:spcBef>
                <a:spcPts val="0"/>
              </a:spcBef>
              <a:spcAft>
                <a:spcPts val="0"/>
              </a:spcAft>
              <a:buSzPts val="5200"/>
              <a:buNone/>
              <a:defRPr sz="5200"/>
            </a:lvl8pPr>
            <a:lvl9pPr lvl="8" algn="ctr">
              <a:lnSpc>
                <a:spcPct val="115000"/>
              </a:lnSpc>
              <a:spcBef>
                <a:spcPts val="0"/>
              </a:spcBef>
              <a:spcAft>
                <a:spcPts val="0"/>
              </a:spcAft>
              <a:buSzPts val="5200"/>
              <a:buNone/>
              <a:defRPr sz="5200"/>
            </a:lvl9pPr>
          </a:lstStyle>
          <a:p>
            <a:endParaRPr/>
          </a:p>
        </p:txBody>
      </p:sp>
      <p:sp>
        <p:nvSpPr>
          <p:cNvPr id="581" name="Google Shape;581;p23"/>
          <p:cNvSpPr txBox="1">
            <a:spLocks noGrp="1"/>
          </p:cNvSpPr>
          <p:nvPr>
            <p:ph type="subTitle" idx="1"/>
          </p:nvPr>
        </p:nvSpPr>
        <p:spPr>
          <a:xfrm>
            <a:off x="1004100" y="3186269"/>
            <a:ext cx="2198400" cy="7149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582"/>
        <p:cNvGrpSpPr/>
        <p:nvPr/>
      </p:nvGrpSpPr>
      <p:grpSpPr>
        <a:xfrm>
          <a:off x="0" y="0"/>
          <a:ext cx="0" cy="0"/>
          <a:chOff x="0" y="0"/>
          <a:chExt cx="0" cy="0"/>
        </a:xfrm>
      </p:grpSpPr>
      <p:grpSp>
        <p:nvGrpSpPr>
          <p:cNvPr id="583" name="Google Shape;583;p24"/>
          <p:cNvGrpSpPr/>
          <p:nvPr/>
        </p:nvGrpSpPr>
        <p:grpSpPr>
          <a:xfrm>
            <a:off x="-433687" y="-464107"/>
            <a:ext cx="10011366" cy="6071716"/>
            <a:chOff x="-25" y="5188652"/>
            <a:chExt cx="9144470" cy="5657581"/>
          </a:xfrm>
        </p:grpSpPr>
        <p:sp>
          <p:nvSpPr>
            <p:cNvPr id="584" name="Google Shape;584;p24"/>
            <p:cNvSpPr/>
            <p:nvPr/>
          </p:nvSpPr>
          <p:spPr>
            <a:xfrm rot="10800000" flipH="1">
              <a:off x="-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24"/>
            <p:cNvSpPr/>
            <p:nvPr/>
          </p:nvSpPr>
          <p:spPr>
            <a:xfrm rot="10800000" flipH="1">
              <a:off x="-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24"/>
            <p:cNvSpPr/>
            <p:nvPr/>
          </p:nvSpPr>
          <p:spPr>
            <a:xfrm rot="10800000" flipH="1">
              <a:off x="-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24"/>
            <p:cNvSpPr/>
            <p:nvPr/>
          </p:nvSpPr>
          <p:spPr>
            <a:xfrm rot="10800000" flipH="1">
              <a:off x="-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24"/>
            <p:cNvSpPr/>
            <p:nvPr/>
          </p:nvSpPr>
          <p:spPr>
            <a:xfrm rot="10800000" flipH="1">
              <a:off x="-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24"/>
            <p:cNvSpPr/>
            <p:nvPr/>
          </p:nvSpPr>
          <p:spPr>
            <a:xfrm rot="10800000" flipH="1">
              <a:off x="-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24"/>
            <p:cNvSpPr/>
            <p:nvPr/>
          </p:nvSpPr>
          <p:spPr>
            <a:xfrm rot="10800000" flipH="1">
              <a:off x="53788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24"/>
            <p:cNvSpPr/>
            <p:nvPr/>
          </p:nvSpPr>
          <p:spPr>
            <a:xfrm rot="10800000" flipH="1">
              <a:off x="53788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24"/>
            <p:cNvSpPr/>
            <p:nvPr/>
          </p:nvSpPr>
          <p:spPr>
            <a:xfrm rot="10800000" flipH="1">
              <a:off x="53788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24"/>
            <p:cNvSpPr/>
            <p:nvPr/>
          </p:nvSpPr>
          <p:spPr>
            <a:xfrm rot="10800000" flipH="1">
              <a:off x="53788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24"/>
            <p:cNvSpPr/>
            <p:nvPr/>
          </p:nvSpPr>
          <p:spPr>
            <a:xfrm rot="10800000" flipH="1">
              <a:off x="53788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24"/>
            <p:cNvSpPr/>
            <p:nvPr/>
          </p:nvSpPr>
          <p:spPr>
            <a:xfrm rot="10800000" flipH="1">
              <a:off x="53788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24"/>
            <p:cNvSpPr/>
            <p:nvPr/>
          </p:nvSpPr>
          <p:spPr>
            <a:xfrm rot="10800000" flipH="1">
              <a:off x="107579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24"/>
            <p:cNvSpPr/>
            <p:nvPr/>
          </p:nvSpPr>
          <p:spPr>
            <a:xfrm rot="10800000" flipH="1">
              <a:off x="107579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24"/>
            <p:cNvSpPr/>
            <p:nvPr/>
          </p:nvSpPr>
          <p:spPr>
            <a:xfrm rot="10800000" flipH="1">
              <a:off x="107579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24"/>
            <p:cNvSpPr/>
            <p:nvPr/>
          </p:nvSpPr>
          <p:spPr>
            <a:xfrm rot="10800000" flipH="1">
              <a:off x="107579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24"/>
            <p:cNvSpPr/>
            <p:nvPr/>
          </p:nvSpPr>
          <p:spPr>
            <a:xfrm rot="10800000" flipH="1">
              <a:off x="107579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24"/>
            <p:cNvSpPr/>
            <p:nvPr/>
          </p:nvSpPr>
          <p:spPr>
            <a:xfrm rot="10800000" flipH="1">
              <a:off x="107579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24"/>
            <p:cNvSpPr/>
            <p:nvPr/>
          </p:nvSpPr>
          <p:spPr>
            <a:xfrm rot="10800000" flipH="1">
              <a:off x="161370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24"/>
            <p:cNvSpPr/>
            <p:nvPr/>
          </p:nvSpPr>
          <p:spPr>
            <a:xfrm rot="10800000" flipH="1">
              <a:off x="161370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24"/>
            <p:cNvSpPr/>
            <p:nvPr/>
          </p:nvSpPr>
          <p:spPr>
            <a:xfrm rot="10800000" flipH="1">
              <a:off x="161370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24"/>
            <p:cNvSpPr/>
            <p:nvPr/>
          </p:nvSpPr>
          <p:spPr>
            <a:xfrm rot="10800000" flipH="1">
              <a:off x="161370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24"/>
            <p:cNvSpPr/>
            <p:nvPr/>
          </p:nvSpPr>
          <p:spPr>
            <a:xfrm rot="10800000" flipH="1">
              <a:off x="161370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24"/>
            <p:cNvSpPr/>
            <p:nvPr/>
          </p:nvSpPr>
          <p:spPr>
            <a:xfrm rot="10800000" flipH="1">
              <a:off x="161370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24"/>
            <p:cNvSpPr/>
            <p:nvPr/>
          </p:nvSpPr>
          <p:spPr>
            <a:xfrm rot="10800000" flipH="1">
              <a:off x="21516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24"/>
            <p:cNvSpPr/>
            <p:nvPr/>
          </p:nvSpPr>
          <p:spPr>
            <a:xfrm rot="10800000" flipH="1">
              <a:off x="21516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24"/>
            <p:cNvSpPr/>
            <p:nvPr/>
          </p:nvSpPr>
          <p:spPr>
            <a:xfrm rot="10800000" flipH="1">
              <a:off x="21516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24"/>
            <p:cNvSpPr/>
            <p:nvPr/>
          </p:nvSpPr>
          <p:spPr>
            <a:xfrm rot="10800000" flipH="1">
              <a:off x="21516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24"/>
            <p:cNvSpPr/>
            <p:nvPr/>
          </p:nvSpPr>
          <p:spPr>
            <a:xfrm rot="10800000" flipH="1">
              <a:off x="21516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24"/>
            <p:cNvSpPr/>
            <p:nvPr/>
          </p:nvSpPr>
          <p:spPr>
            <a:xfrm rot="10800000" flipH="1">
              <a:off x="21516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24"/>
            <p:cNvSpPr/>
            <p:nvPr/>
          </p:nvSpPr>
          <p:spPr>
            <a:xfrm rot="10800000" flipH="1">
              <a:off x="26895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24"/>
            <p:cNvSpPr/>
            <p:nvPr/>
          </p:nvSpPr>
          <p:spPr>
            <a:xfrm rot="10800000" flipH="1">
              <a:off x="26895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24"/>
            <p:cNvSpPr/>
            <p:nvPr/>
          </p:nvSpPr>
          <p:spPr>
            <a:xfrm rot="10800000" flipH="1">
              <a:off x="26895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24"/>
            <p:cNvSpPr/>
            <p:nvPr/>
          </p:nvSpPr>
          <p:spPr>
            <a:xfrm rot="10800000" flipH="1">
              <a:off x="26895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24"/>
            <p:cNvSpPr/>
            <p:nvPr/>
          </p:nvSpPr>
          <p:spPr>
            <a:xfrm rot="10800000" flipH="1">
              <a:off x="26895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24"/>
            <p:cNvSpPr/>
            <p:nvPr/>
          </p:nvSpPr>
          <p:spPr>
            <a:xfrm rot="10800000" flipH="1">
              <a:off x="26895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24"/>
            <p:cNvSpPr/>
            <p:nvPr/>
          </p:nvSpPr>
          <p:spPr>
            <a:xfrm rot="10800000" flipH="1">
              <a:off x="322743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24"/>
            <p:cNvSpPr/>
            <p:nvPr/>
          </p:nvSpPr>
          <p:spPr>
            <a:xfrm rot="10800000" flipH="1">
              <a:off x="322743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24"/>
            <p:cNvSpPr/>
            <p:nvPr/>
          </p:nvSpPr>
          <p:spPr>
            <a:xfrm rot="10800000" flipH="1">
              <a:off x="322743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24"/>
            <p:cNvSpPr/>
            <p:nvPr/>
          </p:nvSpPr>
          <p:spPr>
            <a:xfrm rot="10800000" flipH="1">
              <a:off x="322743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24"/>
            <p:cNvSpPr/>
            <p:nvPr/>
          </p:nvSpPr>
          <p:spPr>
            <a:xfrm rot="10800000" flipH="1">
              <a:off x="322743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24"/>
            <p:cNvSpPr/>
            <p:nvPr/>
          </p:nvSpPr>
          <p:spPr>
            <a:xfrm rot="10800000" flipH="1">
              <a:off x="322743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24"/>
            <p:cNvSpPr/>
            <p:nvPr/>
          </p:nvSpPr>
          <p:spPr>
            <a:xfrm rot="10800000" flipH="1">
              <a:off x="376534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24"/>
            <p:cNvSpPr/>
            <p:nvPr/>
          </p:nvSpPr>
          <p:spPr>
            <a:xfrm rot="10800000" flipH="1">
              <a:off x="376534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24"/>
            <p:cNvSpPr/>
            <p:nvPr/>
          </p:nvSpPr>
          <p:spPr>
            <a:xfrm rot="10800000" flipH="1">
              <a:off x="376534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24"/>
            <p:cNvSpPr/>
            <p:nvPr/>
          </p:nvSpPr>
          <p:spPr>
            <a:xfrm rot="10800000" flipH="1">
              <a:off x="376534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24"/>
            <p:cNvSpPr/>
            <p:nvPr/>
          </p:nvSpPr>
          <p:spPr>
            <a:xfrm rot="10800000" flipH="1">
              <a:off x="376534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24"/>
            <p:cNvSpPr/>
            <p:nvPr/>
          </p:nvSpPr>
          <p:spPr>
            <a:xfrm rot="10800000" flipH="1">
              <a:off x="376534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24"/>
            <p:cNvSpPr/>
            <p:nvPr/>
          </p:nvSpPr>
          <p:spPr>
            <a:xfrm rot="10800000" flipH="1">
              <a:off x="430325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24"/>
            <p:cNvSpPr/>
            <p:nvPr/>
          </p:nvSpPr>
          <p:spPr>
            <a:xfrm rot="10800000" flipH="1">
              <a:off x="430325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24"/>
            <p:cNvSpPr/>
            <p:nvPr/>
          </p:nvSpPr>
          <p:spPr>
            <a:xfrm rot="10800000" flipH="1">
              <a:off x="430325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24"/>
            <p:cNvSpPr/>
            <p:nvPr/>
          </p:nvSpPr>
          <p:spPr>
            <a:xfrm rot="10800000" flipH="1">
              <a:off x="430325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24"/>
            <p:cNvSpPr/>
            <p:nvPr/>
          </p:nvSpPr>
          <p:spPr>
            <a:xfrm rot="10800000" flipH="1">
              <a:off x="430325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24"/>
            <p:cNvSpPr/>
            <p:nvPr/>
          </p:nvSpPr>
          <p:spPr>
            <a:xfrm rot="10800000" flipH="1">
              <a:off x="430325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24"/>
            <p:cNvSpPr/>
            <p:nvPr/>
          </p:nvSpPr>
          <p:spPr>
            <a:xfrm rot="10800000" flipH="1">
              <a:off x="484116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24"/>
            <p:cNvSpPr/>
            <p:nvPr/>
          </p:nvSpPr>
          <p:spPr>
            <a:xfrm rot="10800000" flipH="1">
              <a:off x="484116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24"/>
            <p:cNvSpPr/>
            <p:nvPr/>
          </p:nvSpPr>
          <p:spPr>
            <a:xfrm rot="10800000" flipH="1">
              <a:off x="484116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24"/>
            <p:cNvSpPr/>
            <p:nvPr/>
          </p:nvSpPr>
          <p:spPr>
            <a:xfrm rot="10800000" flipH="1">
              <a:off x="484116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24"/>
            <p:cNvSpPr/>
            <p:nvPr/>
          </p:nvSpPr>
          <p:spPr>
            <a:xfrm rot="10800000" flipH="1">
              <a:off x="484116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24"/>
            <p:cNvSpPr/>
            <p:nvPr/>
          </p:nvSpPr>
          <p:spPr>
            <a:xfrm rot="10800000" flipH="1">
              <a:off x="484116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24"/>
            <p:cNvSpPr/>
            <p:nvPr/>
          </p:nvSpPr>
          <p:spPr>
            <a:xfrm rot="10800000" flipH="1">
              <a:off x="537907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24"/>
            <p:cNvSpPr/>
            <p:nvPr/>
          </p:nvSpPr>
          <p:spPr>
            <a:xfrm rot="10800000" flipH="1">
              <a:off x="537907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24"/>
            <p:cNvSpPr/>
            <p:nvPr/>
          </p:nvSpPr>
          <p:spPr>
            <a:xfrm rot="10800000" flipH="1">
              <a:off x="537907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24"/>
            <p:cNvSpPr/>
            <p:nvPr/>
          </p:nvSpPr>
          <p:spPr>
            <a:xfrm rot="10800000" flipH="1">
              <a:off x="537907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24"/>
            <p:cNvSpPr/>
            <p:nvPr/>
          </p:nvSpPr>
          <p:spPr>
            <a:xfrm rot="10800000" flipH="1">
              <a:off x="537907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24"/>
            <p:cNvSpPr/>
            <p:nvPr/>
          </p:nvSpPr>
          <p:spPr>
            <a:xfrm rot="10800000" flipH="1">
              <a:off x="537907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24"/>
            <p:cNvSpPr/>
            <p:nvPr/>
          </p:nvSpPr>
          <p:spPr>
            <a:xfrm rot="10800000" flipH="1">
              <a:off x="-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24"/>
            <p:cNvSpPr/>
            <p:nvPr/>
          </p:nvSpPr>
          <p:spPr>
            <a:xfrm rot="10800000" flipH="1">
              <a:off x="-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24"/>
            <p:cNvSpPr/>
            <p:nvPr/>
          </p:nvSpPr>
          <p:spPr>
            <a:xfrm rot="10800000" flipH="1">
              <a:off x="53788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24"/>
            <p:cNvSpPr/>
            <p:nvPr/>
          </p:nvSpPr>
          <p:spPr>
            <a:xfrm rot="10800000" flipH="1">
              <a:off x="53788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24"/>
            <p:cNvSpPr/>
            <p:nvPr/>
          </p:nvSpPr>
          <p:spPr>
            <a:xfrm rot="10800000" flipH="1">
              <a:off x="107579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24"/>
            <p:cNvSpPr/>
            <p:nvPr/>
          </p:nvSpPr>
          <p:spPr>
            <a:xfrm rot="10800000" flipH="1">
              <a:off x="107579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24"/>
            <p:cNvSpPr/>
            <p:nvPr/>
          </p:nvSpPr>
          <p:spPr>
            <a:xfrm rot="10800000" flipH="1">
              <a:off x="161370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24"/>
            <p:cNvSpPr/>
            <p:nvPr/>
          </p:nvSpPr>
          <p:spPr>
            <a:xfrm rot="10800000" flipH="1">
              <a:off x="161370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24"/>
            <p:cNvSpPr/>
            <p:nvPr/>
          </p:nvSpPr>
          <p:spPr>
            <a:xfrm rot="10800000" flipH="1">
              <a:off x="21516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24"/>
            <p:cNvSpPr/>
            <p:nvPr/>
          </p:nvSpPr>
          <p:spPr>
            <a:xfrm rot="10800000" flipH="1">
              <a:off x="21516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24"/>
            <p:cNvSpPr/>
            <p:nvPr/>
          </p:nvSpPr>
          <p:spPr>
            <a:xfrm rot="10800000" flipH="1">
              <a:off x="26895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24"/>
            <p:cNvSpPr/>
            <p:nvPr/>
          </p:nvSpPr>
          <p:spPr>
            <a:xfrm rot="10800000" flipH="1">
              <a:off x="26895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24"/>
            <p:cNvSpPr/>
            <p:nvPr/>
          </p:nvSpPr>
          <p:spPr>
            <a:xfrm rot="10800000" flipH="1">
              <a:off x="322743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24"/>
            <p:cNvSpPr/>
            <p:nvPr/>
          </p:nvSpPr>
          <p:spPr>
            <a:xfrm rot="10800000" flipH="1">
              <a:off x="322743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24"/>
            <p:cNvSpPr/>
            <p:nvPr/>
          </p:nvSpPr>
          <p:spPr>
            <a:xfrm rot="10800000" flipH="1">
              <a:off x="376534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24"/>
            <p:cNvSpPr/>
            <p:nvPr/>
          </p:nvSpPr>
          <p:spPr>
            <a:xfrm rot="10800000" flipH="1">
              <a:off x="376534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24"/>
            <p:cNvSpPr/>
            <p:nvPr/>
          </p:nvSpPr>
          <p:spPr>
            <a:xfrm rot="10800000" flipH="1">
              <a:off x="430325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24"/>
            <p:cNvSpPr/>
            <p:nvPr/>
          </p:nvSpPr>
          <p:spPr>
            <a:xfrm rot="10800000" flipH="1">
              <a:off x="430325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24"/>
            <p:cNvSpPr/>
            <p:nvPr/>
          </p:nvSpPr>
          <p:spPr>
            <a:xfrm rot="10800000" flipH="1">
              <a:off x="484116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24"/>
            <p:cNvSpPr/>
            <p:nvPr/>
          </p:nvSpPr>
          <p:spPr>
            <a:xfrm rot="10800000" flipH="1">
              <a:off x="484116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24"/>
            <p:cNvSpPr/>
            <p:nvPr/>
          </p:nvSpPr>
          <p:spPr>
            <a:xfrm rot="10800000" flipH="1">
              <a:off x="537907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24"/>
            <p:cNvSpPr/>
            <p:nvPr/>
          </p:nvSpPr>
          <p:spPr>
            <a:xfrm rot="10800000" flipH="1">
              <a:off x="537907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24"/>
            <p:cNvSpPr/>
            <p:nvPr/>
          </p:nvSpPr>
          <p:spPr>
            <a:xfrm rot="10800000" flipH="1">
              <a:off x="591698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24"/>
            <p:cNvSpPr/>
            <p:nvPr/>
          </p:nvSpPr>
          <p:spPr>
            <a:xfrm rot="10800000" flipH="1">
              <a:off x="591698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24"/>
            <p:cNvSpPr/>
            <p:nvPr/>
          </p:nvSpPr>
          <p:spPr>
            <a:xfrm rot="10800000" flipH="1">
              <a:off x="591698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24"/>
            <p:cNvSpPr/>
            <p:nvPr/>
          </p:nvSpPr>
          <p:spPr>
            <a:xfrm rot="10800000" flipH="1">
              <a:off x="591698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24"/>
            <p:cNvSpPr/>
            <p:nvPr/>
          </p:nvSpPr>
          <p:spPr>
            <a:xfrm rot="10800000" flipH="1">
              <a:off x="591698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24"/>
            <p:cNvSpPr/>
            <p:nvPr/>
          </p:nvSpPr>
          <p:spPr>
            <a:xfrm rot="10800000" flipH="1">
              <a:off x="591698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24"/>
            <p:cNvSpPr/>
            <p:nvPr/>
          </p:nvSpPr>
          <p:spPr>
            <a:xfrm rot="10800000" flipH="1">
              <a:off x="645489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24"/>
            <p:cNvSpPr/>
            <p:nvPr/>
          </p:nvSpPr>
          <p:spPr>
            <a:xfrm rot="10800000" flipH="1">
              <a:off x="645489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24"/>
            <p:cNvSpPr/>
            <p:nvPr/>
          </p:nvSpPr>
          <p:spPr>
            <a:xfrm rot="10800000" flipH="1">
              <a:off x="645489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24"/>
            <p:cNvSpPr/>
            <p:nvPr/>
          </p:nvSpPr>
          <p:spPr>
            <a:xfrm rot="10800000" flipH="1">
              <a:off x="645489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24"/>
            <p:cNvSpPr/>
            <p:nvPr/>
          </p:nvSpPr>
          <p:spPr>
            <a:xfrm rot="10800000" flipH="1">
              <a:off x="645489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24"/>
            <p:cNvSpPr/>
            <p:nvPr/>
          </p:nvSpPr>
          <p:spPr>
            <a:xfrm rot="10800000" flipH="1">
              <a:off x="645489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24"/>
            <p:cNvSpPr/>
            <p:nvPr/>
          </p:nvSpPr>
          <p:spPr>
            <a:xfrm rot="10800000" flipH="1">
              <a:off x="591698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24"/>
            <p:cNvSpPr/>
            <p:nvPr/>
          </p:nvSpPr>
          <p:spPr>
            <a:xfrm rot="10800000" flipH="1">
              <a:off x="591698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24"/>
            <p:cNvSpPr/>
            <p:nvPr/>
          </p:nvSpPr>
          <p:spPr>
            <a:xfrm rot="10800000" flipH="1">
              <a:off x="645489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24"/>
            <p:cNvSpPr/>
            <p:nvPr/>
          </p:nvSpPr>
          <p:spPr>
            <a:xfrm rot="10800000" flipH="1">
              <a:off x="645489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24"/>
            <p:cNvSpPr/>
            <p:nvPr/>
          </p:nvSpPr>
          <p:spPr>
            <a:xfrm rot="10800000" flipH="1">
              <a:off x="69928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24"/>
            <p:cNvSpPr/>
            <p:nvPr/>
          </p:nvSpPr>
          <p:spPr>
            <a:xfrm rot="10800000" flipH="1">
              <a:off x="69928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24"/>
            <p:cNvSpPr/>
            <p:nvPr/>
          </p:nvSpPr>
          <p:spPr>
            <a:xfrm rot="10800000" flipH="1">
              <a:off x="69928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24"/>
            <p:cNvSpPr/>
            <p:nvPr/>
          </p:nvSpPr>
          <p:spPr>
            <a:xfrm rot="10800000" flipH="1">
              <a:off x="69928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24"/>
            <p:cNvSpPr/>
            <p:nvPr/>
          </p:nvSpPr>
          <p:spPr>
            <a:xfrm rot="10800000" flipH="1">
              <a:off x="69928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24"/>
            <p:cNvSpPr/>
            <p:nvPr/>
          </p:nvSpPr>
          <p:spPr>
            <a:xfrm rot="10800000" flipH="1">
              <a:off x="69928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24"/>
            <p:cNvSpPr/>
            <p:nvPr/>
          </p:nvSpPr>
          <p:spPr>
            <a:xfrm rot="10800000" flipH="1">
              <a:off x="75307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24"/>
            <p:cNvSpPr/>
            <p:nvPr/>
          </p:nvSpPr>
          <p:spPr>
            <a:xfrm rot="10800000" flipH="1">
              <a:off x="75307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24"/>
            <p:cNvSpPr/>
            <p:nvPr/>
          </p:nvSpPr>
          <p:spPr>
            <a:xfrm rot="10800000" flipH="1">
              <a:off x="75307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24"/>
            <p:cNvSpPr/>
            <p:nvPr/>
          </p:nvSpPr>
          <p:spPr>
            <a:xfrm rot="10800000" flipH="1">
              <a:off x="75307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24"/>
            <p:cNvSpPr/>
            <p:nvPr/>
          </p:nvSpPr>
          <p:spPr>
            <a:xfrm rot="10800000" flipH="1">
              <a:off x="75307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24"/>
            <p:cNvSpPr/>
            <p:nvPr/>
          </p:nvSpPr>
          <p:spPr>
            <a:xfrm rot="10800000" flipH="1">
              <a:off x="75307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24"/>
            <p:cNvSpPr/>
            <p:nvPr/>
          </p:nvSpPr>
          <p:spPr>
            <a:xfrm rot="10800000" flipH="1">
              <a:off x="69928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24"/>
            <p:cNvSpPr/>
            <p:nvPr/>
          </p:nvSpPr>
          <p:spPr>
            <a:xfrm rot="10800000" flipH="1">
              <a:off x="69928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24"/>
            <p:cNvSpPr/>
            <p:nvPr/>
          </p:nvSpPr>
          <p:spPr>
            <a:xfrm rot="10800000" flipH="1">
              <a:off x="75307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24"/>
            <p:cNvSpPr/>
            <p:nvPr/>
          </p:nvSpPr>
          <p:spPr>
            <a:xfrm rot="10800000" flipH="1">
              <a:off x="75307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24"/>
            <p:cNvSpPr/>
            <p:nvPr/>
          </p:nvSpPr>
          <p:spPr>
            <a:xfrm rot="10800000" flipH="1">
              <a:off x="806863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24"/>
            <p:cNvSpPr/>
            <p:nvPr/>
          </p:nvSpPr>
          <p:spPr>
            <a:xfrm rot="10800000" flipH="1">
              <a:off x="806863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24"/>
            <p:cNvSpPr/>
            <p:nvPr/>
          </p:nvSpPr>
          <p:spPr>
            <a:xfrm rot="10800000" flipH="1">
              <a:off x="806863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24"/>
            <p:cNvSpPr/>
            <p:nvPr/>
          </p:nvSpPr>
          <p:spPr>
            <a:xfrm rot="10800000" flipH="1">
              <a:off x="806863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24"/>
            <p:cNvSpPr/>
            <p:nvPr/>
          </p:nvSpPr>
          <p:spPr>
            <a:xfrm rot="10800000" flipH="1">
              <a:off x="806863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24"/>
            <p:cNvSpPr/>
            <p:nvPr/>
          </p:nvSpPr>
          <p:spPr>
            <a:xfrm rot="10800000" flipH="1">
              <a:off x="806863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24"/>
            <p:cNvSpPr/>
            <p:nvPr/>
          </p:nvSpPr>
          <p:spPr>
            <a:xfrm rot="10800000" flipH="1">
              <a:off x="860654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24"/>
            <p:cNvSpPr/>
            <p:nvPr/>
          </p:nvSpPr>
          <p:spPr>
            <a:xfrm rot="10800000" flipH="1">
              <a:off x="860654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24"/>
            <p:cNvSpPr/>
            <p:nvPr/>
          </p:nvSpPr>
          <p:spPr>
            <a:xfrm rot="10800000" flipH="1">
              <a:off x="860654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24"/>
            <p:cNvSpPr/>
            <p:nvPr/>
          </p:nvSpPr>
          <p:spPr>
            <a:xfrm rot="10800000" flipH="1">
              <a:off x="860654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24"/>
            <p:cNvSpPr/>
            <p:nvPr/>
          </p:nvSpPr>
          <p:spPr>
            <a:xfrm rot="10800000" flipH="1">
              <a:off x="860654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24"/>
            <p:cNvSpPr/>
            <p:nvPr/>
          </p:nvSpPr>
          <p:spPr>
            <a:xfrm rot="10800000" flipH="1">
              <a:off x="860654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24"/>
            <p:cNvSpPr/>
            <p:nvPr/>
          </p:nvSpPr>
          <p:spPr>
            <a:xfrm rot="10800000" flipH="1">
              <a:off x="806863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24"/>
            <p:cNvSpPr/>
            <p:nvPr/>
          </p:nvSpPr>
          <p:spPr>
            <a:xfrm rot="10800000" flipH="1">
              <a:off x="806863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24"/>
            <p:cNvSpPr/>
            <p:nvPr/>
          </p:nvSpPr>
          <p:spPr>
            <a:xfrm rot="10800000" flipH="1">
              <a:off x="860654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24"/>
            <p:cNvSpPr/>
            <p:nvPr/>
          </p:nvSpPr>
          <p:spPr>
            <a:xfrm rot="10800000" flipH="1">
              <a:off x="860654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24"/>
            <p:cNvSpPr/>
            <p:nvPr/>
          </p:nvSpPr>
          <p:spPr>
            <a:xfrm rot="10800000" flipH="1">
              <a:off x="-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24"/>
            <p:cNvSpPr/>
            <p:nvPr/>
          </p:nvSpPr>
          <p:spPr>
            <a:xfrm rot="10800000" flipH="1">
              <a:off x="53788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24"/>
            <p:cNvSpPr/>
            <p:nvPr/>
          </p:nvSpPr>
          <p:spPr>
            <a:xfrm rot="10800000" flipH="1">
              <a:off x="107579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24"/>
            <p:cNvSpPr/>
            <p:nvPr/>
          </p:nvSpPr>
          <p:spPr>
            <a:xfrm rot="10800000" flipH="1">
              <a:off x="161370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24"/>
            <p:cNvSpPr/>
            <p:nvPr/>
          </p:nvSpPr>
          <p:spPr>
            <a:xfrm rot="10800000" flipH="1">
              <a:off x="21516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24"/>
            <p:cNvSpPr/>
            <p:nvPr/>
          </p:nvSpPr>
          <p:spPr>
            <a:xfrm rot="10800000" flipH="1">
              <a:off x="26895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24"/>
            <p:cNvSpPr/>
            <p:nvPr/>
          </p:nvSpPr>
          <p:spPr>
            <a:xfrm rot="10800000" flipH="1">
              <a:off x="322743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24"/>
            <p:cNvSpPr/>
            <p:nvPr/>
          </p:nvSpPr>
          <p:spPr>
            <a:xfrm rot="10800000" flipH="1">
              <a:off x="376534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24"/>
            <p:cNvSpPr/>
            <p:nvPr/>
          </p:nvSpPr>
          <p:spPr>
            <a:xfrm rot="10800000" flipH="1">
              <a:off x="430325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24"/>
            <p:cNvSpPr/>
            <p:nvPr/>
          </p:nvSpPr>
          <p:spPr>
            <a:xfrm rot="10800000" flipH="1">
              <a:off x="484116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24"/>
            <p:cNvSpPr/>
            <p:nvPr/>
          </p:nvSpPr>
          <p:spPr>
            <a:xfrm rot="10800000" flipH="1">
              <a:off x="537907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24"/>
            <p:cNvSpPr/>
            <p:nvPr/>
          </p:nvSpPr>
          <p:spPr>
            <a:xfrm rot="10800000" flipH="1">
              <a:off x="-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24"/>
            <p:cNvSpPr/>
            <p:nvPr/>
          </p:nvSpPr>
          <p:spPr>
            <a:xfrm rot="10800000" flipH="1">
              <a:off x="53788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24"/>
            <p:cNvSpPr/>
            <p:nvPr/>
          </p:nvSpPr>
          <p:spPr>
            <a:xfrm rot="10800000" flipH="1">
              <a:off x="107579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24"/>
            <p:cNvSpPr/>
            <p:nvPr/>
          </p:nvSpPr>
          <p:spPr>
            <a:xfrm rot="10800000" flipH="1">
              <a:off x="161370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24"/>
            <p:cNvSpPr/>
            <p:nvPr/>
          </p:nvSpPr>
          <p:spPr>
            <a:xfrm rot="10800000" flipH="1">
              <a:off x="21516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24"/>
            <p:cNvSpPr/>
            <p:nvPr/>
          </p:nvSpPr>
          <p:spPr>
            <a:xfrm rot="10800000" flipH="1">
              <a:off x="26895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24"/>
            <p:cNvSpPr/>
            <p:nvPr/>
          </p:nvSpPr>
          <p:spPr>
            <a:xfrm rot="10800000" flipH="1">
              <a:off x="322743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24"/>
            <p:cNvSpPr/>
            <p:nvPr/>
          </p:nvSpPr>
          <p:spPr>
            <a:xfrm rot="10800000" flipH="1">
              <a:off x="376534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24"/>
            <p:cNvSpPr/>
            <p:nvPr/>
          </p:nvSpPr>
          <p:spPr>
            <a:xfrm rot="10800000" flipH="1">
              <a:off x="430325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24"/>
            <p:cNvSpPr/>
            <p:nvPr/>
          </p:nvSpPr>
          <p:spPr>
            <a:xfrm rot="10800000" flipH="1">
              <a:off x="484116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24"/>
            <p:cNvSpPr/>
            <p:nvPr/>
          </p:nvSpPr>
          <p:spPr>
            <a:xfrm rot="10800000" flipH="1">
              <a:off x="537907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24"/>
            <p:cNvSpPr/>
            <p:nvPr/>
          </p:nvSpPr>
          <p:spPr>
            <a:xfrm rot="10800000" flipH="1">
              <a:off x="591698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24"/>
            <p:cNvSpPr/>
            <p:nvPr/>
          </p:nvSpPr>
          <p:spPr>
            <a:xfrm rot="10800000" flipH="1">
              <a:off x="645489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24"/>
            <p:cNvSpPr/>
            <p:nvPr/>
          </p:nvSpPr>
          <p:spPr>
            <a:xfrm rot="10800000" flipH="1">
              <a:off x="591698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24"/>
            <p:cNvSpPr/>
            <p:nvPr/>
          </p:nvSpPr>
          <p:spPr>
            <a:xfrm rot="10800000" flipH="1">
              <a:off x="645489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24"/>
            <p:cNvSpPr/>
            <p:nvPr/>
          </p:nvSpPr>
          <p:spPr>
            <a:xfrm rot="10800000" flipH="1">
              <a:off x="69928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24"/>
            <p:cNvSpPr/>
            <p:nvPr/>
          </p:nvSpPr>
          <p:spPr>
            <a:xfrm rot="10800000" flipH="1">
              <a:off x="75307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24"/>
            <p:cNvSpPr/>
            <p:nvPr/>
          </p:nvSpPr>
          <p:spPr>
            <a:xfrm rot="10800000" flipH="1">
              <a:off x="69928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24"/>
            <p:cNvSpPr/>
            <p:nvPr/>
          </p:nvSpPr>
          <p:spPr>
            <a:xfrm rot="10800000" flipH="1">
              <a:off x="75307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24"/>
            <p:cNvSpPr/>
            <p:nvPr/>
          </p:nvSpPr>
          <p:spPr>
            <a:xfrm rot="10800000" flipH="1">
              <a:off x="860654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24"/>
            <p:cNvSpPr/>
            <p:nvPr/>
          </p:nvSpPr>
          <p:spPr>
            <a:xfrm rot="10800000" flipH="1">
              <a:off x="806863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24"/>
            <p:cNvSpPr/>
            <p:nvPr/>
          </p:nvSpPr>
          <p:spPr>
            <a:xfrm rot="10800000" flipH="1">
              <a:off x="860654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24"/>
            <p:cNvSpPr/>
            <p:nvPr/>
          </p:nvSpPr>
          <p:spPr>
            <a:xfrm rot="10800000" flipH="1">
              <a:off x="-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24"/>
            <p:cNvSpPr/>
            <p:nvPr/>
          </p:nvSpPr>
          <p:spPr>
            <a:xfrm rot="10800000" flipH="1">
              <a:off x="53788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24"/>
            <p:cNvSpPr/>
            <p:nvPr/>
          </p:nvSpPr>
          <p:spPr>
            <a:xfrm rot="10800000" flipH="1">
              <a:off x="107579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24"/>
            <p:cNvSpPr/>
            <p:nvPr/>
          </p:nvSpPr>
          <p:spPr>
            <a:xfrm rot="10800000" flipH="1">
              <a:off x="161370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24"/>
            <p:cNvSpPr/>
            <p:nvPr/>
          </p:nvSpPr>
          <p:spPr>
            <a:xfrm rot="10800000" flipH="1">
              <a:off x="21516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24"/>
            <p:cNvSpPr/>
            <p:nvPr/>
          </p:nvSpPr>
          <p:spPr>
            <a:xfrm rot="10800000" flipH="1">
              <a:off x="26895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24"/>
            <p:cNvSpPr/>
            <p:nvPr/>
          </p:nvSpPr>
          <p:spPr>
            <a:xfrm rot="10800000" flipH="1">
              <a:off x="322743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24"/>
            <p:cNvSpPr/>
            <p:nvPr/>
          </p:nvSpPr>
          <p:spPr>
            <a:xfrm rot="10800000" flipH="1">
              <a:off x="376534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24"/>
            <p:cNvSpPr/>
            <p:nvPr/>
          </p:nvSpPr>
          <p:spPr>
            <a:xfrm rot="10800000" flipH="1">
              <a:off x="430325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24"/>
            <p:cNvSpPr/>
            <p:nvPr/>
          </p:nvSpPr>
          <p:spPr>
            <a:xfrm rot="10800000" flipH="1">
              <a:off x="484116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24"/>
            <p:cNvSpPr/>
            <p:nvPr/>
          </p:nvSpPr>
          <p:spPr>
            <a:xfrm rot="10800000" flipH="1">
              <a:off x="537907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24"/>
            <p:cNvSpPr/>
            <p:nvPr/>
          </p:nvSpPr>
          <p:spPr>
            <a:xfrm rot="10800000" flipH="1">
              <a:off x="591698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24"/>
            <p:cNvSpPr/>
            <p:nvPr/>
          </p:nvSpPr>
          <p:spPr>
            <a:xfrm rot="10800000" flipH="1">
              <a:off x="645489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24"/>
            <p:cNvSpPr/>
            <p:nvPr/>
          </p:nvSpPr>
          <p:spPr>
            <a:xfrm rot="10800000" flipH="1">
              <a:off x="69928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24"/>
            <p:cNvSpPr/>
            <p:nvPr/>
          </p:nvSpPr>
          <p:spPr>
            <a:xfrm rot="10800000" flipH="1">
              <a:off x="75307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24"/>
            <p:cNvSpPr/>
            <p:nvPr/>
          </p:nvSpPr>
          <p:spPr>
            <a:xfrm rot="10800000" flipH="1">
              <a:off x="806863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24"/>
            <p:cNvSpPr/>
            <p:nvPr/>
          </p:nvSpPr>
          <p:spPr>
            <a:xfrm rot="10800000" flipH="1">
              <a:off x="860654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70" name="Google Shape;770;p24"/>
          <p:cNvSpPr/>
          <p:nvPr/>
        </p:nvSpPr>
        <p:spPr>
          <a:xfrm>
            <a:off x="581700" y="464700"/>
            <a:ext cx="7980600" cy="4214100"/>
          </a:xfrm>
          <a:prstGeom prst="roundRect">
            <a:avLst>
              <a:gd name="adj" fmla="val 4407"/>
            </a:avLst>
          </a:prstGeom>
          <a:gradFill>
            <a:gsLst>
              <a:gs pos="0">
                <a:schemeClr val="accent2"/>
              </a:gs>
              <a:gs pos="100000">
                <a:schemeClr val="accent3"/>
              </a:gs>
            </a:gsLst>
            <a:path path="circle">
              <a:fillToRect l="50000" t="50000" r="50000" b="50000"/>
            </a:path>
            <a:tileRect/>
          </a:gradFill>
          <a:ln>
            <a:noFill/>
          </a:ln>
          <a:effectLst>
            <a:outerShdw dist="114300" dir="2580000" algn="bl" rotWithShape="0">
              <a:schemeClr val="dk1">
                <a:alpha val="1568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 name="Google Shape;771;p24"/>
          <p:cNvSpPr txBox="1">
            <a:spLocks noGrp="1"/>
          </p:cNvSpPr>
          <p:nvPr>
            <p:ph type="title"/>
          </p:nvPr>
        </p:nvSpPr>
        <p:spPr>
          <a:xfrm>
            <a:off x="4572000" y="890275"/>
            <a:ext cx="3591600" cy="26487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SzPts val="6000"/>
              <a:buNone/>
              <a:defRPr sz="7000"/>
            </a:lvl1pPr>
            <a:lvl2pPr lvl="1" algn="ctr">
              <a:lnSpc>
                <a:spcPct val="115000"/>
              </a:lnSpc>
              <a:spcBef>
                <a:spcPts val="0"/>
              </a:spcBef>
              <a:spcAft>
                <a:spcPts val="0"/>
              </a:spcAft>
              <a:buSzPts val="6000"/>
              <a:buNone/>
              <a:defRPr sz="6000"/>
            </a:lvl2pPr>
            <a:lvl3pPr lvl="2" algn="ctr">
              <a:lnSpc>
                <a:spcPct val="115000"/>
              </a:lnSpc>
              <a:spcBef>
                <a:spcPts val="0"/>
              </a:spcBef>
              <a:spcAft>
                <a:spcPts val="0"/>
              </a:spcAft>
              <a:buSzPts val="6000"/>
              <a:buNone/>
              <a:defRPr sz="6000"/>
            </a:lvl3pPr>
            <a:lvl4pPr lvl="3" algn="ctr">
              <a:lnSpc>
                <a:spcPct val="115000"/>
              </a:lnSpc>
              <a:spcBef>
                <a:spcPts val="0"/>
              </a:spcBef>
              <a:spcAft>
                <a:spcPts val="0"/>
              </a:spcAft>
              <a:buSzPts val="6000"/>
              <a:buNone/>
              <a:defRPr sz="6000"/>
            </a:lvl4pPr>
            <a:lvl5pPr lvl="4" algn="ctr">
              <a:lnSpc>
                <a:spcPct val="115000"/>
              </a:lnSpc>
              <a:spcBef>
                <a:spcPts val="0"/>
              </a:spcBef>
              <a:spcAft>
                <a:spcPts val="0"/>
              </a:spcAft>
              <a:buSzPts val="6000"/>
              <a:buNone/>
              <a:defRPr sz="6000"/>
            </a:lvl5pPr>
            <a:lvl6pPr lvl="5" algn="ctr">
              <a:lnSpc>
                <a:spcPct val="115000"/>
              </a:lnSpc>
              <a:spcBef>
                <a:spcPts val="0"/>
              </a:spcBef>
              <a:spcAft>
                <a:spcPts val="0"/>
              </a:spcAft>
              <a:buSzPts val="6000"/>
              <a:buNone/>
              <a:defRPr sz="6000"/>
            </a:lvl6pPr>
            <a:lvl7pPr lvl="6" algn="ctr">
              <a:lnSpc>
                <a:spcPct val="115000"/>
              </a:lnSpc>
              <a:spcBef>
                <a:spcPts val="0"/>
              </a:spcBef>
              <a:spcAft>
                <a:spcPts val="0"/>
              </a:spcAft>
              <a:buSzPts val="6000"/>
              <a:buNone/>
              <a:defRPr sz="6000"/>
            </a:lvl7pPr>
            <a:lvl8pPr lvl="7" algn="ctr">
              <a:lnSpc>
                <a:spcPct val="115000"/>
              </a:lnSpc>
              <a:spcBef>
                <a:spcPts val="0"/>
              </a:spcBef>
              <a:spcAft>
                <a:spcPts val="0"/>
              </a:spcAft>
              <a:buSzPts val="6000"/>
              <a:buNone/>
              <a:defRPr sz="6000"/>
            </a:lvl8pPr>
            <a:lvl9pPr lvl="8" algn="ctr">
              <a:lnSpc>
                <a:spcPct val="115000"/>
              </a:lnSpc>
              <a:spcBef>
                <a:spcPts val="0"/>
              </a:spcBef>
              <a:spcAft>
                <a:spcPts val="0"/>
              </a:spcAft>
              <a:buSzPts val="6000"/>
              <a:buNone/>
              <a:defRPr sz="6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four columns">
  <p:cSld name="BLANK_1_1_1_1">
    <p:bg>
      <p:bgPr>
        <a:solidFill>
          <a:schemeClr val="lt2"/>
        </a:solidFill>
        <a:effectLst/>
      </p:bgPr>
    </p:bg>
    <p:spTree>
      <p:nvGrpSpPr>
        <p:cNvPr id="1" name="Shape 772"/>
        <p:cNvGrpSpPr/>
        <p:nvPr/>
      </p:nvGrpSpPr>
      <p:grpSpPr>
        <a:xfrm>
          <a:off x="0" y="0"/>
          <a:ext cx="0" cy="0"/>
          <a:chOff x="0" y="0"/>
          <a:chExt cx="0" cy="0"/>
        </a:xfrm>
      </p:grpSpPr>
      <p:grpSp>
        <p:nvGrpSpPr>
          <p:cNvPr id="773" name="Google Shape;773;p25"/>
          <p:cNvGrpSpPr/>
          <p:nvPr/>
        </p:nvGrpSpPr>
        <p:grpSpPr>
          <a:xfrm>
            <a:off x="-433687" y="-464107"/>
            <a:ext cx="10011366" cy="6071716"/>
            <a:chOff x="-25" y="5188652"/>
            <a:chExt cx="9144470" cy="5657581"/>
          </a:xfrm>
        </p:grpSpPr>
        <p:sp>
          <p:nvSpPr>
            <p:cNvPr id="774" name="Google Shape;774;p25"/>
            <p:cNvSpPr/>
            <p:nvPr/>
          </p:nvSpPr>
          <p:spPr>
            <a:xfrm rot="10800000" flipH="1">
              <a:off x="-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25"/>
            <p:cNvSpPr/>
            <p:nvPr/>
          </p:nvSpPr>
          <p:spPr>
            <a:xfrm rot="10800000" flipH="1">
              <a:off x="-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25"/>
            <p:cNvSpPr/>
            <p:nvPr/>
          </p:nvSpPr>
          <p:spPr>
            <a:xfrm rot="10800000" flipH="1">
              <a:off x="-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25"/>
            <p:cNvSpPr/>
            <p:nvPr/>
          </p:nvSpPr>
          <p:spPr>
            <a:xfrm rot="10800000" flipH="1">
              <a:off x="-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25"/>
            <p:cNvSpPr/>
            <p:nvPr/>
          </p:nvSpPr>
          <p:spPr>
            <a:xfrm rot="10800000" flipH="1">
              <a:off x="-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25"/>
            <p:cNvSpPr/>
            <p:nvPr/>
          </p:nvSpPr>
          <p:spPr>
            <a:xfrm rot="10800000" flipH="1">
              <a:off x="-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25"/>
            <p:cNvSpPr/>
            <p:nvPr/>
          </p:nvSpPr>
          <p:spPr>
            <a:xfrm rot="10800000" flipH="1">
              <a:off x="53788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25"/>
            <p:cNvSpPr/>
            <p:nvPr/>
          </p:nvSpPr>
          <p:spPr>
            <a:xfrm rot="10800000" flipH="1">
              <a:off x="53788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25"/>
            <p:cNvSpPr/>
            <p:nvPr/>
          </p:nvSpPr>
          <p:spPr>
            <a:xfrm rot="10800000" flipH="1">
              <a:off x="53788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25"/>
            <p:cNvSpPr/>
            <p:nvPr/>
          </p:nvSpPr>
          <p:spPr>
            <a:xfrm rot="10800000" flipH="1">
              <a:off x="53788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25"/>
            <p:cNvSpPr/>
            <p:nvPr/>
          </p:nvSpPr>
          <p:spPr>
            <a:xfrm rot="10800000" flipH="1">
              <a:off x="53788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25"/>
            <p:cNvSpPr/>
            <p:nvPr/>
          </p:nvSpPr>
          <p:spPr>
            <a:xfrm rot="10800000" flipH="1">
              <a:off x="53788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25"/>
            <p:cNvSpPr/>
            <p:nvPr/>
          </p:nvSpPr>
          <p:spPr>
            <a:xfrm rot="10800000" flipH="1">
              <a:off x="107579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25"/>
            <p:cNvSpPr/>
            <p:nvPr/>
          </p:nvSpPr>
          <p:spPr>
            <a:xfrm rot="10800000" flipH="1">
              <a:off x="107579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25"/>
            <p:cNvSpPr/>
            <p:nvPr/>
          </p:nvSpPr>
          <p:spPr>
            <a:xfrm rot="10800000" flipH="1">
              <a:off x="107579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25"/>
            <p:cNvSpPr/>
            <p:nvPr/>
          </p:nvSpPr>
          <p:spPr>
            <a:xfrm rot="10800000" flipH="1">
              <a:off x="107579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25"/>
            <p:cNvSpPr/>
            <p:nvPr/>
          </p:nvSpPr>
          <p:spPr>
            <a:xfrm rot="10800000" flipH="1">
              <a:off x="107579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25"/>
            <p:cNvSpPr/>
            <p:nvPr/>
          </p:nvSpPr>
          <p:spPr>
            <a:xfrm rot="10800000" flipH="1">
              <a:off x="107579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25"/>
            <p:cNvSpPr/>
            <p:nvPr/>
          </p:nvSpPr>
          <p:spPr>
            <a:xfrm rot="10800000" flipH="1">
              <a:off x="161370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25"/>
            <p:cNvSpPr/>
            <p:nvPr/>
          </p:nvSpPr>
          <p:spPr>
            <a:xfrm rot="10800000" flipH="1">
              <a:off x="161370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25"/>
            <p:cNvSpPr/>
            <p:nvPr/>
          </p:nvSpPr>
          <p:spPr>
            <a:xfrm rot="10800000" flipH="1">
              <a:off x="161370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25"/>
            <p:cNvSpPr/>
            <p:nvPr/>
          </p:nvSpPr>
          <p:spPr>
            <a:xfrm rot="10800000" flipH="1">
              <a:off x="161370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25"/>
            <p:cNvSpPr/>
            <p:nvPr/>
          </p:nvSpPr>
          <p:spPr>
            <a:xfrm rot="10800000" flipH="1">
              <a:off x="161370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25"/>
            <p:cNvSpPr/>
            <p:nvPr/>
          </p:nvSpPr>
          <p:spPr>
            <a:xfrm rot="10800000" flipH="1">
              <a:off x="161370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25"/>
            <p:cNvSpPr/>
            <p:nvPr/>
          </p:nvSpPr>
          <p:spPr>
            <a:xfrm rot="10800000" flipH="1">
              <a:off x="21516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25"/>
            <p:cNvSpPr/>
            <p:nvPr/>
          </p:nvSpPr>
          <p:spPr>
            <a:xfrm rot="10800000" flipH="1">
              <a:off x="21516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25"/>
            <p:cNvSpPr/>
            <p:nvPr/>
          </p:nvSpPr>
          <p:spPr>
            <a:xfrm rot="10800000" flipH="1">
              <a:off x="21516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25"/>
            <p:cNvSpPr/>
            <p:nvPr/>
          </p:nvSpPr>
          <p:spPr>
            <a:xfrm rot="10800000" flipH="1">
              <a:off x="21516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25"/>
            <p:cNvSpPr/>
            <p:nvPr/>
          </p:nvSpPr>
          <p:spPr>
            <a:xfrm rot="10800000" flipH="1">
              <a:off x="21516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25"/>
            <p:cNvSpPr/>
            <p:nvPr/>
          </p:nvSpPr>
          <p:spPr>
            <a:xfrm rot="10800000" flipH="1">
              <a:off x="21516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25"/>
            <p:cNvSpPr/>
            <p:nvPr/>
          </p:nvSpPr>
          <p:spPr>
            <a:xfrm rot="10800000" flipH="1">
              <a:off x="26895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25"/>
            <p:cNvSpPr/>
            <p:nvPr/>
          </p:nvSpPr>
          <p:spPr>
            <a:xfrm rot="10800000" flipH="1">
              <a:off x="26895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25"/>
            <p:cNvSpPr/>
            <p:nvPr/>
          </p:nvSpPr>
          <p:spPr>
            <a:xfrm rot="10800000" flipH="1">
              <a:off x="26895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25"/>
            <p:cNvSpPr/>
            <p:nvPr/>
          </p:nvSpPr>
          <p:spPr>
            <a:xfrm rot="10800000" flipH="1">
              <a:off x="26895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25"/>
            <p:cNvSpPr/>
            <p:nvPr/>
          </p:nvSpPr>
          <p:spPr>
            <a:xfrm rot="10800000" flipH="1">
              <a:off x="26895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25"/>
            <p:cNvSpPr/>
            <p:nvPr/>
          </p:nvSpPr>
          <p:spPr>
            <a:xfrm rot="10800000" flipH="1">
              <a:off x="26895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25"/>
            <p:cNvSpPr/>
            <p:nvPr/>
          </p:nvSpPr>
          <p:spPr>
            <a:xfrm rot="10800000" flipH="1">
              <a:off x="322743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25"/>
            <p:cNvSpPr/>
            <p:nvPr/>
          </p:nvSpPr>
          <p:spPr>
            <a:xfrm rot="10800000" flipH="1">
              <a:off x="322743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25"/>
            <p:cNvSpPr/>
            <p:nvPr/>
          </p:nvSpPr>
          <p:spPr>
            <a:xfrm rot="10800000" flipH="1">
              <a:off x="322743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25"/>
            <p:cNvSpPr/>
            <p:nvPr/>
          </p:nvSpPr>
          <p:spPr>
            <a:xfrm rot="10800000" flipH="1">
              <a:off x="322743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25"/>
            <p:cNvSpPr/>
            <p:nvPr/>
          </p:nvSpPr>
          <p:spPr>
            <a:xfrm rot="10800000" flipH="1">
              <a:off x="322743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25"/>
            <p:cNvSpPr/>
            <p:nvPr/>
          </p:nvSpPr>
          <p:spPr>
            <a:xfrm rot="10800000" flipH="1">
              <a:off x="322743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25"/>
            <p:cNvSpPr/>
            <p:nvPr/>
          </p:nvSpPr>
          <p:spPr>
            <a:xfrm rot="10800000" flipH="1">
              <a:off x="376534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25"/>
            <p:cNvSpPr/>
            <p:nvPr/>
          </p:nvSpPr>
          <p:spPr>
            <a:xfrm rot="10800000" flipH="1">
              <a:off x="376534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25"/>
            <p:cNvSpPr/>
            <p:nvPr/>
          </p:nvSpPr>
          <p:spPr>
            <a:xfrm rot="10800000" flipH="1">
              <a:off x="376534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25"/>
            <p:cNvSpPr/>
            <p:nvPr/>
          </p:nvSpPr>
          <p:spPr>
            <a:xfrm rot="10800000" flipH="1">
              <a:off x="376534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25"/>
            <p:cNvSpPr/>
            <p:nvPr/>
          </p:nvSpPr>
          <p:spPr>
            <a:xfrm rot="10800000" flipH="1">
              <a:off x="376534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25"/>
            <p:cNvSpPr/>
            <p:nvPr/>
          </p:nvSpPr>
          <p:spPr>
            <a:xfrm rot="10800000" flipH="1">
              <a:off x="376534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25"/>
            <p:cNvSpPr/>
            <p:nvPr/>
          </p:nvSpPr>
          <p:spPr>
            <a:xfrm rot="10800000" flipH="1">
              <a:off x="430325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25"/>
            <p:cNvSpPr/>
            <p:nvPr/>
          </p:nvSpPr>
          <p:spPr>
            <a:xfrm rot="10800000" flipH="1">
              <a:off x="430325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25"/>
            <p:cNvSpPr/>
            <p:nvPr/>
          </p:nvSpPr>
          <p:spPr>
            <a:xfrm rot="10800000" flipH="1">
              <a:off x="430325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25"/>
            <p:cNvSpPr/>
            <p:nvPr/>
          </p:nvSpPr>
          <p:spPr>
            <a:xfrm rot="10800000" flipH="1">
              <a:off x="430325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25"/>
            <p:cNvSpPr/>
            <p:nvPr/>
          </p:nvSpPr>
          <p:spPr>
            <a:xfrm rot="10800000" flipH="1">
              <a:off x="430325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25"/>
            <p:cNvSpPr/>
            <p:nvPr/>
          </p:nvSpPr>
          <p:spPr>
            <a:xfrm rot="10800000" flipH="1">
              <a:off x="430325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25"/>
            <p:cNvSpPr/>
            <p:nvPr/>
          </p:nvSpPr>
          <p:spPr>
            <a:xfrm rot="10800000" flipH="1">
              <a:off x="484116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25"/>
            <p:cNvSpPr/>
            <p:nvPr/>
          </p:nvSpPr>
          <p:spPr>
            <a:xfrm rot="10800000" flipH="1">
              <a:off x="484116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25"/>
            <p:cNvSpPr/>
            <p:nvPr/>
          </p:nvSpPr>
          <p:spPr>
            <a:xfrm rot="10800000" flipH="1">
              <a:off x="484116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25"/>
            <p:cNvSpPr/>
            <p:nvPr/>
          </p:nvSpPr>
          <p:spPr>
            <a:xfrm rot="10800000" flipH="1">
              <a:off x="484116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25"/>
            <p:cNvSpPr/>
            <p:nvPr/>
          </p:nvSpPr>
          <p:spPr>
            <a:xfrm rot="10800000" flipH="1">
              <a:off x="484116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25"/>
            <p:cNvSpPr/>
            <p:nvPr/>
          </p:nvSpPr>
          <p:spPr>
            <a:xfrm rot="10800000" flipH="1">
              <a:off x="484116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25"/>
            <p:cNvSpPr/>
            <p:nvPr/>
          </p:nvSpPr>
          <p:spPr>
            <a:xfrm rot="10800000" flipH="1">
              <a:off x="537907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25"/>
            <p:cNvSpPr/>
            <p:nvPr/>
          </p:nvSpPr>
          <p:spPr>
            <a:xfrm rot="10800000" flipH="1">
              <a:off x="537907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p25"/>
            <p:cNvSpPr/>
            <p:nvPr/>
          </p:nvSpPr>
          <p:spPr>
            <a:xfrm rot="10800000" flipH="1">
              <a:off x="537907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p25"/>
            <p:cNvSpPr/>
            <p:nvPr/>
          </p:nvSpPr>
          <p:spPr>
            <a:xfrm rot="10800000" flipH="1">
              <a:off x="537907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25"/>
            <p:cNvSpPr/>
            <p:nvPr/>
          </p:nvSpPr>
          <p:spPr>
            <a:xfrm rot="10800000" flipH="1">
              <a:off x="537907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25"/>
            <p:cNvSpPr/>
            <p:nvPr/>
          </p:nvSpPr>
          <p:spPr>
            <a:xfrm rot="10800000" flipH="1">
              <a:off x="537907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p25"/>
            <p:cNvSpPr/>
            <p:nvPr/>
          </p:nvSpPr>
          <p:spPr>
            <a:xfrm rot="10800000" flipH="1">
              <a:off x="-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25"/>
            <p:cNvSpPr/>
            <p:nvPr/>
          </p:nvSpPr>
          <p:spPr>
            <a:xfrm rot="10800000" flipH="1">
              <a:off x="-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25"/>
            <p:cNvSpPr/>
            <p:nvPr/>
          </p:nvSpPr>
          <p:spPr>
            <a:xfrm rot="10800000" flipH="1">
              <a:off x="53788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25"/>
            <p:cNvSpPr/>
            <p:nvPr/>
          </p:nvSpPr>
          <p:spPr>
            <a:xfrm rot="10800000" flipH="1">
              <a:off x="53788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25"/>
            <p:cNvSpPr/>
            <p:nvPr/>
          </p:nvSpPr>
          <p:spPr>
            <a:xfrm rot="10800000" flipH="1">
              <a:off x="107579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25"/>
            <p:cNvSpPr/>
            <p:nvPr/>
          </p:nvSpPr>
          <p:spPr>
            <a:xfrm rot="10800000" flipH="1">
              <a:off x="107579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25"/>
            <p:cNvSpPr/>
            <p:nvPr/>
          </p:nvSpPr>
          <p:spPr>
            <a:xfrm rot="10800000" flipH="1">
              <a:off x="161370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25"/>
            <p:cNvSpPr/>
            <p:nvPr/>
          </p:nvSpPr>
          <p:spPr>
            <a:xfrm rot="10800000" flipH="1">
              <a:off x="161370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25"/>
            <p:cNvSpPr/>
            <p:nvPr/>
          </p:nvSpPr>
          <p:spPr>
            <a:xfrm rot="10800000" flipH="1">
              <a:off x="21516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25"/>
            <p:cNvSpPr/>
            <p:nvPr/>
          </p:nvSpPr>
          <p:spPr>
            <a:xfrm rot="10800000" flipH="1">
              <a:off x="21516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25"/>
            <p:cNvSpPr/>
            <p:nvPr/>
          </p:nvSpPr>
          <p:spPr>
            <a:xfrm rot="10800000" flipH="1">
              <a:off x="26895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25"/>
            <p:cNvSpPr/>
            <p:nvPr/>
          </p:nvSpPr>
          <p:spPr>
            <a:xfrm rot="10800000" flipH="1">
              <a:off x="26895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25"/>
            <p:cNvSpPr/>
            <p:nvPr/>
          </p:nvSpPr>
          <p:spPr>
            <a:xfrm rot="10800000" flipH="1">
              <a:off x="322743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25"/>
            <p:cNvSpPr/>
            <p:nvPr/>
          </p:nvSpPr>
          <p:spPr>
            <a:xfrm rot="10800000" flipH="1">
              <a:off x="322743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25"/>
            <p:cNvSpPr/>
            <p:nvPr/>
          </p:nvSpPr>
          <p:spPr>
            <a:xfrm rot="10800000" flipH="1">
              <a:off x="376534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25"/>
            <p:cNvSpPr/>
            <p:nvPr/>
          </p:nvSpPr>
          <p:spPr>
            <a:xfrm rot="10800000" flipH="1">
              <a:off x="376534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25"/>
            <p:cNvSpPr/>
            <p:nvPr/>
          </p:nvSpPr>
          <p:spPr>
            <a:xfrm rot="10800000" flipH="1">
              <a:off x="430325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25"/>
            <p:cNvSpPr/>
            <p:nvPr/>
          </p:nvSpPr>
          <p:spPr>
            <a:xfrm rot="10800000" flipH="1">
              <a:off x="430325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25"/>
            <p:cNvSpPr/>
            <p:nvPr/>
          </p:nvSpPr>
          <p:spPr>
            <a:xfrm rot="10800000" flipH="1">
              <a:off x="484116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25"/>
            <p:cNvSpPr/>
            <p:nvPr/>
          </p:nvSpPr>
          <p:spPr>
            <a:xfrm rot="10800000" flipH="1">
              <a:off x="484116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25"/>
            <p:cNvSpPr/>
            <p:nvPr/>
          </p:nvSpPr>
          <p:spPr>
            <a:xfrm rot="10800000" flipH="1">
              <a:off x="537907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25"/>
            <p:cNvSpPr/>
            <p:nvPr/>
          </p:nvSpPr>
          <p:spPr>
            <a:xfrm rot="10800000" flipH="1">
              <a:off x="537907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25"/>
            <p:cNvSpPr/>
            <p:nvPr/>
          </p:nvSpPr>
          <p:spPr>
            <a:xfrm rot="10800000" flipH="1">
              <a:off x="591698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25"/>
            <p:cNvSpPr/>
            <p:nvPr/>
          </p:nvSpPr>
          <p:spPr>
            <a:xfrm rot="10800000" flipH="1">
              <a:off x="591698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25"/>
            <p:cNvSpPr/>
            <p:nvPr/>
          </p:nvSpPr>
          <p:spPr>
            <a:xfrm rot="10800000" flipH="1">
              <a:off x="591698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25"/>
            <p:cNvSpPr/>
            <p:nvPr/>
          </p:nvSpPr>
          <p:spPr>
            <a:xfrm rot="10800000" flipH="1">
              <a:off x="591698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25"/>
            <p:cNvSpPr/>
            <p:nvPr/>
          </p:nvSpPr>
          <p:spPr>
            <a:xfrm rot="10800000" flipH="1">
              <a:off x="591698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25"/>
            <p:cNvSpPr/>
            <p:nvPr/>
          </p:nvSpPr>
          <p:spPr>
            <a:xfrm rot="10800000" flipH="1">
              <a:off x="591698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25"/>
            <p:cNvSpPr/>
            <p:nvPr/>
          </p:nvSpPr>
          <p:spPr>
            <a:xfrm rot="10800000" flipH="1">
              <a:off x="645489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25"/>
            <p:cNvSpPr/>
            <p:nvPr/>
          </p:nvSpPr>
          <p:spPr>
            <a:xfrm rot="10800000" flipH="1">
              <a:off x="645489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25"/>
            <p:cNvSpPr/>
            <p:nvPr/>
          </p:nvSpPr>
          <p:spPr>
            <a:xfrm rot="10800000" flipH="1">
              <a:off x="645489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25"/>
            <p:cNvSpPr/>
            <p:nvPr/>
          </p:nvSpPr>
          <p:spPr>
            <a:xfrm rot="10800000" flipH="1">
              <a:off x="645489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25"/>
            <p:cNvSpPr/>
            <p:nvPr/>
          </p:nvSpPr>
          <p:spPr>
            <a:xfrm rot="10800000" flipH="1">
              <a:off x="645489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p25"/>
            <p:cNvSpPr/>
            <p:nvPr/>
          </p:nvSpPr>
          <p:spPr>
            <a:xfrm rot="10800000" flipH="1">
              <a:off x="645489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p25"/>
            <p:cNvSpPr/>
            <p:nvPr/>
          </p:nvSpPr>
          <p:spPr>
            <a:xfrm rot="10800000" flipH="1">
              <a:off x="591698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25"/>
            <p:cNvSpPr/>
            <p:nvPr/>
          </p:nvSpPr>
          <p:spPr>
            <a:xfrm rot="10800000" flipH="1">
              <a:off x="591698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25"/>
            <p:cNvSpPr/>
            <p:nvPr/>
          </p:nvSpPr>
          <p:spPr>
            <a:xfrm rot="10800000" flipH="1">
              <a:off x="645489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p25"/>
            <p:cNvSpPr/>
            <p:nvPr/>
          </p:nvSpPr>
          <p:spPr>
            <a:xfrm rot="10800000" flipH="1">
              <a:off x="645489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p25"/>
            <p:cNvSpPr/>
            <p:nvPr/>
          </p:nvSpPr>
          <p:spPr>
            <a:xfrm rot="10800000" flipH="1">
              <a:off x="69928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25"/>
            <p:cNvSpPr/>
            <p:nvPr/>
          </p:nvSpPr>
          <p:spPr>
            <a:xfrm rot="10800000" flipH="1">
              <a:off x="69928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25"/>
            <p:cNvSpPr/>
            <p:nvPr/>
          </p:nvSpPr>
          <p:spPr>
            <a:xfrm rot="10800000" flipH="1">
              <a:off x="69928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25"/>
            <p:cNvSpPr/>
            <p:nvPr/>
          </p:nvSpPr>
          <p:spPr>
            <a:xfrm rot="10800000" flipH="1">
              <a:off x="69928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25"/>
            <p:cNvSpPr/>
            <p:nvPr/>
          </p:nvSpPr>
          <p:spPr>
            <a:xfrm rot="10800000" flipH="1">
              <a:off x="69928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25"/>
            <p:cNvSpPr/>
            <p:nvPr/>
          </p:nvSpPr>
          <p:spPr>
            <a:xfrm rot="10800000" flipH="1">
              <a:off x="69928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25"/>
            <p:cNvSpPr/>
            <p:nvPr/>
          </p:nvSpPr>
          <p:spPr>
            <a:xfrm rot="10800000" flipH="1">
              <a:off x="75307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25"/>
            <p:cNvSpPr/>
            <p:nvPr/>
          </p:nvSpPr>
          <p:spPr>
            <a:xfrm rot="10800000" flipH="1">
              <a:off x="75307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25"/>
            <p:cNvSpPr/>
            <p:nvPr/>
          </p:nvSpPr>
          <p:spPr>
            <a:xfrm rot="10800000" flipH="1">
              <a:off x="75307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25"/>
            <p:cNvSpPr/>
            <p:nvPr/>
          </p:nvSpPr>
          <p:spPr>
            <a:xfrm rot="10800000" flipH="1">
              <a:off x="75307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25"/>
            <p:cNvSpPr/>
            <p:nvPr/>
          </p:nvSpPr>
          <p:spPr>
            <a:xfrm rot="10800000" flipH="1">
              <a:off x="75307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25"/>
            <p:cNvSpPr/>
            <p:nvPr/>
          </p:nvSpPr>
          <p:spPr>
            <a:xfrm rot="10800000" flipH="1">
              <a:off x="75307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25"/>
            <p:cNvSpPr/>
            <p:nvPr/>
          </p:nvSpPr>
          <p:spPr>
            <a:xfrm rot="10800000" flipH="1">
              <a:off x="69928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p25"/>
            <p:cNvSpPr/>
            <p:nvPr/>
          </p:nvSpPr>
          <p:spPr>
            <a:xfrm rot="10800000" flipH="1">
              <a:off x="69928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p25"/>
            <p:cNvSpPr/>
            <p:nvPr/>
          </p:nvSpPr>
          <p:spPr>
            <a:xfrm rot="10800000" flipH="1">
              <a:off x="75307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p25"/>
            <p:cNvSpPr/>
            <p:nvPr/>
          </p:nvSpPr>
          <p:spPr>
            <a:xfrm rot="10800000" flipH="1">
              <a:off x="75307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25"/>
            <p:cNvSpPr/>
            <p:nvPr/>
          </p:nvSpPr>
          <p:spPr>
            <a:xfrm rot="10800000" flipH="1">
              <a:off x="806863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p25"/>
            <p:cNvSpPr/>
            <p:nvPr/>
          </p:nvSpPr>
          <p:spPr>
            <a:xfrm rot="10800000" flipH="1">
              <a:off x="806863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p25"/>
            <p:cNvSpPr/>
            <p:nvPr/>
          </p:nvSpPr>
          <p:spPr>
            <a:xfrm rot="10800000" flipH="1">
              <a:off x="806863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25"/>
            <p:cNvSpPr/>
            <p:nvPr/>
          </p:nvSpPr>
          <p:spPr>
            <a:xfrm rot="10800000" flipH="1">
              <a:off x="806863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25"/>
            <p:cNvSpPr/>
            <p:nvPr/>
          </p:nvSpPr>
          <p:spPr>
            <a:xfrm rot="10800000" flipH="1">
              <a:off x="806863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25"/>
            <p:cNvSpPr/>
            <p:nvPr/>
          </p:nvSpPr>
          <p:spPr>
            <a:xfrm rot="10800000" flipH="1">
              <a:off x="806863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25"/>
            <p:cNvSpPr/>
            <p:nvPr/>
          </p:nvSpPr>
          <p:spPr>
            <a:xfrm rot="10800000" flipH="1">
              <a:off x="860654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25"/>
            <p:cNvSpPr/>
            <p:nvPr/>
          </p:nvSpPr>
          <p:spPr>
            <a:xfrm rot="10800000" flipH="1">
              <a:off x="860654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25"/>
            <p:cNvSpPr/>
            <p:nvPr/>
          </p:nvSpPr>
          <p:spPr>
            <a:xfrm rot="10800000" flipH="1">
              <a:off x="860654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25"/>
            <p:cNvSpPr/>
            <p:nvPr/>
          </p:nvSpPr>
          <p:spPr>
            <a:xfrm rot="10800000" flipH="1">
              <a:off x="860654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25"/>
            <p:cNvSpPr/>
            <p:nvPr/>
          </p:nvSpPr>
          <p:spPr>
            <a:xfrm rot="10800000" flipH="1">
              <a:off x="860654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25"/>
            <p:cNvSpPr/>
            <p:nvPr/>
          </p:nvSpPr>
          <p:spPr>
            <a:xfrm rot="10800000" flipH="1">
              <a:off x="860654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25"/>
            <p:cNvSpPr/>
            <p:nvPr/>
          </p:nvSpPr>
          <p:spPr>
            <a:xfrm rot="10800000" flipH="1">
              <a:off x="806863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25"/>
            <p:cNvSpPr/>
            <p:nvPr/>
          </p:nvSpPr>
          <p:spPr>
            <a:xfrm rot="10800000" flipH="1">
              <a:off x="806863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25"/>
            <p:cNvSpPr/>
            <p:nvPr/>
          </p:nvSpPr>
          <p:spPr>
            <a:xfrm rot="10800000" flipH="1">
              <a:off x="860654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p25"/>
            <p:cNvSpPr/>
            <p:nvPr/>
          </p:nvSpPr>
          <p:spPr>
            <a:xfrm rot="10800000" flipH="1">
              <a:off x="860654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25"/>
            <p:cNvSpPr/>
            <p:nvPr/>
          </p:nvSpPr>
          <p:spPr>
            <a:xfrm rot="10800000" flipH="1">
              <a:off x="-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25"/>
            <p:cNvSpPr/>
            <p:nvPr/>
          </p:nvSpPr>
          <p:spPr>
            <a:xfrm rot="10800000" flipH="1">
              <a:off x="53788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25"/>
            <p:cNvSpPr/>
            <p:nvPr/>
          </p:nvSpPr>
          <p:spPr>
            <a:xfrm rot="10800000" flipH="1">
              <a:off x="107579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25"/>
            <p:cNvSpPr/>
            <p:nvPr/>
          </p:nvSpPr>
          <p:spPr>
            <a:xfrm rot="10800000" flipH="1">
              <a:off x="161370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25"/>
            <p:cNvSpPr/>
            <p:nvPr/>
          </p:nvSpPr>
          <p:spPr>
            <a:xfrm rot="10800000" flipH="1">
              <a:off x="21516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25"/>
            <p:cNvSpPr/>
            <p:nvPr/>
          </p:nvSpPr>
          <p:spPr>
            <a:xfrm rot="10800000" flipH="1">
              <a:off x="26895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25"/>
            <p:cNvSpPr/>
            <p:nvPr/>
          </p:nvSpPr>
          <p:spPr>
            <a:xfrm rot="10800000" flipH="1">
              <a:off x="322743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25"/>
            <p:cNvSpPr/>
            <p:nvPr/>
          </p:nvSpPr>
          <p:spPr>
            <a:xfrm rot="10800000" flipH="1">
              <a:off x="376534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25"/>
            <p:cNvSpPr/>
            <p:nvPr/>
          </p:nvSpPr>
          <p:spPr>
            <a:xfrm rot="10800000" flipH="1">
              <a:off x="430325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25"/>
            <p:cNvSpPr/>
            <p:nvPr/>
          </p:nvSpPr>
          <p:spPr>
            <a:xfrm rot="10800000" flipH="1">
              <a:off x="484116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25"/>
            <p:cNvSpPr/>
            <p:nvPr/>
          </p:nvSpPr>
          <p:spPr>
            <a:xfrm rot="10800000" flipH="1">
              <a:off x="537907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25"/>
            <p:cNvSpPr/>
            <p:nvPr/>
          </p:nvSpPr>
          <p:spPr>
            <a:xfrm rot="10800000" flipH="1">
              <a:off x="-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25"/>
            <p:cNvSpPr/>
            <p:nvPr/>
          </p:nvSpPr>
          <p:spPr>
            <a:xfrm rot="10800000" flipH="1">
              <a:off x="53788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25"/>
            <p:cNvSpPr/>
            <p:nvPr/>
          </p:nvSpPr>
          <p:spPr>
            <a:xfrm rot="10800000" flipH="1">
              <a:off x="107579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25"/>
            <p:cNvSpPr/>
            <p:nvPr/>
          </p:nvSpPr>
          <p:spPr>
            <a:xfrm rot="10800000" flipH="1">
              <a:off x="161370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25"/>
            <p:cNvSpPr/>
            <p:nvPr/>
          </p:nvSpPr>
          <p:spPr>
            <a:xfrm rot="10800000" flipH="1">
              <a:off x="21516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25"/>
            <p:cNvSpPr/>
            <p:nvPr/>
          </p:nvSpPr>
          <p:spPr>
            <a:xfrm rot="10800000" flipH="1">
              <a:off x="26895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25"/>
            <p:cNvSpPr/>
            <p:nvPr/>
          </p:nvSpPr>
          <p:spPr>
            <a:xfrm rot="10800000" flipH="1">
              <a:off x="322743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25"/>
            <p:cNvSpPr/>
            <p:nvPr/>
          </p:nvSpPr>
          <p:spPr>
            <a:xfrm rot="10800000" flipH="1">
              <a:off x="376534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25"/>
            <p:cNvSpPr/>
            <p:nvPr/>
          </p:nvSpPr>
          <p:spPr>
            <a:xfrm rot="10800000" flipH="1">
              <a:off x="430325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25"/>
            <p:cNvSpPr/>
            <p:nvPr/>
          </p:nvSpPr>
          <p:spPr>
            <a:xfrm rot="10800000" flipH="1">
              <a:off x="484116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25"/>
            <p:cNvSpPr/>
            <p:nvPr/>
          </p:nvSpPr>
          <p:spPr>
            <a:xfrm rot="10800000" flipH="1">
              <a:off x="537907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25"/>
            <p:cNvSpPr/>
            <p:nvPr/>
          </p:nvSpPr>
          <p:spPr>
            <a:xfrm rot="10800000" flipH="1">
              <a:off x="591698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p25"/>
            <p:cNvSpPr/>
            <p:nvPr/>
          </p:nvSpPr>
          <p:spPr>
            <a:xfrm rot="10800000" flipH="1">
              <a:off x="645489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25"/>
            <p:cNvSpPr/>
            <p:nvPr/>
          </p:nvSpPr>
          <p:spPr>
            <a:xfrm rot="10800000" flipH="1">
              <a:off x="591698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25"/>
            <p:cNvSpPr/>
            <p:nvPr/>
          </p:nvSpPr>
          <p:spPr>
            <a:xfrm rot="10800000" flipH="1">
              <a:off x="645489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25"/>
            <p:cNvSpPr/>
            <p:nvPr/>
          </p:nvSpPr>
          <p:spPr>
            <a:xfrm rot="10800000" flipH="1">
              <a:off x="69928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25"/>
            <p:cNvSpPr/>
            <p:nvPr/>
          </p:nvSpPr>
          <p:spPr>
            <a:xfrm rot="10800000" flipH="1">
              <a:off x="75307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25"/>
            <p:cNvSpPr/>
            <p:nvPr/>
          </p:nvSpPr>
          <p:spPr>
            <a:xfrm rot="10800000" flipH="1">
              <a:off x="69928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p25"/>
            <p:cNvSpPr/>
            <p:nvPr/>
          </p:nvSpPr>
          <p:spPr>
            <a:xfrm rot="10800000" flipH="1">
              <a:off x="75307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25"/>
            <p:cNvSpPr/>
            <p:nvPr/>
          </p:nvSpPr>
          <p:spPr>
            <a:xfrm rot="10800000" flipH="1">
              <a:off x="860654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p25"/>
            <p:cNvSpPr/>
            <p:nvPr/>
          </p:nvSpPr>
          <p:spPr>
            <a:xfrm rot="10800000" flipH="1">
              <a:off x="806863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25"/>
            <p:cNvSpPr/>
            <p:nvPr/>
          </p:nvSpPr>
          <p:spPr>
            <a:xfrm rot="10800000" flipH="1">
              <a:off x="860654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p25"/>
            <p:cNvSpPr/>
            <p:nvPr/>
          </p:nvSpPr>
          <p:spPr>
            <a:xfrm rot="10800000" flipH="1">
              <a:off x="-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25"/>
            <p:cNvSpPr/>
            <p:nvPr/>
          </p:nvSpPr>
          <p:spPr>
            <a:xfrm rot="10800000" flipH="1">
              <a:off x="53788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25"/>
            <p:cNvSpPr/>
            <p:nvPr/>
          </p:nvSpPr>
          <p:spPr>
            <a:xfrm rot="10800000" flipH="1">
              <a:off x="107579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25"/>
            <p:cNvSpPr/>
            <p:nvPr/>
          </p:nvSpPr>
          <p:spPr>
            <a:xfrm rot="10800000" flipH="1">
              <a:off x="161370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25"/>
            <p:cNvSpPr/>
            <p:nvPr/>
          </p:nvSpPr>
          <p:spPr>
            <a:xfrm rot="10800000" flipH="1">
              <a:off x="21516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25"/>
            <p:cNvSpPr/>
            <p:nvPr/>
          </p:nvSpPr>
          <p:spPr>
            <a:xfrm rot="10800000" flipH="1">
              <a:off x="26895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25"/>
            <p:cNvSpPr/>
            <p:nvPr/>
          </p:nvSpPr>
          <p:spPr>
            <a:xfrm rot="10800000" flipH="1">
              <a:off x="322743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p25"/>
            <p:cNvSpPr/>
            <p:nvPr/>
          </p:nvSpPr>
          <p:spPr>
            <a:xfrm rot="10800000" flipH="1">
              <a:off x="376534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25"/>
            <p:cNvSpPr/>
            <p:nvPr/>
          </p:nvSpPr>
          <p:spPr>
            <a:xfrm rot="10800000" flipH="1">
              <a:off x="430325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25"/>
            <p:cNvSpPr/>
            <p:nvPr/>
          </p:nvSpPr>
          <p:spPr>
            <a:xfrm rot="10800000" flipH="1">
              <a:off x="484116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25"/>
            <p:cNvSpPr/>
            <p:nvPr/>
          </p:nvSpPr>
          <p:spPr>
            <a:xfrm rot="10800000" flipH="1">
              <a:off x="537907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25"/>
            <p:cNvSpPr/>
            <p:nvPr/>
          </p:nvSpPr>
          <p:spPr>
            <a:xfrm rot="10800000" flipH="1">
              <a:off x="591698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25"/>
            <p:cNvSpPr/>
            <p:nvPr/>
          </p:nvSpPr>
          <p:spPr>
            <a:xfrm rot="10800000" flipH="1">
              <a:off x="645489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p25"/>
            <p:cNvSpPr/>
            <p:nvPr/>
          </p:nvSpPr>
          <p:spPr>
            <a:xfrm rot="10800000" flipH="1">
              <a:off x="69928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25"/>
            <p:cNvSpPr/>
            <p:nvPr/>
          </p:nvSpPr>
          <p:spPr>
            <a:xfrm rot="10800000" flipH="1">
              <a:off x="75307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p25"/>
            <p:cNvSpPr/>
            <p:nvPr/>
          </p:nvSpPr>
          <p:spPr>
            <a:xfrm rot="10800000" flipH="1">
              <a:off x="806863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p25"/>
            <p:cNvSpPr/>
            <p:nvPr/>
          </p:nvSpPr>
          <p:spPr>
            <a:xfrm rot="10800000" flipH="1">
              <a:off x="860654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60" name="Google Shape;960;p25"/>
          <p:cNvSpPr/>
          <p:nvPr/>
        </p:nvSpPr>
        <p:spPr>
          <a:xfrm>
            <a:off x="581700" y="464700"/>
            <a:ext cx="7980600" cy="4214100"/>
          </a:xfrm>
          <a:prstGeom prst="roundRect">
            <a:avLst>
              <a:gd name="adj" fmla="val 4407"/>
            </a:avLst>
          </a:prstGeom>
          <a:gradFill>
            <a:gsLst>
              <a:gs pos="0">
                <a:schemeClr val="accent2"/>
              </a:gs>
              <a:gs pos="100000">
                <a:schemeClr val="accent3"/>
              </a:gs>
            </a:gsLst>
            <a:path path="circle">
              <a:fillToRect l="50000" t="50000" r="50000" b="50000"/>
            </a:path>
            <a:tileRect/>
          </a:gradFill>
          <a:ln>
            <a:noFill/>
          </a:ln>
          <a:effectLst>
            <a:outerShdw dist="114300" dir="2580000" algn="bl" rotWithShape="0">
              <a:schemeClr val="dk1">
                <a:alpha val="1568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p25"/>
          <p:cNvSpPr txBox="1">
            <a:spLocks noGrp="1"/>
          </p:cNvSpPr>
          <p:nvPr>
            <p:ph type="title"/>
          </p:nvPr>
        </p:nvSpPr>
        <p:spPr>
          <a:xfrm>
            <a:off x="715100" y="535000"/>
            <a:ext cx="7713900" cy="7041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1pPr>
            <a:lvl2pPr lvl="1"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2pPr>
            <a:lvl3pPr lvl="2"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3pPr>
            <a:lvl4pPr lvl="3"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4pPr>
            <a:lvl5pPr lvl="4"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5pPr>
            <a:lvl6pPr lvl="5"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6pPr>
            <a:lvl7pPr lvl="6"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7pPr>
            <a:lvl8pPr lvl="7"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8pPr>
            <a:lvl9pPr lvl="8"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9pPr>
          </a:lstStyle>
          <a:p>
            <a:endParaRPr/>
          </a:p>
        </p:txBody>
      </p:sp>
      <p:sp>
        <p:nvSpPr>
          <p:cNvPr id="962" name="Google Shape;962;p25"/>
          <p:cNvSpPr txBox="1">
            <a:spLocks noGrp="1"/>
          </p:cNvSpPr>
          <p:nvPr>
            <p:ph type="subTitle" idx="1"/>
          </p:nvPr>
        </p:nvSpPr>
        <p:spPr>
          <a:xfrm>
            <a:off x="1753500" y="1528875"/>
            <a:ext cx="2666100" cy="4860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Clr>
                <a:schemeClr val="dk1"/>
              </a:buClr>
              <a:buSzPts val="2400"/>
              <a:buFont typeface="Bebas Neue"/>
              <a:buNone/>
              <a:defRPr sz="1700" b="1">
                <a:solidFill>
                  <a:schemeClr val="dk1"/>
                </a:solidFill>
                <a:latin typeface="Alexandria"/>
                <a:ea typeface="Alexandria"/>
                <a:cs typeface="Alexandria"/>
                <a:sym typeface="Alexandria"/>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63" name="Google Shape;963;p25"/>
          <p:cNvSpPr txBox="1">
            <a:spLocks noGrp="1"/>
          </p:cNvSpPr>
          <p:nvPr>
            <p:ph type="subTitle" idx="2"/>
          </p:nvPr>
        </p:nvSpPr>
        <p:spPr>
          <a:xfrm>
            <a:off x="1753500" y="1938725"/>
            <a:ext cx="2666100" cy="6789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64" name="Google Shape;964;p25"/>
          <p:cNvSpPr txBox="1">
            <a:spLocks noGrp="1"/>
          </p:cNvSpPr>
          <p:nvPr>
            <p:ph type="subTitle" idx="3"/>
          </p:nvPr>
        </p:nvSpPr>
        <p:spPr>
          <a:xfrm>
            <a:off x="5473800" y="1528875"/>
            <a:ext cx="2666100" cy="4860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Clr>
                <a:schemeClr val="dk1"/>
              </a:buClr>
              <a:buSzPts val="2400"/>
              <a:buFont typeface="Bebas Neue"/>
              <a:buNone/>
              <a:defRPr sz="1700" b="1">
                <a:solidFill>
                  <a:schemeClr val="dk1"/>
                </a:solidFill>
                <a:latin typeface="Alexandria"/>
                <a:ea typeface="Alexandria"/>
                <a:cs typeface="Alexandria"/>
                <a:sym typeface="Alexandria"/>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65" name="Google Shape;965;p25"/>
          <p:cNvSpPr txBox="1">
            <a:spLocks noGrp="1"/>
          </p:cNvSpPr>
          <p:nvPr>
            <p:ph type="subTitle" idx="4"/>
          </p:nvPr>
        </p:nvSpPr>
        <p:spPr>
          <a:xfrm>
            <a:off x="5473800" y="1938725"/>
            <a:ext cx="2666100" cy="6789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66" name="Google Shape;966;p25"/>
          <p:cNvSpPr txBox="1">
            <a:spLocks noGrp="1"/>
          </p:cNvSpPr>
          <p:nvPr>
            <p:ph type="subTitle" idx="5"/>
          </p:nvPr>
        </p:nvSpPr>
        <p:spPr>
          <a:xfrm>
            <a:off x="1753500" y="2761850"/>
            <a:ext cx="2666100" cy="4860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Clr>
                <a:schemeClr val="dk1"/>
              </a:buClr>
              <a:buSzPts val="2400"/>
              <a:buFont typeface="Bebas Neue"/>
              <a:buNone/>
              <a:defRPr sz="1700" b="1">
                <a:solidFill>
                  <a:schemeClr val="dk1"/>
                </a:solidFill>
                <a:latin typeface="Alexandria"/>
                <a:ea typeface="Alexandria"/>
                <a:cs typeface="Alexandria"/>
                <a:sym typeface="Alexandria"/>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67" name="Google Shape;967;p25"/>
          <p:cNvSpPr txBox="1">
            <a:spLocks noGrp="1"/>
          </p:cNvSpPr>
          <p:nvPr>
            <p:ph type="subTitle" idx="6"/>
          </p:nvPr>
        </p:nvSpPr>
        <p:spPr>
          <a:xfrm>
            <a:off x="1753500" y="3171700"/>
            <a:ext cx="2666100" cy="6789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68" name="Google Shape;968;p25"/>
          <p:cNvSpPr txBox="1">
            <a:spLocks noGrp="1"/>
          </p:cNvSpPr>
          <p:nvPr>
            <p:ph type="subTitle" idx="7"/>
          </p:nvPr>
        </p:nvSpPr>
        <p:spPr>
          <a:xfrm>
            <a:off x="5473800" y="2761850"/>
            <a:ext cx="2666100" cy="4860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Clr>
                <a:schemeClr val="dk1"/>
              </a:buClr>
              <a:buSzPts val="2400"/>
              <a:buFont typeface="Bebas Neue"/>
              <a:buNone/>
              <a:defRPr sz="1700" b="1">
                <a:solidFill>
                  <a:schemeClr val="dk1"/>
                </a:solidFill>
                <a:latin typeface="Alexandria"/>
                <a:ea typeface="Alexandria"/>
                <a:cs typeface="Alexandria"/>
                <a:sym typeface="Alexandria"/>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69" name="Google Shape;969;p25"/>
          <p:cNvSpPr txBox="1">
            <a:spLocks noGrp="1"/>
          </p:cNvSpPr>
          <p:nvPr>
            <p:ph type="subTitle" idx="8"/>
          </p:nvPr>
        </p:nvSpPr>
        <p:spPr>
          <a:xfrm>
            <a:off x="5473800" y="3171700"/>
            <a:ext cx="2666100" cy="6789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970"/>
        <p:cNvGrpSpPr/>
        <p:nvPr/>
      </p:nvGrpSpPr>
      <p:grpSpPr>
        <a:xfrm>
          <a:off x="0" y="0"/>
          <a:ext cx="0" cy="0"/>
          <a:chOff x="0" y="0"/>
          <a:chExt cx="0" cy="0"/>
        </a:xfrm>
      </p:grpSpPr>
      <p:grpSp>
        <p:nvGrpSpPr>
          <p:cNvPr id="971" name="Google Shape;971;p26"/>
          <p:cNvGrpSpPr/>
          <p:nvPr/>
        </p:nvGrpSpPr>
        <p:grpSpPr>
          <a:xfrm>
            <a:off x="-433687" y="-464107"/>
            <a:ext cx="10011366" cy="6071716"/>
            <a:chOff x="-25" y="5188652"/>
            <a:chExt cx="9144470" cy="5657581"/>
          </a:xfrm>
        </p:grpSpPr>
        <p:sp>
          <p:nvSpPr>
            <p:cNvPr id="972" name="Google Shape;972;p26"/>
            <p:cNvSpPr/>
            <p:nvPr/>
          </p:nvSpPr>
          <p:spPr>
            <a:xfrm rot="10800000" flipH="1">
              <a:off x="-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p26"/>
            <p:cNvSpPr/>
            <p:nvPr/>
          </p:nvSpPr>
          <p:spPr>
            <a:xfrm rot="10800000" flipH="1">
              <a:off x="-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p26"/>
            <p:cNvSpPr/>
            <p:nvPr/>
          </p:nvSpPr>
          <p:spPr>
            <a:xfrm rot="10800000" flipH="1">
              <a:off x="-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p26"/>
            <p:cNvSpPr/>
            <p:nvPr/>
          </p:nvSpPr>
          <p:spPr>
            <a:xfrm rot="10800000" flipH="1">
              <a:off x="-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6" name="Google Shape;976;p26"/>
            <p:cNvSpPr/>
            <p:nvPr/>
          </p:nvSpPr>
          <p:spPr>
            <a:xfrm rot="10800000" flipH="1">
              <a:off x="-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p26"/>
            <p:cNvSpPr/>
            <p:nvPr/>
          </p:nvSpPr>
          <p:spPr>
            <a:xfrm rot="10800000" flipH="1">
              <a:off x="-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26"/>
            <p:cNvSpPr/>
            <p:nvPr/>
          </p:nvSpPr>
          <p:spPr>
            <a:xfrm rot="10800000" flipH="1">
              <a:off x="53788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26"/>
            <p:cNvSpPr/>
            <p:nvPr/>
          </p:nvSpPr>
          <p:spPr>
            <a:xfrm rot="10800000" flipH="1">
              <a:off x="53788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26"/>
            <p:cNvSpPr/>
            <p:nvPr/>
          </p:nvSpPr>
          <p:spPr>
            <a:xfrm rot="10800000" flipH="1">
              <a:off x="53788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p26"/>
            <p:cNvSpPr/>
            <p:nvPr/>
          </p:nvSpPr>
          <p:spPr>
            <a:xfrm rot="10800000" flipH="1">
              <a:off x="53788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p26"/>
            <p:cNvSpPr/>
            <p:nvPr/>
          </p:nvSpPr>
          <p:spPr>
            <a:xfrm rot="10800000" flipH="1">
              <a:off x="53788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p26"/>
            <p:cNvSpPr/>
            <p:nvPr/>
          </p:nvSpPr>
          <p:spPr>
            <a:xfrm rot="10800000" flipH="1">
              <a:off x="53788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p26"/>
            <p:cNvSpPr/>
            <p:nvPr/>
          </p:nvSpPr>
          <p:spPr>
            <a:xfrm rot="10800000" flipH="1">
              <a:off x="107579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5" name="Google Shape;985;p26"/>
            <p:cNvSpPr/>
            <p:nvPr/>
          </p:nvSpPr>
          <p:spPr>
            <a:xfrm rot="10800000" flipH="1">
              <a:off x="107579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p26"/>
            <p:cNvSpPr/>
            <p:nvPr/>
          </p:nvSpPr>
          <p:spPr>
            <a:xfrm rot="10800000" flipH="1">
              <a:off x="107579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7" name="Google Shape;987;p26"/>
            <p:cNvSpPr/>
            <p:nvPr/>
          </p:nvSpPr>
          <p:spPr>
            <a:xfrm rot="10800000" flipH="1">
              <a:off x="107579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8" name="Google Shape;988;p26"/>
            <p:cNvSpPr/>
            <p:nvPr/>
          </p:nvSpPr>
          <p:spPr>
            <a:xfrm rot="10800000" flipH="1">
              <a:off x="107579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p26"/>
            <p:cNvSpPr/>
            <p:nvPr/>
          </p:nvSpPr>
          <p:spPr>
            <a:xfrm rot="10800000" flipH="1">
              <a:off x="107579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0" name="Google Shape;990;p26"/>
            <p:cNvSpPr/>
            <p:nvPr/>
          </p:nvSpPr>
          <p:spPr>
            <a:xfrm rot="10800000" flipH="1">
              <a:off x="161370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1" name="Google Shape;991;p26"/>
            <p:cNvSpPr/>
            <p:nvPr/>
          </p:nvSpPr>
          <p:spPr>
            <a:xfrm rot="10800000" flipH="1">
              <a:off x="161370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p26"/>
            <p:cNvSpPr/>
            <p:nvPr/>
          </p:nvSpPr>
          <p:spPr>
            <a:xfrm rot="10800000" flipH="1">
              <a:off x="161370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3" name="Google Shape;993;p26"/>
            <p:cNvSpPr/>
            <p:nvPr/>
          </p:nvSpPr>
          <p:spPr>
            <a:xfrm rot="10800000" flipH="1">
              <a:off x="161370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p26"/>
            <p:cNvSpPr/>
            <p:nvPr/>
          </p:nvSpPr>
          <p:spPr>
            <a:xfrm rot="10800000" flipH="1">
              <a:off x="161370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p26"/>
            <p:cNvSpPr/>
            <p:nvPr/>
          </p:nvSpPr>
          <p:spPr>
            <a:xfrm rot="10800000" flipH="1">
              <a:off x="161370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6" name="Google Shape;996;p26"/>
            <p:cNvSpPr/>
            <p:nvPr/>
          </p:nvSpPr>
          <p:spPr>
            <a:xfrm rot="10800000" flipH="1">
              <a:off x="21516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7" name="Google Shape;997;p26"/>
            <p:cNvSpPr/>
            <p:nvPr/>
          </p:nvSpPr>
          <p:spPr>
            <a:xfrm rot="10800000" flipH="1">
              <a:off x="21516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p26"/>
            <p:cNvSpPr/>
            <p:nvPr/>
          </p:nvSpPr>
          <p:spPr>
            <a:xfrm rot="10800000" flipH="1">
              <a:off x="21516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p26"/>
            <p:cNvSpPr/>
            <p:nvPr/>
          </p:nvSpPr>
          <p:spPr>
            <a:xfrm rot="10800000" flipH="1">
              <a:off x="21516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0" name="Google Shape;1000;p26"/>
            <p:cNvSpPr/>
            <p:nvPr/>
          </p:nvSpPr>
          <p:spPr>
            <a:xfrm rot="10800000" flipH="1">
              <a:off x="21516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1" name="Google Shape;1001;p26"/>
            <p:cNvSpPr/>
            <p:nvPr/>
          </p:nvSpPr>
          <p:spPr>
            <a:xfrm rot="10800000" flipH="1">
              <a:off x="21516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2" name="Google Shape;1002;p26"/>
            <p:cNvSpPr/>
            <p:nvPr/>
          </p:nvSpPr>
          <p:spPr>
            <a:xfrm rot="10800000" flipH="1">
              <a:off x="26895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3" name="Google Shape;1003;p26"/>
            <p:cNvSpPr/>
            <p:nvPr/>
          </p:nvSpPr>
          <p:spPr>
            <a:xfrm rot="10800000" flipH="1">
              <a:off x="26895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4" name="Google Shape;1004;p26"/>
            <p:cNvSpPr/>
            <p:nvPr/>
          </p:nvSpPr>
          <p:spPr>
            <a:xfrm rot="10800000" flipH="1">
              <a:off x="26895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p26"/>
            <p:cNvSpPr/>
            <p:nvPr/>
          </p:nvSpPr>
          <p:spPr>
            <a:xfrm rot="10800000" flipH="1">
              <a:off x="26895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26"/>
            <p:cNvSpPr/>
            <p:nvPr/>
          </p:nvSpPr>
          <p:spPr>
            <a:xfrm rot="10800000" flipH="1">
              <a:off x="26895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26"/>
            <p:cNvSpPr/>
            <p:nvPr/>
          </p:nvSpPr>
          <p:spPr>
            <a:xfrm rot="10800000" flipH="1">
              <a:off x="26895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p26"/>
            <p:cNvSpPr/>
            <p:nvPr/>
          </p:nvSpPr>
          <p:spPr>
            <a:xfrm rot="10800000" flipH="1">
              <a:off x="322743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p26"/>
            <p:cNvSpPr/>
            <p:nvPr/>
          </p:nvSpPr>
          <p:spPr>
            <a:xfrm rot="10800000" flipH="1">
              <a:off x="322743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p26"/>
            <p:cNvSpPr/>
            <p:nvPr/>
          </p:nvSpPr>
          <p:spPr>
            <a:xfrm rot="10800000" flipH="1">
              <a:off x="322743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p26"/>
            <p:cNvSpPr/>
            <p:nvPr/>
          </p:nvSpPr>
          <p:spPr>
            <a:xfrm rot="10800000" flipH="1">
              <a:off x="322743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p26"/>
            <p:cNvSpPr/>
            <p:nvPr/>
          </p:nvSpPr>
          <p:spPr>
            <a:xfrm rot="10800000" flipH="1">
              <a:off x="322743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26"/>
            <p:cNvSpPr/>
            <p:nvPr/>
          </p:nvSpPr>
          <p:spPr>
            <a:xfrm rot="10800000" flipH="1">
              <a:off x="322743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p26"/>
            <p:cNvSpPr/>
            <p:nvPr/>
          </p:nvSpPr>
          <p:spPr>
            <a:xfrm rot="10800000" flipH="1">
              <a:off x="376534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26"/>
            <p:cNvSpPr/>
            <p:nvPr/>
          </p:nvSpPr>
          <p:spPr>
            <a:xfrm rot="10800000" flipH="1">
              <a:off x="376534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p26"/>
            <p:cNvSpPr/>
            <p:nvPr/>
          </p:nvSpPr>
          <p:spPr>
            <a:xfrm rot="10800000" flipH="1">
              <a:off x="376534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p26"/>
            <p:cNvSpPr/>
            <p:nvPr/>
          </p:nvSpPr>
          <p:spPr>
            <a:xfrm rot="10800000" flipH="1">
              <a:off x="376534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p26"/>
            <p:cNvSpPr/>
            <p:nvPr/>
          </p:nvSpPr>
          <p:spPr>
            <a:xfrm rot="10800000" flipH="1">
              <a:off x="376534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p26"/>
            <p:cNvSpPr/>
            <p:nvPr/>
          </p:nvSpPr>
          <p:spPr>
            <a:xfrm rot="10800000" flipH="1">
              <a:off x="376534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26"/>
            <p:cNvSpPr/>
            <p:nvPr/>
          </p:nvSpPr>
          <p:spPr>
            <a:xfrm rot="10800000" flipH="1">
              <a:off x="430325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p26"/>
            <p:cNvSpPr/>
            <p:nvPr/>
          </p:nvSpPr>
          <p:spPr>
            <a:xfrm rot="10800000" flipH="1">
              <a:off x="430325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2" name="Google Shape;1022;p26"/>
            <p:cNvSpPr/>
            <p:nvPr/>
          </p:nvSpPr>
          <p:spPr>
            <a:xfrm rot="10800000" flipH="1">
              <a:off x="430325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p26"/>
            <p:cNvSpPr/>
            <p:nvPr/>
          </p:nvSpPr>
          <p:spPr>
            <a:xfrm rot="10800000" flipH="1">
              <a:off x="430325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p26"/>
            <p:cNvSpPr/>
            <p:nvPr/>
          </p:nvSpPr>
          <p:spPr>
            <a:xfrm rot="10800000" flipH="1">
              <a:off x="430325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p26"/>
            <p:cNvSpPr/>
            <p:nvPr/>
          </p:nvSpPr>
          <p:spPr>
            <a:xfrm rot="10800000" flipH="1">
              <a:off x="430325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26"/>
            <p:cNvSpPr/>
            <p:nvPr/>
          </p:nvSpPr>
          <p:spPr>
            <a:xfrm rot="10800000" flipH="1">
              <a:off x="484116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26"/>
            <p:cNvSpPr/>
            <p:nvPr/>
          </p:nvSpPr>
          <p:spPr>
            <a:xfrm rot="10800000" flipH="1">
              <a:off x="484116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8" name="Google Shape;1028;p26"/>
            <p:cNvSpPr/>
            <p:nvPr/>
          </p:nvSpPr>
          <p:spPr>
            <a:xfrm rot="10800000" flipH="1">
              <a:off x="484116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p26"/>
            <p:cNvSpPr/>
            <p:nvPr/>
          </p:nvSpPr>
          <p:spPr>
            <a:xfrm rot="10800000" flipH="1">
              <a:off x="484116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0" name="Google Shape;1030;p26"/>
            <p:cNvSpPr/>
            <p:nvPr/>
          </p:nvSpPr>
          <p:spPr>
            <a:xfrm rot="10800000" flipH="1">
              <a:off x="484116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1" name="Google Shape;1031;p26"/>
            <p:cNvSpPr/>
            <p:nvPr/>
          </p:nvSpPr>
          <p:spPr>
            <a:xfrm rot="10800000" flipH="1">
              <a:off x="484116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p26"/>
            <p:cNvSpPr/>
            <p:nvPr/>
          </p:nvSpPr>
          <p:spPr>
            <a:xfrm rot="10800000" flipH="1">
              <a:off x="537907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p26"/>
            <p:cNvSpPr/>
            <p:nvPr/>
          </p:nvSpPr>
          <p:spPr>
            <a:xfrm rot="10800000" flipH="1">
              <a:off x="537907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26"/>
            <p:cNvSpPr/>
            <p:nvPr/>
          </p:nvSpPr>
          <p:spPr>
            <a:xfrm rot="10800000" flipH="1">
              <a:off x="537907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5" name="Google Shape;1035;p26"/>
            <p:cNvSpPr/>
            <p:nvPr/>
          </p:nvSpPr>
          <p:spPr>
            <a:xfrm rot="10800000" flipH="1">
              <a:off x="537907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p26"/>
            <p:cNvSpPr/>
            <p:nvPr/>
          </p:nvSpPr>
          <p:spPr>
            <a:xfrm rot="10800000" flipH="1">
              <a:off x="537907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26"/>
            <p:cNvSpPr/>
            <p:nvPr/>
          </p:nvSpPr>
          <p:spPr>
            <a:xfrm rot="10800000" flipH="1">
              <a:off x="537907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26"/>
            <p:cNvSpPr/>
            <p:nvPr/>
          </p:nvSpPr>
          <p:spPr>
            <a:xfrm rot="10800000" flipH="1">
              <a:off x="-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26"/>
            <p:cNvSpPr/>
            <p:nvPr/>
          </p:nvSpPr>
          <p:spPr>
            <a:xfrm rot="10800000" flipH="1">
              <a:off x="-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26"/>
            <p:cNvSpPr/>
            <p:nvPr/>
          </p:nvSpPr>
          <p:spPr>
            <a:xfrm rot="10800000" flipH="1">
              <a:off x="53788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p26"/>
            <p:cNvSpPr/>
            <p:nvPr/>
          </p:nvSpPr>
          <p:spPr>
            <a:xfrm rot="10800000" flipH="1">
              <a:off x="53788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p26"/>
            <p:cNvSpPr/>
            <p:nvPr/>
          </p:nvSpPr>
          <p:spPr>
            <a:xfrm rot="10800000" flipH="1">
              <a:off x="107579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p26"/>
            <p:cNvSpPr/>
            <p:nvPr/>
          </p:nvSpPr>
          <p:spPr>
            <a:xfrm rot="10800000" flipH="1">
              <a:off x="107579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p26"/>
            <p:cNvSpPr/>
            <p:nvPr/>
          </p:nvSpPr>
          <p:spPr>
            <a:xfrm rot="10800000" flipH="1">
              <a:off x="161370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26"/>
            <p:cNvSpPr/>
            <p:nvPr/>
          </p:nvSpPr>
          <p:spPr>
            <a:xfrm rot="10800000" flipH="1">
              <a:off x="161370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p26"/>
            <p:cNvSpPr/>
            <p:nvPr/>
          </p:nvSpPr>
          <p:spPr>
            <a:xfrm rot="10800000" flipH="1">
              <a:off x="21516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7" name="Google Shape;1047;p26"/>
            <p:cNvSpPr/>
            <p:nvPr/>
          </p:nvSpPr>
          <p:spPr>
            <a:xfrm rot="10800000" flipH="1">
              <a:off x="21516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8" name="Google Shape;1048;p26"/>
            <p:cNvSpPr/>
            <p:nvPr/>
          </p:nvSpPr>
          <p:spPr>
            <a:xfrm rot="10800000" flipH="1">
              <a:off x="26895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9" name="Google Shape;1049;p26"/>
            <p:cNvSpPr/>
            <p:nvPr/>
          </p:nvSpPr>
          <p:spPr>
            <a:xfrm rot="10800000" flipH="1">
              <a:off x="26895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0" name="Google Shape;1050;p26"/>
            <p:cNvSpPr/>
            <p:nvPr/>
          </p:nvSpPr>
          <p:spPr>
            <a:xfrm rot="10800000" flipH="1">
              <a:off x="322743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p26"/>
            <p:cNvSpPr/>
            <p:nvPr/>
          </p:nvSpPr>
          <p:spPr>
            <a:xfrm rot="10800000" flipH="1">
              <a:off x="322743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p26"/>
            <p:cNvSpPr/>
            <p:nvPr/>
          </p:nvSpPr>
          <p:spPr>
            <a:xfrm rot="10800000" flipH="1">
              <a:off x="376534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p26"/>
            <p:cNvSpPr/>
            <p:nvPr/>
          </p:nvSpPr>
          <p:spPr>
            <a:xfrm rot="10800000" flipH="1">
              <a:off x="376534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p26"/>
            <p:cNvSpPr/>
            <p:nvPr/>
          </p:nvSpPr>
          <p:spPr>
            <a:xfrm rot="10800000" flipH="1">
              <a:off x="430325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p26"/>
            <p:cNvSpPr/>
            <p:nvPr/>
          </p:nvSpPr>
          <p:spPr>
            <a:xfrm rot="10800000" flipH="1">
              <a:off x="430325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p26"/>
            <p:cNvSpPr/>
            <p:nvPr/>
          </p:nvSpPr>
          <p:spPr>
            <a:xfrm rot="10800000" flipH="1">
              <a:off x="484116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p26"/>
            <p:cNvSpPr/>
            <p:nvPr/>
          </p:nvSpPr>
          <p:spPr>
            <a:xfrm rot="10800000" flipH="1">
              <a:off x="484116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p26"/>
            <p:cNvSpPr/>
            <p:nvPr/>
          </p:nvSpPr>
          <p:spPr>
            <a:xfrm rot="10800000" flipH="1">
              <a:off x="537907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p26"/>
            <p:cNvSpPr/>
            <p:nvPr/>
          </p:nvSpPr>
          <p:spPr>
            <a:xfrm rot="10800000" flipH="1">
              <a:off x="537907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p26"/>
            <p:cNvSpPr/>
            <p:nvPr/>
          </p:nvSpPr>
          <p:spPr>
            <a:xfrm rot="10800000" flipH="1">
              <a:off x="591698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26"/>
            <p:cNvSpPr/>
            <p:nvPr/>
          </p:nvSpPr>
          <p:spPr>
            <a:xfrm rot="10800000" flipH="1">
              <a:off x="591698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26"/>
            <p:cNvSpPr/>
            <p:nvPr/>
          </p:nvSpPr>
          <p:spPr>
            <a:xfrm rot="10800000" flipH="1">
              <a:off x="591698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26"/>
            <p:cNvSpPr/>
            <p:nvPr/>
          </p:nvSpPr>
          <p:spPr>
            <a:xfrm rot="10800000" flipH="1">
              <a:off x="591698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26"/>
            <p:cNvSpPr/>
            <p:nvPr/>
          </p:nvSpPr>
          <p:spPr>
            <a:xfrm rot="10800000" flipH="1">
              <a:off x="591698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26"/>
            <p:cNvSpPr/>
            <p:nvPr/>
          </p:nvSpPr>
          <p:spPr>
            <a:xfrm rot="10800000" flipH="1">
              <a:off x="591698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26"/>
            <p:cNvSpPr/>
            <p:nvPr/>
          </p:nvSpPr>
          <p:spPr>
            <a:xfrm rot="10800000" flipH="1">
              <a:off x="645489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7" name="Google Shape;1067;p26"/>
            <p:cNvSpPr/>
            <p:nvPr/>
          </p:nvSpPr>
          <p:spPr>
            <a:xfrm rot="10800000" flipH="1">
              <a:off x="645489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8" name="Google Shape;1068;p26"/>
            <p:cNvSpPr/>
            <p:nvPr/>
          </p:nvSpPr>
          <p:spPr>
            <a:xfrm rot="10800000" flipH="1">
              <a:off x="645489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26"/>
            <p:cNvSpPr/>
            <p:nvPr/>
          </p:nvSpPr>
          <p:spPr>
            <a:xfrm rot="10800000" flipH="1">
              <a:off x="645489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26"/>
            <p:cNvSpPr/>
            <p:nvPr/>
          </p:nvSpPr>
          <p:spPr>
            <a:xfrm rot="10800000" flipH="1">
              <a:off x="645489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p26"/>
            <p:cNvSpPr/>
            <p:nvPr/>
          </p:nvSpPr>
          <p:spPr>
            <a:xfrm rot="10800000" flipH="1">
              <a:off x="645489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26"/>
            <p:cNvSpPr/>
            <p:nvPr/>
          </p:nvSpPr>
          <p:spPr>
            <a:xfrm rot="10800000" flipH="1">
              <a:off x="591698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26"/>
            <p:cNvSpPr/>
            <p:nvPr/>
          </p:nvSpPr>
          <p:spPr>
            <a:xfrm rot="10800000" flipH="1">
              <a:off x="591698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26"/>
            <p:cNvSpPr/>
            <p:nvPr/>
          </p:nvSpPr>
          <p:spPr>
            <a:xfrm rot="10800000" flipH="1">
              <a:off x="645489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5" name="Google Shape;1075;p26"/>
            <p:cNvSpPr/>
            <p:nvPr/>
          </p:nvSpPr>
          <p:spPr>
            <a:xfrm rot="10800000" flipH="1">
              <a:off x="645489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p26"/>
            <p:cNvSpPr/>
            <p:nvPr/>
          </p:nvSpPr>
          <p:spPr>
            <a:xfrm rot="10800000" flipH="1">
              <a:off x="69928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26"/>
            <p:cNvSpPr/>
            <p:nvPr/>
          </p:nvSpPr>
          <p:spPr>
            <a:xfrm rot="10800000" flipH="1">
              <a:off x="69928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26"/>
            <p:cNvSpPr/>
            <p:nvPr/>
          </p:nvSpPr>
          <p:spPr>
            <a:xfrm rot="10800000" flipH="1">
              <a:off x="69928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p26"/>
            <p:cNvSpPr/>
            <p:nvPr/>
          </p:nvSpPr>
          <p:spPr>
            <a:xfrm rot="10800000" flipH="1">
              <a:off x="69928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p26"/>
            <p:cNvSpPr/>
            <p:nvPr/>
          </p:nvSpPr>
          <p:spPr>
            <a:xfrm rot="10800000" flipH="1">
              <a:off x="69928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26"/>
            <p:cNvSpPr/>
            <p:nvPr/>
          </p:nvSpPr>
          <p:spPr>
            <a:xfrm rot="10800000" flipH="1">
              <a:off x="69928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2" name="Google Shape;1082;p26"/>
            <p:cNvSpPr/>
            <p:nvPr/>
          </p:nvSpPr>
          <p:spPr>
            <a:xfrm rot="10800000" flipH="1">
              <a:off x="75307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Google Shape;1083;p26"/>
            <p:cNvSpPr/>
            <p:nvPr/>
          </p:nvSpPr>
          <p:spPr>
            <a:xfrm rot="10800000" flipH="1">
              <a:off x="75307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26"/>
            <p:cNvSpPr/>
            <p:nvPr/>
          </p:nvSpPr>
          <p:spPr>
            <a:xfrm rot="10800000" flipH="1">
              <a:off x="75307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26"/>
            <p:cNvSpPr/>
            <p:nvPr/>
          </p:nvSpPr>
          <p:spPr>
            <a:xfrm rot="10800000" flipH="1">
              <a:off x="75307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26"/>
            <p:cNvSpPr/>
            <p:nvPr/>
          </p:nvSpPr>
          <p:spPr>
            <a:xfrm rot="10800000" flipH="1">
              <a:off x="75307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26"/>
            <p:cNvSpPr/>
            <p:nvPr/>
          </p:nvSpPr>
          <p:spPr>
            <a:xfrm rot="10800000" flipH="1">
              <a:off x="75307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p26"/>
            <p:cNvSpPr/>
            <p:nvPr/>
          </p:nvSpPr>
          <p:spPr>
            <a:xfrm rot="10800000" flipH="1">
              <a:off x="69928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26"/>
            <p:cNvSpPr/>
            <p:nvPr/>
          </p:nvSpPr>
          <p:spPr>
            <a:xfrm rot="10800000" flipH="1">
              <a:off x="69928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26"/>
            <p:cNvSpPr/>
            <p:nvPr/>
          </p:nvSpPr>
          <p:spPr>
            <a:xfrm rot="10800000" flipH="1">
              <a:off x="75307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p26"/>
            <p:cNvSpPr/>
            <p:nvPr/>
          </p:nvSpPr>
          <p:spPr>
            <a:xfrm rot="10800000" flipH="1">
              <a:off x="75307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2" name="Google Shape;1092;p26"/>
            <p:cNvSpPr/>
            <p:nvPr/>
          </p:nvSpPr>
          <p:spPr>
            <a:xfrm rot="10800000" flipH="1">
              <a:off x="806863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p26"/>
            <p:cNvSpPr/>
            <p:nvPr/>
          </p:nvSpPr>
          <p:spPr>
            <a:xfrm rot="10800000" flipH="1">
              <a:off x="806863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26"/>
            <p:cNvSpPr/>
            <p:nvPr/>
          </p:nvSpPr>
          <p:spPr>
            <a:xfrm rot="10800000" flipH="1">
              <a:off x="806863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p26"/>
            <p:cNvSpPr/>
            <p:nvPr/>
          </p:nvSpPr>
          <p:spPr>
            <a:xfrm rot="10800000" flipH="1">
              <a:off x="806863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p26"/>
            <p:cNvSpPr/>
            <p:nvPr/>
          </p:nvSpPr>
          <p:spPr>
            <a:xfrm rot="10800000" flipH="1">
              <a:off x="806863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p26"/>
            <p:cNvSpPr/>
            <p:nvPr/>
          </p:nvSpPr>
          <p:spPr>
            <a:xfrm rot="10800000" flipH="1">
              <a:off x="806863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p26"/>
            <p:cNvSpPr/>
            <p:nvPr/>
          </p:nvSpPr>
          <p:spPr>
            <a:xfrm rot="10800000" flipH="1">
              <a:off x="860654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p26"/>
            <p:cNvSpPr/>
            <p:nvPr/>
          </p:nvSpPr>
          <p:spPr>
            <a:xfrm rot="10800000" flipH="1">
              <a:off x="860654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p26"/>
            <p:cNvSpPr/>
            <p:nvPr/>
          </p:nvSpPr>
          <p:spPr>
            <a:xfrm rot="10800000" flipH="1">
              <a:off x="860654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26"/>
            <p:cNvSpPr/>
            <p:nvPr/>
          </p:nvSpPr>
          <p:spPr>
            <a:xfrm rot="10800000" flipH="1">
              <a:off x="860654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p26"/>
            <p:cNvSpPr/>
            <p:nvPr/>
          </p:nvSpPr>
          <p:spPr>
            <a:xfrm rot="10800000" flipH="1">
              <a:off x="860654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3" name="Google Shape;1103;p26"/>
            <p:cNvSpPr/>
            <p:nvPr/>
          </p:nvSpPr>
          <p:spPr>
            <a:xfrm rot="10800000" flipH="1">
              <a:off x="860654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p26"/>
            <p:cNvSpPr/>
            <p:nvPr/>
          </p:nvSpPr>
          <p:spPr>
            <a:xfrm rot="10800000" flipH="1">
              <a:off x="806863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p26"/>
            <p:cNvSpPr/>
            <p:nvPr/>
          </p:nvSpPr>
          <p:spPr>
            <a:xfrm rot="10800000" flipH="1">
              <a:off x="806863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p26"/>
            <p:cNvSpPr/>
            <p:nvPr/>
          </p:nvSpPr>
          <p:spPr>
            <a:xfrm rot="10800000" flipH="1">
              <a:off x="860654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p26"/>
            <p:cNvSpPr/>
            <p:nvPr/>
          </p:nvSpPr>
          <p:spPr>
            <a:xfrm rot="10800000" flipH="1">
              <a:off x="860654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p26"/>
            <p:cNvSpPr/>
            <p:nvPr/>
          </p:nvSpPr>
          <p:spPr>
            <a:xfrm rot="10800000" flipH="1">
              <a:off x="-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p26"/>
            <p:cNvSpPr/>
            <p:nvPr/>
          </p:nvSpPr>
          <p:spPr>
            <a:xfrm rot="10800000" flipH="1">
              <a:off x="53788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p26"/>
            <p:cNvSpPr/>
            <p:nvPr/>
          </p:nvSpPr>
          <p:spPr>
            <a:xfrm rot="10800000" flipH="1">
              <a:off x="107579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p26"/>
            <p:cNvSpPr/>
            <p:nvPr/>
          </p:nvSpPr>
          <p:spPr>
            <a:xfrm rot="10800000" flipH="1">
              <a:off x="161370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2" name="Google Shape;1112;p26"/>
            <p:cNvSpPr/>
            <p:nvPr/>
          </p:nvSpPr>
          <p:spPr>
            <a:xfrm rot="10800000" flipH="1">
              <a:off x="21516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p26"/>
            <p:cNvSpPr/>
            <p:nvPr/>
          </p:nvSpPr>
          <p:spPr>
            <a:xfrm rot="10800000" flipH="1">
              <a:off x="26895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26"/>
            <p:cNvSpPr/>
            <p:nvPr/>
          </p:nvSpPr>
          <p:spPr>
            <a:xfrm rot="10800000" flipH="1">
              <a:off x="322743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5" name="Google Shape;1115;p26"/>
            <p:cNvSpPr/>
            <p:nvPr/>
          </p:nvSpPr>
          <p:spPr>
            <a:xfrm rot="10800000" flipH="1">
              <a:off x="376534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p26"/>
            <p:cNvSpPr/>
            <p:nvPr/>
          </p:nvSpPr>
          <p:spPr>
            <a:xfrm rot="10800000" flipH="1">
              <a:off x="430325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7" name="Google Shape;1117;p26"/>
            <p:cNvSpPr/>
            <p:nvPr/>
          </p:nvSpPr>
          <p:spPr>
            <a:xfrm rot="10800000" flipH="1">
              <a:off x="484116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8" name="Google Shape;1118;p26"/>
            <p:cNvSpPr/>
            <p:nvPr/>
          </p:nvSpPr>
          <p:spPr>
            <a:xfrm rot="10800000" flipH="1">
              <a:off x="537907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9" name="Google Shape;1119;p26"/>
            <p:cNvSpPr/>
            <p:nvPr/>
          </p:nvSpPr>
          <p:spPr>
            <a:xfrm rot="10800000" flipH="1">
              <a:off x="-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0" name="Google Shape;1120;p26"/>
            <p:cNvSpPr/>
            <p:nvPr/>
          </p:nvSpPr>
          <p:spPr>
            <a:xfrm rot="10800000" flipH="1">
              <a:off x="53788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1" name="Google Shape;1121;p26"/>
            <p:cNvSpPr/>
            <p:nvPr/>
          </p:nvSpPr>
          <p:spPr>
            <a:xfrm rot="10800000" flipH="1">
              <a:off x="107579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2" name="Google Shape;1122;p26"/>
            <p:cNvSpPr/>
            <p:nvPr/>
          </p:nvSpPr>
          <p:spPr>
            <a:xfrm rot="10800000" flipH="1">
              <a:off x="161370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3" name="Google Shape;1123;p26"/>
            <p:cNvSpPr/>
            <p:nvPr/>
          </p:nvSpPr>
          <p:spPr>
            <a:xfrm rot="10800000" flipH="1">
              <a:off x="21516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4" name="Google Shape;1124;p26"/>
            <p:cNvSpPr/>
            <p:nvPr/>
          </p:nvSpPr>
          <p:spPr>
            <a:xfrm rot="10800000" flipH="1">
              <a:off x="26895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5" name="Google Shape;1125;p26"/>
            <p:cNvSpPr/>
            <p:nvPr/>
          </p:nvSpPr>
          <p:spPr>
            <a:xfrm rot="10800000" flipH="1">
              <a:off x="322743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6" name="Google Shape;1126;p26"/>
            <p:cNvSpPr/>
            <p:nvPr/>
          </p:nvSpPr>
          <p:spPr>
            <a:xfrm rot="10800000" flipH="1">
              <a:off x="376534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7" name="Google Shape;1127;p26"/>
            <p:cNvSpPr/>
            <p:nvPr/>
          </p:nvSpPr>
          <p:spPr>
            <a:xfrm rot="10800000" flipH="1">
              <a:off x="430325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8" name="Google Shape;1128;p26"/>
            <p:cNvSpPr/>
            <p:nvPr/>
          </p:nvSpPr>
          <p:spPr>
            <a:xfrm rot="10800000" flipH="1">
              <a:off x="484116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26"/>
            <p:cNvSpPr/>
            <p:nvPr/>
          </p:nvSpPr>
          <p:spPr>
            <a:xfrm rot="10800000" flipH="1">
              <a:off x="537907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0" name="Google Shape;1130;p26"/>
            <p:cNvSpPr/>
            <p:nvPr/>
          </p:nvSpPr>
          <p:spPr>
            <a:xfrm rot="10800000" flipH="1">
              <a:off x="591698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1" name="Google Shape;1131;p26"/>
            <p:cNvSpPr/>
            <p:nvPr/>
          </p:nvSpPr>
          <p:spPr>
            <a:xfrm rot="10800000" flipH="1">
              <a:off x="645489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2" name="Google Shape;1132;p26"/>
            <p:cNvSpPr/>
            <p:nvPr/>
          </p:nvSpPr>
          <p:spPr>
            <a:xfrm rot="10800000" flipH="1">
              <a:off x="591698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3" name="Google Shape;1133;p26"/>
            <p:cNvSpPr/>
            <p:nvPr/>
          </p:nvSpPr>
          <p:spPr>
            <a:xfrm rot="10800000" flipH="1">
              <a:off x="645489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4" name="Google Shape;1134;p26"/>
            <p:cNvSpPr/>
            <p:nvPr/>
          </p:nvSpPr>
          <p:spPr>
            <a:xfrm rot="10800000" flipH="1">
              <a:off x="69928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p26"/>
            <p:cNvSpPr/>
            <p:nvPr/>
          </p:nvSpPr>
          <p:spPr>
            <a:xfrm rot="10800000" flipH="1">
              <a:off x="75307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6" name="Google Shape;1136;p26"/>
            <p:cNvSpPr/>
            <p:nvPr/>
          </p:nvSpPr>
          <p:spPr>
            <a:xfrm rot="10800000" flipH="1">
              <a:off x="69928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7" name="Google Shape;1137;p26"/>
            <p:cNvSpPr/>
            <p:nvPr/>
          </p:nvSpPr>
          <p:spPr>
            <a:xfrm rot="10800000" flipH="1">
              <a:off x="75307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p26"/>
            <p:cNvSpPr/>
            <p:nvPr/>
          </p:nvSpPr>
          <p:spPr>
            <a:xfrm rot="10800000" flipH="1">
              <a:off x="860654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1139;p26"/>
            <p:cNvSpPr/>
            <p:nvPr/>
          </p:nvSpPr>
          <p:spPr>
            <a:xfrm rot="10800000" flipH="1">
              <a:off x="806863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26"/>
            <p:cNvSpPr/>
            <p:nvPr/>
          </p:nvSpPr>
          <p:spPr>
            <a:xfrm rot="10800000" flipH="1">
              <a:off x="860654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26"/>
            <p:cNvSpPr/>
            <p:nvPr/>
          </p:nvSpPr>
          <p:spPr>
            <a:xfrm rot="10800000" flipH="1">
              <a:off x="-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2" name="Google Shape;1142;p26"/>
            <p:cNvSpPr/>
            <p:nvPr/>
          </p:nvSpPr>
          <p:spPr>
            <a:xfrm rot="10800000" flipH="1">
              <a:off x="53788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3" name="Google Shape;1143;p26"/>
            <p:cNvSpPr/>
            <p:nvPr/>
          </p:nvSpPr>
          <p:spPr>
            <a:xfrm rot="10800000" flipH="1">
              <a:off x="107579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p26"/>
            <p:cNvSpPr/>
            <p:nvPr/>
          </p:nvSpPr>
          <p:spPr>
            <a:xfrm rot="10800000" flipH="1">
              <a:off x="161370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5" name="Google Shape;1145;p26"/>
            <p:cNvSpPr/>
            <p:nvPr/>
          </p:nvSpPr>
          <p:spPr>
            <a:xfrm rot="10800000" flipH="1">
              <a:off x="21516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26"/>
            <p:cNvSpPr/>
            <p:nvPr/>
          </p:nvSpPr>
          <p:spPr>
            <a:xfrm rot="10800000" flipH="1">
              <a:off x="26895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7" name="Google Shape;1147;p26"/>
            <p:cNvSpPr/>
            <p:nvPr/>
          </p:nvSpPr>
          <p:spPr>
            <a:xfrm rot="10800000" flipH="1">
              <a:off x="322743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8" name="Google Shape;1148;p26"/>
            <p:cNvSpPr/>
            <p:nvPr/>
          </p:nvSpPr>
          <p:spPr>
            <a:xfrm rot="10800000" flipH="1">
              <a:off x="376534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p26"/>
            <p:cNvSpPr/>
            <p:nvPr/>
          </p:nvSpPr>
          <p:spPr>
            <a:xfrm rot="10800000" flipH="1">
              <a:off x="430325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1150;p26"/>
            <p:cNvSpPr/>
            <p:nvPr/>
          </p:nvSpPr>
          <p:spPr>
            <a:xfrm rot="10800000" flipH="1">
              <a:off x="484116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1" name="Google Shape;1151;p26"/>
            <p:cNvSpPr/>
            <p:nvPr/>
          </p:nvSpPr>
          <p:spPr>
            <a:xfrm rot="10800000" flipH="1">
              <a:off x="537907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p26"/>
            <p:cNvSpPr/>
            <p:nvPr/>
          </p:nvSpPr>
          <p:spPr>
            <a:xfrm rot="10800000" flipH="1">
              <a:off x="591698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26"/>
            <p:cNvSpPr/>
            <p:nvPr/>
          </p:nvSpPr>
          <p:spPr>
            <a:xfrm rot="10800000" flipH="1">
              <a:off x="645489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26"/>
            <p:cNvSpPr/>
            <p:nvPr/>
          </p:nvSpPr>
          <p:spPr>
            <a:xfrm rot="10800000" flipH="1">
              <a:off x="69928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26"/>
            <p:cNvSpPr/>
            <p:nvPr/>
          </p:nvSpPr>
          <p:spPr>
            <a:xfrm rot="10800000" flipH="1">
              <a:off x="75307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26"/>
            <p:cNvSpPr/>
            <p:nvPr/>
          </p:nvSpPr>
          <p:spPr>
            <a:xfrm rot="10800000" flipH="1">
              <a:off x="806863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7" name="Google Shape;1157;p26"/>
            <p:cNvSpPr/>
            <p:nvPr/>
          </p:nvSpPr>
          <p:spPr>
            <a:xfrm rot="10800000" flipH="1">
              <a:off x="860654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58" name="Google Shape;1158;p26"/>
          <p:cNvSpPr/>
          <p:nvPr/>
        </p:nvSpPr>
        <p:spPr>
          <a:xfrm>
            <a:off x="581700" y="464700"/>
            <a:ext cx="7980600" cy="4214100"/>
          </a:xfrm>
          <a:prstGeom prst="roundRect">
            <a:avLst>
              <a:gd name="adj" fmla="val 4407"/>
            </a:avLst>
          </a:prstGeom>
          <a:gradFill>
            <a:gsLst>
              <a:gs pos="0">
                <a:schemeClr val="accent2"/>
              </a:gs>
              <a:gs pos="100000">
                <a:schemeClr val="accent3"/>
              </a:gs>
            </a:gsLst>
            <a:path path="circle">
              <a:fillToRect l="50000" t="50000" r="50000" b="50000"/>
            </a:path>
            <a:tileRect/>
          </a:gradFill>
          <a:ln>
            <a:noFill/>
          </a:ln>
          <a:effectLst>
            <a:outerShdw dist="114300" dir="2580000" algn="bl" rotWithShape="0">
              <a:schemeClr val="dk1">
                <a:alpha val="1568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p26"/>
          <p:cNvSpPr txBox="1">
            <a:spLocks noGrp="1"/>
          </p:cNvSpPr>
          <p:nvPr>
            <p:ph type="title"/>
          </p:nvPr>
        </p:nvSpPr>
        <p:spPr>
          <a:xfrm>
            <a:off x="715100" y="535000"/>
            <a:ext cx="7713900" cy="7041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1pPr>
            <a:lvl2pPr lvl="1"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2pPr>
            <a:lvl3pPr lvl="2"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3pPr>
            <a:lvl4pPr lvl="3"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4pPr>
            <a:lvl5pPr lvl="4"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5pPr>
            <a:lvl6pPr lvl="5"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6pPr>
            <a:lvl7pPr lvl="6"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7pPr>
            <a:lvl8pPr lvl="7"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8pPr>
            <a:lvl9pPr lvl="8"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solidFill>
          <a:schemeClr val="lt2"/>
        </a:solidFill>
        <a:effectLst/>
      </p:bgPr>
    </p:bg>
    <p:spTree>
      <p:nvGrpSpPr>
        <p:cNvPr id="1" name="Shape 1160"/>
        <p:cNvGrpSpPr/>
        <p:nvPr/>
      </p:nvGrpSpPr>
      <p:grpSpPr>
        <a:xfrm>
          <a:off x="0" y="0"/>
          <a:ext cx="0" cy="0"/>
          <a:chOff x="0" y="0"/>
          <a:chExt cx="0" cy="0"/>
        </a:xfrm>
      </p:grpSpPr>
      <p:grpSp>
        <p:nvGrpSpPr>
          <p:cNvPr id="1161" name="Google Shape;1161;p27"/>
          <p:cNvGrpSpPr/>
          <p:nvPr/>
        </p:nvGrpSpPr>
        <p:grpSpPr>
          <a:xfrm>
            <a:off x="-433687" y="-464107"/>
            <a:ext cx="10011366" cy="6071716"/>
            <a:chOff x="-25" y="5188652"/>
            <a:chExt cx="9144470" cy="5657581"/>
          </a:xfrm>
        </p:grpSpPr>
        <p:sp>
          <p:nvSpPr>
            <p:cNvPr id="1162" name="Google Shape;1162;p27"/>
            <p:cNvSpPr/>
            <p:nvPr/>
          </p:nvSpPr>
          <p:spPr>
            <a:xfrm rot="10800000" flipH="1">
              <a:off x="-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27"/>
            <p:cNvSpPr/>
            <p:nvPr/>
          </p:nvSpPr>
          <p:spPr>
            <a:xfrm rot="10800000" flipH="1">
              <a:off x="-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27"/>
            <p:cNvSpPr/>
            <p:nvPr/>
          </p:nvSpPr>
          <p:spPr>
            <a:xfrm rot="10800000" flipH="1">
              <a:off x="-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27"/>
            <p:cNvSpPr/>
            <p:nvPr/>
          </p:nvSpPr>
          <p:spPr>
            <a:xfrm rot="10800000" flipH="1">
              <a:off x="-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27"/>
            <p:cNvSpPr/>
            <p:nvPr/>
          </p:nvSpPr>
          <p:spPr>
            <a:xfrm rot="10800000" flipH="1">
              <a:off x="-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p27"/>
            <p:cNvSpPr/>
            <p:nvPr/>
          </p:nvSpPr>
          <p:spPr>
            <a:xfrm rot="10800000" flipH="1">
              <a:off x="-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p27"/>
            <p:cNvSpPr/>
            <p:nvPr/>
          </p:nvSpPr>
          <p:spPr>
            <a:xfrm rot="10800000" flipH="1">
              <a:off x="53788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27"/>
            <p:cNvSpPr/>
            <p:nvPr/>
          </p:nvSpPr>
          <p:spPr>
            <a:xfrm rot="10800000" flipH="1">
              <a:off x="53788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27"/>
            <p:cNvSpPr/>
            <p:nvPr/>
          </p:nvSpPr>
          <p:spPr>
            <a:xfrm rot="10800000" flipH="1">
              <a:off x="53788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27"/>
            <p:cNvSpPr/>
            <p:nvPr/>
          </p:nvSpPr>
          <p:spPr>
            <a:xfrm rot="10800000" flipH="1">
              <a:off x="53788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27"/>
            <p:cNvSpPr/>
            <p:nvPr/>
          </p:nvSpPr>
          <p:spPr>
            <a:xfrm rot="10800000" flipH="1">
              <a:off x="53788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1173;p27"/>
            <p:cNvSpPr/>
            <p:nvPr/>
          </p:nvSpPr>
          <p:spPr>
            <a:xfrm rot="10800000" flipH="1">
              <a:off x="53788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p27"/>
            <p:cNvSpPr/>
            <p:nvPr/>
          </p:nvSpPr>
          <p:spPr>
            <a:xfrm rot="10800000" flipH="1">
              <a:off x="107579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5" name="Google Shape;1175;p27"/>
            <p:cNvSpPr/>
            <p:nvPr/>
          </p:nvSpPr>
          <p:spPr>
            <a:xfrm rot="10800000" flipH="1">
              <a:off x="107579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6" name="Google Shape;1176;p27"/>
            <p:cNvSpPr/>
            <p:nvPr/>
          </p:nvSpPr>
          <p:spPr>
            <a:xfrm rot="10800000" flipH="1">
              <a:off x="107579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7" name="Google Shape;1177;p27"/>
            <p:cNvSpPr/>
            <p:nvPr/>
          </p:nvSpPr>
          <p:spPr>
            <a:xfrm rot="10800000" flipH="1">
              <a:off x="107579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8" name="Google Shape;1178;p27"/>
            <p:cNvSpPr/>
            <p:nvPr/>
          </p:nvSpPr>
          <p:spPr>
            <a:xfrm rot="10800000" flipH="1">
              <a:off x="107579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p27"/>
            <p:cNvSpPr/>
            <p:nvPr/>
          </p:nvSpPr>
          <p:spPr>
            <a:xfrm rot="10800000" flipH="1">
              <a:off x="107579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27"/>
            <p:cNvSpPr/>
            <p:nvPr/>
          </p:nvSpPr>
          <p:spPr>
            <a:xfrm rot="10800000" flipH="1">
              <a:off x="161370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27"/>
            <p:cNvSpPr/>
            <p:nvPr/>
          </p:nvSpPr>
          <p:spPr>
            <a:xfrm rot="10800000" flipH="1">
              <a:off x="161370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p27"/>
            <p:cNvSpPr/>
            <p:nvPr/>
          </p:nvSpPr>
          <p:spPr>
            <a:xfrm rot="10800000" flipH="1">
              <a:off x="161370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3" name="Google Shape;1183;p27"/>
            <p:cNvSpPr/>
            <p:nvPr/>
          </p:nvSpPr>
          <p:spPr>
            <a:xfrm rot="10800000" flipH="1">
              <a:off x="161370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4" name="Google Shape;1184;p27"/>
            <p:cNvSpPr/>
            <p:nvPr/>
          </p:nvSpPr>
          <p:spPr>
            <a:xfrm rot="10800000" flipH="1">
              <a:off x="161370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5" name="Google Shape;1185;p27"/>
            <p:cNvSpPr/>
            <p:nvPr/>
          </p:nvSpPr>
          <p:spPr>
            <a:xfrm rot="10800000" flipH="1">
              <a:off x="161370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6" name="Google Shape;1186;p27"/>
            <p:cNvSpPr/>
            <p:nvPr/>
          </p:nvSpPr>
          <p:spPr>
            <a:xfrm rot="10800000" flipH="1">
              <a:off x="21516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p27"/>
            <p:cNvSpPr/>
            <p:nvPr/>
          </p:nvSpPr>
          <p:spPr>
            <a:xfrm rot="10800000" flipH="1">
              <a:off x="21516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27"/>
            <p:cNvSpPr/>
            <p:nvPr/>
          </p:nvSpPr>
          <p:spPr>
            <a:xfrm rot="10800000" flipH="1">
              <a:off x="21516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p27"/>
            <p:cNvSpPr/>
            <p:nvPr/>
          </p:nvSpPr>
          <p:spPr>
            <a:xfrm rot="10800000" flipH="1">
              <a:off x="21516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p27"/>
            <p:cNvSpPr/>
            <p:nvPr/>
          </p:nvSpPr>
          <p:spPr>
            <a:xfrm rot="10800000" flipH="1">
              <a:off x="21516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p27"/>
            <p:cNvSpPr/>
            <p:nvPr/>
          </p:nvSpPr>
          <p:spPr>
            <a:xfrm rot="10800000" flipH="1">
              <a:off x="21516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27"/>
            <p:cNvSpPr/>
            <p:nvPr/>
          </p:nvSpPr>
          <p:spPr>
            <a:xfrm rot="10800000" flipH="1">
              <a:off x="26895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27"/>
            <p:cNvSpPr/>
            <p:nvPr/>
          </p:nvSpPr>
          <p:spPr>
            <a:xfrm rot="10800000" flipH="1">
              <a:off x="26895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p27"/>
            <p:cNvSpPr/>
            <p:nvPr/>
          </p:nvSpPr>
          <p:spPr>
            <a:xfrm rot="10800000" flipH="1">
              <a:off x="26895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p27"/>
            <p:cNvSpPr/>
            <p:nvPr/>
          </p:nvSpPr>
          <p:spPr>
            <a:xfrm rot="10800000" flipH="1">
              <a:off x="26895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27"/>
            <p:cNvSpPr/>
            <p:nvPr/>
          </p:nvSpPr>
          <p:spPr>
            <a:xfrm rot="10800000" flipH="1">
              <a:off x="26895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7" name="Google Shape;1197;p27"/>
            <p:cNvSpPr/>
            <p:nvPr/>
          </p:nvSpPr>
          <p:spPr>
            <a:xfrm rot="10800000" flipH="1">
              <a:off x="26895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27"/>
            <p:cNvSpPr/>
            <p:nvPr/>
          </p:nvSpPr>
          <p:spPr>
            <a:xfrm rot="10800000" flipH="1">
              <a:off x="322743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p27"/>
            <p:cNvSpPr/>
            <p:nvPr/>
          </p:nvSpPr>
          <p:spPr>
            <a:xfrm rot="10800000" flipH="1">
              <a:off x="322743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27"/>
            <p:cNvSpPr/>
            <p:nvPr/>
          </p:nvSpPr>
          <p:spPr>
            <a:xfrm rot="10800000" flipH="1">
              <a:off x="322743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p27"/>
            <p:cNvSpPr/>
            <p:nvPr/>
          </p:nvSpPr>
          <p:spPr>
            <a:xfrm rot="10800000" flipH="1">
              <a:off x="322743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27"/>
            <p:cNvSpPr/>
            <p:nvPr/>
          </p:nvSpPr>
          <p:spPr>
            <a:xfrm rot="10800000" flipH="1">
              <a:off x="322743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3" name="Google Shape;1203;p27"/>
            <p:cNvSpPr/>
            <p:nvPr/>
          </p:nvSpPr>
          <p:spPr>
            <a:xfrm rot="10800000" flipH="1">
              <a:off x="322743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27"/>
            <p:cNvSpPr/>
            <p:nvPr/>
          </p:nvSpPr>
          <p:spPr>
            <a:xfrm rot="10800000" flipH="1">
              <a:off x="376534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27"/>
            <p:cNvSpPr/>
            <p:nvPr/>
          </p:nvSpPr>
          <p:spPr>
            <a:xfrm rot="10800000" flipH="1">
              <a:off x="376534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27"/>
            <p:cNvSpPr/>
            <p:nvPr/>
          </p:nvSpPr>
          <p:spPr>
            <a:xfrm rot="10800000" flipH="1">
              <a:off x="376534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p27"/>
            <p:cNvSpPr/>
            <p:nvPr/>
          </p:nvSpPr>
          <p:spPr>
            <a:xfrm rot="10800000" flipH="1">
              <a:off x="376534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8" name="Google Shape;1208;p27"/>
            <p:cNvSpPr/>
            <p:nvPr/>
          </p:nvSpPr>
          <p:spPr>
            <a:xfrm rot="10800000" flipH="1">
              <a:off x="376534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9" name="Google Shape;1209;p27"/>
            <p:cNvSpPr/>
            <p:nvPr/>
          </p:nvSpPr>
          <p:spPr>
            <a:xfrm rot="10800000" flipH="1">
              <a:off x="376534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p27"/>
            <p:cNvSpPr/>
            <p:nvPr/>
          </p:nvSpPr>
          <p:spPr>
            <a:xfrm rot="10800000" flipH="1">
              <a:off x="430325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1" name="Google Shape;1211;p27"/>
            <p:cNvSpPr/>
            <p:nvPr/>
          </p:nvSpPr>
          <p:spPr>
            <a:xfrm rot="10800000" flipH="1">
              <a:off x="430325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p27"/>
            <p:cNvSpPr/>
            <p:nvPr/>
          </p:nvSpPr>
          <p:spPr>
            <a:xfrm rot="10800000" flipH="1">
              <a:off x="430325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p27"/>
            <p:cNvSpPr/>
            <p:nvPr/>
          </p:nvSpPr>
          <p:spPr>
            <a:xfrm rot="10800000" flipH="1">
              <a:off x="430325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4" name="Google Shape;1214;p27"/>
            <p:cNvSpPr/>
            <p:nvPr/>
          </p:nvSpPr>
          <p:spPr>
            <a:xfrm rot="10800000" flipH="1">
              <a:off x="430325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p27"/>
            <p:cNvSpPr/>
            <p:nvPr/>
          </p:nvSpPr>
          <p:spPr>
            <a:xfrm rot="10800000" flipH="1">
              <a:off x="430325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6" name="Google Shape;1216;p27"/>
            <p:cNvSpPr/>
            <p:nvPr/>
          </p:nvSpPr>
          <p:spPr>
            <a:xfrm rot="10800000" flipH="1">
              <a:off x="484116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27"/>
            <p:cNvSpPr/>
            <p:nvPr/>
          </p:nvSpPr>
          <p:spPr>
            <a:xfrm rot="10800000" flipH="1">
              <a:off x="484116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27"/>
            <p:cNvSpPr/>
            <p:nvPr/>
          </p:nvSpPr>
          <p:spPr>
            <a:xfrm rot="10800000" flipH="1">
              <a:off x="484116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27"/>
            <p:cNvSpPr/>
            <p:nvPr/>
          </p:nvSpPr>
          <p:spPr>
            <a:xfrm rot="10800000" flipH="1">
              <a:off x="484116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0" name="Google Shape;1220;p27"/>
            <p:cNvSpPr/>
            <p:nvPr/>
          </p:nvSpPr>
          <p:spPr>
            <a:xfrm rot="10800000" flipH="1">
              <a:off x="484116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1" name="Google Shape;1221;p27"/>
            <p:cNvSpPr/>
            <p:nvPr/>
          </p:nvSpPr>
          <p:spPr>
            <a:xfrm rot="10800000" flipH="1">
              <a:off x="484116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p27"/>
            <p:cNvSpPr/>
            <p:nvPr/>
          </p:nvSpPr>
          <p:spPr>
            <a:xfrm rot="10800000" flipH="1">
              <a:off x="537907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p27"/>
            <p:cNvSpPr/>
            <p:nvPr/>
          </p:nvSpPr>
          <p:spPr>
            <a:xfrm rot="10800000" flipH="1">
              <a:off x="537907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p27"/>
            <p:cNvSpPr/>
            <p:nvPr/>
          </p:nvSpPr>
          <p:spPr>
            <a:xfrm rot="10800000" flipH="1">
              <a:off x="537907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p27"/>
            <p:cNvSpPr/>
            <p:nvPr/>
          </p:nvSpPr>
          <p:spPr>
            <a:xfrm rot="10800000" flipH="1">
              <a:off x="537907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p27"/>
            <p:cNvSpPr/>
            <p:nvPr/>
          </p:nvSpPr>
          <p:spPr>
            <a:xfrm rot="10800000" flipH="1">
              <a:off x="537907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p27"/>
            <p:cNvSpPr/>
            <p:nvPr/>
          </p:nvSpPr>
          <p:spPr>
            <a:xfrm rot="10800000" flipH="1">
              <a:off x="537907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27"/>
            <p:cNvSpPr/>
            <p:nvPr/>
          </p:nvSpPr>
          <p:spPr>
            <a:xfrm rot="10800000" flipH="1">
              <a:off x="-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27"/>
            <p:cNvSpPr/>
            <p:nvPr/>
          </p:nvSpPr>
          <p:spPr>
            <a:xfrm rot="10800000" flipH="1">
              <a:off x="-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p27"/>
            <p:cNvSpPr/>
            <p:nvPr/>
          </p:nvSpPr>
          <p:spPr>
            <a:xfrm rot="10800000" flipH="1">
              <a:off x="53788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1" name="Google Shape;1231;p27"/>
            <p:cNvSpPr/>
            <p:nvPr/>
          </p:nvSpPr>
          <p:spPr>
            <a:xfrm rot="10800000" flipH="1">
              <a:off x="53788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p27"/>
            <p:cNvSpPr/>
            <p:nvPr/>
          </p:nvSpPr>
          <p:spPr>
            <a:xfrm rot="10800000" flipH="1">
              <a:off x="107579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27"/>
            <p:cNvSpPr/>
            <p:nvPr/>
          </p:nvSpPr>
          <p:spPr>
            <a:xfrm rot="10800000" flipH="1">
              <a:off x="107579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27"/>
            <p:cNvSpPr/>
            <p:nvPr/>
          </p:nvSpPr>
          <p:spPr>
            <a:xfrm rot="10800000" flipH="1">
              <a:off x="161370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5" name="Google Shape;1235;p27"/>
            <p:cNvSpPr/>
            <p:nvPr/>
          </p:nvSpPr>
          <p:spPr>
            <a:xfrm rot="10800000" flipH="1">
              <a:off x="161370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6" name="Google Shape;1236;p27"/>
            <p:cNvSpPr/>
            <p:nvPr/>
          </p:nvSpPr>
          <p:spPr>
            <a:xfrm rot="10800000" flipH="1">
              <a:off x="21516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7" name="Google Shape;1237;p27"/>
            <p:cNvSpPr/>
            <p:nvPr/>
          </p:nvSpPr>
          <p:spPr>
            <a:xfrm rot="10800000" flipH="1">
              <a:off x="21516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p27"/>
            <p:cNvSpPr/>
            <p:nvPr/>
          </p:nvSpPr>
          <p:spPr>
            <a:xfrm rot="10800000" flipH="1">
              <a:off x="26895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p27"/>
            <p:cNvSpPr/>
            <p:nvPr/>
          </p:nvSpPr>
          <p:spPr>
            <a:xfrm rot="10800000" flipH="1">
              <a:off x="26895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27"/>
            <p:cNvSpPr/>
            <p:nvPr/>
          </p:nvSpPr>
          <p:spPr>
            <a:xfrm rot="10800000" flipH="1">
              <a:off x="322743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1" name="Google Shape;1241;p27"/>
            <p:cNvSpPr/>
            <p:nvPr/>
          </p:nvSpPr>
          <p:spPr>
            <a:xfrm rot="10800000" flipH="1">
              <a:off x="322743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p27"/>
            <p:cNvSpPr/>
            <p:nvPr/>
          </p:nvSpPr>
          <p:spPr>
            <a:xfrm rot="10800000" flipH="1">
              <a:off x="376534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p27"/>
            <p:cNvSpPr/>
            <p:nvPr/>
          </p:nvSpPr>
          <p:spPr>
            <a:xfrm rot="10800000" flipH="1">
              <a:off x="376534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4" name="Google Shape;1244;p27"/>
            <p:cNvSpPr/>
            <p:nvPr/>
          </p:nvSpPr>
          <p:spPr>
            <a:xfrm rot="10800000" flipH="1">
              <a:off x="430325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5" name="Google Shape;1245;p27"/>
            <p:cNvSpPr/>
            <p:nvPr/>
          </p:nvSpPr>
          <p:spPr>
            <a:xfrm rot="10800000" flipH="1">
              <a:off x="430325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6" name="Google Shape;1246;p27"/>
            <p:cNvSpPr/>
            <p:nvPr/>
          </p:nvSpPr>
          <p:spPr>
            <a:xfrm rot="10800000" flipH="1">
              <a:off x="484116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7" name="Google Shape;1247;p27"/>
            <p:cNvSpPr/>
            <p:nvPr/>
          </p:nvSpPr>
          <p:spPr>
            <a:xfrm rot="10800000" flipH="1">
              <a:off x="484116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8" name="Google Shape;1248;p27"/>
            <p:cNvSpPr/>
            <p:nvPr/>
          </p:nvSpPr>
          <p:spPr>
            <a:xfrm rot="10800000" flipH="1">
              <a:off x="537907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9" name="Google Shape;1249;p27"/>
            <p:cNvSpPr/>
            <p:nvPr/>
          </p:nvSpPr>
          <p:spPr>
            <a:xfrm rot="10800000" flipH="1">
              <a:off x="537907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0" name="Google Shape;1250;p27"/>
            <p:cNvSpPr/>
            <p:nvPr/>
          </p:nvSpPr>
          <p:spPr>
            <a:xfrm rot="10800000" flipH="1">
              <a:off x="591698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1" name="Google Shape;1251;p27"/>
            <p:cNvSpPr/>
            <p:nvPr/>
          </p:nvSpPr>
          <p:spPr>
            <a:xfrm rot="10800000" flipH="1">
              <a:off x="591698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2" name="Google Shape;1252;p27"/>
            <p:cNvSpPr/>
            <p:nvPr/>
          </p:nvSpPr>
          <p:spPr>
            <a:xfrm rot="10800000" flipH="1">
              <a:off x="591698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3" name="Google Shape;1253;p27"/>
            <p:cNvSpPr/>
            <p:nvPr/>
          </p:nvSpPr>
          <p:spPr>
            <a:xfrm rot="10800000" flipH="1">
              <a:off x="591698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4" name="Google Shape;1254;p27"/>
            <p:cNvSpPr/>
            <p:nvPr/>
          </p:nvSpPr>
          <p:spPr>
            <a:xfrm rot="10800000" flipH="1">
              <a:off x="591698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5" name="Google Shape;1255;p27"/>
            <p:cNvSpPr/>
            <p:nvPr/>
          </p:nvSpPr>
          <p:spPr>
            <a:xfrm rot="10800000" flipH="1">
              <a:off x="591698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6" name="Google Shape;1256;p27"/>
            <p:cNvSpPr/>
            <p:nvPr/>
          </p:nvSpPr>
          <p:spPr>
            <a:xfrm rot="10800000" flipH="1">
              <a:off x="645489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7" name="Google Shape;1257;p27"/>
            <p:cNvSpPr/>
            <p:nvPr/>
          </p:nvSpPr>
          <p:spPr>
            <a:xfrm rot="10800000" flipH="1">
              <a:off x="645489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8" name="Google Shape;1258;p27"/>
            <p:cNvSpPr/>
            <p:nvPr/>
          </p:nvSpPr>
          <p:spPr>
            <a:xfrm rot="10800000" flipH="1">
              <a:off x="645489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9" name="Google Shape;1259;p27"/>
            <p:cNvSpPr/>
            <p:nvPr/>
          </p:nvSpPr>
          <p:spPr>
            <a:xfrm rot="10800000" flipH="1">
              <a:off x="645489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0" name="Google Shape;1260;p27"/>
            <p:cNvSpPr/>
            <p:nvPr/>
          </p:nvSpPr>
          <p:spPr>
            <a:xfrm rot="10800000" flipH="1">
              <a:off x="645489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1" name="Google Shape;1261;p27"/>
            <p:cNvSpPr/>
            <p:nvPr/>
          </p:nvSpPr>
          <p:spPr>
            <a:xfrm rot="10800000" flipH="1">
              <a:off x="645489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2" name="Google Shape;1262;p27"/>
            <p:cNvSpPr/>
            <p:nvPr/>
          </p:nvSpPr>
          <p:spPr>
            <a:xfrm rot="10800000" flipH="1">
              <a:off x="591698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3" name="Google Shape;1263;p27"/>
            <p:cNvSpPr/>
            <p:nvPr/>
          </p:nvSpPr>
          <p:spPr>
            <a:xfrm rot="10800000" flipH="1">
              <a:off x="591698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4" name="Google Shape;1264;p27"/>
            <p:cNvSpPr/>
            <p:nvPr/>
          </p:nvSpPr>
          <p:spPr>
            <a:xfrm rot="10800000" flipH="1">
              <a:off x="645489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5" name="Google Shape;1265;p27"/>
            <p:cNvSpPr/>
            <p:nvPr/>
          </p:nvSpPr>
          <p:spPr>
            <a:xfrm rot="10800000" flipH="1">
              <a:off x="645489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6" name="Google Shape;1266;p27"/>
            <p:cNvSpPr/>
            <p:nvPr/>
          </p:nvSpPr>
          <p:spPr>
            <a:xfrm rot="10800000" flipH="1">
              <a:off x="69928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7" name="Google Shape;1267;p27"/>
            <p:cNvSpPr/>
            <p:nvPr/>
          </p:nvSpPr>
          <p:spPr>
            <a:xfrm rot="10800000" flipH="1">
              <a:off x="69928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8" name="Google Shape;1268;p27"/>
            <p:cNvSpPr/>
            <p:nvPr/>
          </p:nvSpPr>
          <p:spPr>
            <a:xfrm rot="10800000" flipH="1">
              <a:off x="69928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9" name="Google Shape;1269;p27"/>
            <p:cNvSpPr/>
            <p:nvPr/>
          </p:nvSpPr>
          <p:spPr>
            <a:xfrm rot="10800000" flipH="1">
              <a:off x="69928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p27"/>
            <p:cNvSpPr/>
            <p:nvPr/>
          </p:nvSpPr>
          <p:spPr>
            <a:xfrm rot="10800000" flipH="1">
              <a:off x="69928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27"/>
            <p:cNvSpPr/>
            <p:nvPr/>
          </p:nvSpPr>
          <p:spPr>
            <a:xfrm rot="10800000" flipH="1">
              <a:off x="69928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p27"/>
            <p:cNvSpPr/>
            <p:nvPr/>
          </p:nvSpPr>
          <p:spPr>
            <a:xfrm rot="10800000" flipH="1">
              <a:off x="75307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p27"/>
            <p:cNvSpPr/>
            <p:nvPr/>
          </p:nvSpPr>
          <p:spPr>
            <a:xfrm rot="10800000" flipH="1">
              <a:off x="75307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4" name="Google Shape;1274;p27"/>
            <p:cNvSpPr/>
            <p:nvPr/>
          </p:nvSpPr>
          <p:spPr>
            <a:xfrm rot="10800000" flipH="1">
              <a:off x="75307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5" name="Google Shape;1275;p27"/>
            <p:cNvSpPr/>
            <p:nvPr/>
          </p:nvSpPr>
          <p:spPr>
            <a:xfrm rot="10800000" flipH="1">
              <a:off x="75307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6" name="Google Shape;1276;p27"/>
            <p:cNvSpPr/>
            <p:nvPr/>
          </p:nvSpPr>
          <p:spPr>
            <a:xfrm rot="10800000" flipH="1">
              <a:off x="75307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7" name="Google Shape;1277;p27"/>
            <p:cNvSpPr/>
            <p:nvPr/>
          </p:nvSpPr>
          <p:spPr>
            <a:xfrm rot="10800000" flipH="1">
              <a:off x="75307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8" name="Google Shape;1278;p27"/>
            <p:cNvSpPr/>
            <p:nvPr/>
          </p:nvSpPr>
          <p:spPr>
            <a:xfrm rot="10800000" flipH="1">
              <a:off x="69928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27"/>
            <p:cNvSpPr/>
            <p:nvPr/>
          </p:nvSpPr>
          <p:spPr>
            <a:xfrm rot="10800000" flipH="1">
              <a:off x="69928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0" name="Google Shape;1280;p27"/>
            <p:cNvSpPr/>
            <p:nvPr/>
          </p:nvSpPr>
          <p:spPr>
            <a:xfrm rot="10800000" flipH="1">
              <a:off x="75307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p27"/>
            <p:cNvSpPr/>
            <p:nvPr/>
          </p:nvSpPr>
          <p:spPr>
            <a:xfrm rot="10800000" flipH="1">
              <a:off x="75307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p27"/>
            <p:cNvSpPr/>
            <p:nvPr/>
          </p:nvSpPr>
          <p:spPr>
            <a:xfrm rot="10800000" flipH="1">
              <a:off x="806863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p27"/>
            <p:cNvSpPr/>
            <p:nvPr/>
          </p:nvSpPr>
          <p:spPr>
            <a:xfrm rot="10800000" flipH="1">
              <a:off x="806863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p27"/>
            <p:cNvSpPr/>
            <p:nvPr/>
          </p:nvSpPr>
          <p:spPr>
            <a:xfrm rot="10800000" flipH="1">
              <a:off x="806863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p27"/>
            <p:cNvSpPr/>
            <p:nvPr/>
          </p:nvSpPr>
          <p:spPr>
            <a:xfrm rot="10800000" flipH="1">
              <a:off x="806863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p27"/>
            <p:cNvSpPr/>
            <p:nvPr/>
          </p:nvSpPr>
          <p:spPr>
            <a:xfrm rot="10800000" flipH="1">
              <a:off x="806863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p27"/>
            <p:cNvSpPr/>
            <p:nvPr/>
          </p:nvSpPr>
          <p:spPr>
            <a:xfrm rot="10800000" flipH="1">
              <a:off x="806863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p27"/>
            <p:cNvSpPr/>
            <p:nvPr/>
          </p:nvSpPr>
          <p:spPr>
            <a:xfrm rot="10800000" flipH="1">
              <a:off x="860654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27"/>
            <p:cNvSpPr/>
            <p:nvPr/>
          </p:nvSpPr>
          <p:spPr>
            <a:xfrm rot="10800000" flipH="1">
              <a:off x="860654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27"/>
            <p:cNvSpPr/>
            <p:nvPr/>
          </p:nvSpPr>
          <p:spPr>
            <a:xfrm rot="10800000" flipH="1">
              <a:off x="860654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27"/>
            <p:cNvSpPr/>
            <p:nvPr/>
          </p:nvSpPr>
          <p:spPr>
            <a:xfrm rot="10800000" flipH="1">
              <a:off x="860654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 name="Google Shape;1292;p27"/>
            <p:cNvSpPr/>
            <p:nvPr/>
          </p:nvSpPr>
          <p:spPr>
            <a:xfrm rot="10800000" flipH="1">
              <a:off x="860654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27"/>
            <p:cNvSpPr/>
            <p:nvPr/>
          </p:nvSpPr>
          <p:spPr>
            <a:xfrm rot="10800000" flipH="1">
              <a:off x="860654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27"/>
            <p:cNvSpPr/>
            <p:nvPr/>
          </p:nvSpPr>
          <p:spPr>
            <a:xfrm rot="10800000" flipH="1">
              <a:off x="806863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5" name="Google Shape;1295;p27"/>
            <p:cNvSpPr/>
            <p:nvPr/>
          </p:nvSpPr>
          <p:spPr>
            <a:xfrm rot="10800000" flipH="1">
              <a:off x="806863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p27"/>
            <p:cNvSpPr/>
            <p:nvPr/>
          </p:nvSpPr>
          <p:spPr>
            <a:xfrm rot="10800000" flipH="1">
              <a:off x="860654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27"/>
            <p:cNvSpPr/>
            <p:nvPr/>
          </p:nvSpPr>
          <p:spPr>
            <a:xfrm rot="10800000" flipH="1">
              <a:off x="860654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27"/>
            <p:cNvSpPr/>
            <p:nvPr/>
          </p:nvSpPr>
          <p:spPr>
            <a:xfrm rot="10800000" flipH="1">
              <a:off x="-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9" name="Google Shape;1299;p27"/>
            <p:cNvSpPr/>
            <p:nvPr/>
          </p:nvSpPr>
          <p:spPr>
            <a:xfrm rot="10800000" flipH="1">
              <a:off x="53788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0" name="Google Shape;1300;p27"/>
            <p:cNvSpPr/>
            <p:nvPr/>
          </p:nvSpPr>
          <p:spPr>
            <a:xfrm rot="10800000" flipH="1">
              <a:off x="107579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1" name="Google Shape;1301;p27"/>
            <p:cNvSpPr/>
            <p:nvPr/>
          </p:nvSpPr>
          <p:spPr>
            <a:xfrm rot="10800000" flipH="1">
              <a:off x="161370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2" name="Google Shape;1302;p27"/>
            <p:cNvSpPr/>
            <p:nvPr/>
          </p:nvSpPr>
          <p:spPr>
            <a:xfrm rot="10800000" flipH="1">
              <a:off x="21516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3" name="Google Shape;1303;p27"/>
            <p:cNvSpPr/>
            <p:nvPr/>
          </p:nvSpPr>
          <p:spPr>
            <a:xfrm rot="10800000" flipH="1">
              <a:off x="26895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4" name="Google Shape;1304;p27"/>
            <p:cNvSpPr/>
            <p:nvPr/>
          </p:nvSpPr>
          <p:spPr>
            <a:xfrm rot="10800000" flipH="1">
              <a:off x="322743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5" name="Google Shape;1305;p27"/>
            <p:cNvSpPr/>
            <p:nvPr/>
          </p:nvSpPr>
          <p:spPr>
            <a:xfrm rot="10800000" flipH="1">
              <a:off x="376534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6" name="Google Shape;1306;p27"/>
            <p:cNvSpPr/>
            <p:nvPr/>
          </p:nvSpPr>
          <p:spPr>
            <a:xfrm rot="10800000" flipH="1">
              <a:off x="430325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7" name="Google Shape;1307;p27"/>
            <p:cNvSpPr/>
            <p:nvPr/>
          </p:nvSpPr>
          <p:spPr>
            <a:xfrm rot="10800000" flipH="1">
              <a:off x="484116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p27"/>
            <p:cNvSpPr/>
            <p:nvPr/>
          </p:nvSpPr>
          <p:spPr>
            <a:xfrm rot="10800000" flipH="1">
              <a:off x="537907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9" name="Google Shape;1309;p27"/>
            <p:cNvSpPr/>
            <p:nvPr/>
          </p:nvSpPr>
          <p:spPr>
            <a:xfrm rot="10800000" flipH="1">
              <a:off x="-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0" name="Google Shape;1310;p27"/>
            <p:cNvSpPr/>
            <p:nvPr/>
          </p:nvSpPr>
          <p:spPr>
            <a:xfrm rot="10800000" flipH="1">
              <a:off x="53788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1" name="Google Shape;1311;p27"/>
            <p:cNvSpPr/>
            <p:nvPr/>
          </p:nvSpPr>
          <p:spPr>
            <a:xfrm rot="10800000" flipH="1">
              <a:off x="107579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2" name="Google Shape;1312;p27"/>
            <p:cNvSpPr/>
            <p:nvPr/>
          </p:nvSpPr>
          <p:spPr>
            <a:xfrm rot="10800000" flipH="1">
              <a:off x="161370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3" name="Google Shape;1313;p27"/>
            <p:cNvSpPr/>
            <p:nvPr/>
          </p:nvSpPr>
          <p:spPr>
            <a:xfrm rot="10800000" flipH="1">
              <a:off x="21516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4" name="Google Shape;1314;p27"/>
            <p:cNvSpPr/>
            <p:nvPr/>
          </p:nvSpPr>
          <p:spPr>
            <a:xfrm rot="10800000" flipH="1">
              <a:off x="26895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5" name="Google Shape;1315;p27"/>
            <p:cNvSpPr/>
            <p:nvPr/>
          </p:nvSpPr>
          <p:spPr>
            <a:xfrm rot="10800000" flipH="1">
              <a:off x="322743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6" name="Google Shape;1316;p27"/>
            <p:cNvSpPr/>
            <p:nvPr/>
          </p:nvSpPr>
          <p:spPr>
            <a:xfrm rot="10800000" flipH="1">
              <a:off x="376534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7" name="Google Shape;1317;p27"/>
            <p:cNvSpPr/>
            <p:nvPr/>
          </p:nvSpPr>
          <p:spPr>
            <a:xfrm rot="10800000" flipH="1">
              <a:off x="430325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8" name="Google Shape;1318;p27"/>
            <p:cNvSpPr/>
            <p:nvPr/>
          </p:nvSpPr>
          <p:spPr>
            <a:xfrm rot="10800000" flipH="1">
              <a:off x="484116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9" name="Google Shape;1319;p27"/>
            <p:cNvSpPr/>
            <p:nvPr/>
          </p:nvSpPr>
          <p:spPr>
            <a:xfrm rot="10800000" flipH="1">
              <a:off x="537907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0" name="Google Shape;1320;p27"/>
            <p:cNvSpPr/>
            <p:nvPr/>
          </p:nvSpPr>
          <p:spPr>
            <a:xfrm rot="10800000" flipH="1">
              <a:off x="591698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1" name="Google Shape;1321;p27"/>
            <p:cNvSpPr/>
            <p:nvPr/>
          </p:nvSpPr>
          <p:spPr>
            <a:xfrm rot="10800000" flipH="1">
              <a:off x="645489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2" name="Google Shape;1322;p27"/>
            <p:cNvSpPr/>
            <p:nvPr/>
          </p:nvSpPr>
          <p:spPr>
            <a:xfrm rot="10800000" flipH="1">
              <a:off x="591698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3" name="Google Shape;1323;p27"/>
            <p:cNvSpPr/>
            <p:nvPr/>
          </p:nvSpPr>
          <p:spPr>
            <a:xfrm rot="10800000" flipH="1">
              <a:off x="645489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4" name="Google Shape;1324;p27"/>
            <p:cNvSpPr/>
            <p:nvPr/>
          </p:nvSpPr>
          <p:spPr>
            <a:xfrm rot="10800000" flipH="1">
              <a:off x="69928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5" name="Google Shape;1325;p27"/>
            <p:cNvSpPr/>
            <p:nvPr/>
          </p:nvSpPr>
          <p:spPr>
            <a:xfrm rot="10800000" flipH="1">
              <a:off x="75307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6" name="Google Shape;1326;p27"/>
            <p:cNvSpPr/>
            <p:nvPr/>
          </p:nvSpPr>
          <p:spPr>
            <a:xfrm rot="10800000" flipH="1">
              <a:off x="69928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7" name="Google Shape;1327;p27"/>
            <p:cNvSpPr/>
            <p:nvPr/>
          </p:nvSpPr>
          <p:spPr>
            <a:xfrm rot="10800000" flipH="1">
              <a:off x="75307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8" name="Google Shape;1328;p27"/>
            <p:cNvSpPr/>
            <p:nvPr/>
          </p:nvSpPr>
          <p:spPr>
            <a:xfrm rot="10800000" flipH="1">
              <a:off x="860654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9" name="Google Shape;1329;p27"/>
            <p:cNvSpPr/>
            <p:nvPr/>
          </p:nvSpPr>
          <p:spPr>
            <a:xfrm rot="10800000" flipH="1">
              <a:off x="806863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0" name="Google Shape;1330;p27"/>
            <p:cNvSpPr/>
            <p:nvPr/>
          </p:nvSpPr>
          <p:spPr>
            <a:xfrm rot="10800000" flipH="1">
              <a:off x="860654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1" name="Google Shape;1331;p27"/>
            <p:cNvSpPr/>
            <p:nvPr/>
          </p:nvSpPr>
          <p:spPr>
            <a:xfrm rot="10800000" flipH="1">
              <a:off x="-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2" name="Google Shape;1332;p27"/>
            <p:cNvSpPr/>
            <p:nvPr/>
          </p:nvSpPr>
          <p:spPr>
            <a:xfrm rot="10800000" flipH="1">
              <a:off x="53788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3" name="Google Shape;1333;p27"/>
            <p:cNvSpPr/>
            <p:nvPr/>
          </p:nvSpPr>
          <p:spPr>
            <a:xfrm rot="10800000" flipH="1">
              <a:off x="107579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4" name="Google Shape;1334;p27"/>
            <p:cNvSpPr/>
            <p:nvPr/>
          </p:nvSpPr>
          <p:spPr>
            <a:xfrm rot="10800000" flipH="1">
              <a:off x="161370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27"/>
            <p:cNvSpPr/>
            <p:nvPr/>
          </p:nvSpPr>
          <p:spPr>
            <a:xfrm rot="10800000" flipH="1">
              <a:off x="21516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27"/>
            <p:cNvSpPr/>
            <p:nvPr/>
          </p:nvSpPr>
          <p:spPr>
            <a:xfrm rot="10800000" flipH="1">
              <a:off x="26895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7" name="Google Shape;1337;p27"/>
            <p:cNvSpPr/>
            <p:nvPr/>
          </p:nvSpPr>
          <p:spPr>
            <a:xfrm rot="10800000" flipH="1">
              <a:off x="322743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8" name="Google Shape;1338;p27"/>
            <p:cNvSpPr/>
            <p:nvPr/>
          </p:nvSpPr>
          <p:spPr>
            <a:xfrm rot="10800000" flipH="1">
              <a:off x="376534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9" name="Google Shape;1339;p27"/>
            <p:cNvSpPr/>
            <p:nvPr/>
          </p:nvSpPr>
          <p:spPr>
            <a:xfrm rot="10800000" flipH="1">
              <a:off x="430325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0" name="Google Shape;1340;p27"/>
            <p:cNvSpPr/>
            <p:nvPr/>
          </p:nvSpPr>
          <p:spPr>
            <a:xfrm rot="10800000" flipH="1">
              <a:off x="484116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p27"/>
            <p:cNvSpPr/>
            <p:nvPr/>
          </p:nvSpPr>
          <p:spPr>
            <a:xfrm rot="10800000" flipH="1">
              <a:off x="537907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p27"/>
            <p:cNvSpPr/>
            <p:nvPr/>
          </p:nvSpPr>
          <p:spPr>
            <a:xfrm rot="10800000" flipH="1">
              <a:off x="591698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3" name="Google Shape;1343;p27"/>
            <p:cNvSpPr/>
            <p:nvPr/>
          </p:nvSpPr>
          <p:spPr>
            <a:xfrm rot="10800000" flipH="1">
              <a:off x="645489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27"/>
            <p:cNvSpPr/>
            <p:nvPr/>
          </p:nvSpPr>
          <p:spPr>
            <a:xfrm rot="10800000" flipH="1">
              <a:off x="69928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27"/>
            <p:cNvSpPr/>
            <p:nvPr/>
          </p:nvSpPr>
          <p:spPr>
            <a:xfrm rot="10800000" flipH="1">
              <a:off x="75307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p27"/>
            <p:cNvSpPr/>
            <p:nvPr/>
          </p:nvSpPr>
          <p:spPr>
            <a:xfrm rot="10800000" flipH="1">
              <a:off x="806863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27"/>
            <p:cNvSpPr/>
            <p:nvPr/>
          </p:nvSpPr>
          <p:spPr>
            <a:xfrm rot="10800000" flipH="1">
              <a:off x="860654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48" name="Google Shape;1348;p27"/>
          <p:cNvSpPr/>
          <p:nvPr/>
        </p:nvSpPr>
        <p:spPr>
          <a:xfrm>
            <a:off x="581700" y="464700"/>
            <a:ext cx="7980600" cy="4214100"/>
          </a:xfrm>
          <a:prstGeom prst="roundRect">
            <a:avLst>
              <a:gd name="adj" fmla="val 4407"/>
            </a:avLst>
          </a:prstGeom>
          <a:gradFill>
            <a:gsLst>
              <a:gs pos="0">
                <a:schemeClr val="accent2"/>
              </a:gs>
              <a:gs pos="100000">
                <a:schemeClr val="accent3"/>
              </a:gs>
            </a:gsLst>
            <a:path path="circle">
              <a:fillToRect l="50000" t="50000" r="50000" b="50000"/>
            </a:path>
            <a:tileRect/>
          </a:gradFill>
          <a:ln>
            <a:noFill/>
          </a:ln>
          <a:effectLst>
            <a:outerShdw dist="114300" dir="2580000" algn="bl" rotWithShape="0">
              <a:schemeClr val="dk1">
                <a:alpha val="1568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27"/>
          <p:cNvSpPr txBox="1">
            <a:spLocks noGrp="1"/>
          </p:cNvSpPr>
          <p:nvPr>
            <p:ph type="title"/>
          </p:nvPr>
        </p:nvSpPr>
        <p:spPr>
          <a:xfrm>
            <a:off x="715100" y="535000"/>
            <a:ext cx="7713900" cy="7041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1pPr>
            <a:lvl2pPr lvl="1"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2pPr>
            <a:lvl3pPr lvl="2"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3pPr>
            <a:lvl4pPr lvl="3"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4pPr>
            <a:lvl5pPr lvl="4"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5pPr>
            <a:lvl6pPr lvl="5"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6pPr>
            <a:lvl7pPr lvl="6"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7pPr>
            <a:lvl8pPr lvl="7"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8pPr>
            <a:lvl9pPr lvl="8" algn="l">
              <a:lnSpc>
                <a:spcPct val="115000"/>
              </a:lnSpc>
              <a:spcBef>
                <a:spcPts val="0"/>
              </a:spcBef>
              <a:spcAft>
                <a:spcPts val="0"/>
              </a:spcAft>
              <a:buClr>
                <a:schemeClr val="dk1"/>
              </a:buClr>
              <a:buSzPts val="3000"/>
              <a:buFont typeface="Alexandria"/>
              <a:buNone/>
              <a:defRPr sz="3000" b="1">
                <a:solidFill>
                  <a:schemeClr val="dk1"/>
                </a:solidFill>
                <a:latin typeface="Alexandria"/>
                <a:ea typeface="Alexandria"/>
                <a:cs typeface="Alexandria"/>
                <a:sym typeface="Alexandria"/>
              </a:defRPr>
            </a:lvl9pPr>
          </a:lstStyle>
          <a:p>
            <a:endParaRPr/>
          </a:p>
        </p:txBody>
      </p:sp>
      <p:sp>
        <p:nvSpPr>
          <p:cNvPr id="1350" name="Google Shape;1350;p27"/>
          <p:cNvSpPr txBox="1">
            <a:spLocks noGrp="1"/>
          </p:cNvSpPr>
          <p:nvPr>
            <p:ph type="subTitle" idx="1"/>
          </p:nvPr>
        </p:nvSpPr>
        <p:spPr>
          <a:xfrm>
            <a:off x="1219250" y="2367075"/>
            <a:ext cx="2848500" cy="4860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Clr>
                <a:schemeClr val="dk1"/>
              </a:buClr>
              <a:buSzPts val="2400"/>
              <a:buFont typeface="Bebas Neue"/>
              <a:buNone/>
              <a:defRPr sz="1700" b="1">
                <a:solidFill>
                  <a:schemeClr val="dk1"/>
                </a:solidFill>
                <a:latin typeface="Alexandria"/>
                <a:ea typeface="Alexandria"/>
                <a:cs typeface="Alexandria"/>
                <a:sym typeface="Alexandria"/>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351" name="Google Shape;1351;p27"/>
          <p:cNvSpPr txBox="1">
            <a:spLocks noGrp="1"/>
          </p:cNvSpPr>
          <p:nvPr>
            <p:ph type="subTitle" idx="2"/>
          </p:nvPr>
        </p:nvSpPr>
        <p:spPr>
          <a:xfrm>
            <a:off x="1219250" y="2776925"/>
            <a:ext cx="2848500" cy="11712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52" name="Google Shape;1352;p27"/>
          <p:cNvSpPr txBox="1">
            <a:spLocks noGrp="1"/>
          </p:cNvSpPr>
          <p:nvPr>
            <p:ph type="subTitle" idx="3"/>
          </p:nvPr>
        </p:nvSpPr>
        <p:spPr>
          <a:xfrm>
            <a:off x="5076300" y="2367075"/>
            <a:ext cx="2848500" cy="486000"/>
          </a:xfrm>
          <a:prstGeom prst="rect">
            <a:avLst/>
          </a:prstGeom>
          <a:noFill/>
          <a:ln>
            <a:noFill/>
          </a:ln>
        </p:spPr>
        <p:txBody>
          <a:bodyPr spcFirstLastPara="1" wrap="square" lIns="91425" tIns="91425" rIns="91425" bIns="91425" anchor="b" anchorCtr="0">
            <a:noAutofit/>
          </a:bodyPr>
          <a:lstStyle>
            <a:lvl1pPr lvl="0" algn="ctr">
              <a:lnSpc>
                <a:spcPct val="115000"/>
              </a:lnSpc>
              <a:spcBef>
                <a:spcPts val="0"/>
              </a:spcBef>
              <a:spcAft>
                <a:spcPts val="0"/>
              </a:spcAft>
              <a:buClr>
                <a:schemeClr val="dk1"/>
              </a:buClr>
              <a:buSzPts val="2400"/>
              <a:buFont typeface="Bebas Neue"/>
              <a:buNone/>
              <a:defRPr sz="1700" b="1">
                <a:solidFill>
                  <a:schemeClr val="dk1"/>
                </a:solidFill>
                <a:latin typeface="Alexandria"/>
                <a:ea typeface="Alexandria"/>
                <a:cs typeface="Alexandria"/>
                <a:sym typeface="Alexandria"/>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353" name="Google Shape;1353;p27"/>
          <p:cNvSpPr txBox="1">
            <a:spLocks noGrp="1"/>
          </p:cNvSpPr>
          <p:nvPr>
            <p:ph type="subTitle" idx="4"/>
          </p:nvPr>
        </p:nvSpPr>
        <p:spPr>
          <a:xfrm>
            <a:off x="5076300" y="2776925"/>
            <a:ext cx="2848500" cy="11712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lt2"/>
        </a:solidFill>
        <a:effectLst/>
      </p:bgPr>
    </p:bg>
    <p:spTree>
      <p:nvGrpSpPr>
        <p:cNvPr id="1" name="Shape 1354"/>
        <p:cNvGrpSpPr/>
        <p:nvPr/>
      </p:nvGrpSpPr>
      <p:grpSpPr>
        <a:xfrm>
          <a:off x="0" y="0"/>
          <a:ext cx="0" cy="0"/>
          <a:chOff x="0" y="0"/>
          <a:chExt cx="0" cy="0"/>
        </a:xfrm>
      </p:grpSpPr>
      <p:grpSp>
        <p:nvGrpSpPr>
          <p:cNvPr id="1355" name="Google Shape;1355;p28"/>
          <p:cNvGrpSpPr/>
          <p:nvPr/>
        </p:nvGrpSpPr>
        <p:grpSpPr>
          <a:xfrm>
            <a:off x="-433687" y="-464107"/>
            <a:ext cx="10011366" cy="6071716"/>
            <a:chOff x="-25" y="5188652"/>
            <a:chExt cx="9144470" cy="5657581"/>
          </a:xfrm>
        </p:grpSpPr>
        <p:sp>
          <p:nvSpPr>
            <p:cNvPr id="1356" name="Google Shape;1356;p28"/>
            <p:cNvSpPr/>
            <p:nvPr/>
          </p:nvSpPr>
          <p:spPr>
            <a:xfrm rot="10800000" flipH="1">
              <a:off x="-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7" name="Google Shape;1357;p28"/>
            <p:cNvSpPr/>
            <p:nvPr/>
          </p:nvSpPr>
          <p:spPr>
            <a:xfrm rot="10800000" flipH="1">
              <a:off x="-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8" name="Google Shape;1358;p28"/>
            <p:cNvSpPr/>
            <p:nvPr/>
          </p:nvSpPr>
          <p:spPr>
            <a:xfrm rot="10800000" flipH="1">
              <a:off x="-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9" name="Google Shape;1359;p28"/>
            <p:cNvSpPr/>
            <p:nvPr/>
          </p:nvSpPr>
          <p:spPr>
            <a:xfrm rot="10800000" flipH="1">
              <a:off x="-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0" name="Google Shape;1360;p28"/>
            <p:cNvSpPr/>
            <p:nvPr/>
          </p:nvSpPr>
          <p:spPr>
            <a:xfrm rot="10800000" flipH="1">
              <a:off x="-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1" name="Google Shape;1361;p28"/>
            <p:cNvSpPr/>
            <p:nvPr/>
          </p:nvSpPr>
          <p:spPr>
            <a:xfrm rot="10800000" flipH="1">
              <a:off x="-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2" name="Google Shape;1362;p28"/>
            <p:cNvSpPr/>
            <p:nvPr/>
          </p:nvSpPr>
          <p:spPr>
            <a:xfrm rot="10800000" flipH="1">
              <a:off x="53788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3" name="Google Shape;1363;p28"/>
            <p:cNvSpPr/>
            <p:nvPr/>
          </p:nvSpPr>
          <p:spPr>
            <a:xfrm rot="10800000" flipH="1">
              <a:off x="53788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4" name="Google Shape;1364;p28"/>
            <p:cNvSpPr/>
            <p:nvPr/>
          </p:nvSpPr>
          <p:spPr>
            <a:xfrm rot="10800000" flipH="1">
              <a:off x="53788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5" name="Google Shape;1365;p28"/>
            <p:cNvSpPr/>
            <p:nvPr/>
          </p:nvSpPr>
          <p:spPr>
            <a:xfrm rot="10800000" flipH="1">
              <a:off x="53788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28"/>
            <p:cNvSpPr/>
            <p:nvPr/>
          </p:nvSpPr>
          <p:spPr>
            <a:xfrm rot="10800000" flipH="1">
              <a:off x="53788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p28"/>
            <p:cNvSpPr/>
            <p:nvPr/>
          </p:nvSpPr>
          <p:spPr>
            <a:xfrm rot="10800000" flipH="1">
              <a:off x="53788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8" name="Google Shape;1368;p28"/>
            <p:cNvSpPr/>
            <p:nvPr/>
          </p:nvSpPr>
          <p:spPr>
            <a:xfrm rot="10800000" flipH="1">
              <a:off x="107579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9" name="Google Shape;1369;p28"/>
            <p:cNvSpPr/>
            <p:nvPr/>
          </p:nvSpPr>
          <p:spPr>
            <a:xfrm rot="10800000" flipH="1">
              <a:off x="107579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0" name="Google Shape;1370;p28"/>
            <p:cNvSpPr/>
            <p:nvPr/>
          </p:nvSpPr>
          <p:spPr>
            <a:xfrm rot="10800000" flipH="1">
              <a:off x="107579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1" name="Google Shape;1371;p28"/>
            <p:cNvSpPr/>
            <p:nvPr/>
          </p:nvSpPr>
          <p:spPr>
            <a:xfrm rot="10800000" flipH="1">
              <a:off x="107579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p28"/>
            <p:cNvSpPr/>
            <p:nvPr/>
          </p:nvSpPr>
          <p:spPr>
            <a:xfrm rot="10800000" flipH="1">
              <a:off x="107579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3" name="Google Shape;1373;p28"/>
            <p:cNvSpPr/>
            <p:nvPr/>
          </p:nvSpPr>
          <p:spPr>
            <a:xfrm rot="10800000" flipH="1">
              <a:off x="107579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p28"/>
            <p:cNvSpPr/>
            <p:nvPr/>
          </p:nvSpPr>
          <p:spPr>
            <a:xfrm rot="10800000" flipH="1">
              <a:off x="161370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28"/>
            <p:cNvSpPr/>
            <p:nvPr/>
          </p:nvSpPr>
          <p:spPr>
            <a:xfrm rot="10800000" flipH="1">
              <a:off x="161370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28"/>
            <p:cNvSpPr/>
            <p:nvPr/>
          </p:nvSpPr>
          <p:spPr>
            <a:xfrm rot="10800000" flipH="1">
              <a:off x="161370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7" name="Google Shape;1377;p28"/>
            <p:cNvSpPr/>
            <p:nvPr/>
          </p:nvSpPr>
          <p:spPr>
            <a:xfrm rot="10800000" flipH="1">
              <a:off x="161370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28"/>
            <p:cNvSpPr/>
            <p:nvPr/>
          </p:nvSpPr>
          <p:spPr>
            <a:xfrm rot="10800000" flipH="1">
              <a:off x="161370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9" name="Google Shape;1379;p28"/>
            <p:cNvSpPr/>
            <p:nvPr/>
          </p:nvSpPr>
          <p:spPr>
            <a:xfrm rot="10800000" flipH="1">
              <a:off x="161370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28"/>
            <p:cNvSpPr/>
            <p:nvPr/>
          </p:nvSpPr>
          <p:spPr>
            <a:xfrm rot="10800000" flipH="1">
              <a:off x="21516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1" name="Google Shape;1381;p28"/>
            <p:cNvSpPr/>
            <p:nvPr/>
          </p:nvSpPr>
          <p:spPr>
            <a:xfrm rot="10800000" flipH="1">
              <a:off x="21516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28"/>
            <p:cNvSpPr/>
            <p:nvPr/>
          </p:nvSpPr>
          <p:spPr>
            <a:xfrm rot="10800000" flipH="1">
              <a:off x="21516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28"/>
            <p:cNvSpPr/>
            <p:nvPr/>
          </p:nvSpPr>
          <p:spPr>
            <a:xfrm rot="10800000" flipH="1">
              <a:off x="21516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28"/>
            <p:cNvSpPr/>
            <p:nvPr/>
          </p:nvSpPr>
          <p:spPr>
            <a:xfrm rot="10800000" flipH="1">
              <a:off x="21516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28"/>
            <p:cNvSpPr/>
            <p:nvPr/>
          </p:nvSpPr>
          <p:spPr>
            <a:xfrm rot="10800000" flipH="1">
              <a:off x="21516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28"/>
            <p:cNvSpPr/>
            <p:nvPr/>
          </p:nvSpPr>
          <p:spPr>
            <a:xfrm rot="10800000" flipH="1">
              <a:off x="26895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28"/>
            <p:cNvSpPr/>
            <p:nvPr/>
          </p:nvSpPr>
          <p:spPr>
            <a:xfrm rot="10800000" flipH="1">
              <a:off x="26895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28"/>
            <p:cNvSpPr/>
            <p:nvPr/>
          </p:nvSpPr>
          <p:spPr>
            <a:xfrm rot="10800000" flipH="1">
              <a:off x="26895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p28"/>
            <p:cNvSpPr/>
            <p:nvPr/>
          </p:nvSpPr>
          <p:spPr>
            <a:xfrm rot="10800000" flipH="1">
              <a:off x="26895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28"/>
            <p:cNvSpPr/>
            <p:nvPr/>
          </p:nvSpPr>
          <p:spPr>
            <a:xfrm rot="10800000" flipH="1">
              <a:off x="26895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28"/>
            <p:cNvSpPr/>
            <p:nvPr/>
          </p:nvSpPr>
          <p:spPr>
            <a:xfrm rot="10800000" flipH="1">
              <a:off x="26895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2" name="Google Shape;1392;p28"/>
            <p:cNvSpPr/>
            <p:nvPr/>
          </p:nvSpPr>
          <p:spPr>
            <a:xfrm rot="10800000" flipH="1">
              <a:off x="322743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p28"/>
            <p:cNvSpPr/>
            <p:nvPr/>
          </p:nvSpPr>
          <p:spPr>
            <a:xfrm rot="10800000" flipH="1">
              <a:off x="322743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4" name="Google Shape;1394;p28"/>
            <p:cNvSpPr/>
            <p:nvPr/>
          </p:nvSpPr>
          <p:spPr>
            <a:xfrm rot="10800000" flipH="1">
              <a:off x="322743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p28"/>
            <p:cNvSpPr/>
            <p:nvPr/>
          </p:nvSpPr>
          <p:spPr>
            <a:xfrm rot="10800000" flipH="1">
              <a:off x="322743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6" name="Google Shape;1396;p28"/>
            <p:cNvSpPr/>
            <p:nvPr/>
          </p:nvSpPr>
          <p:spPr>
            <a:xfrm rot="10800000" flipH="1">
              <a:off x="322743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7" name="Google Shape;1397;p28"/>
            <p:cNvSpPr/>
            <p:nvPr/>
          </p:nvSpPr>
          <p:spPr>
            <a:xfrm rot="10800000" flipH="1">
              <a:off x="322743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p28"/>
            <p:cNvSpPr/>
            <p:nvPr/>
          </p:nvSpPr>
          <p:spPr>
            <a:xfrm rot="10800000" flipH="1">
              <a:off x="376534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9" name="Google Shape;1399;p28"/>
            <p:cNvSpPr/>
            <p:nvPr/>
          </p:nvSpPr>
          <p:spPr>
            <a:xfrm rot="10800000" flipH="1">
              <a:off x="376534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0" name="Google Shape;1400;p28"/>
            <p:cNvSpPr/>
            <p:nvPr/>
          </p:nvSpPr>
          <p:spPr>
            <a:xfrm rot="10800000" flipH="1">
              <a:off x="376534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1" name="Google Shape;1401;p28"/>
            <p:cNvSpPr/>
            <p:nvPr/>
          </p:nvSpPr>
          <p:spPr>
            <a:xfrm rot="10800000" flipH="1">
              <a:off x="376534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2" name="Google Shape;1402;p28"/>
            <p:cNvSpPr/>
            <p:nvPr/>
          </p:nvSpPr>
          <p:spPr>
            <a:xfrm rot="10800000" flipH="1">
              <a:off x="376534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3" name="Google Shape;1403;p28"/>
            <p:cNvSpPr/>
            <p:nvPr/>
          </p:nvSpPr>
          <p:spPr>
            <a:xfrm rot="10800000" flipH="1">
              <a:off x="376534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p28"/>
            <p:cNvSpPr/>
            <p:nvPr/>
          </p:nvSpPr>
          <p:spPr>
            <a:xfrm rot="10800000" flipH="1">
              <a:off x="430325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p28"/>
            <p:cNvSpPr/>
            <p:nvPr/>
          </p:nvSpPr>
          <p:spPr>
            <a:xfrm rot="10800000" flipH="1">
              <a:off x="430325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p28"/>
            <p:cNvSpPr/>
            <p:nvPr/>
          </p:nvSpPr>
          <p:spPr>
            <a:xfrm rot="10800000" flipH="1">
              <a:off x="430325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7" name="Google Shape;1407;p28"/>
            <p:cNvSpPr/>
            <p:nvPr/>
          </p:nvSpPr>
          <p:spPr>
            <a:xfrm rot="10800000" flipH="1">
              <a:off x="430325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8" name="Google Shape;1408;p28"/>
            <p:cNvSpPr/>
            <p:nvPr/>
          </p:nvSpPr>
          <p:spPr>
            <a:xfrm rot="10800000" flipH="1">
              <a:off x="430325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9" name="Google Shape;1409;p28"/>
            <p:cNvSpPr/>
            <p:nvPr/>
          </p:nvSpPr>
          <p:spPr>
            <a:xfrm rot="10800000" flipH="1">
              <a:off x="430325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28"/>
            <p:cNvSpPr/>
            <p:nvPr/>
          </p:nvSpPr>
          <p:spPr>
            <a:xfrm rot="10800000" flipH="1">
              <a:off x="484116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p28"/>
            <p:cNvSpPr/>
            <p:nvPr/>
          </p:nvSpPr>
          <p:spPr>
            <a:xfrm rot="10800000" flipH="1">
              <a:off x="484116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p28"/>
            <p:cNvSpPr/>
            <p:nvPr/>
          </p:nvSpPr>
          <p:spPr>
            <a:xfrm rot="10800000" flipH="1">
              <a:off x="484116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p28"/>
            <p:cNvSpPr/>
            <p:nvPr/>
          </p:nvSpPr>
          <p:spPr>
            <a:xfrm rot="10800000" flipH="1">
              <a:off x="484116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p28"/>
            <p:cNvSpPr/>
            <p:nvPr/>
          </p:nvSpPr>
          <p:spPr>
            <a:xfrm rot="10800000" flipH="1">
              <a:off x="484116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28"/>
            <p:cNvSpPr/>
            <p:nvPr/>
          </p:nvSpPr>
          <p:spPr>
            <a:xfrm rot="10800000" flipH="1">
              <a:off x="484116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p28"/>
            <p:cNvSpPr/>
            <p:nvPr/>
          </p:nvSpPr>
          <p:spPr>
            <a:xfrm rot="10800000" flipH="1">
              <a:off x="537907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28"/>
            <p:cNvSpPr/>
            <p:nvPr/>
          </p:nvSpPr>
          <p:spPr>
            <a:xfrm rot="10800000" flipH="1">
              <a:off x="537907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28"/>
            <p:cNvSpPr/>
            <p:nvPr/>
          </p:nvSpPr>
          <p:spPr>
            <a:xfrm rot="10800000" flipH="1">
              <a:off x="537907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p28"/>
            <p:cNvSpPr/>
            <p:nvPr/>
          </p:nvSpPr>
          <p:spPr>
            <a:xfrm rot="10800000" flipH="1">
              <a:off x="537907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p28"/>
            <p:cNvSpPr/>
            <p:nvPr/>
          </p:nvSpPr>
          <p:spPr>
            <a:xfrm rot="10800000" flipH="1">
              <a:off x="537907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p28"/>
            <p:cNvSpPr/>
            <p:nvPr/>
          </p:nvSpPr>
          <p:spPr>
            <a:xfrm rot="10800000" flipH="1">
              <a:off x="537907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p28"/>
            <p:cNvSpPr/>
            <p:nvPr/>
          </p:nvSpPr>
          <p:spPr>
            <a:xfrm rot="10800000" flipH="1">
              <a:off x="-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28"/>
            <p:cNvSpPr/>
            <p:nvPr/>
          </p:nvSpPr>
          <p:spPr>
            <a:xfrm rot="10800000" flipH="1">
              <a:off x="-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4" name="Google Shape;1424;p28"/>
            <p:cNvSpPr/>
            <p:nvPr/>
          </p:nvSpPr>
          <p:spPr>
            <a:xfrm rot="10800000" flipH="1">
              <a:off x="53788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5" name="Google Shape;1425;p28"/>
            <p:cNvSpPr/>
            <p:nvPr/>
          </p:nvSpPr>
          <p:spPr>
            <a:xfrm rot="10800000" flipH="1">
              <a:off x="53788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28"/>
            <p:cNvSpPr/>
            <p:nvPr/>
          </p:nvSpPr>
          <p:spPr>
            <a:xfrm rot="10800000" flipH="1">
              <a:off x="107579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p28"/>
            <p:cNvSpPr/>
            <p:nvPr/>
          </p:nvSpPr>
          <p:spPr>
            <a:xfrm rot="10800000" flipH="1">
              <a:off x="107579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8" name="Google Shape;1428;p28"/>
            <p:cNvSpPr/>
            <p:nvPr/>
          </p:nvSpPr>
          <p:spPr>
            <a:xfrm rot="10800000" flipH="1">
              <a:off x="161370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9" name="Google Shape;1429;p28"/>
            <p:cNvSpPr/>
            <p:nvPr/>
          </p:nvSpPr>
          <p:spPr>
            <a:xfrm rot="10800000" flipH="1">
              <a:off x="161370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p28"/>
            <p:cNvSpPr/>
            <p:nvPr/>
          </p:nvSpPr>
          <p:spPr>
            <a:xfrm rot="10800000" flipH="1">
              <a:off x="21516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1" name="Google Shape;1431;p28"/>
            <p:cNvSpPr/>
            <p:nvPr/>
          </p:nvSpPr>
          <p:spPr>
            <a:xfrm rot="10800000" flipH="1">
              <a:off x="21516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2" name="Google Shape;1432;p28"/>
            <p:cNvSpPr/>
            <p:nvPr/>
          </p:nvSpPr>
          <p:spPr>
            <a:xfrm rot="10800000" flipH="1">
              <a:off x="26895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28"/>
            <p:cNvSpPr/>
            <p:nvPr/>
          </p:nvSpPr>
          <p:spPr>
            <a:xfrm rot="10800000" flipH="1">
              <a:off x="26895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28"/>
            <p:cNvSpPr/>
            <p:nvPr/>
          </p:nvSpPr>
          <p:spPr>
            <a:xfrm rot="10800000" flipH="1">
              <a:off x="322743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28"/>
            <p:cNvSpPr/>
            <p:nvPr/>
          </p:nvSpPr>
          <p:spPr>
            <a:xfrm rot="10800000" flipH="1">
              <a:off x="322743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28"/>
            <p:cNvSpPr/>
            <p:nvPr/>
          </p:nvSpPr>
          <p:spPr>
            <a:xfrm rot="10800000" flipH="1">
              <a:off x="376534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7" name="Google Shape;1437;p28"/>
            <p:cNvSpPr/>
            <p:nvPr/>
          </p:nvSpPr>
          <p:spPr>
            <a:xfrm rot="10800000" flipH="1">
              <a:off x="376534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28"/>
            <p:cNvSpPr/>
            <p:nvPr/>
          </p:nvSpPr>
          <p:spPr>
            <a:xfrm rot="10800000" flipH="1">
              <a:off x="430325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28"/>
            <p:cNvSpPr/>
            <p:nvPr/>
          </p:nvSpPr>
          <p:spPr>
            <a:xfrm rot="10800000" flipH="1">
              <a:off x="430325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28"/>
            <p:cNvSpPr/>
            <p:nvPr/>
          </p:nvSpPr>
          <p:spPr>
            <a:xfrm rot="10800000" flipH="1">
              <a:off x="484116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28"/>
            <p:cNvSpPr/>
            <p:nvPr/>
          </p:nvSpPr>
          <p:spPr>
            <a:xfrm rot="10800000" flipH="1">
              <a:off x="484116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28"/>
            <p:cNvSpPr/>
            <p:nvPr/>
          </p:nvSpPr>
          <p:spPr>
            <a:xfrm rot="10800000" flipH="1">
              <a:off x="537907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28"/>
            <p:cNvSpPr/>
            <p:nvPr/>
          </p:nvSpPr>
          <p:spPr>
            <a:xfrm rot="10800000" flipH="1">
              <a:off x="537907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28"/>
            <p:cNvSpPr/>
            <p:nvPr/>
          </p:nvSpPr>
          <p:spPr>
            <a:xfrm rot="10800000" flipH="1">
              <a:off x="591698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5" name="Google Shape;1445;p28"/>
            <p:cNvSpPr/>
            <p:nvPr/>
          </p:nvSpPr>
          <p:spPr>
            <a:xfrm rot="10800000" flipH="1">
              <a:off x="591698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p28"/>
            <p:cNvSpPr/>
            <p:nvPr/>
          </p:nvSpPr>
          <p:spPr>
            <a:xfrm rot="10800000" flipH="1">
              <a:off x="591698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p28"/>
            <p:cNvSpPr/>
            <p:nvPr/>
          </p:nvSpPr>
          <p:spPr>
            <a:xfrm rot="10800000" flipH="1">
              <a:off x="591698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p28"/>
            <p:cNvSpPr/>
            <p:nvPr/>
          </p:nvSpPr>
          <p:spPr>
            <a:xfrm rot="10800000" flipH="1">
              <a:off x="591698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p28"/>
            <p:cNvSpPr/>
            <p:nvPr/>
          </p:nvSpPr>
          <p:spPr>
            <a:xfrm rot="10800000" flipH="1">
              <a:off x="591698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p28"/>
            <p:cNvSpPr/>
            <p:nvPr/>
          </p:nvSpPr>
          <p:spPr>
            <a:xfrm rot="10800000" flipH="1">
              <a:off x="645489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1" name="Google Shape;1451;p28"/>
            <p:cNvSpPr/>
            <p:nvPr/>
          </p:nvSpPr>
          <p:spPr>
            <a:xfrm rot="10800000" flipH="1">
              <a:off x="645489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p28"/>
            <p:cNvSpPr/>
            <p:nvPr/>
          </p:nvSpPr>
          <p:spPr>
            <a:xfrm rot="10800000" flipH="1">
              <a:off x="645489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28"/>
            <p:cNvSpPr/>
            <p:nvPr/>
          </p:nvSpPr>
          <p:spPr>
            <a:xfrm rot="10800000" flipH="1">
              <a:off x="645489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4" name="Google Shape;1454;p28"/>
            <p:cNvSpPr/>
            <p:nvPr/>
          </p:nvSpPr>
          <p:spPr>
            <a:xfrm rot="10800000" flipH="1">
              <a:off x="645489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p28"/>
            <p:cNvSpPr/>
            <p:nvPr/>
          </p:nvSpPr>
          <p:spPr>
            <a:xfrm rot="10800000" flipH="1">
              <a:off x="645489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28"/>
            <p:cNvSpPr/>
            <p:nvPr/>
          </p:nvSpPr>
          <p:spPr>
            <a:xfrm rot="10800000" flipH="1">
              <a:off x="591698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p28"/>
            <p:cNvSpPr/>
            <p:nvPr/>
          </p:nvSpPr>
          <p:spPr>
            <a:xfrm rot="10800000" flipH="1">
              <a:off x="591698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p28"/>
            <p:cNvSpPr/>
            <p:nvPr/>
          </p:nvSpPr>
          <p:spPr>
            <a:xfrm rot="10800000" flipH="1">
              <a:off x="645489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9" name="Google Shape;1459;p28"/>
            <p:cNvSpPr/>
            <p:nvPr/>
          </p:nvSpPr>
          <p:spPr>
            <a:xfrm rot="10800000" flipH="1">
              <a:off x="645489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0" name="Google Shape;1460;p28"/>
            <p:cNvSpPr/>
            <p:nvPr/>
          </p:nvSpPr>
          <p:spPr>
            <a:xfrm rot="10800000" flipH="1">
              <a:off x="69928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1" name="Google Shape;1461;p28"/>
            <p:cNvSpPr/>
            <p:nvPr/>
          </p:nvSpPr>
          <p:spPr>
            <a:xfrm rot="10800000" flipH="1">
              <a:off x="69928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2" name="Google Shape;1462;p28"/>
            <p:cNvSpPr/>
            <p:nvPr/>
          </p:nvSpPr>
          <p:spPr>
            <a:xfrm rot="10800000" flipH="1">
              <a:off x="69928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p28"/>
            <p:cNvSpPr/>
            <p:nvPr/>
          </p:nvSpPr>
          <p:spPr>
            <a:xfrm rot="10800000" flipH="1">
              <a:off x="69928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p28"/>
            <p:cNvSpPr/>
            <p:nvPr/>
          </p:nvSpPr>
          <p:spPr>
            <a:xfrm rot="10800000" flipH="1">
              <a:off x="69928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28"/>
            <p:cNvSpPr/>
            <p:nvPr/>
          </p:nvSpPr>
          <p:spPr>
            <a:xfrm rot="10800000" flipH="1">
              <a:off x="69928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6" name="Google Shape;1466;p28"/>
            <p:cNvSpPr/>
            <p:nvPr/>
          </p:nvSpPr>
          <p:spPr>
            <a:xfrm rot="10800000" flipH="1">
              <a:off x="75307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7" name="Google Shape;1467;p28"/>
            <p:cNvSpPr/>
            <p:nvPr/>
          </p:nvSpPr>
          <p:spPr>
            <a:xfrm rot="10800000" flipH="1">
              <a:off x="75307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8" name="Google Shape;1468;p28"/>
            <p:cNvSpPr/>
            <p:nvPr/>
          </p:nvSpPr>
          <p:spPr>
            <a:xfrm rot="10800000" flipH="1">
              <a:off x="75307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28"/>
            <p:cNvSpPr/>
            <p:nvPr/>
          </p:nvSpPr>
          <p:spPr>
            <a:xfrm rot="10800000" flipH="1">
              <a:off x="75307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0" name="Google Shape;1470;p28"/>
            <p:cNvSpPr/>
            <p:nvPr/>
          </p:nvSpPr>
          <p:spPr>
            <a:xfrm rot="10800000" flipH="1">
              <a:off x="75307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1" name="Google Shape;1471;p28"/>
            <p:cNvSpPr/>
            <p:nvPr/>
          </p:nvSpPr>
          <p:spPr>
            <a:xfrm rot="10800000" flipH="1">
              <a:off x="75307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2" name="Google Shape;1472;p28"/>
            <p:cNvSpPr/>
            <p:nvPr/>
          </p:nvSpPr>
          <p:spPr>
            <a:xfrm rot="10800000" flipH="1">
              <a:off x="69928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p28"/>
            <p:cNvSpPr/>
            <p:nvPr/>
          </p:nvSpPr>
          <p:spPr>
            <a:xfrm rot="10800000" flipH="1">
              <a:off x="69928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p28"/>
            <p:cNvSpPr/>
            <p:nvPr/>
          </p:nvSpPr>
          <p:spPr>
            <a:xfrm rot="10800000" flipH="1">
              <a:off x="75307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5" name="Google Shape;1475;p28"/>
            <p:cNvSpPr/>
            <p:nvPr/>
          </p:nvSpPr>
          <p:spPr>
            <a:xfrm rot="10800000" flipH="1">
              <a:off x="75307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p28"/>
            <p:cNvSpPr/>
            <p:nvPr/>
          </p:nvSpPr>
          <p:spPr>
            <a:xfrm rot="10800000" flipH="1">
              <a:off x="806863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p28"/>
            <p:cNvSpPr/>
            <p:nvPr/>
          </p:nvSpPr>
          <p:spPr>
            <a:xfrm rot="10800000" flipH="1">
              <a:off x="806863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p28"/>
            <p:cNvSpPr/>
            <p:nvPr/>
          </p:nvSpPr>
          <p:spPr>
            <a:xfrm rot="10800000" flipH="1">
              <a:off x="806863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9" name="Google Shape;1479;p28"/>
            <p:cNvSpPr/>
            <p:nvPr/>
          </p:nvSpPr>
          <p:spPr>
            <a:xfrm rot="10800000" flipH="1">
              <a:off x="806863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p28"/>
            <p:cNvSpPr/>
            <p:nvPr/>
          </p:nvSpPr>
          <p:spPr>
            <a:xfrm rot="10800000" flipH="1">
              <a:off x="806863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p28"/>
            <p:cNvSpPr/>
            <p:nvPr/>
          </p:nvSpPr>
          <p:spPr>
            <a:xfrm rot="10800000" flipH="1">
              <a:off x="806863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p28"/>
            <p:cNvSpPr/>
            <p:nvPr/>
          </p:nvSpPr>
          <p:spPr>
            <a:xfrm rot="10800000" flipH="1">
              <a:off x="860654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p28"/>
            <p:cNvSpPr/>
            <p:nvPr/>
          </p:nvSpPr>
          <p:spPr>
            <a:xfrm rot="10800000" flipH="1">
              <a:off x="860654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4" name="Google Shape;1484;p28"/>
            <p:cNvSpPr/>
            <p:nvPr/>
          </p:nvSpPr>
          <p:spPr>
            <a:xfrm rot="10800000" flipH="1">
              <a:off x="860654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5" name="Google Shape;1485;p28"/>
            <p:cNvSpPr/>
            <p:nvPr/>
          </p:nvSpPr>
          <p:spPr>
            <a:xfrm rot="10800000" flipH="1">
              <a:off x="860654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6" name="Google Shape;1486;p28"/>
            <p:cNvSpPr/>
            <p:nvPr/>
          </p:nvSpPr>
          <p:spPr>
            <a:xfrm rot="10800000" flipH="1">
              <a:off x="860654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p28"/>
            <p:cNvSpPr/>
            <p:nvPr/>
          </p:nvSpPr>
          <p:spPr>
            <a:xfrm rot="10800000" flipH="1">
              <a:off x="860654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8" name="Google Shape;1488;p28"/>
            <p:cNvSpPr/>
            <p:nvPr/>
          </p:nvSpPr>
          <p:spPr>
            <a:xfrm rot="10800000" flipH="1">
              <a:off x="806863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9" name="Google Shape;1489;p28"/>
            <p:cNvSpPr/>
            <p:nvPr/>
          </p:nvSpPr>
          <p:spPr>
            <a:xfrm rot="10800000" flipH="1">
              <a:off x="806863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0" name="Google Shape;1490;p28"/>
            <p:cNvSpPr/>
            <p:nvPr/>
          </p:nvSpPr>
          <p:spPr>
            <a:xfrm rot="10800000" flipH="1">
              <a:off x="860654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1" name="Google Shape;1491;p28"/>
            <p:cNvSpPr/>
            <p:nvPr/>
          </p:nvSpPr>
          <p:spPr>
            <a:xfrm rot="10800000" flipH="1">
              <a:off x="860654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2" name="Google Shape;1492;p28"/>
            <p:cNvSpPr/>
            <p:nvPr/>
          </p:nvSpPr>
          <p:spPr>
            <a:xfrm rot="10800000" flipH="1">
              <a:off x="-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p28"/>
            <p:cNvSpPr/>
            <p:nvPr/>
          </p:nvSpPr>
          <p:spPr>
            <a:xfrm rot="10800000" flipH="1">
              <a:off x="53788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4" name="Google Shape;1494;p28"/>
            <p:cNvSpPr/>
            <p:nvPr/>
          </p:nvSpPr>
          <p:spPr>
            <a:xfrm rot="10800000" flipH="1">
              <a:off x="107579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5" name="Google Shape;1495;p28"/>
            <p:cNvSpPr/>
            <p:nvPr/>
          </p:nvSpPr>
          <p:spPr>
            <a:xfrm rot="10800000" flipH="1">
              <a:off x="161370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6" name="Google Shape;1496;p28"/>
            <p:cNvSpPr/>
            <p:nvPr/>
          </p:nvSpPr>
          <p:spPr>
            <a:xfrm rot="10800000" flipH="1">
              <a:off x="21516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7" name="Google Shape;1497;p28"/>
            <p:cNvSpPr/>
            <p:nvPr/>
          </p:nvSpPr>
          <p:spPr>
            <a:xfrm rot="10800000" flipH="1">
              <a:off x="26895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28"/>
            <p:cNvSpPr/>
            <p:nvPr/>
          </p:nvSpPr>
          <p:spPr>
            <a:xfrm rot="10800000" flipH="1">
              <a:off x="322743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9" name="Google Shape;1499;p28"/>
            <p:cNvSpPr/>
            <p:nvPr/>
          </p:nvSpPr>
          <p:spPr>
            <a:xfrm rot="10800000" flipH="1">
              <a:off x="376534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0" name="Google Shape;1500;p28"/>
            <p:cNvSpPr/>
            <p:nvPr/>
          </p:nvSpPr>
          <p:spPr>
            <a:xfrm rot="10800000" flipH="1">
              <a:off x="430325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p28"/>
            <p:cNvSpPr/>
            <p:nvPr/>
          </p:nvSpPr>
          <p:spPr>
            <a:xfrm rot="10800000" flipH="1">
              <a:off x="484116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2" name="Google Shape;1502;p28"/>
            <p:cNvSpPr/>
            <p:nvPr/>
          </p:nvSpPr>
          <p:spPr>
            <a:xfrm rot="10800000" flipH="1">
              <a:off x="537907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3" name="Google Shape;1503;p28"/>
            <p:cNvSpPr/>
            <p:nvPr/>
          </p:nvSpPr>
          <p:spPr>
            <a:xfrm rot="10800000" flipH="1">
              <a:off x="-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4" name="Google Shape;1504;p28"/>
            <p:cNvSpPr/>
            <p:nvPr/>
          </p:nvSpPr>
          <p:spPr>
            <a:xfrm rot="10800000" flipH="1">
              <a:off x="53788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28"/>
            <p:cNvSpPr/>
            <p:nvPr/>
          </p:nvSpPr>
          <p:spPr>
            <a:xfrm rot="10800000" flipH="1">
              <a:off x="107579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p28"/>
            <p:cNvSpPr/>
            <p:nvPr/>
          </p:nvSpPr>
          <p:spPr>
            <a:xfrm rot="10800000" flipH="1">
              <a:off x="161370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28"/>
            <p:cNvSpPr/>
            <p:nvPr/>
          </p:nvSpPr>
          <p:spPr>
            <a:xfrm rot="10800000" flipH="1">
              <a:off x="21516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28"/>
            <p:cNvSpPr/>
            <p:nvPr/>
          </p:nvSpPr>
          <p:spPr>
            <a:xfrm rot="10800000" flipH="1">
              <a:off x="26895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9" name="Google Shape;1509;p28"/>
            <p:cNvSpPr/>
            <p:nvPr/>
          </p:nvSpPr>
          <p:spPr>
            <a:xfrm rot="10800000" flipH="1">
              <a:off x="322743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0" name="Google Shape;1510;p28"/>
            <p:cNvSpPr/>
            <p:nvPr/>
          </p:nvSpPr>
          <p:spPr>
            <a:xfrm rot="10800000" flipH="1">
              <a:off x="376534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28"/>
            <p:cNvSpPr/>
            <p:nvPr/>
          </p:nvSpPr>
          <p:spPr>
            <a:xfrm rot="10800000" flipH="1">
              <a:off x="430325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p28"/>
            <p:cNvSpPr/>
            <p:nvPr/>
          </p:nvSpPr>
          <p:spPr>
            <a:xfrm rot="10800000" flipH="1">
              <a:off x="484116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28"/>
            <p:cNvSpPr/>
            <p:nvPr/>
          </p:nvSpPr>
          <p:spPr>
            <a:xfrm rot="10800000" flipH="1">
              <a:off x="537907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4" name="Google Shape;1514;p28"/>
            <p:cNvSpPr/>
            <p:nvPr/>
          </p:nvSpPr>
          <p:spPr>
            <a:xfrm rot="10800000" flipH="1">
              <a:off x="591698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5" name="Google Shape;1515;p28"/>
            <p:cNvSpPr/>
            <p:nvPr/>
          </p:nvSpPr>
          <p:spPr>
            <a:xfrm rot="10800000" flipH="1">
              <a:off x="645489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p28"/>
            <p:cNvSpPr/>
            <p:nvPr/>
          </p:nvSpPr>
          <p:spPr>
            <a:xfrm rot="10800000" flipH="1">
              <a:off x="591698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7" name="Google Shape;1517;p28"/>
            <p:cNvSpPr/>
            <p:nvPr/>
          </p:nvSpPr>
          <p:spPr>
            <a:xfrm rot="10800000" flipH="1">
              <a:off x="645489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28"/>
            <p:cNvSpPr/>
            <p:nvPr/>
          </p:nvSpPr>
          <p:spPr>
            <a:xfrm rot="10800000" flipH="1">
              <a:off x="69928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28"/>
            <p:cNvSpPr/>
            <p:nvPr/>
          </p:nvSpPr>
          <p:spPr>
            <a:xfrm rot="10800000" flipH="1">
              <a:off x="75307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p28"/>
            <p:cNvSpPr/>
            <p:nvPr/>
          </p:nvSpPr>
          <p:spPr>
            <a:xfrm rot="10800000" flipH="1">
              <a:off x="69928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28"/>
            <p:cNvSpPr/>
            <p:nvPr/>
          </p:nvSpPr>
          <p:spPr>
            <a:xfrm rot="10800000" flipH="1">
              <a:off x="75307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p28"/>
            <p:cNvSpPr/>
            <p:nvPr/>
          </p:nvSpPr>
          <p:spPr>
            <a:xfrm rot="10800000" flipH="1">
              <a:off x="860654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3" name="Google Shape;1523;p28"/>
            <p:cNvSpPr/>
            <p:nvPr/>
          </p:nvSpPr>
          <p:spPr>
            <a:xfrm rot="10800000" flipH="1">
              <a:off x="806863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p28"/>
            <p:cNvSpPr/>
            <p:nvPr/>
          </p:nvSpPr>
          <p:spPr>
            <a:xfrm rot="10800000" flipH="1">
              <a:off x="860654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p28"/>
            <p:cNvSpPr/>
            <p:nvPr/>
          </p:nvSpPr>
          <p:spPr>
            <a:xfrm rot="10800000" flipH="1">
              <a:off x="-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p28"/>
            <p:cNvSpPr/>
            <p:nvPr/>
          </p:nvSpPr>
          <p:spPr>
            <a:xfrm rot="10800000" flipH="1">
              <a:off x="53788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7" name="Google Shape;1527;p28"/>
            <p:cNvSpPr/>
            <p:nvPr/>
          </p:nvSpPr>
          <p:spPr>
            <a:xfrm rot="10800000" flipH="1">
              <a:off x="107579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28"/>
            <p:cNvSpPr/>
            <p:nvPr/>
          </p:nvSpPr>
          <p:spPr>
            <a:xfrm rot="10800000" flipH="1">
              <a:off x="161370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p28"/>
            <p:cNvSpPr/>
            <p:nvPr/>
          </p:nvSpPr>
          <p:spPr>
            <a:xfrm rot="10800000" flipH="1">
              <a:off x="21516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p28"/>
            <p:cNvSpPr/>
            <p:nvPr/>
          </p:nvSpPr>
          <p:spPr>
            <a:xfrm rot="10800000" flipH="1">
              <a:off x="26895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p28"/>
            <p:cNvSpPr/>
            <p:nvPr/>
          </p:nvSpPr>
          <p:spPr>
            <a:xfrm rot="10800000" flipH="1">
              <a:off x="322743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2" name="Google Shape;1532;p28"/>
            <p:cNvSpPr/>
            <p:nvPr/>
          </p:nvSpPr>
          <p:spPr>
            <a:xfrm rot="10800000" flipH="1">
              <a:off x="376534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3" name="Google Shape;1533;p28"/>
            <p:cNvSpPr/>
            <p:nvPr/>
          </p:nvSpPr>
          <p:spPr>
            <a:xfrm rot="10800000" flipH="1">
              <a:off x="430325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 name="Google Shape;1534;p28"/>
            <p:cNvSpPr/>
            <p:nvPr/>
          </p:nvSpPr>
          <p:spPr>
            <a:xfrm rot="10800000" flipH="1">
              <a:off x="484116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p28"/>
            <p:cNvSpPr/>
            <p:nvPr/>
          </p:nvSpPr>
          <p:spPr>
            <a:xfrm rot="10800000" flipH="1">
              <a:off x="537907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6" name="Google Shape;1536;p28"/>
            <p:cNvSpPr/>
            <p:nvPr/>
          </p:nvSpPr>
          <p:spPr>
            <a:xfrm rot="10800000" flipH="1">
              <a:off x="591698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7" name="Google Shape;1537;p28"/>
            <p:cNvSpPr/>
            <p:nvPr/>
          </p:nvSpPr>
          <p:spPr>
            <a:xfrm rot="10800000" flipH="1">
              <a:off x="645489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8" name="Google Shape;1538;p28"/>
            <p:cNvSpPr/>
            <p:nvPr/>
          </p:nvSpPr>
          <p:spPr>
            <a:xfrm rot="10800000" flipH="1">
              <a:off x="69928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9" name="Google Shape;1539;p28"/>
            <p:cNvSpPr/>
            <p:nvPr/>
          </p:nvSpPr>
          <p:spPr>
            <a:xfrm rot="10800000" flipH="1">
              <a:off x="75307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0" name="Google Shape;1540;p28"/>
            <p:cNvSpPr/>
            <p:nvPr/>
          </p:nvSpPr>
          <p:spPr>
            <a:xfrm rot="10800000" flipH="1">
              <a:off x="806863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1" name="Google Shape;1541;p28"/>
            <p:cNvSpPr/>
            <p:nvPr/>
          </p:nvSpPr>
          <p:spPr>
            <a:xfrm rot="10800000" flipH="1">
              <a:off x="860654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42" name="Google Shape;1542;p28"/>
          <p:cNvSpPr/>
          <p:nvPr/>
        </p:nvSpPr>
        <p:spPr>
          <a:xfrm>
            <a:off x="581700" y="464700"/>
            <a:ext cx="7980600" cy="4214100"/>
          </a:xfrm>
          <a:prstGeom prst="roundRect">
            <a:avLst>
              <a:gd name="adj" fmla="val 4407"/>
            </a:avLst>
          </a:prstGeom>
          <a:gradFill>
            <a:gsLst>
              <a:gs pos="0">
                <a:schemeClr val="accent2"/>
              </a:gs>
              <a:gs pos="100000">
                <a:schemeClr val="accent3"/>
              </a:gs>
            </a:gsLst>
            <a:path path="circle">
              <a:fillToRect l="50000" t="50000" r="50000" b="50000"/>
            </a:path>
            <a:tileRect/>
          </a:gradFill>
          <a:ln>
            <a:noFill/>
          </a:ln>
          <a:effectLst>
            <a:outerShdw dist="114300" dir="2580000" algn="bl" rotWithShape="0">
              <a:schemeClr val="dk1">
                <a:alpha val="1568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3" name="Google Shape;1543;p28"/>
          <p:cNvSpPr txBox="1">
            <a:spLocks noGrp="1"/>
          </p:cNvSpPr>
          <p:nvPr>
            <p:ph type="subTitle" idx="1"/>
          </p:nvPr>
        </p:nvSpPr>
        <p:spPr>
          <a:xfrm>
            <a:off x="1004100" y="1039925"/>
            <a:ext cx="3991200" cy="219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500"/>
              <a:buNone/>
              <a:defRPr sz="26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544" name="Google Shape;1544;p28"/>
          <p:cNvSpPr txBox="1">
            <a:spLocks noGrp="1"/>
          </p:cNvSpPr>
          <p:nvPr>
            <p:ph type="subTitle" idx="2"/>
          </p:nvPr>
        </p:nvSpPr>
        <p:spPr>
          <a:xfrm>
            <a:off x="1004100" y="3383825"/>
            <a:ext cx="3991200" cy="4860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chemeClr val="dk1"/>
              </a:buClr>
              <a:buSzPts val="2400"/>
              <a:buFont typeface="Bebas Neue"/>
              <a:buNone/>
              <a:defRPr sz="1700" b="1">
                <a:solidFill>
                  <a:schemeClr val="dk1"/>
                </a:solidFill>
                <a:latin typeface="Alexandria"/>
                <a:ea typeface="Alexandria"/>
                <a:cs typeface="Alexandria"/>
                <a:sym typeface="Alexandria"/>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1545"/>
        <p:cNvGrpSpPr/>
        <p:nvPr/>
      </p:nvGrpSpPr>
      <p:grpSpPr>
        <a:xfrm>
          <a:off x="0" y="0"/>
          <a:ext cx="0" cy="0"/>
          <a:chOff x="0" y="0"/>
          <a:chExt cx="0" cy="0"/>
        </a:xfrm>
      </p:grpSpPr>
      <p:grpSp>
        <p:nvGrpSpPr>
          <p:cNvPr id="1546" name="Google Shape;1546;p29"/>
          <p:cNvGrpSpPr/>
          <p:nvPr/>
        </p:nvGrpSpPr>
        <p:grpSpPr>
          <a:xfrm>
            <a:off x="-433687" y="-464107"/>
            <a:ext cx="10011366" cy="6071716"/>
            <a:chOff x="-25" y="5188652"/>
            <a:chExt cx="9144470" cy="5657581"/>
          </a:xfrm>
        </p:grpSpPr>
        <p:sp>
          <p:nvSpPr>
            <p:cNvPr id="1547" name="Google Shape;1547;p29"/>
            <p:cNvSpPr/>
            <p:nvPr/>
          </p:nvSpPr>
          <p:spPr>
            <a:xfrm rot="10800000" flipH="1">
              <a:off x="-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p29"/>
            <p:cNvSpPr/>
            <p:nvPr/>
          </p:nvSpPr>
          <p:spPr>
            <a:xfrm rot="10800000" flipH="1">
              <a:off x="-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9" name="Google Shape;1549;p29"/>
            <p:cNvSpPr/>
            <p:nvPr/>
          </p:nvSpPr>
          <p:spPr>
            <a:xfrm rot="10800000" flipH="1">
              <a:off x="-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p29"/>
            <p:cNvSpPr/>
            <p:nvPr/>
          </p:nvSpPr>
          <p:spPr>
            <a:xfrm rot="10800000" flipH="1">
              <a:off x="-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1" name="Google Shape;1551;p29"/>
            <p:cNvSpPr/>
            <p:nvPr/>
          </p:nvSpPr>
          <p:spPr>
            <a:xfrm rot="10800000" flipH="1">
              <a:off x="-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2" name="Google Shape;1552;p29"/>
            <p:cNvSpPr/>
            <p:nvPr/>
          </p:nvSpPr>
          <p:spPr>
            <a:xfrm rot="10800000" flipH="1">
              <a:off x="-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3" name="Google Shape;1553;p29"/>
            <p:cNvSpPr/>
            <p:nvPr/>
          </p:nvSpPr>
          <p:spPr>
            <a:xfrm rot="10800000" flipH="1">
              <a:off x="53788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4" name="Google Shape;1554;p29"/>
            <p:cNvSpPr/>
            <p:nvPr/>
          </p:nvSpPr>
          <p:spPr>
            <a:xfrm rot="10800000" flipH="1">
              <a:off x="53788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p29"/>
            <p:cNvSpPr/>
            <p:nvPr/>
          </p:nvSpPr>
          <p:spPr>
            <a:xfrm rot="10800000" flipH="1">
              <a:off x="53788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6" name="Google Shape;1556;p29"/>
            <p:cNvSpPr/>
            <p:nvPr/>
          </p:nvSpPr>
          <p:spPr>
            <a:xfrm rot="10800000" flipH="1">
              <a:off x="53788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7" name="Google Shape;1557;p29"/>
            <p:cNvSpPr/>
            <p:nvPr/>
          </p:nvSpPr>
          <p:spPr>
            <a:xfrm rot="10800000" flipH="1">
              <a:off x="53788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8" name="Google Shape;1558;p29"/>
            <p:cNvSpPr/>
            <p:nvPr/>
          </p:nvSpPr>
          <p:spPr>
            <a:xfrm rot="10800000" flipH="1">
              <a:off x="53788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9" name="Google Shape;1559;p29"/>
            <p:cNvSpPr/>
            <p:nvPr/>
          </p:nvSpPr>
          <p:spPr>
            <a:xfrm rot="10800000" flipH="1">
              <a:off x="107579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0" name="Google Shape;1560;p29"/>
            <p:cNvSpPr/>
            <p:nvPr/>
          </p:nvSpPr>
          <p:spPr>
            <a:xfrm rot="10800000" flipH="1">
              <a:off x="107579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1" name="Google Shape;1561;p29"/>
            <p:cNvSpPr/>
            <p:nvPr/>
          </p:nvSpPr>
          <p:spPr>
            <a:xfrm rot="10800000" flipH="1">
              <a:off x="107579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29"/>
            <p:cNvSpPr/>
            <p:nvPr/>
          </p:nvSpPr>
          <p:spPr>
            <a:xfrm rot="10800000" flipH="1">
              <a:off x="107579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3" name="Google Shape;1563;p29"/>
            <p:cNvSpPr/>
            <p:nvPr/>
          </p:nvSpPr>
          <p:spPr>
            <a:xfrm rot="10800000" flipH="1">
              <a:off x="107579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4" name="Google Shape;1564;p29"/>
            <p:cNvSpPr/>
            <p:nvPr/>
          </p:nvSpPr>
          <p:spPr>
            <a:xfrm rot="10800000" flipH="1">
              <a:off x="107579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5" name="Google Shape;1565;p29"/>
            <p:cNvSpPr/>
            <p:nvPr/>
          </p:nvSpPr>
          <p:spPr>
            <a:xfrm rot="10800000" flipH="1">
              <a:off x="161370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p29"/>
            <p:cNvSpPr/>
            <p:nvPr/>
          </p:nvSpPr>
          <p:spPr>
            <a:xfrm rot="10800000" flipH="1">
              <a:off x="161370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7" name="Google Shape;1567;p29"/>
            <p:cNvSpPr/>
            <p:nvPr/>
          </p:nvSpPr>
          <p:spPr>
            <a:xfrm rot="10800000" flipH="1">
              <a:off x="161370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8" name="Google Shape;1568;p29"/>
            <p:cNvSpPr/>
            <p:nvPr/>
          </p:nvSpPr>
          <p:spPr>
            <a:xfrm rot="10800000" flipH="1">
              <a:off x="161370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9" name="Google Shape;1569;p29"/>
            <p:cNvSpPr/>
            <p:nvPr/>
          </p:nvSpPr>
          <p:spPr>
            <a:xfrm rot="10800000" flipH="1">
              <a:off x="161370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0" name="Google Shape;1570;p29"/>
            <p:cNvSpPr/>
            <p:nvPr/>
          </p:nvSpPr>
          <p:spPr>
            <a:xfrm rot="10800000" flipH="1">
              <a:off x="161370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1" name="Google Shape;1571;p29"/>
            <p:cNvSpPr/>
            <p:nvPr/>
          </p:nvSpPr>
          <p:spPr>
            <a:xfrm rot="10800000" flipH="1">
              <a:off x="21516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2" name="Google Shape;1572;p29"/>
            <p:cNvSpPr/>
            <p:nvPr/>
          </p:nvSpPr>
          <p:spPr>
            <a:xfrm rot="10800000" flipH="1">
              <a:off x="21516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3" name="Google Shape;1573;p29"/>
            <p:cNvSpPr/>
            <p:nvPr/>
          </p:nvSpPr>
          <p:spPr>
            <a:xfrm rot="10800000" flipH="1">
              <a:off x="21516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4" name="Google Shape;1574;p29"/>
            <p:cNvSpPr/>
            <p:nvPr/>
          </p:nvSpPr>
          <p:spPr>
            <a:xfrm rot="10800000" flipH="1">
              <a:off x="21516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5" name="Google Shape;1575;p29"/>
            <p:cNvSpPr/>
            <p:nvPr/>
          </p:nvSpPr>
          <p:spPr>
            <a:xfrm rot="10800000" flipH="1">
              <a:off x="21516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6" name="Google Shape;1576;p29"/>
            <p:cNvSpPr/>
            <p:nvPr/>
          </p:nvSpPr>
          <p:spPr>
            <a:xfrm rot="10800000" flipH="1">
              <a:off x="21516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7" name="Google Shape;1577;p29"/>
            <p:cNvSpPr/>
            <p:nvPr/>
          </p:nvSpPr>
          <p:spPr>
            <a:xfrm rot="10800000" flipH="1">
              <a:off x="26895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8" name="Google Shape;1578;p29"/>
            <p:cNvSpPr/>
            <p:nvPr/>
          </p:nvSpPr>
          <p:spPr>
            <a:xfrm rot="10800000" flipH="1">
              <a:off x="26895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9" name="Google Shape;1579;p29"/>
            <p:cNvSpPr/>
            <p:nvPr/>
          </p:nvSpPr>
          <p:spPr>
            <a:xfrm rot="10800000" flipH="1">
              <a:off x="26895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0" name="Google Shape;1580;p29"/>
            <p:cNvSpPr/>
            <p:nvPr/>
          </p:nvSpPr>
          <p:spPr>
            <a:xfrm rot="10800000" flipH="1">
              <a:off x="26895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1" name="Google Shape;1581;p29"/>
            <p:cNvSpPr/>
            <p:nvPr/>
          </p:nvSpPr>
          <p:spPr>
            <a:xfrm rot="10800000" flipH="1">
              <a:off x="26895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2" name="Google Shape;1582;p29"/>
            <p:cNvSpPr/>
            <p:nvPr/>
          </p:nvSpPr>
          <p:spPr>
            <a:xfrm rot="10800000" flipH="1">
              <a:off x="26895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3" name="Google Shape;1583;p29"/>
            <p:cNvSpPr/>
            <p:nvPr/>
          </p:nvSpPr>
          <p:spPr>
            <a:xfrm rot="10800000" flipH="1">
              <a:off x="322743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4" name="Google Shape;1584;p29"/>
            <p:cNvSpPr/>
            <p:nvPr/>
          </p:nvSpPr>
          <p:spPr>
            <a:xfrm rot="10800000" flipH="1">
              <a:off x="322743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5" name="Google Shape;1585;p29"/>
            <p:cNvSpPr/>
            <p:nvPr/>
          </p:nvSpPr>
          <p:spPr>
            <a:xfrm rot="10800000" flipH="1">
              <a:off x="322743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6" name="Google Shape;1586;p29"/>
            <p:cNvSpPr/>
            <p:nvPr/>
          </p:nvSpPr>
          <p:spPr>
            <a:xfrm rot="10800000" flipH="1">
              <a:off x="322743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7" name="Google Shape;1587;p29"/>
            <p:cNvSpPr/>
            <p:nvPr/>
          </p:nvSpPr>
          <p:spPr>
            <a:xfrm rot="10800000" flipH="1">
              <a:off x="322743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8" name="Google Shape;1588;p29"/>
            <p:cNvSpPr/>
            <p:nvPr/>
          </p:nvSpPr>
          <p:spPr>
            <a:xfrm rot="10800000" flipH="1">
              <a:off x="322743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9" name="Google Shape;1589;p29"/>
            <p:cNvSpPr/>
            <p:nvPr/>
          </p:nvSpPr>
          <p:spPr>
            <a:xfrm rot="10800000" flipH="1">
              <a:off x="376534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0" name="Google Shape;1590;p29"/>
            <p:cNvSpPr/>
            <p:nvPr/>
          </p:nvSpPr>
          <p:spPr>
            <a:xfrm rot="10800000" flipH="1">
              <a:off x="376534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1" name="Google Shape;1591;p29"/>
            <p:cNvSpPr/>
            <p:nvPr/>
          </p:nvSpPr>
          <p:spPr>
            <a:xfrm rot="10800000" flipH="1">
              <a:off x="376534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2" name="Google Shape;1592;p29"/>
            <p:cNvSpPr/>
            <p:nvPr/>
          </p:nvSpPr>
          <p:spPr>
            <a:xfrm rot="10800000" flipH="1">
              <a:off x="376534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3" name="Google Shape;1593;p29"/>
            <p:cNvSpPr/>
            <p:nvPr/>
          </p:nvSpPr>
          <p:spPr>
            <a:xfrm rot="10800000" flipH="1">
              <a:off x="376534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4" name="Google Shape;1594;p29"/>
            <p:cNvSpPr/>
            <p:nvPr/>
          </p:nvSpPr>
          <p:spPr>
            <a:xfrm rot="10800000" flipH="1">
              <a:off x="376534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5" name="Google Shape;1595;p29"/>
            <p:cNvSpPr/>
            <p:nvPr/>
          </p:nvSpPr>
          <p:spPr>
            <a:xfrm rot="10800000" flipH="1">
              <a:off x="430325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6" name="Google Shape;1596;p29"/>
            <p:cNvSpPr/>
            <p:nvPr/>
          </p:nvSpPr>
          <p:spPr>
            <a:xfrm rot="10800000" flipH="1">
              <a:off x="430325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7" name="Google Shape;1597;p29"/>
            <p:cNvSpPr/>
            <p:nvPr/>
          </p:nvSpPr>
          <p:spPr>
            <a:xfrm rot="10800000" flipH="1">
              <a:off x="430325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8" name="Google Shape;1598;p29"/>
            <p:cNvSpPr/>
            <p:nvPr/>
          </p:nvSpPr>
          <p:spPr>
            <a:xfrm rot="10800000" flipH="1">
              <a:off x="430325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9" name="Google Shape;1599;p29"/>
            <p:cNvSpPr/>
            <p:nvPr/>
          </p:nvSpPr>
          <p:spPr>
            <a:xfrm rot="10800000" flipH="1">
              <a:off x="430325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0" name="Google Shape;1600;p29"/>
            <p:cNvSpPr/>
            <p:nvPr/>
          </p:nvSpPr>
          <p:spPr>
            <a:xfrm rot="10800000" flipH="1">
              <a:off x="430325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1" name="Google Shape;1601;p29"/>
            <p:cNvSpPr/>
            <p:nvPr/>
          </p:nvSpPr>
          <p:spPr>
            <a:xfrm rot="10800000" flipH="1">
              <a:off x="484116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2" name="Google Shape;1602;p29"/>
            <p:cNvSpPr/>
            <p:nvPr/>
          </p:nvSpPr>
          <p:spPr>
            <a:xfrm rot="10800000" flipH="1">
              <a:off x="484116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3" name="Google Shape;1603;p29"/>
            <p:cNvSpPr/>
            <p:nvPr/>
          </p:nvSpPr>
          <p:spPr>
            <a:xfrm rot="10800000" flipH="1">
              <a:off x="484116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4" name="Google Shape;1604;p29"/>
            <p:cNvSpPr/>
            <p:nvPr/>
          </p:nvSpPr>
          <p:spPr>
            <a:xfrm rot="10800000" flipH="1">
              <a:off x="484116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5" name="Google Shape;1605;p29"/>
            <p:cNvSpPr/>
            <p:nvPr/>
          </p:nvSpPr>
          <p:spPr>
            <a:xfrm rot="10800000" flipH="1">
              <a:off x="484116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6" name="Google Shape;1606;p29"/>
            <p:cNvSpPr/>
            <p:nvPr/>
          </p:nvSpPr>
          <p:spPr>
            <a:xfrm rot="10800000" flipH="1">
              <a:off x="484116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7" name="Google Shape;1607;p29"/>
            <p:cNvSpPr/>
            <p:nvPr/>
          </p:nvSpPr>
          <p:spPr>
            <a:xfrm rot="10800000" flipH="1">
              <a:off x="537907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8" name="Google Shape;1608;p29"/>
            <p:cNvSpPr/>
            <p:nvPr/>
          </p:nvSpPr>
          <p:spPr>
            <a:xfrm rot="10800000" flipH="1">
              <a:off x="537907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9" name="Google Shape;1609;p29"/>
            <p:cNvSpPr/>
            <p:nvPr/>
          </p:nvSpPr>
          <p:spPr>
            <a:xfrm rot="10800000" flipH="1">
              <a:off x="537907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0" name="Google Shape;1610;p29"/>
            <p:cNvSpPr/>
            <p:nvPr/>
          </p:nvSpPr>
          <p:spPr>
            <a:xfrm rot="10800000" flipH="1">
              <a:off x="537907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1" name="Google Shape;1611;p29"/>
            <p:cNvSpPr/>
            <p:nvPr/>
          </p:nvSpPr>
          <p:spPr>
            <a:xfrm rot="10800000" flipH="1">
              <a:off x="537907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2" name="Google Shape;1612;p29"/>
            <p:cNvSpPr/>
            <p:nvPr/>
          </p:nvSpPr>
          <p:spPr>
            <a:xfrm rot="10800000" flipH="1">
              <a:off x="537907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3" name="Google Shape;1613;p29"/>
            <p:cNvSpPr/>
            <p:nvPr/>
          </p:nvSpPr>
          <p:spPr>
            <a:xfrm rot="10800000" flipH="1">
              <a:off x="-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4" name="Google Shape;1614;p29"/>
            <p:cNvSpPr/>
            <p:nvPr/>
          </p:nvSpPr>
          <p:spPr>
            <a:xfrm rot="10800000" flipH="1">
              <a:off x="-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5" name="Google Shape;1615;p29"/>
            <p:cNvSpPr/>
            <p:nvPr/>
          </p:nvSpPr>
          <p:spPr>
            <a:xfrm rot="10800000" flipH="1">
              <a:off x="53788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6" name="Google Shape;1616;p29"/>
            <p:cNvSpPr/>
            <p:nvPr/>
          </p:nvSpPr>
          <p:spPr>
            <a:xfrm rot="10800000" flipH="1">
              <a:off x="53788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7" name="Google Shape;1617;p29"/>
            <p:cNvSpPr/>
            <p:nvPr/>
          </p:nvSpPr>
          <p:spPr>
            <a:xfrm rot="10800000" flipH="1">
              <a:off x="107579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8" name="Google Shape;1618;p29"/>
            <p:cNvSpPr/>
            <p:nvPr/>
          </p:nvSpPr>
          <p:spPr>
            <a:xfrm rot="10800000" flipH="1">
              <a:off x="107579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9" name="Google Shape;1619;p29"/>
            <p:cNvSpPr/>
            <p:nvPr/>
          </p:nvSpPr>
          <p:spPr>
            <a:xfrm rot="10800000" flipH="1">
              <a:off x="161370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0" name="Google Shape;1620;p29"/>
            <p:cNvSpPr/>
            <p:nvPr/>
          </p:nvSpPr>
          <p:spPr>
            <a:xfrm rot="10800000" flipH="1">
              <a:off x="161370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1" name="Google Shape;1621;p29"/>
            <p:cNvSpPr/>
            <p:nvPr/>
          </p:nvSpPr>
          <p:spPr>
            <a:xfrm rot="10800000" flipH="1">
              <a:off x="21516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2" name="Google Shape;1622;p29"/>
            <p:cNvSpPr/>
            <p:nvPr/>
          </p:nvSpPr>
          <p:spPr>
            <a:xfrm rot="10800000" flipH="1">
              <a:off x="21516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3" name="Google Shape;1623;p29"/>
            <p:cNvSpPr/>
            <p:nvPr/>
          </p:nvSpPr>
          <p:spPr>
            <a:xfrm rot="10800000" flipH="1">
              <a:off x="26895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4" name="Google Shape;1624;p29"/>
            <p:cNvSpPr/>
            <p:nvPr/>
          </p:nvSpPr>
          <p:spPr>
            <a:xfrm rot="10800000" flipH="1">
              <a:off x="26895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5" name="Google Shape;1625;p29"/>
            <p:cNvSpPr/>
            <p:nvPr/>
          </p:nvSpPr>
          <p:spPr>
            <a:xfrm rot="10800000" flipH="1">
              <a:off x="322743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6" name="Google Shape;1626;p29"/>
            <p:cNvSpPr/>
            <p:nvPr/>
          </p:nvSpPr>
          <p:spPr>
            <a:xfrm rot="10800000" flipH="1">
              <a:off x="322743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7" name="Google Shape;1627;p29"/>
            <p:cNvSpPr/>
            <p:nvPr/>
          </p:nvSpPr>
          <p:spPr>
            <a:xfrm rot="10800000" flipH="1">
              <a:off x="376534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8" name="Google Shape;1628;p29"/>
            <p:cNvSpPr/>
            <p:nvPr/>
          </p:nvSpPr>
          <p:spPr>
            <a:xfrm rot="10800000" flipH="1">
              <a:off x="376534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9" name="Google Shape;1629;p29"/>
            <p:cNvSpPr/>
            <p:nvPr/>
          </p:nvSpPr>
          <p:spPr>
            <a:xfrm rot="10800000" flipH="1">
              <a:off x="430325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0" name="Google Shape;1630;p29"/>
            <p:cNvSpPr/>
            <p:nvPr/>
          </p:nvSpPr>
          <p:spPr>
            <a:xfrm rot="10800000" flipH="1">
              <a:off x="430325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1" name="Google Shape;1631;p29"/>
            <p:cNvSpPr/>
            <p:nvPr/>
          </p:nvSpPr>
          <p:spPr>
            <a:xfrm rot="10800000" flipH="1">
              <a:off x="484116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2" name="Google Shape;1632;p29"/>
            <p:cNvSpPr/>
            <p:nvPr/>
          </p:nvSpPr>
          <p:spPr>
            <a:xfrm rot="10800000" flipH="1">
              <a:off x="484116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3" name="Google Shape;1633;p29"/>
            <p:cNvSpPr/>
            <p:nvPr/>
          </p:nvSpPr>
          <p:spPr>
            <a:xfrm rot="10800000" flipH="1">
              <a:off x="537907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4" name="Google Shape;1634;p29"/>
            <p:cNvSpPr/>
            <p:nvPr/>
          </p:nvSpPr>
          <p:spPr>
            <a:xfrm rot="10800000" flipH="1">
              <a:off x="537907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5" name="Google Shape;1635;p29"/>
            <p:cNvSpPr/>
            <p:nvPr/>
          </p:nvSpPr>
          <p:spPr>
            <a:xfrm rot="10800000" flipH="1">
              <a:off x="591698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6" name="Google Shape;1636;p29"/>
            <p:cNvSpPr/>
            <p:nvPr/>
          </p:nvSpPr>
          <p:spPr>
            <a:xfrm rot="10800000" flipH="1">
              <a:off x="591698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7" name="Google Shape;1637;p29"/>
            <p:cNvSpPr/>
            <p:nvPr/>
          </p:nvSpPr>
          <p:spPr>
            <a:xfrm rot="10800000" flipH="1">
              <a:off x="591698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8" name="Google Shape;1638;p29"/>
            <p:cNvSpPr/>
            <p:nvPr/>
          </p:nvSpPr>
          <p:spPr>
            <a:xfrm rot="10800000" flipH="1">
              <a:off x="591698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9" name="Google Shape;1639;p29"/>
            <p:cNvSpPr/>
            <p:nvPr/>
          </p:nvSpPr>
          <p:spPr>
            <a:xfrm rot="10800000" flipH="1">
              <a:off x="591698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0" name="Google Shape;1640;p29"/>
            <p:cNvSpPr/>
            <p:nvPr/>
          </p:nvSpPr>
          <p:spPr>
            <a:xfrm rot="10800000" flipH="1">
              <a:off x="591698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1" name="Google Shape;1641;p29"/>
            <p:cNvSpPr/>
            <p:nvPr/>
          </p:nvSpPr>
          <p:spPr>
            <a:xfrm rot="10800000" flipH="1">
              <a:off x="6454896"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2" name="Google Shape;1642;p29"/>
            <p:cNvSpPr/>
            <p:nvPr/>
          </p:nvSpPr>
          <p:spPr>
            <a:xfrm rot="10800000" flipH="1">
              <a:off x="6454896"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3" name="Google Shape;1643;p29"/>
            <p:cNvSpPr/>
            <p:nvPr/>
          </p:nvSpPr>
          <p:spPr>
            <a:xfrm rot="10800000" flipH="1">
              <a:off x="6454896"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4" name="Google Shape;1644;p29"/>
            <p:cNvSpPr/>
            <p:nvPr/>
          </p:nvSpPr>
          <p:spPr>
            <a:xfrm rot="10800000" flipH="1">
              <a:off x="6454896"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5" name="Google Shape;1645;p29"/>
            <p:cNvSpPr/>
            <p:nvPr/>
          </p:nvSpPr>
          <p:spPr>
            <a:xfrm rot="10800000" flipH="1">
              <a:off x="6454896"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6" name="Google Shape;1646;p29"/>
            <p:cNvSpPr/>
            <p:nvPr/>
          </p:nvSpPr>
          <p:spPr>
            <a:xfrm rot="10800000" flipH="1">
              <a:off x="6454896"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7" name="Google Shape;1647;p29"/>
            <p:cNvSpPr/>
            <p:nvPr/>
          </p:nvSpPr>
          <p:spPr>
            <a:xfrm rot="10800000" flipH="1">
              <a:off x="591698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8" name="Google Shape;1648;p29"/>
            <p:cNvSpPr/>
            <p:nvPr/>
          </p:nvSpPr>
          <p:spPr>
            <a:xfrm rot="10800000" flipH="1">
              <a:off x="591698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9" name="Google Shape;1649;p29"/>
            <p:cNvSpPr/>
            <p:nvPr/>
          </p:nvSpPr>
          <p:spPr>
            <a:xfrm rot="10800000" flipH="1">
              <a:off x="6454896"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0" name="Google Shape;1650;p29"/>
            <p:cNvSpPr/>
            <p:nvPr/>
          </p:nvSpPr>
          <p:spPr>
            <a:xfrm rot="10800000" flipH="1">
              <a:off x="6454896"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1" name="Google Shape;1651;p29"/>
            <p:cNvSpPr/>
            <p:nvPr/>
          </p:nvSpPr>
          <p:spPr>
            <a:xfrm rot="10800000" flipH="1">
              <a:off x="699281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2" name="Google Shape;1652;p29"/>
            <p:cNvSpPr/>
            <p:nvPr/>
          </p:nvSpPr>
          <p:spPr>
            <a:xfrm rot="10800000" flipH="1">
              <a:off x="699281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3" name="Google Shape;1653;p29"/>
            <p:cNvSpPr/>
            <p:nvPr/>
          </p:nvSpPr>
          <p:spPr>
            <a:xfrm rot="10800000" flipH="1">
              <a:off x="699281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4" name="Google Shape;1654;p29"/>
            <p:cNvSpPr/>
            <p:nvPr/>
          </p:nvSpPr>
          <p:spPr>
            <a:xfrm rot="10800000" flipH="1">
              <a:off x="699281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5" name="Google Shape;1655;p29"/>
            <p:cNvSpPr/>
            <p:nvPr/>
          </p:nvSpPr>
          <p:spPr>
            <a:xfrm rot="10800000" flipH="1">
              <a:off x="699281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6" name="Google Shape;1656;p29"/>
            <p:cNvSpPr/>
            <p:nvPr/>
          </p:nvSpPr>
          <p:spPr>
            <a:xfrm rot="10800000" flipH="1">
              <a:off x="699281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7" name="Google Shape;1657;p29"/>
            <p:cNvSpPr/>
            <p:nvPr/>
          </p:nvSpPr>
          <p:spPr>
            <a:xfrm rot="10800000" flipH="1">
              <a:off x="753072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8" name="Google Shape;1658;p29"/>
            <p:cNvSpPr/>
            <p:nvPr/>
          </p:nvSpPr>
          <p:spPr>
            <a:xfrm rot="10800000" flipH="1">
              <a:off x="753072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9" name="Google Shape;1659;p29"/>
            <p:cNvSpPr/>
            <p:nvPr/>
          </p:nvSpPr>
          <p:spPr>
            <a:xfrm rot="10800000" flipH="1">
              <a:off x="753072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0" name="Google Shape;1660;p29"/>
            <p:cNvSpPr/>
            <p:nvPr/>
          </p:nvSpPr>
          <p:spPr>
            <a:xfrm rot="10800000" flipH="1">
              <a:off x="753072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1" name="Google Shape;1661;p29"/>
            <p:cNvSpPr/>
            <p:nvPr/>
          </p:nvSpPr>
          <p:spPr>
            <a:xfrm rot="10800000" flipH="1">
              <a:off x="753072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2" name="Google Shape;1662;p29"/>
            <p:cNvSpPr/>
            <p:nvPr/>
          </p:nvSpPr>
          <p:spPr>
            <a:xfrm rot="10800000" flipH="1">
              <a:off x="753072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3" name="Google Shape;1663;p29"/>
            <p:cNvSpPr/>
            <p:nvPr/>
          </p:nvSpPr>
          <p:spPr>
            <a:xfrm rot="10800000" flipH="1">
              <a:off x="699281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4" name="Google Shape;1664;p29"/>
            <p:cNvSpPr/>
            <p:nvPr/>
          </p:nvSpPr>
          <p:spPr>
            <a:xfrm rot="10800000" flipH="1">
              <a:off x="699281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5" name="Google Shape;1665;p29"/>
            <p:cNvSpPr/>
            <p:nvPr/>
          </p:nvSpPr>
          <p:spPr>
            <a:xfrm rot="10800000" flipH="1">
              <a:off x="753072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6" name="Google Shape;1666;p29"/>
            <p:cNvSpPr/>
            <p:nvPr/>
          </p:nvSpPr>
          <p:spPr>
            <a:xfrm rot="10800000" flipH="1">
              <a:off x="753072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7" name="Google Shape;1667;p29"/>
            <p:cNvSpPr/>
            <p:nvPr/>
          </p:nvSpPr>
          <p:spPr>
            <a:xfrm rot="10800000" flipH="1">
              <a:off x="806863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8" name="Google Shape;1668;p29"/>
            <p:cNvSpPr/>
            <p:nvPr/>
          </p:nvSpPr>
          <p:spPr>
            <a:xfrm rot="10800000" flipH="1">
              <a:off x="806863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9" name="Google Shape;1669;p29"/>
            <p:cNvSpPr/>
            <p:nvPr/>
          </p:nvSpPr>
          <p:spPr>
            <a:xfrm rot="10800000" flipH="1">
              <a:off x="806863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0" name="Google Shape;1670;p29"/>
            <p:cNvSpPr/>
            <p:nvPr/>
          </p:nvSpPr>
          <p:spPr>
            <a:xfrm rot="10800000" flipH="1">
              <a:off x="806863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1" name="Google Shape;1671;p29"/>
            <p:cNvSpPr/>
            <p:nvPr/>
          </p:nvSpPr>
          <p:spPr>
            <a:xfrm rot="10800000" flipH="1">
              <a:off x="806863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2" name="Google Shape;1672;p29"/>
            <p:cNvSpPr/>
            <p:nvPr/>
          </p:nvSpPr>
          <p:spPr>
            <a:xfrm rot="10800000" flipH="1">
              <a:off x="806863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3" name="Google Shape;1673;p29"/>
            <p:cNvSpPr/>
            <p:nvPr/>
          </p:nvSpPr>
          <p:spPr>
            <a:xfrm rot="10800000" flipH="1">
              <a:off x="8606545" y="827426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4" name="Google Shape;1674;p29"/>
            <p:cNvSpPr/>
            <p:nvPr/>
          </p:nvSpPr>
          <p:spPr>
            <a:xfrm rot="10800000" flipH="1">
              <a:off x="8606545" y="7759825"/>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5" name="Google Shape;1675;p29"/>
            <p:cNvSpPr/>
            <p:nvPr/>
          </p:nvSpPr>
          <p:spPr>
            <a:xfrm rot="10800000" flipH="1">
              <a:off x="8606545" y="724640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6" name="Google Shape;1676;p29"/>
            <p:cNvSpPr/>
            <p:nvPr/>
          </p:nvSpPr>
          <p:spPr>
            <a:xfrm rot="10800000" flipH="1">
              <a:off x="8606545" y="6731966"/>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7" name="Google Shape;1677;p29"/>
            <p:cNvSpPr/>
            <p:nvPr/>
          </p:nvSpPr>
          <p:spPr>
            <a:xfrm rot="10800000" flipH="1">
              <a:off x="8606545" y="6217528"/>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8" name="Google Shape;1678;p29"/>
            <p:cNvSpPr/>
            <p:nvPr/>
          </p:nvSpPr>
          <p:spPr>
            <a:xfrm rot="10800000" flipH="1">
              <a:off x="8606545" y="5703090"/>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9" name="Google Shape;1679;p29"/>
            <p:cNvSpPr/>
            <p:nvPr/>
          </p:nvSpPr>
          <p:spPr>
            <a:xfrm rot="10800000" flipH="1">
              <a:off x="806863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0" name="Google Shape;1680;p29"/>
            <p:cNvSpPr/>
            <p:nvPr/>
          </p:nvSpPr>
          <p:spPr>
            <a:xfrm rot="10800000" flipH="1">
              <a:off x="806863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1" name="Google Shape;1681;p29"/>
            <p:cNvSpPr/>
            <p:nvPr/>
          </p:nvSpPr>
          <p:spPr>
            <a:xfrm rot="10800000" flipH="1">
              <a:off x="8606545" y="9304159"/>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2" name="Google Shape;1682;p29"/>
            <p:cNvSpPr/>
            <p:nvPr/>
          </p:nvSpPr>
          <p:spPr>
            <a:xfrm rot="10800000" flipH="1">
              <a:off x="8606545" y="8789721"/>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3" name="Google Shape;1683;p29"/>
            <p:cNvSpPr/>
            <p:nvPr/>
          </p:nvSpPr>
          <p:spPr>
            <a:xfrm rot="10800000" flipH="1">
              <a:off x="-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4" name="Google Shape;1684;p29"/>
            <p:cNvSpPr/>
            <p:nvPr/>
          </p:nvSpPr>
          <p:spPr>
            <a:xfrm rot="10800000" flipH="1">
              <a:off x="53788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5" name="Google Shape;1685;p29"/>
            <p:cNvSpPr/>
            <p:nvPr/>
          </p:nvSpPr>
          <p:spPr>
            <a:xfrm rot="10800000" flipH="1">
              <a:off x="107579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6" name="Google Shape;1686;p29"/>
            <p:cNvSpPr/>
            <p:nvPr/>
          </p:nvSpPr>
          <p:spPr>
            <a:xfrm rot="10800000" flipH="1">
              <a:off x="161370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7" name="Google Shape;1687;p29"/>
            <p:cNvSpPr/>
            <p:nvPr/>
          </p:nvSpPr>
          <p:spPr>
            <a:xfrm rot="10800000" flipH="1">
              <a:off x="21516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8" name="Google Shape;1688;p29"/>
            <p:cNvSpPr/>
            <p:nvPr/>
          </p:nvSpPr>
          <p:spPr>
            <a:xfrm rot="10800000" flipH="1">
              <a:off x="26895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9" name="Google Shape;1689;p29"/>
            <p:cNvSpPr/>
            <p:nvPr/>
          </p:nvSpPr>
          <p:spPr>
            <a:xfrm rot="10800000" flipH="1">
              <a:off x="322743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0" name="Google Shape;1690;p29"/>
            <p:cNvSpPr/>
            <p:nvPr/>
          </p:nvSpPr>
          <p:spPr>
            <a:xfrm rot="10800000" flipH="1">
              <a:off x="376534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1" name="Google Shape;1691;p29"/>
            <p:cNvSpPr/>
            <p:nvPr/>
          </p:nvSpPr>
          <p:spPr>
            <a:xfrm rot="10800000" flipH="1">
              <a:off x="430325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2" name="Google Shape;1692;p29"/>
            <p:cNvSpPr/>
            <p:nvPr/>
          </p:nvSpPr>
          <p:spPr>
            <a:xfrm rot="10800000" flipH="1">
              <a:off x="484116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3" name="Google Shape;1693;p29"/>
            <p:cNvSpPr/>
            <p:nvPr/>
          </p:nvSpPr>
          <p:spPr>
            <a:xfrm rot="10800000" flipH="1">
              <a:off x="537907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4" name="Google Shape;1694;p29"/>
            <p:cNvSpPr/>
            <p:nvPr/>
          </p:nvSpPr>
          <p:spPr>
            <a:xfrm rot="10800000" flipH="1">
              <a:off x="-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5" name="Google Shape;1695;p29"/>
            <p:cNvSpPr/>
            <p:nvPr/>
          </p:nvSpPr>
          <p:spPr>
            <a:xfrm rot="10800000" flipH="1">
              <a:off x="53788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6" name="Google Shape;1696;p29"/>
            <p:cNvSpPr/>
            <p:nvPr/>
          </p:nvSpPr>
          <p:spPr>
            <a:xfrm rot="10800000" flipH="1">
              <a:off x="107579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7" name="Google Shape;1697;p29"/>
            <p:cNvSpPr/>
            <p:nvPr/>
          </p:nvSpPr>
          <p:spPr>
            <a:xfrm rot="10800000" flipH="1">
              <a:off x="161370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8" name="Google Shape;1698;p29"/>
            <p:cNvSpPr/>
            <p:nvPr/>
          </p:nvSpPr>
          <p:spPr>
            <a:xfrm rot="10800000" flipH="1">
              <a:off x="21516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9" name="Google Shape;1699;p29"/>
            <p:cNvSpPr/>
            <p:nvPr/>
          </p:nvSpPr>
          <p:spPr>
            <a:xfrm rot="10800000" flipH="1">
              <a:off x="26895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0" name="Google Shape;1700;p29"/>
            <p:cNvSpPr/>
            <p:nvPr/>
          </p:nvSpPr>
          <p:spPr>
            <a:xfrm rot="10800000" flipH="1">
              <a:off x="322743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1" name="Google Shape;1701;p29"/>
            <p:cNvSpPr/>
            <p:nvPr/>
          </p:nvSpPr>
          <p:spPr>
            <a:xfrm rot="10800000" flipH="1">
              <a:off x="376534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2" name="Google Shape;1702;p29"/>
            <p:cNvSpPr/>
            <p:nvPr/>
          </p:nvSpPr>
          <p:spPr>
            <a:xfrm rot="10800000" flipH="1">
              <a:off x="430325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3" name="Google Shape;1703;p29"/>
            <p:cNvSpPr/>
            <p:nvPr/>
          </p:nvSpPr>
          <p:spPr>
            <a:xfrm rot="10800000" flipH="1">
              <a:off x="484116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4" name="Google Shape;1704;p29"/>
            <p:cNvSpPr/>
            <p:nvPr/>
          </p:nvSpPr>
          <p:spPr>
            <a:xfrm rot="10800000" flipH="1">
              <a:off x="537907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5" name="Google Shape;1705;p29"/>
            <p:cNvSpPr/>
            <p:nvPr/>
          </p:nvSpPr>
          <p:spPr>
            <a:xfrm rot="10800000" flipH="1">
              <a:off x="591698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6" name="Google Shape;1706;p29"/>
            <p:cNvSpPr/>
            <p:nvPr/>
          </p:nvSpPr>
          <p:spPr>
            <a:xfrm rot="10800000" flipH="1">
              <a:off x="6454896"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7" name="Google Shape;1707;p29"/>
            <p:cNvSpPr/>
            <p:nvPr/>
          </p:nvSpPr>
          <p:spPr>
            <a:xfrm rot="10800000" flipH="1">
              <a:off x="591698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8" name="Google Shape;1708;p29"/>
            <p:cNvSpPr/>
            <p:nvPr/>
          </p:nvSpPr>
          <p:spPr>
            <a:xfrm rot="10800000" flipH="1">
              <a:off x="6454896"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9" name="Google Shape;1709;p29"/>
            <p:cNvSpPr/>
            <p:nvPr/>
          </p:nvSpPr>
          <p:spPr>
            <a:xfrm rot="10800000" flipH="1">
              <a:off x="699281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0" name="Google Shape;1710;p29"/>
            <p:cNvSpPr/>
            <p:nvPr/>
          </p:nvSpPr>
          <p:spPr>
            <a:xfrm rot="10800000" flipH="1">
              <a:off x="753072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1" name="Google Shape;1711;p29"/>
            <p:cNvSpPr/>
            <p:nvPr/>
          </p:nvSpPr>
          <p:spPr>
            <a:xfrm rot="10800000" flipH="1">
              <a:off x="699281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2" name="Google Shape;1712;p29"/>
            <p:cNvSpPr/>
            <p:nvPr/>
          </p:nvSpPr>
          <p:spPr>
            <a:xfrm rot="10800000" flipH="1">
              <a:off x="753072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3" name="Google Shape;1713;p29"/>
            <p:cNvSpPr/>
            <p:nvPr/>
          </p:nvSpPr>
          <p:spPr>
            <a:xfrm rot="10800000" flipH="1">
              <a:off x="8606545" y="9816574"/>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4" name="Google Shape;1714;p29"/>
            <p:cNvSpPr/>
            <p:nvPr/>
          </p:nvSpPr>
          <p:spPr>
            <a:xfrm rot="10800000" flipH="1">
              <a:off x="806863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5" name="Google Shape;1715;p29"/>
            <p:cNvSpPr/>
            <p:nvPr/>
          </p:nvSpPr>
          <p:spPr>
            <a:xfrm rot="10800000" flipH="1">
              <a:off x="8606545" y="10332033"/>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6" name="Google Shape;1716;p29"/>
            <p:cNvSpPr/>
            <p:nvPr/>
          </p:nvSpPr>
          <p:spPr>
            <a:xfrm rot="10800000" flipH="1">
              <a:off x="-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7" name="Google Shape;1717;p29"/>
            <p:cNvSpPr/>
            <p:nvPr/>
          </p:nvSpPr>
          <p:spPr>
            <a:xfrm rot="10800000" flipH="1">
              <a:off x="53788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8" name="Google Shape;1718;p29"/>
            <p:cNvSpPr/>
            <p:nvPr/>
          </p:nvSpPr>
          <p:spPr>
            <a:xfrm rot="10800000" flipH="1">
              <a:off x="107579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9" name="Google Shape;1719;p29"/>
            <p:cNvSpPr/>
            <p:nvPr/>
          </p:nvSpPr>
          <p:spPr>
            <a:xfrm rot="10800000" flipH="1">
              <a:off x="161370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0" name="Google Shape;1720;p29"/>
            <p:cNvSpPr/>
            <p:nvPr/>
          </p:nvSpPr>
          <p:spPr>
            <a:xfrm rot="10800000" flipH="1">
              <a:off x="21516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1" name="Google Shape;1721;p29"/>
            <p:cNvSpPr/>
            <p:nvPr/>
          </p:nvSpPr>
          <p:spPr>
            <a:xfrm rot="10800000" flipH="1">
              <a:off x="26895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2" name="Google Shape;1722;p29"/>
            <p:cNvSpPr/>
            <p:nvPr/>
          </p:nvSpPr>
          <p:spPr>
            <a:xfrm rot="10800000" flipH="1">
              <a:off x="322743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3" name="Google Shape;1723;p29"/>
            <p:cNvSpPr/>
            <p:nvPr/>
          </p:nvSpPr>
          <p:spPr>
            <a:xfrm rot="10800000" flipH="1">
              <a:off x="376534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4" name="Google Shape;1724;p29"/>
            <p:cNvSpPr/>
            <p:nvPr/>
          </p:nvSpPr>
          <p:spPr>
            <a:xfrm rot="10800000" flipH="1">
              <a:off x="430325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5" name="Google Shape;1725;p29"/>
            <p:cNvSpPr/>
            <p:nvPr/>
          </p:nvSpPr>
          <p:spPr>
            <a:xfrm rot="10800000" flipH="1">
              <a:off x="484116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6" name="Google Shape;1726;p29"/>
            <p:cNvSpPr/>
            <p:nvPr/>
          </p:nvSpPr>
          <p:spPr>
            <a:xfrm rot="10800000" flipH="1">
              <a:off x="537907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7" name="Google Shape;1727;p29"/>
            <p:cNvSpPr/>
            <p:nvPr/>
          </p:nvSpPr>
          <p:spPr>
            <a:xfrm rot="10800000" flipH="1">
              <a:off x="591698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8" name="Google Shape;1728;p29"/>
            <p:cNvSpPr/>
            <p:nvPr/>
          </p:nvSpPr>
          <p:spPr>
            <a:xfrm rot="10800000" flipH="1">
              <a:off x="6454896"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9" name="Google Shape;1729;p29"/>
            <p:cNvSpPr/>
            <p:nvPr/>
          </p:nvSpPr>
          <p:spPr>
            <a:xfrm rot="10800000" flipH="1">
              <a:off x="699281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0" name="Google Shape;1730;p29"/>
            <p:cNvSpPr/>
            <p:nvPr/>
          </p:nvSpPr>
          <p:spPr>
            <a:xfrm rot="10800000" flipH="1">
              <a:off x="753072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1" name="Google Shape;1731;p29"/>
            <p:cNvSpPr/>
            <p:nvPr/>
          </p:nvSpPr>
          <p:spPr>
            <a:xfrm rot="10800000" flipH="1">
              <a:off x="806863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2" name="Google Shape;1732;p29"/>
            <p:cNvSpPr/>
            <p:nvPr/>
          </p:nvSpPr>
          <p:spPr>
            <a:xfrm rot="10800000" flipH="1">
              <a:off x="8606545" y="5188652"/>
              <a:ext cx="537900" cy="514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33" name="Google Shape;1733;p29"/>
          <p:cNvSpPr/>
          <p:nvPr/>
        </p:nvSpPr>
        <p:spPr>
          <a:xfrm>
            <a:off x="581700" y="464700"/>
            <a:ext cx="7980600" cy="4214100"/>
          </a:xfrm>
          <a:prstGeom prst="roundRect">
            <a:avLst>
              <a:gd name="adj" fmla="val 4407"/>
            </a:avLst>
          </a:prstGeom>
          <a:gradFill>
            <a:gsLst>
              <a:gs pos="0">
                <a:schemeClr val="accent2"/>
              </a:gs>
              <a:gs pos="100000">
                <a:schemeClr val="accent3"/>
              </a:gs>
            </a:gsLst>
            <a:path path="circle">
              <a:fillToRect l="50000" t="50000" r="50000" b="50000"/>
            </a:path>
            <a:tileRect/>
          </a:gradFill>
          <a:ln>
            <a:noFill/>
          </a:ln>
          <a:effectLst>
            <a:outerShdw dist="114300" dir="2580000" algn="bl" rotWithShape="0">
              <a:schemeClr val="dk1">
                <a:alpha val="1568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4" name="Google Shape;1734;p29"/>
          <p:cNvSpPr txBox="1">
            <a:spLocks noGrp="1"/>
          </p:cNvSpPr>
          <p:nvPr>
            <p:ph type="title"/>
          </p:nvPr>
        </p:nvSpPr>
        <p:spPr>
          <a:xfrm>
            <a:off x="720000" y="367423"/>
            <a:ext cx="7704000" cy="8418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3600"/>
              <a:buNone/>
              <a:defRPr sz="4500"/>
            </a:lvl1pPr>
            <a:lvl2pPr lvl="1" algn="ctr">
              <a:lnSpc>
                <a:spcPct val="115000"/>
              </a:lnSpc>
              <a:spcBef>
                <a:spcPts val="0"/>
              </a:spcBef>
              <a:spcAft>
                <a:spcPts val="0"/>
              </a:spcAft>
              <a:buSzPts val="3600"/>
              <a:buNone/>
              <a:defRPr sz="3600"/>
            </a:lvl2pPr>
            <a:lvl3pPr lvl="2" algn="ctr">
              <a:lnSpc>
                <a:spcPct val="115000"/>
              </a:lnSpc>
              <a:spcBef>
                <a:spcPts val="0"/>
              </a:spcBef>
              <a:spcAft>
                <a:spcPts val="0"/>
              </a:spcAft>
              <a:buSzPts val="3600"/>
              <a:buNone/>
              <a:defRPr sz="3600"/>
            </a:lvl3pPr>
            <a:lvl4pPr lvl="3" algn="ctr">
              <a:lnSpc>
                <a:spcPct val="115000"/>
              </a:lnSpc>
              <a:spcBef>
                <a:spcPts val="0"/>
              </a:spcBef>
              <a:spcAft>
                <a:spcPts val="0"/>
              </a:spcAft>
              <a:buSzPts val="3600"/>
              <a:buNone/>
              <a:defRPr sz="3600"/>
            </a:lvl4pPr>
            <a:lvl5pPr lvl="4" algn="ctr">
              <a:lnSpc>
                <a:spcPct val="115000"/>
              </a:lnSpc>
              <a:spcBef>
                <a:spcPts val="0"/>
              </a:spcBef>
              <a:spcAft>
                <a:spcPts val="0"/>
              </a:spcAft>
              <a:buSzPts val="3600"/>
              <a:buNone/>
              <a:defRPr sz="3600"/>
            </a:lvl5pPr>
            <a:lvl6pPr lvl="5" algn="ctr">
              <a:lnSpc>
                <a:spcPct val="115000"/>
              </a:lnSpc>
              <a:spcBef>
                <a:spcPts val="0"/>
              </a:spcBef>
              <a:spcAft>
                <a:spcPts val="0"/>
              </a:spcAft>
              <a:buSzPts val="3600"/>
              <a:buNone/>
              <a:defRPr sz="3600"/>
            </a:lvl6pPr>
            <a:lvl7pPr lvl="6" algn="ctr">
              <a:lnSpc>
                <a:spcPct val="115000"/>
              </a:lnSpc>
              <a:spcBef>
                <a:spcPts val="0"/>
              </a:spcBef>
              <a:spcAft>
                <a:spcPts val="0"/>
              </a:spcAft>
              <a:buSzPts val="3600"/>
              <a:buNone/>
              <a:defRPr sz="3600"/>
            </a:lvl7pPr>
            <a:lvl8pPr lvl="7" algn="ctr">
              <a:lnSpc>
                <a:spcPct val="115000"/>
              </a:lnSpc>
              <a:spcBef>
                <a:spcPts val="0"/>
              </a:spcBef>
              <a:spcAft>
                <a:spcPts val="0"/>
              </a:spcAft>
              <a:buSzPts val="3600"/>
              <a:buNone/>
              <a:defRPr sz="3600"/>
            </a:lvl8pPr>
            <a:lvl9pPr lvl="8" algn="ctr">
              <a:lnSpc>
                <a:spcPct val="115000"/>
              </a:lnSpc>
              <a:spcBef>
                <a:spcPts val="0"/>
              </a:spcBef>
              <a:spcAft>
                <a:spcPts val="0"/>
              </a:spcAft>
              <a:buSzPts val="3600"/>
              <a:buNone/>
              <a:defRPr sz="3600"/>
            </a:lvl9pPr>
          </a:lstStyle>
          <a:p>
            <a:endParaRPr/>
          </a:p>
        </p:txBody>
      </p:sp>
      <p:sp>
        <p:nvSpPr>
          <p:cNvPr id="1735" name="Google Shape;1735;p29"/>
          <p:cNvSpPr txBox="1">
            <a:spLocks noGrp="1"/>
          </p:cNvSpPr>
          <p:nvPr>
            <p:ph type="subTitle" idx="1"/>
          </p:nvPr>
        </p:nvSpPr>
        <p:spPr>
          <a:xfrm>
            <a:off x="2241550" y="1348750"/>
            <a:ext cx="4661100" cy="168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20"/>
          <p:cNvSpPr txBox="1">
            <a:spLocks noGrp="1"/>
          </p:cNvSpPr>
          <p:nvPr>
            <p:ph type="title"/>
          </p:nvPr>
        </p:nvSpPr>
        <p:spPr>
          <a:xfrm>
            <a:off x="715100" y="535000"/>
            <a:ext cx="7713900" cy="7041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3000"/>
              <a:buFont typeface="Alexandria"/>
              <a:buNone/>
              <a:defRPr sz="3000" b="1" i="0" u="none" strike="noStrike" cap="none">
                <a:solidFill>
                  <a:schemeClr val="dk1"/>
                </a:solidFill>
                <a:latin typeface="Alexandria"/>
                <a:ea typeface="Alexandria"/>
                <a:cs typeface="Alexandria"/>
                <a:sym typeface="Alexandria"/>
              </a:defRPr>
            </a:lvl1pPr>
            <a:lvl2pPr marR="0" lvl="1" algn="l" rtl="0">
              <a:lnSpc>
                <a:spcPct val="115000"/>
              </a:lnSpc>
              <a:spcBef>
                <a:spcPts val="0"/>
              </a:spcBef>
              <a:spcAft>
                <a:spcPts val="0"/>
              </a:spcAft>
              <a:buClr>
                <a:schemeClr val="dk1"/>
              </a:buClr>
              <a:buSzPts val="3000"/>
              <a:buFont typeface="Alexandria"/>
              <a:buNone/>
              <a:defRPr sz="3000" b="1" i="0" u="none" strike="noStrike" cap="none">
                <a:solidFill>
                  <a:schemeClr val="dk1"/>
                </a:solidFill>
                <a:latin typeface="Alexandria"/>
                <a:ea typeface="Alexandria"/>
                <a:cs typeface="Alexandria"/>
                <a:sym typeface="Alexandria"/>
              </a:defRPr>
            </a:lvl2pPr>
            <a:lvl3pPr marR="0" lvl="2" algn="l" rtl="0">
              <a:lnSpc>
                <a:spcPct val="115000"/>
              </a:lnSpc>
              <a:spcBef>
                <a:spcPts val="0"/>
              </a:spcBef>
              <a:spcAft>
                <a:spcPts val="0"/>
              </a:spcAft>
              <a:buClr>
                <a:schemeClr val="dk1"/>
              </a:buClr>
              <a:buSzPts val="3000"/>
              <a:buFont typeface="Alexandria"/>
              <a:buNone/>
              <a:defRPr sz="3000" b="1" i="0" u="none" strike="noStrike" cap="none">
                <a:solidFill>
                  <a:schemeClr val="dk1"/>
                </a:solidFill>
                <a:latin typeface="Alexandria"/>
                <a:ea typeface="Alexandria"/>
                <a:cs typeface="Alexandria"/>
                <a:sym typeface="Alexandria"/>
              </a:defRPr>
            </a:lvl3pPr>
            <a:lvl4pPr marR="0" lvl="3" algn="l" rtl="0">
              <a:lnSpc>
                <a:spcPct val="115000"/>
              </a:lnSpc>
              <a:spcBef>
                <a:spcPts val="0"/>
              </a:spcBef>
              <a:spcAft>
                <a:spcPts val="0"/>
              </a:spcAft>
              <a:buClr>
                <a:schemeClr val="dk1"/>
              </a:buClr>
              <a:buSzPts val="3000"/>
              <a:buFont typeface="Alexandria"/>
              <a:buNone/>
              <a:defRPr sz="3000" b="1" i="0" u="none" strike="noStrike" cap="none">
                <a:solidFill>
                  <a:schemeClr val="dk1"/>
                </a:solidFill>
                <a:latin typeface="Alexandria"/>
                <a:ea typeface="Alexandria"/>
                <a:cs typeface="Alexandria"/>
                <a:sym typeface="Alexandria"/>
              </a:defRPr>
            </a:lvl4pPr>
            <a:lvl5pPr marR="0" lvl="4" algn="l" rtl="0">
              <a:lnSpc>
                <a:spcPct val="115000"/>
              </a:lnSpc>
              <a:spcBef>
                <a:spcPts val="0"/>
              </a:spcBef>
              <a:spcAft>
                <a:spcPts val="0"/>
              </a:spcAft>
              <a:buClr>
                <a:schemeClr val="dk1"/>
              </a:buClr>
              <a:buSzPts val="3000"/>
              <a:buFont typeface="Alexandria"/>
              <a:buNone/>
              <a:defRPr sz="3000" b="1" i="0" u="none" strike="noStrike" cap="none">
                <a:solidFill>
                  <a:schemeClr val="dk1"/>
                </a:solidFill>
                <a:latin typeface="Alexandria"/>
                <a:ea typeface="Alexandria"/>
                <a:cs typeface="Alexandria"/>
                <a:sym typeface="Alexandria"/>
              </a:defRPr>
            </a:lvl5pPr>
            <a:lvl6pPr marR="0" lvl="5" algn="l" rtl="0">
              <a:lnSpc>
                <a:spcPct val="115000"/>
              </a:lnSpc>
              <a:spcBef>
                <a:spcPts val="0"/>
              </a:spcBef>
              <a:spcAft>
                <a:spcPts val="0"/>
              </a:spcAft>
              <a:buClr>
                <a:schemeClr val="dk1"/>
              </a:buClr>
              <a:buSzPts val="3000"/>
              <a:buFont typeface="Alexandria"/>
              <a:buNone/>
              <a:defRPr sz="3000" b="1" i="0" u="none" strike="noStrike" cap="none">
                <a:solidFill>
                  <a:schemeClr val="dk1"/>
                </a:solidFill>
                <a:latin typeface="Alexandria"/>
                <a:ea typeface="Alexandria"/>
                <a:cs typeface="Alexandria"/>
                <a:sym typeface="Alexandria"/>
              </a:defRPr>
            </a:lvl6pPr>
            <a:lvl7pPr marR="0" lvl="6" algn="l" rtl="0">
              <a:lnSpc>
                <a:spcPct val="115000"/>
              </a:lnSpc>
              <a:spcBef>
                <a:spcPts val="0"/>
              </a:spcBef>
              <a:spcAft>
                <a:spcPts val="0"/>
              </a:spcAft>
              <a:buClr>
                <a:schemeClr val="dk1"/>
              </a:buClr>
              <a:buSzPts val="3000"/>
              <a:buFont typeface="Alexandria"/>
              <a:buNone/>
              <a:defRPr sz="3000" b="1" i="0" u="none" strike="noStrike" cap="none">
                <a:solidFill>
                  <a:schemeClr val="dk1"/>
                </a:solidFill>
                <a:latin typeface="Alexandria"/>
                <a:ea typeface="Alexandria"/>
                <a:cs typeface="Alexandria"/>
                <a:sym typeface="Alexandria"/>
              </a:defRPr>
            </a:lvl7pPr>
            <a:lvl8pPr marR="0" lvl="7" algn="l" rtl="0">
              <a:lnSpc>
                <a:spcPct val="115000"/>
              </a:lnSpc>
              <a:spcBef>
                <a:spcPts val="0"/>
              </a:spcBef>
              <a:spcAft>
                <a:spcPts val="0"/>
              </a:spcAft>
              <a:buClr>
                <a:schemeClr val="dk1"/>
              </a:buClr>
              <a:buSzPts val="3000"/>
              <a:buFont typeface="Alexandria"/>
              <a:buNone/>
              <a:defRPr sz="3000" b="1" i="0" u="none" strike="noStrike" cap="none">
                <a:solidFill>
                  <a:schemeClr val="dk1"/>
                </a:solidFill>
                <a:latin typeface="Alexandria"/>
                <a:ea typeface="Alexandria"/>
                <a:cs typeface="Alexandria"/>
                <a:sym typeface="Alexandria"/>
              </a:defRPr>
            </a:lvl8pPr>
            <a:lvl9pPr marR="0" lvl="8" algn="l" rtl="0">
              <a:lnSpc>
                <a:spcPct val="115000"/>
              </a:lnSpc>
              <a:spcBef>
                <a:spcPts val="0"/>
              </a:spcBef>
              <a:spcAft>
                <a:spcPts val="0"/>
              </a:spcAft>
              <a:buClr>
                <a:schemeClr val="dk1"/>
              </a:buClr>
              <a:buSzPts val="3000"/>
              <a:buFont typeface="Alexandria"/>
              <a:buNone/>
              <a:defRPr sz="3000" b="1" i="0" u="none" strike="noStrike" cap="none">
                <a:solidFill>
                  <a:schemeClr val="dk1"/>
                </a:solidFill>
                <a:latin typeface="Alexandria"/>
                <a:ea typeface="Alexandria"/>
                <a:cs typeface="Alexandria"/>
                <a:sym typeface="Alexandria"/>
              </a:defRPr>
            </a:lvl9pPr>
          </a:lstStyle>
          <a:p>
            <a:endParaRPr/>
          </a:p>
        </p:txBody>
      </p:sp>
      <p:sp>
        <p:nvSpPr>
          <p:cNvPr id="7" name="Google Shape;7;p20"/>
          <p:cNvSpPr txBox="1">
            <a:spLocks noGrp="1"/>
          </p:cNvSpPr>
          <p:nvPr>
            <p:ph type="body" idx="1"/>
          </p:nvPr>
        </p:nvSpPr>
        <p:spPr>
          <a:xfrm>
            <a:off x="715100" y="1239100"/>
            <a:ext cx="7713900" cy="33693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1pPr>
            <a:lvl2pPr marL="914400" marR="0" lvl="1"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2pPr>
            <a:lvl3pPr marL="1371600" marR="0" lvl="2"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3pPr>
            <a:lvl4pPr marL="1828800" marR="0" lvl="3"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4pPr>
            <a:lvl5pPr marL="2286000" marR="0" lvl="4"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5pPr>
            <a:lvl6pPr marL="2743200" marR="0" lvl="5"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6pPr>
            <a:lvl7pPr marL="3200400" marR="0" lvl="6"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7pPr>
            <a:lvl8pPr marL="3657600" marR="0" lvl="7"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8pPr>
            <a:lvl9pPr marL="4114800" marR="0" lvl="8" indent="-317500" algn="l" rtl="0">
              <a:lnSpc>
                <a:spcPct val="115000"/>
              </a:lnSpc>
              <a:spcBef>
                <a:spcPts val="0"/>
              </a:spcBef>
              <a:spcAft>
                <a:spcPts val="0"/>
              </a:spcAft>
              <a:buClr>
                <a:schemeClr val="dk1"/>
              </a:buClr>
              <a:buSzPts val="1400"/>
              <a:buFont typeface="Golos Text"/>
              <a:buChar char="■"/>
              <a:defRPr sz="1400" b="0" i="0" u="none" strike="noStrike" cap="none">
                <a:solidFill>
                  <a:schemeClr val="dk1"/>
                </a:solidFill>
                <a:latin typeface="Golos Text"/>
                <a:ea typeface="Golos Text"/>
                <a:cs typeface="Golos Text"/>
                <a:sym typeface="Golos Tex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628A94-CE7F-27F3-70E8-D0A2133F0E6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2D8E94-B4CF-7A6C-CAF4-C64877F547A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C1885-A1E8-134D-0DB0-F82E1DE7AD1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2D468EB-1359-4290-94E7-46E11D00530A}" type="datetimeFigureOut">
              <a:rPr lang="en-US" smtClean="0"/>
              <a:t>8/23/2024</a:t>
            </a:fld>
            <a:endParaRPr lang="en-US"/>
          </a:p>
        </p:txBody>
      </p:sp>
      <p:sp>
        <p:nvSpPr>
          <p:cNvPr id="5" name="Footer Placeholder 4">
            <a:extLst>
              <a:ext uri="{FF2B5EF4-FFF2-40B4-BE49-F238E27FC236}">
                <a16:creationId xmlns:a16="http://schemas.microsoft.com/office/drawing/2014/main" id="{63DAFABD-AAB6-2C2A-5F99-A3714011F1B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30FF1A-D3A0-D8DC-1580-6A3C09A8F7A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4BBFD33-D819-4736-AA9A-D3CBF8396B8D}" type="slidenum">
              <a:rPr lang="en-US" smtClean="0"/>
              <a:t>‹#›</a:t>
            </a:fld>
            <a:endParaRPr lang="en-US"/>
          </a:p>
        </p:txBody>
      </p:sp>
    </p:spTree>
    <p:extLst>
      <p:ext uri="{BB962C8B-B14F-4D97-AF65-F5344CB8AC3E}">
        <p14:creationId xmlns:p14="http://schemas.microsoft.com/office/powerpoint/2010/main" val="230869714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0.sv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38.xml.rels><?xml version="1.0" encoding="UTF-8" standalone="yes"?>
<Relationships xmlns="http://schemas.openxmlformats.org/package/2006/relationships"><Relationship Id="rId13" Type="http://schemas.openxmlformats.org/officeDocument/2006/relationships/image" Target="../media/image36.svg"/><Relationship Id="rId18" Type="http://schemas.openxmlformats.org/officeDocument/2006/relationships/image" Target="../media/image37.png"/><Relationship Id="rId26" Type="http://schemas.openxmlformats.org/officeDocument/2006/relationships/image" Target="../media/image41.png"/><Relationship Id="rId39" Type="http://schemas.openxmlformats.org/officeDocument/2006/relationships/image" Target="../media/image48.gif"/><Relationship Id="rId21" Type="http://schemas.openxmlformats.org/officeDocument/2006/relationships/image" Target="../media/image44.svg"/><Relationship Id="rId34" Type="http://schemas.openxmlformats.org/officeDocument/2006/relationships/image" Target="../media/image45.png"/><Relationship Id="rId7" Type="http://schemas.openxmlformats.org/officeDocument/2006/relationships/image" Target="../media/image30.svg"/><Relationship Id="rId12" Type="http://schemas.openxmlformats.org/officeDocument/2006/relationships/image" Target="../media/image34.png"/><Relationship Id="rId17" Type="http://schemas.openxmlformats.org/officeDocument/2006/relationships/image" Target="../media/image40.svg"/><Relationship Id="rId25" Type="http://schemas.openxmlformats.org/officeDocument/2006/relationships/image" Target="../media/image48.svg"/><Relationship Id="rId33" Type="http://schemas.openxmlformats.org/officeDocument/2006/relationships/image" Target="../media/image55.svg"/><Relationship Id="rId38" Type="http://schemas.openxmlformats.org/officeDocument/2006/relationships/image" Target="../media/image47.gif"/><Relationship Id="rId2" Type="http://schemas.openxmlformats.org/officeDocument/2006/relationships/image" Target="../media/image29.png"/><Relationship Id="rId16" Type="http://schemas.openxmlformats.org/officeDocument/2006/relationships/image" Target="../media/image36.png"/><Relationship Id="rId20" Type="http://schemas.openxmlformats.org/officeDocument/2006/relationships/image" Target="../media/image38.png"/><Relationship Id="rId29"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4.svg"/><Relationship Id="rId24" Type="http://schemas.openxmlformats.org/officeDocument/2006/relationships/image" Target="../media/image40.png"/><Relationship Id="rId32" Type="http://schemas.openxmlformats.org/officeDocument/2006/relationships/image" Target="../media/image44.png"/><Relationship Id="rId37" Type="http://schemas.openxmlformats.org/officeDocument/2006/relationships/image" Target="../media/image59.svg"/><Relationship Id="rId5" Type="http://schemas.openxmlformats.org/officeDocument/2006/relationships/image" Target="../media/image28.svg"/><Relationship Id="rId15" Type="http://schemas.openxmlformats.org/officeDocument/2006/relationships/image" Target="../media/image38.svg"/><Relationship Id="rId23" Type="http://schemas.openxmlformats.org/officeDocument/2006/relationships/image" Target="../media/image46.svg"/><Relationship Id="rId28" Type="http://schemas.openxmlformats.org/officeDocument/2006/relationships/slide" Target="slide39.xml"/><Relationship Id="rId36" Type="http://schemas.openxmlformats.org/officeDocument/2006/relationships/image" Target="../media/image46.png"/><Relationship Id="rId10" Type="http://schemas.openxmlformats.org/officeDocument/2006/relationships/image" Target="../media/image33.png"/><Relationship Id="rId19" Type="http://schemas.openxmlformats.org/officeDocument/2006/relationships/image" Target="../media/image42.svg"/><Relationship Id="rId31" Type="http://schemas.openxmlformats.org/officeDocument/2006/relationships/image" Target="../media/image53.svg"/><Relationship Id="rId4" Type="http://schemas.openxmlformats.org/officeDocument/2006/relationships/image" Target="../media/image30.png"/><Relationship Id="rId9" Type="http://schemas.openxmlformats.org/officeDocument/2006/relationships/image" Target="../media/image32.svg"/><Relationship Id="rId14" Type="http://schemas.openxmlformats.org/officeDocument/2006/relationships/image" Target="../media/image35.png"/><Relationship Id="rId22" Type="http://schemas.openxmlformats.org/officeDocument/2006/relationships/image" Target="../media/image39.png"/><Relationship Id="rId27" Type="http://schemas.openxmlformats.org/officeDocument/2006/relationships/image" Target="../media/image50.svg"/><Relationship Id="rId30" Type="http://schemas.openxmlformats.org/officeDocument/2006/relationships/image" Target="../media/image43.png"/><Relationship Id="rId35" Type="http://schemas.openxmlformats.org/officeDocument/2006/relationships/image" Target="../media/image57.svg"/><Relationship Id="rId8" Type="http://schemas.openxmlformats.org/officeDocument/2006/relationships/image" Target="../media/image32.png"/><Relationship Id="rId3" Type="http://schemas.openxmlformats.org/officeDocument/2006/relationships/image" Target="../media/image26.svg"/></Relationships>
</file>

<file path=ppt/slides/_rels/slide3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slide" Target="slide43.xml"/><Relationship Id="rId3" Type="http://schemas.openxmlformats.org/officeDocument/2006/relationships/image" Target="../media/image63.svg"/><Relationship Id="rId21" Type="http://schemas.openxmlformats.org/officeDocument/2006/relationships/image" Target="../media/image60.png"/><Relationship Id="rId7" Type="http://schemas.openxmlformats.org/officeDocument/2006/relationships/image" Target="../media/image26.svg"/><Relationship Id="rId12" Type="http://schemas.openxmlformats.org/officeDocument/2006/relationships/slide" Target="slide37.xml"/><Relationship Id="rId17" Type="http://schemas.openxmlformats.org/officeDocument/2006/relationships/image" Target="../media/image56.png"/><Relationship Id="rId25" Type="http://schemas.openxmlformats.org/officeDocument/2006/relationships/slide" Target="slide44.xml"/><Relationship Id="rId2" Type="http://schemas.openxmlformats.org/officeDocument/2006/relationships/image" Target="../media/image49.png"/><Relationship Id="rId16" Type="http://schemas.openxmlformats.org/officeDocument/2006/relationships/image" Target="../media/image55.png"/><Relationship Id="rId20" Type="http://schemas.openxmlformats.org/officeDocument/2006/relationships/image" Target="../media/image59.png"/><Relationship Id="rId29" Type="http://schemas.openxmlformats.org/officeDocument/2006/relationships/slide" Target="slide47.xml"/><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0.svg"/><Relationship Id="rId24" Type="http://schemas.openxmlformats.org/officeDocument/2006/relationships/slide" Target="slide41.xml"/><Relationship Id="rId5" Type="http://schemas.openxmlformats.org/officeDocument/2006/relationships/image" Target="../media/image51.png"/><Relationship Id="rId15" Type="http://schemas.openxmlformats.org/officeDocument/2006/relationships/image" Target="../media/image54.png"/><Relationship Id="rId23" Type="http://schemas.openxmlformats.org/officeDocument/2006/relationships/slide" Target="slide42.xml"/><Relationship Id="rId28" Type="http://schemas.openxmlformats.org/officeDocument/2006/relationships/slide" Target="slide46.xml"/><Relationship Id="rId10" Type="http://schemas.openxmlformats.org/officeDocument/2006/relationships/image" Target="../media/image31.png"/><Relationship Id="rId19" Type="http://schemas.openxmlformats.org/officeDocument/2006/relationships/image" Target="../media/image58.png"/><Relationship Id="rId4" Type="http://schemas.openxmlformats.org/officeDocument/2006/relationships/image" Target="../media/image50.png"/><Relationship Id="rId9" Type="http://schemas.openxmlformats.org/officeDocument/2006/relationships/image" Target="../media/image28.svg"/><Relationship Id="rId14" Type="http://schemas.openxmlformats.org/officeDocument/2006/relationships/image" Target="../media/image53.png"/><Relationship Id="rId22" Type="http://schemas.openxmlformats.org/officeDocument/2006/relationships/slide" Target="slide40.xml"/><Relationship Id="rId27" Type="http://schemas.openxmlformats.org/officeDocument/2006/relationships/slide" Target="slide4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39.xml"/></Relationships>
</file>

<file path=ppt/slides/_rels/slide4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39.xml"/></Relationships>
</file>

<file path=ppt/slides/_rels/slide4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39.xml"/></Relationships>
</file>

<file path=ppt/slides/_rels/slide4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39.xml"/></Relationships>
</file>

<file path=ppt/slides/_rels/slide4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39.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1"/>
        <p:cNvGrpSpPr/>
        <p:nvPr/>
      </p:nvGrpSpPr>
      <p:grpSpPr>
        <a:xfrm>
          <a:off x="0" y="0"/>
          <a:ext cx="0" cy="0"/>
          <a:chOff x="0" y="0"/>
          <a:chExt cx="0" cy="0"/>
        </a:xfrm>
      </p:grpSpPr>
      <p:sp>
        <p:nvSpPr>
          <p:cNvPr id="2122" name="Google Shape;2122;p1"/>
          <p:cNvSpPr txBox="1"/>
          <p:nvPr/>
        </p:nvSpPr>
        <p:spPr>
          <a:xfrm>
            <a:off x="759197" y="923581"/>
            <a:ext cx="7568569" cy="165167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600" b="1" i="0" u="none" strike="noStrike" cap="none">
                <a:solidFill>
                  <a:srgbClr val="694C09"/>
                </a:solidFill>
                <a:latin typeface="Arial"/>
                <a:ea typeface="Arial"/>
                <a:cs typeface="Arial"/>
                <a:sym typeface="Arial"/>
              </a:rPr>
              <a:t>CHÀO MỪNG CÁC EM ĐẾN VỚI BÀI HỌC HÔM NAY!</a:t>
            </a:r>
            <a:endParaRPr sz="3600" b="1" i="0" u="none" strike="noStrike" cap="none">
              <a:solidFill>
                <a:srgbClr val="694C09"/>
              </a:solidFill>
              <a:latin typeface="Arial"/>
              <a:ea typeface="Arial"/>
              <a:cs typeface="Arial"/>
              <a:sym typeface="Arial"/>
            </a:endParaRPr>
          </a:p>
        </p:txBody>
      </p:sp>
      <p:grpSp>
        <p:nvGrpSpPr>
          <p:cNvPr id="2123" name="Google Shape;2123;p1"/>
          <p:cNvGrpSpPr/>
          <p:nvPr/>
        </p:nvGrpSpPr>
        <p:grpSpPr>
          <a:xfrm>
            <a:off x="265074" y="2683922"/>
            <a:ext cx="8354962" cy="2378462"/>
            <a:chOff x="-216332" y="1993513"/>
            <a:chExt cx="9538011" cy="3520333"/>
          </a:xfrm>
        </p:grpSpPr>
        <p:sp>
          <p:nvSpPr>
            <p:cNvPr id="2124" name="Google Shape;2124;p1"/>
            <p:cNvSpPr/>
            <p:nvPr/>
          </p:nvSpPr>
          <p:spPr>
            <a:xfrm>
              <a:off x="7705336" y="2727393"/>
              <a:ext cx="141656" cy="132036"/>
            </a:xfrm>
            <a:custGeom>
              <a:avLst/>
              <a:gdLst/>
              <a:ahLst/>
              <a:cxnLst/>
              <a:rect l="l" t="t" r="r" b="b"/>
              <a:pathLst>
                <a:path w="4403" h="4104" extrusionOk="0">
                  <a:moveTo>
                    <a:pt x="3516" y="2033"/>
                  </a:moveTo>
                  <a:cubicBezTo>
                    <a:pt x="3564" y="2033"/>
                    <a:pt x="3611" y="2065"/>
                    <a:pt x="3611" y="2128"/>
                  </a:cubicBezTo>
                  <a:cubicBezTo>
                    <a:pt x="3611" y="2649"/>
                    <a:pt x="3109" y="3090"/>
                    <a:pt x="2587" y="3090"/>
                  </a:cubicBezTo>
                  <a:cubicBezTo>
                    <a:pt x="2538" y="3090"/>
                    <a:pt x="2489" y="3086"/>
                    <a:pt x="2439" y="3078"/>
                  </a:cubicBezTo>
                  <a:cubicBezTo>
                    <a:pt x="2216" y="3022"/>
                    <a:pt x="2263" y="2745"/>
                    <a:pt x="2429" y="2745"/>
                  </a:cubicBezTo>
                  <a:cubicBezTo>
                    <a:pt x="2452" y="2745"/>
                    <a:pt x="2476" y="2750"/>
                    <a:pt x="2503" y="2761"/>
                  </a:cubicBezTo>
                  <a:cubicBezTo>
                    <a:pt x="2544" y="2767"/>
                    <a:pt x="2585" y="2770"/>
                    <a:pt x="2626" y="2770"/>
                  </a:cubicBezTo>
                  <a:cubicBezTo>
                    <a:pt x="3020" y="2770"/>
                    <a:pt x="3364" y="2501"/>
                    <a:pt x="3421" y="2128"/>
                  </a:cubicBezTo>
                  <a:cubicBezTo>
                    <a:pt x="3421" y="2065"/>
                    <a:pt x="3469" y="2033"/>
                    <a:pt x="3516" y="2033"/>
                  </a:cubicBezTo>
                  <a:close/>
                  <a:moveTo>
                    <a:pt x="2059" y="0"/>
                  </a:moveTo>
                  <a:cubicBezTo>
                    <a:pt x="1848" y="0"/>
                    <a:pt x="1634" y="42"/>
                    <a:pt x="1426" y="133"/>
                  </a:cubicBezTo>
                  <a:cubicBezTo>
                    <a:pt x="1426" y="165"/>
                    <a:pt x="1394" y="228"/>
                    <a:pt x="1394" y="260"/>
                  </a:cubicBezTo>
                  <a:cubicBezTo>
                    <a:pt x="1350" y="369"/>
                    <a:pt x="1261" y="403"/>
                    <a:pt x="1169" y="403"/>
                  </a:cubicBezTo>
                  <a:cubicBezTo>
                    <a:pt x="1127" y="403"/>
                    <a:pt x="1085" y="396"/>
                    <a:pt x="1046" y="386"/>
                  </a:cubicBezTo>
                  <a:cubicBezTo>
                    <a:pt x="222" y="1020"/>
                    <a:pt x="1" y="2286"/>
                    <a:pt x="603" y="3141"/>
                  </a:cubicBezTo>
                  <a:cubicBezTo>
                    <a:pt x="1021" y="3700"/>
                    <a:pt x="1730" y="4104"/>
                    <a:pt x="2416" y="4104"/>
                  </a:cubicBezTo>
                  <a:cubicBezTo>
                    <a:pt x="2664" y="4104"/>
                    <a:pt x="2909" y="4051"/>
                    <a:pt x="3136" y="3933"/>
                  </a:cubicBezTo>
                  <a:cubicBezTo>
                    <a:pt x="4054" y="3458"/>
                    <a:pt x="4403" y="2350"/>
                    <a:pt x="4054" y="1431"/>
                  </a:cubicBezTo>
                  <a:cubicBezTo>
                    <a:pt x="4023" y="1431"/>
                    <a:pt x="3928" y="1431"/>
                    <a:pt x="3896" y="1400"/>
                  </a:cubicBezTo>
                  <a:cubicBezTo>
                    <a:pt x="3645" y="620"/>
                    <a:pt x="2874" y="0"/>
                    <a:pt x="2059" y="0"/>
                  </a:cubicBezTo>
                  <a:close/>
                </a:path>
              </a:pathLst>
            </a:custGeom>
            <a:solidFill>
              <a:srgbClr val="79C8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5" name="Google Shape;2125;p1"/>
            <p:cNvSpPr/>
            <p:nvPr/>
          </p:nvSpPr>
          <p:spPr>
            <a:xfrm>
              <a:off x="8453179" y="2749045"/>
              <a:ext cx="158996" cy="143071"/>
            </a:xfrm>
            <a:custGeom>
              <a:avLst/>
              <a:gdLst/>
              <a:ahLst/>
              <a:cxnLst/>
              <a:rect l="l" t="t" r="r" b="b"/>
              <a:pathLst>
                <a:path w="4942" h="4447" extrusionOk="0">
                  <a:moveTo>
                    <a:pt x="2715" y="430"/>
                  </a:moveTo>
                  <a:cubicBezTo>
                    <a:pt x="3217" y="430"/>
                    <a:pt x="3732" y="706"/>
                    <a:pt x="3928" y="1170"/>
                  </a:cubicBezTo>
                  <a:cubicBezTo>
                    <a:pt x="3971" y="1299"/>
                    <a:pt x="3882" y="1414"/>
                    <a:pt x="3781" y="1414"/>
                  </a:cubicBezTo>
                  <a:cubicBezTo>
                    <a:pt x="3733" y="1414"/>
                    <a:pt x="3683" y="1389"/>
                    <a:pt x="3643" y="1328"/>
                  </a:cubicBezTo>
                  <a:cubicBezTo>
                    <a:pt x="3377" y="957"/>
                    <a:pt x="3023" y="696"/>
                    <a:pt x="2598" y="696"/>
                  </a:cubicBezTo>
                  <a:cubicBezTo>
                    <a:pt x="2516" y="696"/>
                    <a:pt x="2432" y="706"/>
                    <a:pt x="2344" y="727"/>
                  </a:cubicBezTo>
                  <a:cubicBezTo>
                    <a:pt x="2336" y="729"/>
                    <a:pt x="2328" y="730"/>
                    <a:pt x="2320" y="730"/>
                  </a:cubicBezTo>
                  <a:cubicBezTo>
                    <a:pt x="2210" y="730"/>
                    <a:pt x="2163" y="535"/>
                    <a:pt x="2281" y="505"/>
                  </a:cubicBezTo>
                  <a:cubicBezTo>
                    <a:pt x="2419" y="454"/>
                    <a:pt x="2566" y="430"/>
                    <a:pt x="2715" y="430"/>
                  </a:cubicBezTo>
                  <a:close/>
                  <a:moveTo>
                    <a:pt x="2647" y="0"/>
                  </a:moveTo>
                  <a:cubicBezTo>
                    <a:pt x="2183" y="0"/>
                    <a:pt x="1707" y="144"/>
                    <a:pt x="1268" y="442"/>
                  </a:cubicBezTo>
                  <a:cubicBezTo>
                    <a:pt x="318" y="1138"/>
                    <a:pt x="1" y="2310"/>
                    <a:pt x="634" y="3292"/>
                  </a:cubicBezTo>
                  <a:cubicBezTo>
                    <a:pt x="1060" y="3964"/>
                    <a:pt x="1851" y="4446"/>
                    <a:pt x="2647" y="4446"/>
                  </a:cubicBezTo>
                  <a:cubicBezTo>
                    <a:pt x="2976" y="4446"/>
                    <a:pt x="3306" y="4364"/>
                    <a:pt x="3611" y="4179"/>
                  </a:cubicBezTo>
                  <a:cubicBezTo>
                    <a:pt x="4751" y="3450"/>
                    <a:pt x="4941" y="2025"/>
                    <a:pt x="4435" y="885"/>
                  </a:cubicBezTo>
                  <a:cubicBezTo>
                    <a:pt x="3966" y="304"/>
                    <a:pt x="3320" y="0"/>
                    <a:pt x="2647" y="0"/>
                  </a:cubicBezTo>
                  <a:close/>
                </a:path>
              </a:pathLst>
            </a:custGeom>
            <a:solidFill>
              <a:srgbClr val="79C8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6" name="Google Shape;2126;p1"/>
            <p:cNvSpPr/>
            <p:nvPr/>
          </p:nvSpPr>
          <p:spPr>
            <a:xfrm>
              <a:off x="8076893" y="2491957"/>
              <a:ext cx="166461" cy="138181"/>
            </a:xfrm>
            <a:custGeom>
              <a:avLst/>
              <a:gdLst/>
              <a:ahLst/>
              <a:cxnLst/>
              <a:rect l="l" t="t" r="r" b="b"/>
              <a:pathLst>
                <a:path w="5174" h="4295" extrusionOk="0">
                  <a:moveTo>
                    <a:pt x="3495" y="952"/>
                  </a:moveTo>
                  <a:cubicBezTo>
                    <a:pt x="3528" y="952"/>
                    <a:pt x="3563" y="963"/>
                    <a:pt x="3590" y="990"/>
                  </a:cubicBezTo>
                  <a:cubicBezTo>
                    <a:pt x="4033" y="1624"/>
                    <a:pt x="3653" y="2542"/>
                    <a:pt x="2956" y="2827"/>
                  </a:cubicBezTo>
                  <a:cubicBezTo>
                    <a:pt x="2941" y="2832"/>
                    <a:pt x="2925" y="2835"/>
                    <a:pt x="2911" y="2835"/>
                  </a:cubicBezTo>
                  <a:cubicBezTo>
                    <a:pt x="2748" y="2835"/>
                    <a:pt x="2658" y="2537"/>
                    <a:pt x="2861" y="2479"/>
                  </a:cubicBezTo>
                  <a:cubicBezTo>
                    <a:pt x="3431" y="2321"/>
                    <a:pt x="3653" y="1592"/>
                    <a:pt x="3400" y="1117"/>
                  </a:cubicBezTo>
                  <a:cubicBezTo>
                    <a:pt x="3332" y="1026"/>
                    <a:pt x="3410" y="952"/>
                    <a:pt x="3495" y="952"/>
                  </a:cubicBezTo>
                  <a:close/>
                  <a:moveTo>
                    <a:pt x="2334" y="1"/>
                  </a:moveTo>
                  <a:cubicBezTo>
                    <a:pt x="2267" y="1"/>
                    <a:pt x="2200" y="3"/>
                    <a:pt x="2133" y="9"/>
                  </a:cubicBezTo>
                  <a:cubicBezTo>
                    <a:pt x="1088" y="135"/>
                    <a:pt x="264" y="1022"/>
                    <a:pt x="138" y="2067"/>
                  </a:cubicBezTo>
                  <a:cubicBezTo>
                    <a:pt x="0" y="3276"/>
                    <a:pt x="1007" y="4295"/>
                    <a:pt x="2145" y="4295"/>
                  </a:cubicBezTo>
                  <a:cubicBezTo>
                    <a:pt x="2319" y="4295"/>
                    <a:pt x="2495" y="4271"/>
                    <a:pt x="2671" y="4221"/>
                  </a:cubicBezTo>
                  <a:cubicBezTo>
                    <a:pt x="3716" y="3936"/>
                    <a:pt x="5173" y="2067"/>
                    <a:pt x="4191" y="1117"/>
                  </a:cubicBezTo>
                  <a:cubicBezTo>
                    <a:pt x="4033" y="990"/>
                    <a:pt x="4096" y="832"/>
                    <a:pt x="4223" y="737"/>
                  </a:cubicBezTo>
                  <a:cubicBezTo>
                    <a:pt x="3673" y="303"/>
                    <a:pt x="3043" y="1"/>
                    <a:pt x="2334" y="1"/>
                  </a:cubicBezTo>
                  <a:close/>
                </a:path>
              </a:pathLst>
            </a:custGeom>
            <a:solidFill>
              <a:srgbClr val="79C8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7" name="Google Shape;2127;p1"/>
            <p:cNvSpPr/>
            <p:nvPr/>
          </p:nvSpPr>
          <p:spPr>
            <a:xfrm>
              <a:off x="8055820" y="2477511"/>
              <a:ext cx="192617" cy="167651"/>
            </a:xfrm>
            <a:custGeom>
              <a:avLst/>
              <a:gdLst/>
              <a:ahLst/>
              <a:cxnLst/>
              <a:rect l="l" t="t" r="r" b="b"/>
              <a:pathLst>
                <a:path w="5987" h="5211" extrusionOk="0">
                  <a:moveTo>
                    <a:pt x="3010" y="584"/>
                  </a:moveTo>
                  <a:cubicBezTo>
                    <a:pt x="3580" y="584"/>
                    <a:pt x="4150" y="774"/>
                    <a:pt x="4688" y="1218"/>
                  </a:cubicBezTo>
                  <a:cubicBezTo>
                    <a:pt x="4625" y="1249"/>
                    <a:pt x="4625" y="1344"/>
                    <a:pt x="4593" y="1376"/>
                  </a:cubicBezTo>
                  <a:cubicBezTo>
                    <a:pt x="4593" y="1439"/>
                    <a:pt x="4625" y="1566"/>
                    <a:pt x="4720" y="1598"/>
                  </a:cubicBezTo>
                  <a:cubicBezTo>
                    <a:pt x="5005" y="1883"/>
                    <a:pt x="5068" y="2231"/>
                    <a:pt x="5005" y="2675"/>
                  </a:cubicBezTo>
                  <a:cubicBezTo>
                    <a:pt x="4783" y="3498"/>
                    <a:pt x="3896" y="4385"/>
                    <a:pt x="3295" y="4543"/>
                  </a:cubicBezTo>
                  <a:cubicBezTo>
                    <a:pt x="3121" y="4598"/>
                    <a:pt x="2946" y="4623"/>
                    <a:pt x="2771" y="4623"/>
                  </a:cubicBezTo>
                  <a:cubicBezTo>
                    <a:pt x="2339" y="4623"/>
                    <a:pt x="1914" y="4465"/>
                    <a:pt x="1553" y="4195"/>
                  </a:cubicBezTo>
                  <a:cubicBezTo>
                    <a:pt x="1078" y="3783"/>
                    <a:pt x="793" y="3150"/>
                    <a:pt x="888" y="2548"/>
                  </a:cubicBezTo>
                  <a:cubicBezTo>
                    <a:pt x="983" y="1534"/>
                    <a:pt x="1774" y="711"/>
                    <a:pt x="2788" y="584"/>
                  </a:cubicBezTo>
                  <a:close/>
                  <a:moveTo>
                    <a:pt x="3036" y="1"/>
                  </a:moveTo>
                  <a:cubicBezTo>
                    <a:pt x="2661" y="1"/>
                    <a:pt x="2285" y="76"/>
                    <a:pt x="1933" y="236"/>
                  </a:cubicBezTo>
                  <a:cubicBezTo>
                    <a:pt x="729" y="774"/>
                    <a:pt x="1" y="2326"/>
                    <a:pt x="476" y="3625"/>
                  </a:cubicBezTo>
                  <a:cubicBezTo>
                    <a:pt x="837" y="4594"/>
                    <a:pt x="1872" y="5211"/>
                    <a:pt x="2885" y="5211"/>
                  </a:cubicBezTo>
                  <a:cubicBezTo>
                    <a:pt x="3294" y="5211"/>
                    <a:pt x="3699" y="5110"/>
                    <a:pt x="4055" y="4891"/>
                  </a:cubicBezTo>
                  <a:cubicBezTo>
                    <a:pt x="4910" y="4353"/>
                    <a:pt x="5986" y="2928"/>
                    <a:pt x="5575" y="1851"/>
                  </a:cubicBezTo>
                  <a:cubicBezTo>
                    <a:pt x="5638" y="1851"/>
                    <a:pt x="5670" y="1756"/>
                    <a:pt x="5670" y="1724"/>
                  </a:cubicBezTo>
                  <a:cubicBezTo>
                    <a:pt x="5244" y="659"/>
                    <a:pt x="4145" y="1"/>
                    <a:pt x="3036"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8" name="Google Shape;2128;p1"/>
            <p:cNvSpPr/>
            <p:nvPr/>
          </p:nvSpPr>
          <p:spPr>
            <a:xfrm>
              <a:off x="8160766" y="2518885"/>
              <a:ext cx="42822" cy="66082"/>
            </a:xfrm>
            <a:custGeom>
              <a:avLst/>
              <a:gdLst/>
              <a:ahLst/>
              <a:cxnLst/>
              <a:rect l="l" t="t" r="r" b="b"/>
              <a:pathLst>
                <a:path w="1331" h="2054" extrusionOk="0">
                  <a:moveTo>
                    <a:pt x="861" y="1"/>
                  </a:moveTo>
                  <a:cubicBezTo>
                    <a:pt x="835" y="1"/>
                    <a:pt x="811" y="8"/>
                    <a:pt x="793" y="27"/>
                  </a:cubicBezTo>
                  <a:cubicBezTo>
                    <a:pt x="666" y="90"/>
                    <a:pt x="666" y="217"/>
                    <a:pt x="698" y="280"/>
                  </a:cubicBezTo>
                  <a:cubicBezTo>
                    <a:pt x="824" y="470"/>
                    <a:pt x="824" y="755"/>
                    <a:pt x="729" y="1040"/>
                  </a:cubicBezTo>
                  <a:cubicBezTo>
                    <a:pt x="666" y="1262"/>
                    <a:pt x="476" y="1420"/>
                    <a:pt x="223" y="1515"/>
                  </a:cubicBezTo>
                  <a:cubicBezTo>
                    <a:pt x="96" y="1547"/>
                    <a:pt x="64" y="1642"/>
                    <a:pt x="33" y="1705"/>
                  </a:cubicBezTo>
                  <a:cubicBezTo>
                    <a:pt x="1" y="1832"/>
                    <a:pt x="33" y="1959"/>
                    <a:pt x="96" y="1990"/>
                  </a:cubicBezTo>
                  <a:cubicBezTo>
                    <a:pt x="159" y="2022"/>
                    <a:pt x="223" y="2054"/>
                    <a:pt x="254" y="2054"/>
                  </a:cubicBezTo>
                  <a:lnTo>
                    <a:pt x="349" y="2054"/>
                  </a:lnTo>
                  <a:cubicBezTo>
                    <a:pt x="729" y="1895"/>
                    <a:pt x="1046" y="1579"/>
                    <a:pt x="1173" y="1198"/>
                  </a:cubicBezTo>
                  <a:cubicBezTo>
                    <a:pt x="1331" y="787"/>
                    <a:pt x="1299" y="407"/>
                    <a:pt x="1046" y="90"/>
                  </a:cubicBezTo>
                  <a:cubicBezTo>
                    <a:pt x="1001" y="45"/>
                    <a:pt x="925" y="1"/>
                    <a:pt x="861"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9" name="Google Shape;2129;p1"/>
            <p:cNvSpPr/>
            <p:nvPr/>
          </p:nvSpPr>
          <p:spPr>
            <a:xfrm>
              <a:off x="8095585" y="2008247"/>
              <a:ext cx="189528" cy="170418"/>
            </a:xfrm>
            <a:custGeom>
              <a:avLst/>
              <a:gdLst/>
              <a:ahLst/>
              <a:cxnLst/>
              <a:rect l="l" t="t" r="r" b="b"/>
              <a:pathLst>
                <a:path w="5891" h="5297" extrusionOk="0">
                  <a:moveTo>
                    <a:pt x="4361" y="1221"/>
                  </a:moveTo>
                  <a:cubicBezTo>
                    <a:pt x="4395" y="1221"/>
                    <a:pt x="4432" y="1235"/>
                    <a:pt x="4465" y="1268"/>
                  </a:cubicBezTo>
                  <a:cubicBezTo>
                    <a:pt x="5099" y="1996"/>
                    <a:pt x="5067" y="3358"/>
                    <a:pt x="4149" y="3896"/>
                  </a:cubicBezTo>
                  <a:cubicBezTo>
                    <a:pt x="4122" y="3912"/>
                    <a:pt x="4095" y="3919"/>
                    <a:pt x="4069" y="3919"/>
                  </a:cubicBezTo>
                  <a:cubicBezTo>
                    <a:pt x="3937" y="3919"/>
                    <a:pt x="3827" y="3743"/>
                    <a:pt x="3959" y="3611"/>
                  </a:cubicBezTo>
                  <a:cubicBezTo>
                    <a:pt x="4592" y="3010"/>
                    <a:pt x="4814" y="2154"/>
                    <a:pt x="4275" y="1426"/>
                  </a:cubicBezTo>
                  <a:cubicBezTo>
                    <a:pt x="4182" y="1332"/>
                    <a:pt x="4261" y="1221"/>
                    <a:pt x="4361" y="1221"/>
                  </a:cubicBezTo>
                  <a:close/>
                  <a:moveTo>
                    <a:pt x="4022" y="1"/>
                  </a:moveTo>
                  <a:cubicBezTo>
                    <a:pt x="3998" y="72"/>
                    <a:pt x="3939" y="108"/>
                    <a:pt x="3884" y="108"/>
                  </a:cubicBezTo>
                  <a:cubicBezTo>
                    <a:pt x="3866" y="108"/>
                    <a:pt x="3848" y="104"/>
                    <a:pt x="3832" y="96"/>
                  </a:cubicBezTo>
                  <a:cubicBezTo>
                    <a:pt x="3600" y="44"/>
                    <a:pt x="3361" y="19"/>
                    <a:pt x="3122" y="19"/>
                  </a:cubicBezTo>
                  <a:cubicBezTo>
                    <a:pt x="1894" y="19"/>
                    <a:pt x="666" y="692"/>
                    <a:pt x="348" y="1964"/>
                  </a:cubicBezTo>
                  <a:cubicBezTo>
                    <a:pt x="0" y="3295"/>
                    <a:pt x="855" y="4878"/>
                    <a:pt x="2249" y="5226"/>
                  </a:cubicBezTo>
                  <a:cubicBezTo>
                    <a:pt x="2438" y="5274"/>
                    <a:pt x="2632" y="5296"/>
                    <a:pt x="2828" y="5296"/>
                  </a:cubicBezTo>
                  <a:cubicBezTo>
                    <a:pt x="3944" y="5296"/>
                    <a:pt x="5097" y="4562"/>
                    <a:pt x="5447" y="3485"/>
                  </a:cubicBezTo>
                  <a:cubicBezTo>
                    <a:pt x="5890" y="2186"/>
                    <a:pt x="5194" y="793"/>
                    <a:pt x="4085" y="96"/>
                  </a:cubicBezTo>
                  <a:cubicBezTo>
                    <a:pt x="4085" y="64"/>
                    <a:pt x="4022" y="64"/>
                    <a:pt x="4022" y="1"/>
                  </a:cubicBezTo>
                  <a:close/>
                </a:path>
              </a:pathLst>
            </a:custGeom>
            <a:solidFill>
              <a:srgbClr val="79C8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0" name="Google Shape;2130;p1"/>
            <p:cNvSpPr/>
            <p:nvPr/>
          </p:nvSpPr>
          <p:spPr>
            <a:xfrm>
              <a:off x="8522478" y="2760048"/>
              <a:ext cx="63187" cy="37867"/>
            </a:xfrm>
            <a:custGeom>
              <a:avLst/>
              <a:gdLst/>
              <a:ahLst/>
              <a:cxnLst/>
              <a:rect l="l" t="t" r="r" b="b"/>
              <a:pathLst>
                <a:path w="1964" h="1177" extrusionOk="0">
                  <a:moveTo>
                    <a:pt x="569" y="1"/>
                  </a:moveTo>
                  <a:cubicBezTo>
                    <a:pt x="428" y="1"/>
                    <a:pt x="289" y="22"/>
                    <a:pt x="159" y="68"/>
                  </a:cubicBezTo>
                  <a:cubicBezTo>
                    <a:pt x="32" y="100"/>
                    <a:pt x="0" y="226"/>
                    <a:pt x="0" y="353"/>
                  </a:cubicBezTo>
                  <a:cubicBezTo>
                    <a:pt x="0" y="480"/>
                    <a:pt x="95" y="511"/>
                    <a:pt x="222" y="511"/>
                  </a:cubicBezTo>
                  <a:cubicBezTo>
                    <a:pt x="296" y="501"/>
                    <a:pt x="370" y="496"/>
                    <a:pt x="442" y="496"/>
                  </a:cubicBezTo>
                  <a:cubicBezTo>
                    <a:pt x="832" y="496"/>
                    <a:pt x="1185" y="649"/>
                    <a:pt x="1425" y="1050"/>
                  </a:cubicBezTo>
                  <a:cubicBezTo>
                    <a:pt x="1457" y="1145"/>
                    <a:pt x="1521" y="1176"/>
                    <a:pt x="1647" y="1176"/>
                  </a:cubicBezTo>
                  <a:cubicBezTo>
                    <a:pt x="1679" y="1176"/>
                    <a:pt x="1742" y="1176"/>
                    <a:pt x="1774" y="1145"/>
                  </a:cubicBezTo>
                  <a:cubicBezTo>
                    <a:pt x="1901" y="1113"/>
                    <a:pt x="1964" y="955"/>
                    <a:pt x="1901" y="796"/>
                  </a:cubicBezTo>
                  <a:cubicBezTo>
                    <a:pt x="1674" y="319"/>
                    <a:pt x="1109" y="1"/>
                    <a:pt x="569"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1" name="Google Shape;2131;p1"/>
            <p:cNvSpPr/>
            <p:nvPr/>
          </p:nvSpPr>
          <p:spPr>
            <a:xfrm>
              <a:off x="7775632" y="2788713"/>
              <a:ext cx="49964" cy="42822"/>
            </a:xfrm>
            <a:custGeom>
              <a:avLst/>
              <a:gdLst/>
              <a:ahLst/>
              <a:cxnLst/>
              <a:rect l="l" t="t" r="r" b="b"/>
              <a:pathLst>
                <a:path w="1553" h="1331" extrusionOk="0">
                  <a:moveTo>
                    <a:pt x="1363" y="0"/>
                  </a:moveTo>
                  <a:cubicBezTo>
                    <a:pt x="1236" y="0"/>
                    <a:pt x="1141" y="64"/>
                    <a:pt x="1109" y="222"/>
                  </a:cubicBezTo>
                  <a:cubicBezTo>
                    <a:pt x="1078" y="380"/>
                    <a:pt x="983" y="539"/>
                    <a:pt x="856" y="634"/>
                  </a:cubicBezTo>
                  <a:cubicBezTo>
                    <a:pt x="759" y="730"/>
                    <a:pt x="607" y="772"/>
                    <a:pt x="470" y="772"/>
                  </a:cubicBezTo>
                  <a:cubicBezTo>
                    <a:pt x="428" y="772"/>
                    <a:pt x="387" y="768"/>
                    <a:pt x="349" y="760"/>
                  </a:cubicBezTo>
                  <a:cubicBezTo>
                    <a:pt x="333" y="752"/>
                    <a:pt x="314" y="749"/>
                    <a:pt x="291" y="749"/>
                  </a:cubicBezTo>
                  <a:cubicBezTo>
                    <a:pt x="225" y="749"/>
                    <a:pt x="136" y="784"/>
                    <a:pt x="64" y="855"/>
                  </a:cubicBezTo>
                  <a:cubicBezTo>
                    <a:pt x="1" y="919"/>
                    <a:pt x="1" y="1045"/>
                    <a:pt x="1" y="1109"/>
                  </a:cubicBezTo>
                  <a:cubicBezTo>
                    <a:pt x="33" y="1204"/>
                    <a:pt x="128" y="1267"/>
                    <a:pt x="191" y="1267"/>
                  </a:cubicBezTo>
                  <a:cubicBezTo>
                    <a:pt x="286" y="1267"/>
                    <a:pt x="349" y="1330"/>
                    <a:pt x="381" y="1330"/>
                  </a:cubicBezTo>
                  <a:cubicBezTo>
                    <a:pt x="634" y="1330"/>
                    <a:pt x="856" y="1235"/>
                    <a:pt x="1078" y="1077"/>
                  </a:cubicBezTo>
                  <a:cubicBezTo>
                    <a:pt x="1331" y="887"/>
                    <a:pt x="1521" y="570"/>
                    <a:pt x="1521" y="254"/>
                  </a:cubicBezTo>
                  <a:cubicBezTo>
                    <a:pt x="1553" y="95"/>
                    <a:pt x="1458" y="0"/>
                    <a:pt x="1363"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2" name="Google Shape;2132;p1"/>
            <p:cNvSpPr/>
            <p:nvPr/>
          </p:nvSpPr>
          <p:spPr>
            <a:xfrm>
              <a:off x="7686997" y="1993513"/>
              <a:ext cx="950633" cy="1067998"/>
            </a:xfrm>
            <a:custGeom>
              <a:avLst/>
              <a:gdLst/>
              <a:ahLst/>
              <a:cxnLst/>
              <a:rect l="l" t="t" r="r" b="b"/>
              <a:pathLst>
                <a:path w="29548" h="33196" extrusionOk="0">
                  <a:moveTo>
                    <a:pt x="15772" y="554"/>
                  </a:moveTo>
                  <a:cubicBezTo>
                    <a:pt x="16025" y="554"/>
                    <a:pt x="16247" y="586"/>
                    <a:pt x="16500" y="617"/>
                  </a:cubicBezTo>
                  <a:cubicBezTo>
                    <a:pt x="16564" y="617"/>
                    <a:pt x="16659" y="617"/>
                    <a:pt x="16690" y="586"/>
                  </a:cubicBezTo>
                  <a:cubicBezTo>
                    <a:pt x="17672" y="1219"/>
                    <a:pt x="18464" y="2549"/>
                    <a:pt x="18052" y="3879"/>
                  </a:cubicBezTo>
                  <a:cubicBezTo>
                    <a:pt x="17704" y="4897"/>
                    <a:pt x="16630" y="5598"/>
                    <a:pt x="15541" y="5598"/>
                  </a:cubicBezTo>
                  <a:cubicBezTo>
                    <a:pt x="15343" y="5598"/>
                    <a:pt x="15144" y="5575"/>
                    <a:pt x="14949" y="5526"/>
                  </a:cubicBezTo>
                  <a:cubicBezTo>
                    <a:pt x="14347" y="5368"/>
                    <a:pt x="13808" y="4924"/>
                    <a:pt x="13428" y="4354"/>
                  </a:cubicBezTo>
                  <a:cubicBezTo>
                    <a:pt x="13080" y="3784"/>
                    <a:pt x="12985" y="3024"/>
                    <a:pt x="13143" y="2391"/>
                  </a:cubicBezTo>
                  <a:cubicBezTo>
                    <a:pt x="13460" y="1187"/>
                    <a:pt x="14632" y="554"/>
                    <a:pt x="15772" y="554"/>
                  </a:cubicBezTo>
                  <a:close/>
                  <a:moveTo>
                    <a:pt x="18369" y="4703"/>
                  </a:moveTo>
                  <a:cubicBezTo>
                    <a:pt x="18907" y="6413"/>
                    <a:pt x="19382" y="8091"/>
                    <a:pt x="19699" y="9833"/>
                  </a:cubicBezTo>
                  <a:cubicBezTo>
                    <a:pt x="19541" y="9896"/>
                    <a:pt x="19382" y="9896"/>
                    <a:pt x="19224" y="9928"/>
                  </a:cubicBezTo>
                  <a:cubicBezTo>
                    <a:pt x="17640" y="10245"/>
                    <a:pt x="16025" y="10751"/>
                    <a:pt x="14505" y="11385"/>
                  </a:cubicBezTo>
                  <a:cubicBezTo>
                    <a:pt x="13492" y="10910"/>
                    <a:pt x="12193" y="10371"/>
                    <a:pt x="10768" y="9960"/>
                  </a:cubicBezTo>
                  <a:cubicBezTo>
                    <a:pt x="11307" y="8155"/>
                    <a:pt x="12067" y="6413"/>
                    <a:pt x="12985" y="4703"/>
                  </a:cubicBezTo>
                  <a:cubicBezTo>
                    <a:pt x="13365" y="5368"/>
                    <a:pt x="13967" y="5874"/>
                    <a:pt x="14727" y="6128"/>
                  </a:cubicBezTo>
                  <a:cubicBezTo>
                    <a:pt x="14988" y="6202"/>
                    <a:pt x="15258" y="6238"/>
                    <a:pt x="15529" y="6238"/>
                  </a:cubicBezTo>
                  <a:cubicBezTo>
                    <a:pt x="16636" y="6238"/>
                    <a:pt x="17758" y="5644"/>
                    <a:pt x="18369" y="4703"/>
                  </a:cubicBezTo>
                  <a:close/>
                  <a:moveTo>
                    <a:pt x="10547" y="10466"/>
                  </a:moveTo>
                  <a:cubicBezTo>
                    <a:pt x="11655" y="10815"/>
                    <a:pt x="12732" y="11226"/>
                    <a:pt x="13777" y="11701"/>
                  </a:cubicBezTo>
                  <a:cubicBezTo>
                    <a:pt x="13143" y="11986"/>
                    <a:pt x="12510" y="12303"/>
                    <a:pt x="11908" y="12620"/>
                  </a:cubicBezTo>
                  <a:cubicBezTo>
                    <a:pt x="11180" y="12968"/>
                    <a:pt x="10483" y="13412"/>
                    <a:pt x="9755" y="13855"/>
                  </a:cubicBezTo>
                  <a:cubicBezTo>
                    <a:pt x="9913" y="12746"/>
                    <a:pt x="10198" y="11638"/>
                    <a:pt x="10547" y="10466"/>
                  </a:cubicBezTo>
                  <a:close/>
                  <a:moveTo>
                    <a:pt x="19826" y="10371"/>
                  </a:moveTo>
                  <a:cubicBezTo>
                    <a:pt x="20047" y="11955"/>
                    <a:pt x="20269" y="13538"/>
                    <a:pt x="20364" y="15122"/>
                  </a:cubicBezTo>
                  <a:cubicBezTo>
                    <a:pt x="18781" y="13792"/>
                    <a:pt x="17039" y="12651"/>
                    <a:pt x="15202" y="11733"/>
                  </a:cubicBezTo>
                  <a:cubicBezTo>
                    <a:pt x="15772" y="11511"/>
                    <a:pt x="16374" y="11321"/>
                    <a:pt x="16975" y="11100"/>
                  </a:cubicBezTo>
                  <a:cubicBezTo>
                    <a:pt x="17767" y="10878"/>
                    <a:pt x="18781" y="10530"/>
                    <a:pt x="19826" y="10371"/>
                  </a:cubicBezTo>
                  <a:close/>
                  <a:moveTo>
                    <a:pt x="20709" y="10272"/>
                  </a:moveTo>
                  <a:cubicBezTo>
                    <a:pt x="21653" y="10272"/>
                    <a:pt x="22549" y="10431"/>
                    <a:pt x="23183" y="11036"/>
                  </a:cubicBezTo>
                  <a:cubicBezTo>
                    <a:pt x="25083" y="12778"/>
                    <a:pt x="23721" y="15280"/>
                    <a:pt x="22327" y="16863"/>
                  </a:cubicBezTo>
                  <a:cubicBezTo>
                    <a:pt x="21916" y="16452"/>
                    <a:pt x="21472" y="16072"/>
                    <a:pt x="21061" y="15660"/>
                  </a:cubicBezTo>
                  <a:cubicBezTo>
                    <a:pt x="20966" y="13855"/>
                    <a:pt x="20776" y="12050"/>
                    <a:pt x="20427" y="10276"/>
                  </a:cubicBezTo>
                  <a:cubicBezTo>
                    <a:pt x="20522" y="10273"/>
                    <a:pt x="20616" y="10272"/>
                    <a:pt x="20709" y="10272"/>
                  </a:cubicBezTo>
                  <a:close/>
                  <a:moveTo>
                    <a:pt x="21092" y="16642"/>
                  </a:moveTo>
                  <a:cubicBezTo>
                    <a:pt x="21377" y="16863"/>
                    <a:pt x="21599" y="17085"/>
                    <a:pt x="21884" y="17370"/>
                  </a:cubicBezTo>
                  <a:lnTo>
                    <a:pt x="21789" y="17433"/>
                  </a:lnTo>
                  <a:cubicBezTo>
                    <a:pt x="21567" y="17655"/>
                    <a:pt x="21314" y="17845"/>
                    <a:pt x="21092" y="18067"/>
                  </a:cubicBezTo>
                  <a:lnTo>
                    <a:pt x="21092" y="16642"/>
                  </a:lnTo>
                  <a:close/>
                  <a:moveTo>
                    <a:pt x="7088" y="9950"/>
                  </a:moveTo>
                  <a:cubicBezTo>
                    <a:pt x="8027" y="9950"/>
                    <a:pt x="9018" y="10112"/>
                    <a:pt x="10008" y="10371"/>
                  </a:cubicBezTo>
                  <a:cubicBezTo>
                    <a:pt x="9596" y="11670"/>
                    <a:pt x="9280" y="12968"/>
                    <a:pt x="9090" y="14330"/>
                  </a:cubicBezTo>
                  <a:cubicBezTo>
                    <a:pt x="7380" y="15438"/>
                    <a:pt x="5765" y="16768"/>
                    <a:pt x="4371" y="18289"/>
                  </a:cubicBezTo>
                  <a:cubicBezTo>
                    <a:pt x="2408" y="16325"/>
                    <a:pt x="1268" y="14077"/>
                    <a:pt x="2788" y="11955"/>
                  </a:cubicBezTo>
                  <a:cubicBezTo>
                    <a:pt x="3849" y="10485"/>
                    <a:pt x="5384" y="9950"/>
                    <a:pt x="7088" y="9950"/>
                  </a:cubicBezTo>
                  <a:close/>
                  <a:moveTo>
                    <a:pt x="8963" y="15122"/>
                  </a:moveTo>
                  <a:lnTo>
                    <a:pt x="8963" y="15122"/>
                  </a:lnTo>
                  <a:cubicBezTo>
                    <a:pt x="8773" y="16642"/>
                    <a:pt x="8710" y="18225"/>
                    <a:pt x="8773" y="19872"/>
                  </a:cubicBezTo>
                  <a:cubicBezTo>
                    <a:pt x="8805" y="20442"/>
                    <a:pt x="8868" y="21075"/>
                    <a:pt x="8900" y="21677"/>
                  </a:cubicBezTo>
                  <a:cubicBezTo>
                    <a:pt x="7601" y="20854"/>
                    <a:pt x="6081" y="19809"/>
                    <a:pt x="4814" y="18669"/>
                  </a:cubicBezTo>
                  <a:cubicBezTo>
                    <a:pt x="6050" y="17338"/>
                    <a:pt x="7506" y="16135"/>
                    <a:pt x="8963" y="15122"/>
                  </a:cubicBezTo>
                  <a:close/>
                  <a:moveTo>
                    <a:pt x="14410" y="12050"/>
                  </a:moveTo>
                  <a:cubicBezTo>
                    <a:pt x="15202" y="12461"/>
                    <a:pt x="15867" y="12841"/>
                    <a:pt x="16469" y="13190"/>
                  </a:cubicBezTo>
                  <a:cubicBezTo>
                    <a:pt x="17894" y="14013"/>
                    <a:pt x="19192" y="14963"/>
                    <a:pt x="20364" y="16008"/>
                  </a:cubicBezTo>
                  <a:cubicBezTo>
                    <a:pt x="20427" y="16895"/>
                    <a:pt x="20427" y="17719"/>
                    <a:pt x="20427" y="18605"/>
                  </a:cubicBezTo>
                  <a:cubicBezTo>
                    <a:pt x="19256" y="19555"/>
                    <a:pt x="17989" y="20410"/>
                    <a:pt x="16722" y="21202"/>
                  </a:cubicBezTo>
                  <a:cubicBezTo>
                    <a:pt x="15265" y="22120"/>
                    <a:pt x="13713" y="22912"/>
                    <a:pt x="12130" y="23609"/>
                  </a:cubicBezTo>
                  <a:cubicBezTo>
                    <a:pt x="11813" y="23419"/>
                    <a:pt x="11497" y="23261"/>
                    <a:pt x="11148" y="23071"/>
                  </a:cubicBezTo>
                  <a:cubicBezTo>
                    <a:pt x="10673" y="22786"/>
                    <a:pt x="10103" y="22469"/>
                    <a:pt x="9470" y="22089"/>
                  </a:cubicBezTo>
                  <a:cubicBezTo>
                    <a:pt x="9343" y="20600"/>
                    <a:pt x="9280" y="19144"/>
                    <a:pt x="9343" y="17687"/>
                  </a:cubicBezTo>
                  <a:cubicBezTo>
                    <a:pt x="9375" y="16705"/>
                    <a:pt x="9438" y="15660"/>
                    <a:pt x="9596" y="14678"/>
                  </a:cubicBezTo>
                  <a:cubicBezTo>
                    <a:pt x="10072" y="14362"/>
                    <a:pt x="10547" y="14077"/>
                    <a:pt x="10990" y="13792"/>
                  </a:cubicBezTo>
                  <a:cubicBezTo>
                    <a:pt x="12098" y="13127"/>
                    <a:pt x="13238" y="12588"/>
                    <a:pt x="14410" y="12050"/>
                  </a:cubicBezTo>
                  <a:close/>
                  <a:moveTo>
                    <a:pt x="9596" y="22817"/>
                  </a:moveTo>
                  <a:cubicBezTo>
                    <a:pt x="9660" y="22817"/>
                    <a:pt x="9660" y="22881"/>
                    <a:pt x="9691" y="22881"/>
                  </a:cubicBezTo>
                  <a:cubicBezTo>
                    <a:pt x="10230" y="23229"/>
                    <a:pt x="10832" y="23577"/>
                    <a:pt x="11433" y="23894"/>
                  </a:cubicBezTo>
                  <a:cubicBezTo>
                    <a:pt x="10927" y="24084"/>
                    <a:pt x="10452" y="24306"/>
                    <a:pt x="9913" y="24496"/>
                  </a:cubicBezTo>
                  <a:cubicBezTo>
                    <a:pt x="9818" y="23926"/>
                    <a:pt x="9691" y="23387"/>
                    <a:pt x="9596" y="22817"/>
                  </a:cubicBezTo>
                  <a:close/>
                  <a:moveTo>
                    <a:pt x="4434" y="19144"/>
                  </a:moveTo>
                  <a:cubicBezTo>
                    <a:pt x="5891" y="20505"/>
                    <a:pt x="7665" y="21614"/>
                    <a:pt x="8963" y="22437"/>
                  </a:cubicBezTo>
                  <a:cubicBezTo>
                    <a:pt x="9058" y="23197"/>
                    <a:pt x="9185" y="23957"/>
                    <a:pt x="9343" y="24686"/>
                  </a:cubicBezTo>
                  <a:cubicBezTo>
                    <a:pt x="7950" y="25161"/>
                    <a:pt x="6556" y="25572"/>
                    <a:pt x="5099" y="25889"/>
                  </a:cubicBezTo>
                  <a:cubicBezTo>
                    <a:pt x="5321" y="25192"/>
                    <a:pt x="5289" y="24401"/>
                    <a:pt x="4909" y="23831"/>
                  </a:cubicBezTo>
                  <a:cubicBezTo>
                    <a:pt x="4846" y="23746"/>
                    <a:pt x="4769" y="23718"/>
                    <a:pt x="4705" y="23718"/>
                  </a:cubicBezTo>
                  <a:cubicBezTo>
                    <a:pt x="4674" y="23718"/>
                    <a:pt x="4646" y="23725"/>
                    <a:pt x="4624" y="23736"/>
                  </a:cubicBezTo>
                  <a:cubicBezTo>
                    <a:pt x="4370" y="22887"/>
                    <a:pt x="3485" y="22317"/>
                    <a:pt x="2599" y="22317"/>
                  </a:cubicBezTo>
                  <a:cubicBezTo>
                    <a:pt x="2493" y="22317"/>
                    <a:pt x="2386" y="22325"/>
                    <a:pt x="2281" y="22342"/>
                  </a:cubicBezTo>
                  <a:cubicBezTo>
                    <a:pt x="2851" y="21202"/>
                    <a:pt x="3579" y="20125"/>
                    <a:pt x="4434" y="19144"/>
                  </a:cubicBezTo>
                  <a:close/>
                  <a:moveTo>
                    <a:pt x="20427" y="19302"/>
                  </a:moveTo>
                  <a:lnTo>
                    <a:pt x="20427" y="19492"/>
                  </a:lnTo>
                  <a:cubicBezTo>
                    <a:pt x="20301" y="21804"/>
                    <a:pt x="20047" y="24147"/>
                    <a:pt x="19477" y="26396"/>
                  </a:cubicBezTo>
                  <a:cubicBezTo>
                    <a:pt x="17134" y="25984"/>
                    <a:pt x="14917" y="25097"/>
                    <a:pt x="12763" y="23926"/>
                  </a:cubicBezTo>
                  <a:cubicBezTo>
                    <a:pt x="15297" y="22786"/>
                    <a:pt x="17767" y="21360"/>
                    <a:pt x="19984" y="19619"/>
                  </a:cubicBezTo>
                  <a:cubicBezTo>
                    <a:pt x="20111" y="19492"/>
                    <a:pt x="20269" y="19429"/>
                    <a:pt x="20427" y="19302"/>
                  </a:cubicBezTo>
                  <a:close/>
                  <a:moveTo>
                    <a:pt x="22264" y="17750"/>
                  </a:moveTo>
                  <a:cubicBezTo>
                    <a:pt x="23816" y="19334"/>
                    <a:pt x="25209" y="21139"/>
                    <a:pt x="26444" y="23071"/>
                  </a:cubicBezTo>
                  <a:cubicBezTo>
                    <a:pt x="24798" y="23134"/>
                    <a:pt x="23056" y="24686"/>
                    <a:pt x="23784" y="26522"/>
                  </a:cubicBezTo>
                  <a:cubicBezTo>
                    <a:pt x="23201" y="26597"/>
                    <a:pt x="22617" y="26630"/>
                    <a:pt x="22040" y="26630"/>
                  </a:cubicBezTo>
                  <a:cubicBezTo>
                    <a:pt x="21396" y="26630"/>
                    <a:pt x="20760" y="26589"/>
                    <a:pt x="20142" y="26522"/>
                  </a:cubicBezTo>
                  <a:cubicBezTo>
                    <a:pt x="20459" y="25256"/>
                    <a:pt x="20617" y="23926"/>
                    <a:pt x="20807" y="22722"/>
                  </a:cubicBezTo>
                  <a:cubicBezTo>
                    <a:pt x="20966" y="21392"/>
                    <a:pt x="21092" y="20094"/>
                    <a:pt x="21124" y="18827"/>
                  </a:cubicBezTo>
                  <a:cubicBezTo>
                    <a:pt x="21472" y="18510"/>
                    <a:pt x="21884" y="18162"/>
                    <a:pt x="22264" y="17750"/>
                  </a:cubicBezTo>
                  <a:close/>
                  <a:moveTo>
                    <a:pt x="2634" y="22840"/>
                  </a:moveTo>
                  <a:cubicBezTo>
                    <a:pt x="2864" y="22840"/>
                    <a:pt x="3100" y="22889"/>
                    <a:pt x="3326" y="22976"/>
                  </a:cubicBezTo>
                  <a:cubicBezTo>
                    <a:pt x="3801" y="23229"/>
                    <a:pt x="4181" y="23672"/>
                    <a:pt x="4339" y="24179"/>
                  </a:cubicBezTo>
                  <a:cubicBezTo>
                    <a:pt x="4339" y="24211"/>
                    <a:pt x="4371" y="24306"/>
                    <a:pt x="4466" y="24306"/>
                  </a:cubicBezTo>
                  <a:cubicBezTo>
                    <a:pt x="4498" y="24306"/>
                    <a:pt x="4498" y="24306"/>
                    <a:pt x="4529" y="24337"/>
                  </a:cubicBezTo>
                  <a:cubicBezTo>
                    <a:pt x="4846" y="25256"/>
                    <a:pt x="4498" y="26237"/>
                    <a:pt x="3674" y="26617"/>
                  </a:cubicBezTo>
                  <a:cubicBezTo>
                    <a:pt x="3445" y="26732"/>
                    <a:pt x="3206" y="26783"/>
                    <a:pt x="2971" y="26783"/>
                  </a:cubicBezTo>
                  <a:cubicBezTo>
                    <a:pt x="2299" y="26783"/>
                    <a:pt x="1651" y="26365"/>
                    <a:pt x="1299" y="25826"/>
                  </a:cubicBezTo>
                  <a:cubicBezTo>
                    <a:pt x="729" y="25002"/>
                    <a:pt x="887" y="23831"/>
                    <a:pt x="1648" y="23229"/>
                  </a:cubicBezTo>
                  <a:cubicBezTo>
                    <a:pt x="1679" y="23239"/>
                    <a:pt x="1707" y="23243"/>
                    <a:pt x="1734" y="23243"/>
                  </a:cubicBezTo>
                  <a:cubicBezTo>
                    <a:pt x="1788" y="23243"/>
                    <a:pt x="1838" y="23229"/>
                    <a:pt x="1901" y="23229"/>
                  </a:cubicBezTo>
                  <a:cubicBezTo>
                    <a:pt x="1964" y="23197"/>
                    <a:pt x="2059" y="23102"/>
                    <a:pt x="2091" y="23039"/>
                  </a:cubicBezTo>
                  <a:lnTo>
                    <a:pt x="2091" y="22976"/>
                  </a:lnTo>
                  <a:lnTo>
                    <a:pt x="2091" y="22944"/>
                  </a:lnTo>
                  <a:cubicBezTo>
                    <a:pt x="2262" y="22873"/>
                    <a:pt x="2446" y="22840"/>
                    <a:pt x="2634" y="22840"/>
                  </a:cubicBezTo>
                  <a:close/>
                  <a:moveTo>
                    <a:pt x="26444" y="23577"/>
                  </a:moveTo>
                  <a:cubicBezTo>
                    <a:pt x="27078" y="23577"/>
                    <a:pt x="27711" y="23862"/>
                    <a:pt x="28123" y="24401"/>
                  </a:cubicBezTo>
                  <a:cubicBezTo>
                    <a:pt x="28598" y="25477"/>
                    <a:pt x="28535" y="26902"/>
                    <a:pt x="27394" y="27568"/>
                  </a:cubicBezTo>
                  <a:cubicBezTo>
                    <a:pt x="27087" y="27744"/>
                    <a:pt x="26764" y="27823"/>
                    <a:pt x="26446" y="27823"/>
                  </a:cubicBezTo>
                  <a:cubicBezTo>
                    <a:pt x="25681" y="27823"/>
                    <a:pt x="24947" y="27370"/>
                    <a:pt x="24544" y="26744"/>
                  </a:cubicBezTo>
                  <a:cubicBezTo>
                    <a:pt x="23943" y="25794"/>
                    <a:pt x="24164" y="24654"/>
                    <a:pt x="25114" y="24021"/>
                  </a:cubicBezTo>
                  <a:cubicBezTo>
                    <a:pt x="25526" y="23736"/>
                    <a:pt x="26001" y="23577"/>
                    <a:pt x="26444" y="23577"/>
                  </a:cubicBezTo>
                  <a:close/>
                  <a:moveTo>
                    <a:pt x="12067" y="24242"/>
                  </a:moveTo>
                  <a:cubicBezTo>
                    <a:pt x="14347" y="25509"/>
                    <a:pt x="16785" y="26522"/>
                    <a:pt x="19319" y="26997"/>
                  </a:cubicBezTo>
                  <a:cubicBezTo>
                    <a:pt x="19319" y="27061"/>
                    <a:pt x="19256" y="27156"/>
                    <a:pt x="19256" y="27219"/>
                  </a:cubicBezTo>
                  <a:cubicBezTo>
                    <a:pt x="18667" y="29195"/>
                    <a:pt x="16751" y="32604"/>
                    <a:pt x="14610" y="32604"/>
                  </a:cubicBezTo>
                  <a:cubicBezTo>
                    <a:pt x="13869" y="32604"/>
                    <a:pt x="13101" y="32196"/>
                    <a:pt x="12352" y="31178"/>
                  </a:cubicBezTo>
                  <a:cubicBezTo>
                    <a:pt x="11117" y="29531"/>
                    <a:pt x="10483" y="27092"/>
                    <a:pt x="10040" y="25034"/>
                  </a:cubicBezTo>
                  <a:cubicBezTo>
                    <a:pt x="10705" y="24812"/>
                    <a:pt x="11402" y="24527"/>
                    <a:pt x="12067" y="24242"/>
                  </a:cubicBezTo>
                  <a:close/>
                  <a:moveTo>
                    <a:pt x="15702" y="0"/>
                  </a:moveTo>
                  <a:cubicBezTo>
                    <a:pt x="14371" y="0"/>
                    <a:pt x="13041" y="835"/>
                    <a:pt x="12605" y="2169"/>
                  </a:cubicBezTo>
                  <a:cubicBezTo>
                    <a:pt x="12383" y="2897"/>
                    <a:pt x="12447" y="3626"/>
                    <a:pt x="12732" y="4354"/>
                  </a:cubicBezTo>
                  <a:cubicBezTo>
                    <a:pt x="11655" y="6096"/>
                    <a:pt x="10832" y="7996"/>
                    <a:pt x="10167" y="9896"/>
                  </a:cubicBezTo>
                  <a:cubicBezTo>
                    <a:pt x="9076" y="9624"/>
                    <a:pt x="7943" y="9445"/>
                    <a:pt x="6865" y="9445"/>
                  </a:cubicBezTo>
                  <a:cubicBezTo>
                    <a:pt x="4686" y="9445"/>
                    <a:pt x="2727" y="10174"/>
                    <a:pt x="1774" y="12335"/>
                  </a:cubicBezTo>
                  <a:cubicBezTo>
                    <a:pt x="729" y="14678"/>
                    <a:pt x="2059" y="16895"/>
                    <a:pt x="3959" y="18764"/>
                  </a:cubicBezTo>
                  <a:cubicBezTo>
                    <a:pt x="2946" y="19904"/>
                    <a:pt x="2154" y="21170"/>
                    <a:pt x="1616" y="22564"/>
                  </a:cubicBezTo>
                  <a:cubicBezTo>
                    <a:pt x="476" y="23166"/>
                    <a:pt x="1" y="24654"/>
                    <a:pt x="507" y="25857"/>
                  </a:cubicBezTo>
                  <a:cubicBezTo>
                    <a:pt x="919" y="26752"/>
                    <a:pt x="1903" y="27426"/>
                    <a:pt x="2909" y="27426"/>
                  </a:cubicBezTo>
                  <a:cubicBezTo>
                    <a:pt x="3220" y="27426"/>
                    <a:pt x="3534" y="27361"/>
                    <a:pt x="3833" y="27219"/>
                  </a:cubicBezTo>
                  <a:cubicBezTo>
                    <a:pt x="4276" y="27029"/>
                    <a:pt x="4624" y="26712"/>
                    <a:pt x="4846" y="26332"/>
                  </a:cubicBezTo>
                  <a:cubicBezTo>
                    <a:pt x="4909" y="26427"/>
                    <a:pt x="5004" y="26491"/>
                    <a:pt x="5163" y="26491"/>
                  </a:cubicBezTo>
                  <a:cubicBezTo>
                    <a:pt x="6651" y="26174"/>
                    <a:pt x="8076" y="25762"/>
                    <a:pt x="9438" y="25287"/>
                  </a:cubicBezTo>
                  <a:cubicBezTo>
                    <a:pt x="9596" y="26016"/>
                    <a:pt x="9818" y="26712"/>
                    <a:pt x="10008" y="27441"/>
                  </a:cubicBezTo>
                  <a:cubicBezTo>
                    <a:pt x="10610" y="29373"/>
                    <a:pt x="11433" y="32350"/>
                    <a:pt x="13618" y="33046"/>
                  </a:cubicBezTo>
                  <a:cubicBezTo>
                    <a:pt x="13932" y="33149"/>
                    <a:pt x="14242" y="33196"/>
                    <a:pt x="14546" y="33196"/>
                  </a:cubicBezTo>
                  <a:cubicBezTo>
                    <a:pt x="16116" y="33196"/>
                    <a:pt x="17525" y="31945"/>
                    <a:pt x="18400" y="30671"/>
                  </a:cubicBezTo>
                  <a:cubicBezTo>
                    <a:pt x="19097" y="29594"/>
                    <a:pt x="19572" y="28391"/>
                    <a:pt x="19952" y="27124"/>
                  </a:cubicBezTo>
                  <a:cubicBezTo>
                    <a:pt x="20648" y="27211"/>
                    <a:pt x="21364" y="27260"/>
                    <a:pt x="22093" y="27260"/>
                  </a:cubicBezTo>
                  <a:cubicBezTo>
                    <a:pt x="22690" y="27260"/>
                    <a:pt x="23297" y="27227"/>
                    <a:pt x="23911" y="27156"/>
                  </a:cubicBezTo>
                  <a:cubicBezTo>
                    <a:pt x="23943" y="27156"/>
                    <a:pt x="24006" y="27124"/>
                    <a:pt x="24006" y="27124"/>
                  </a:cubicBezTo>
                  <a:cubicBezTo>
                    <a:pt x="24547" y="27913"/>
                    <a:pt x="25472" y="28461"/>
                    <a:pt x="26417" y="28461"/>
                  </a:cubicBezTo>
                  <a:cubicBezTo>
                    <a:pt x="26800" y="28461"/>
                    <a:pt x="27187" y="28370"/>
                    <a:pt x="27553" y="28169"/>
                  </a:cubicBezTo>
                  <a:cubicBezTo>
                    <a:pt x="28883" y="27409"/>
                    <a:pt x="29548" y="25414"/>
                    <a:pt x="28566" y="24147"/>
                  </a:cubicBezTo>
                  <a:cubicBezTo>
                    <a:pt x="28535" y="24052"/>
                    <a:pt x="28440" y="24052"/>
                    <a:pt x="28376" y="24052"/>
                  </a:cubicBezTo>
                  <a:cubicBezTo>
                    <a:pt x="28091" y="23419"/>
                    <a:pt x="27553" y="23071"/>
                    <a:pt x="26919" y="23039"/>
                  </a:cubicBezTo>
                  <a:lnTo>
                    <a:pt x="26919" y="23007"/>
                  </a:lnTo>
                  <a:cubicBezTo>
                    <a:pt x="25748" y="20885"/>
                    <a:pt x="24291" y="18954"/>
                    <a:pt x="22644" y="17243"/>
                  </a:cubicBezTo>
                  <a:cubicBezTo>
                    <a:pt x="24449" y="15280"/>
                    <a:pt x="25811" y="12746"/>
                    <a:pt x="23531" y="10656"/>
                  </a:cubicBezTo>
                  <a:cubicBezTo>
                    <a:pt x="22842" y="9968"/>
                    <a:pt x="21908" y="9731"/>
                    <a:pt x="20974" y="9731"/>
                  </a:cubicBezTo>
                  <a:cubicBezTo>
                    <a:pt x="20748" y="9731"/>
                    <a:pt x="20523" y="9745"/>
                    <a:pt x="20301" y="9770"/>
                  </a:cubicBezTo>
                  <a:cubicBezTo>
                    <a:pt x="19952" y="7964"/>
                    <a:pt x="19477" y="6128"/>
                    <a:pt x="18876" y="4354"/>
                  </a:cubicBezTo>
                  <a:cubicBezTo>
                    <a:pt x="18844" y="4196"/>
                    <a:pt x="18717" y="4101"/>
                    <a:pt x="18559" y="4101"/>
                  </a:cubicBezTo>
                  <a:cubicBezTo>
                    <a:pt x="19066" y="2612"/>
                    <a:pt x="18274" y="871"/>
                    <a:pt x="16817" y="301"/>
                  </a:cubicBezTo>
                  <a:lnTo>
                    <a:pt x="16722" y="301"/>
                  </a:lnTo>
                  <a:lnTo>
                    <a:pt x="16722" y="269"/>
                  </a:lnTo>
                  <a:cubicBezTo>
                    <a:pt x="16722" y="237"/>
                    <a:pt x="16659" y="142"/>
                    <a:pt x="16627" y="142"/>
                  </a:cubicBezTo>
                  <a:cubicBezTo>
                    <a:pt x="16326" y="46"/>
                    <a:pt x="16014" y="0"/>
                    <a:pt x="15702"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3" name="Google Shape;2133;p1"/>
            <p:cNvSpPr/>
            <p:nvPr/>
          </p:nvSpPr>
          <p:spPr>
            <a:xfrm>
              <a:off x="8215812" y="2044280"/>
              <a:ext cx="43819" cy="92399"/>
            </a:xfrm>
            <a:custGeom>
              <a:avLst/>
              <a:gdLst/>
              <a:ahLst/>
              <a:cxnLst/>
              <a:rect l="l" t="t" r="r" b="b"/>
              <a:pathLst>
                <a:path w="1362" h="2872" extrusionOk="0">
                  <a:moveTo>
                    <a:pt x="653" y="1"/>
                  </a:moveTo>
                  <a:cubicBezTo>
                    <a:pt x="602" y="1"/>
                    <a:pt x="551" y="26"/>
                    <a:pt x="507" y="84"/>
                  </a:cubicBezTo>
                  <a:cubicBezTo>
                    <a:pt x="380" y="148"/>
                    <a:pt x="380" y="274"/>
                    <a:pt x="443" y="401"/>
                  </a:cubicBezTo>
                  <a:cubicBezTo>
                    <a:pt x="1013" y="1129"/>
                    <a:pt x="633" y="1985"/>
                    <a:pt x="127" y="2428"/>
                  </a:cubicBezTo>
                  <a:cubicBezTo>
                    <a:pt x="63" y="2491"/>
                    <a:pt x="0" y="2650"/>
                    <a:pt x="95" y="2776"/>
                  </a:cubicBezTo>
                  <a:cubicBezTo>
                    <a:pt x="190" y="2840"/>
                    <a:pt x="253" y="2871"/>
                    <a:pt x="348" y="2871"/>
                  </a:cubicBezTo>
                  <a:cubicBezTo>
                    <a:pt x="380" y="2871"/>
                    <a:pt x="412" y="2871"/>
                    <a:pt x="443" y="2840"/>
                  </a:cubicBezTo>
                  <a:cubicBezTo>
                    <a:pt x="855" y="2618"/>
                    <a:pt x="1140" y="2206"/>
                    <a:pt x="1235" y="1699"/>
                  </a:cubicBezTo>
                  <a:cubicBezTo>
                    <a:pt x="1362" y="1098"/>
                    <a:pt x="1172" y="528"/>
                    <a:pt x="823" y="84"/>
                  </a:cubicBezTo>
                  <a:cubicBezTo>
                    <a:pt x="773" y="34"/>
                    <a:pt x="713" y="1"/>
                    <a:pt x="653"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4" name="Google Shape;2134;p1"/>
            <p:cNvSpPr/>
            <p:nvPr/>
          </p:nvSpPr>
          <p:spPr>
            <a:xfrm>
              <a:off x="831066" y="3152999"/>
              <a:ext cx="153881" cy="134256"/>
            </a:xfrm>
            <a:custGeom>
              <a:avLst/>
              <a:gdLst/>
              <a:ahLst/>
              <a:cxnLst/>
              <a:rect l="l" t="t" r="r" b="b"/>
              <a:pathLst>
                <a:path w="4783" h="4173" extrusionOk="0">
                  <a:moveTo>
                    <a:pt x="3207" y="844"/>
                  </a:moveTo>
                  <a:cubicBezTo>
                    <a:pt x="3226" y="844"/>
                    <a:pt x="3245" y="852"/>
                    <a:pt x="3263" y="870"/>
                  </a:cubicBezTo>
                  <a:cubicBezTo>
                    <a:pt x="3833" y="1313"/>
                    <a:pt x="3833" y="2137"/>
                    <a:pt x="3326" y="2580"/>
                  </a:cubicBezTo>
                  <a:cubicBezTo>
                    <a:pt x="3283" y="2610"/>
                    <a:pt x="3240" y="2623"/>
                    <a:pt x="3200" y="2623"/>
                  </a:cubicBezTo>
                  <a:cubicBezTo>
                    <a:pt x="3033" y="2623"/>
                    <a:pt x="2913" y="2397"/>
                    <a:pt x="3041" y="2295"/>
                  </a:cubicBezTo>
                  <a:cubicBezTo>
                    <a:pt x="3389" y="1978"/>
                    <a:pt x="3421" y="1408"/>
                    <a:pt x="3104" y="1092"/>
                  </a:cubicBezTo>
                  <a:cubicBezTo>
                    <a:pt x="3053" y="989"/>
                    <a:pt x="3127" y="844"/>
                    <a:pt x="3207" y="844"/>
                  </a:cubicBezTo>
                  <a:close/>
                  <a:moveTo>
                    <a:pt x="2038" y="0"/>
                  </a:moveTo>
                  <a:cubicBezTo>
                    <a:pt x="1155" y="0"/>
                    <a:pt x="276" y="508"/>
                    <a:pt x="32" y="1408"/>
                  </a:cubicBezTo>
                  <a:cubicBezTo>
                    <a:pt x="64" y="1440"/>
                    <a:pt x="64" y="1472"/>
                    <a:pt x="96" y="1503"/>
                  </a:cubicBezTo>
                  <a:cubicBezTo>
                    <a:pt x="222" y="1693"/>
                    <a:pt x="96" y="1852"/>
                    <a:pt x="1" y="1915"/>
                  </a:cubicBezTo>
                  <a:cubicBezTo>
                    <a:pt x="1" y="3055"/>
                    <a:pt x="982" y="4100"/>
                    <a:pt x="2122" y="4163"/>
                  </a:cubicBezTo>
                  <a:cubicBezTo>
                    <a:pt x="2186" y="4169"/>
                    <a:pt x="2250" y="4172"/>
                    <a:pt x="2315" y="4172"/>
                  </a:cubicBezTo>
                  <a:cubicBezTo>
                    <a:pt x="3307" y="4172"/>
                    <a:pt x="4351" y="3498"/>
                    <a:pt x="4529" y="2517"/>
                  </a:cubicBezTo>
                  <a:cubicBezTo>
                    <a:pt x="4783" y="1345"/>
                    <a:pt x="4054" y="331"/>
                    <a:pt x="3009" y="15"/>
                  </a:cubicBezTo>
                  <a:cubicBezTo>
                    <a:pt x="3009" y="69"/>
                    <a:pt x="2938" y="148"/>
                    <a:pt x="2858" y="148"/>
                  </a:cubicBezTo>
                  <a:cubicBezTo>
                    <a:pt x="2845" y="148"/>
                    <a:pt x="2832" y="146"/>
                    <a:pt x="2819" y="141"/>
                  </a:cubicBezTo>
                  <a:cubicBezTo>
                    <a:pt x="2570" y="46"/>
                    <a:pt x="2304" y="0"/>
                    <a:pt x="2038" y="0"/>
                  </a:cubicBezTo>
                  <a:close/>
                </a:path>
              </a:pathLst>
            </a:custGeom>
            <a:solidFill>
              <a:srgbClr val="79C8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5" name="Google Shape;2135;p1"/>
            <p:cNvSpPr/>
            <p:nvPr/>
          </p:nvSpPr>
          <p:spPr>
            <a:xfrm>
              <a:off x="444935" y="2268778"/>
              <a:ext cx="1102423" cy="1035021"/>
            </a:xfrm>
            <a:custGeom>
              <a:avLst/>
              <a:gdLst/>
              <a:ahLst/>
              <a:cxnLst/>
              <a:rect l="l" t="t" r="r" b="b"/>
              <a:pathLst>
                <a:path w="34266" h="32171" extrusionOk="0">
                  <a:moveTo>
                    <a:pt x="3737" y="529"/>
                  </a:moveTo>
                  <a:cubicBezTo>
                    <a:pt x="4769" y="529"/>
                    <a:pt x="5814" y="949"/>
                    <a:pt x="6397" y="1847"/>
                  </a:cubicBezTo>
                  <a:cubicBezTo>
                    <a:pt x="7252" y="3082"/>
                    <a:pt x="6872" y="4919"/>
                    <a:pt x="5732" y="5837"/>
                  </a:cubicBezTo>
                  <a:cubicBezTo>
                    <a:pt x="5242" y="6214"/>
                    <a:pt x="4638" y="6392"/>
                    <a:pt x="4025" y="6392"/>
                  </a:cubicBezTo>
                  <a:cubicBezTo>
                    <a:pt x="3094" y="6392"/>
                    <a:pt x="2144" y="5981"/>
                    <a:pt x="1552" y="5236"/>
                  </a:cubicBezTo>
                  <a:cubicBezTo>
                    <a:pt x="507" y="3905"/>
                    <a:pt x="1013" y="1974"/>
                    <a:pt x="2280" y="960"/>
                  </a:cubicBezTo>
                  <a:cubicBezTo>
                    <a:pt x="2375" y="897"/>
                    <a:pt x="2407" y="802"/>
                    <a:pt x="2375" y="739"/>
                  </a:cubicBezTo>
                  <a:lnTo>
                    <a:pt x="2502" y="739"/>
                  </a:lnTo>
                  <a:cubicBezTo>
                    <a:pt x="2890" y="600"/>
                    <a:pt x="3312" y="529"/>
                    <a:pt x="3737" y="529"/>
                  </a:cubicBezTo>
                  <a:close/>
                  <a:moveTo>
                    <a:pt x="16709" y="2176"/>
                  </a:moveTo>
                  <a:cubicBezTo>
                    <a:pt x="19096" y="2176"/>
                    <a:pt x="20264" y="4835"/>
                    <a:pt x="20617" y="6977"/>
                  </a:cubicBezTo>
                  <a:cubicBezTo>
                    <a:pt x="19983" y="7072"/>
                    <a:pt x="19350" y="7199"/>
                    <a:pt x="18716" y="7294"/>
                  </a:cubicBezTo>
                  <a:cubicBezTo>
                    <a:pt x="17070" y="6154"/>
                    <a:pt x="15360" y="5077"/>
                    <a:pt x="13586" y="4127"/>
                  </a:cubicBezTo>
                  <a:cubicBezTo>
                    <a:pt x="14219" y="3177"/>
                    <a:pt x="15011" y="2449"/>
                    <a:pt x="16120" y="2227"/>
                  </a:cubicBezTo>
                  <a:cubicBezTo>
                    <a:pt x="16324" y="2192"/>
                    <a:pt x="16520" y="2176"/>
                    <a:pt x="16709" y="2176"/>
                  </a:cubicBezTo>
                  <a:close/>
                  <a:moveTo>
                    <a:pt x="20712" y="7706"/>
                  </a:moveTo>
                  <a:lnTo>
                    <a:pt x="20712" y="7832"/>
                  </a:lnTo>
                  <a:cubicBezTo>
                    <a:pt x="20743" y="8181"/>
                    <a:pt x="20743" y="8497"/>
                    <a:pt x="20775" y="8846"/>
                  </a:cubicBezTo>
                  <a:cubicBezTo>
                    <a:pt x="20395" y="8529"/>
                    <a:pt x="19952" y="8212"/>
                    <a:pt x="19508" y="7864"/>
                  </a:cubicBezTo>
                  <a:cubicBezTo>
                    <a:pt x="19920" y="7832"/>
                    <a:pt x="20300" y="7737"/>
                    <a:pt x="20712" y="7706"/>
                  </a:cubicBezTo>
                  <a:close/>
                  <a:moveTo>
                    <a:pt x="13174" y="4761"/>
                  </a:moveTo>
                  <a:cubicBezTo>
                    <a:pt x="14726" y="5616"/>
                    <a:pt x="16278" y="6502"/>
                    <a:pt x="17735" y="7516"/>
                  </a:cubicBezTo>
                  <a:cubicBezTo>
                    <a:pt x="15518" y="8022"/>
                    <a:pt x="13333" y="8782"/>
                    <a:pt x="11243" y="9764"/>
                  </a:cubicBezTo>
                  <a:cubicBezTo>
                    <a:pt x="11433" y="9099"/>
                    <a:pt x="11686" y="8402"/>
                    <a:pt x="11908" y="7769"/>
                  </a:cubicBezTo>
                  <a:cubicBezTo>
                    <a:pt x="12224" y="6914"/>
                    <a:pt x="12636" y="5774"/>
                    <a:pt x="13174" y="4761"/>
                  </a:cubicBezTo>
                  <a:close/>
                  <a:moveTo>
                    <a:pt x="31194" y="6914"/>
                  </a:moveTo>
                  <a:cubicBezTo>
                    <a:pt x="32587" y="7199"/>
                    <a:pt x="33728" y="8339"/>
                    <a:pt x="33538" y="9828"/>
                  </a:cubicBezTo>
                  <a:cubicBezTo>
                    <a:pt x="33331" y="11094"/>
                    <a:pt x="32166" y="11868"/>
                    <a:pt x="30985" y="11868"/>
                  </a:cubicBezTo>
                  <a:cubicBezTo>
                    <a:pt x="30896" y="11868"/>
                    <a:pt x="30808" y="11863"/>
                    <a:pt x="30719" y="11854"/>
                  </a:cubicBezTo>
                  <a:cubicBezTo>
                    <a:pt x="29421" y="11728"/>
                    <a:pt x="28566" y="10683"/>
                    <a:pt x="28661" y="9353"/>
                  </a:cubicBezTo>
                  <a:cubicBezTo>
                    <a:pt x="28692" y="7927"/>
                    <a:pt x="29801" y="6946"/>
                    <a:pt x="31194" y="6914"/>
                  </a:cubicBezTo>
                  <a:close/>
                  <a:moveTo>
                    <a:pt x="7189" y="2195"/>
                  </a:moveTo>
                  <a:cubicBezTo>
                    <a:pt x="9089" y="2860"/>
                    <a:pt x="10926" y="3652"/>
                    <a:pt x="12668" y="4539"/>
                  </a:cubicBezTo>
                  <a:cubicBezTo>
                    <a:pt x="12541" y="4697"/>
                    <a:pt x="12478" y="4856"/>
                    <a:pt x="12383" y="5014"/>
                  </a:cubicBezTo>
                  <a:cubicBezTo>
                    <a:pt x="11559" y="6597"/>
                    <a:pt x="10926" y="8339"/>
                    <a:pt x="10451" y="10144"/>
                  </a:cubicBezTo>
                  <a:cubicBezTo>
                    <a:pt x="9342" y="10714"/>
                    <a:pt x="7949" y="11506"/>
                    <a:pt x="6651" y="12488"/>
                  </a:cubicBezTo>
                  <a:cubicBezTo>
                    <a:pt x="5447" y="10714"/>
                    <a:pt x="4434" y="8846"/>
                    <a:pt x="3547" y="6914"/>
                  </a:cubicBezTo>
                  <a:lnTo>
                    <a:pt x="3547" y="6914"/>
                  </a:lnTo>
                  <a:cubicBezTo>
                    <a:pt x="3730" y="6941"/>
                    <a:pt x="3914" y="6955"/>
                    <a:pt x="4096" y="6955"/>
                  </a:cubicBezTo>
                  <a:cubicBezTo>
                    <a:pt x="4763" y="6955"/>
                    <a:pt x="5413" y="6767"/>
                    <a:pt x="5985" y="6344"/>
                  </a:cubicBezTo>
                  <a:cubicBezTo>
                    <a:pt x="7252" y="5457"/>
                    <a:pt x="7759" y="3620"/>
                    <a:pt x="7189" y="2195"/>
                  </a:cubicBezTo>
                  <a:close/>
                  <a:moveTo>
                    <a:pt x="25238" y="7452"/>
                  </a:moveTo>
                  <a:cubicBezTo>
                    <a:pt x="26411" y="7452"/>
                    <a:pt x="27583" y="7507"/>
                    <a:pt x="28756" y="7611"/>
                  </a:cubicBezTo>
                  <a:cubicBezTo>
                    <a:pt x="27774" y="9099"/>
                    <a:pt x="27964" y="11664"/>
                    <a:pt x="29991" y="12298"/>
                  </a:cubicBezTo>
                  <a:cubicBezTo>
                    <a:pt x="29294" y="13469"/>
                    <a:pt x="28471" y="14515"/>
                    <a:pt x="27520" y="15465"/>
                  </a:cubicBezTo>
                  <a:cubicBezTo>
                    <a:pt x="26602" y="14356"/>
                    <a:pt x="25620" y="13279"/>
                    <a:pt x="24607" y="12298"/>
                  </a:cubicBezTo>
                  <a:cubicBezTo>
                    <a:pt x="23593" y="11253"/>
                    <a:pt x="22517" y="10271"/>
                    <a:pt x="21408" y="9353"/>
                  </a:cubicBezTo>
                  <a:cubicBezTo>
                    <a:pt x="21377" y="8846"/>
                    <a:pt x="21345" y="8244"/>
                    <a:pt x="21250" y="7674"/>
                  </a:cubicBezTo>
                  <a:cubicBezTo>
                    <a:pt x="22579" y="7523"/>
                    <a:pt x="23909" y="7452"/>
                    <a:pt x="25238" y="7452"/>
                  </a:cubicBezTo>
                  <a:close/>
                  <a:moveTo>
                    <a:pt x="10261" y="10999"/>
                  </a:moveTo>
                  <a:cubicBezTo>
                    <a:pt x="10039" y="11728"/>
                    <a:pt x="9881" y="12488"/>
                    <a:pt x="9786" y="13248"/>
                  </a:cubicBezTo>
                  <a:cubicBezTo>
                    <a:pt x="9627" y="14103"/>
                    <a:pt x="9501" y="15053"/>
                    <a:pt x="9406" y="15940"/>
                  </a:cubicBezTo>
                  <a:cubicBezTo>
                    <a:pt x="8551" y="14990"/>
                    <a:pt x="7759" y="14008"/>
                    <a:pt x="6999" y="12931"/>
                  </a:cubicBezTo>
                  <a:cubicBezTo>
                    <a:pt x="8044" y="12203"/>
                    <a:pt x="9184" y="11538"/>
                    <a:pt x="10261" y="10999"/>
                  </a:cubicBezTo>
                  <a:close/>
                  <a:moveTo>
                    <a:pt x="21408" y="10271"/>
                  </a:moveTo>
                  <a:cubicBezTo>
                    <a:pt x="21503" y="10303"/>
                    <a:pt x="21535" y="10398"/>
                    <a:pt x="21598" y="10429"/>
                  </a:cubicBezTo>
                  <a:cubicBezTo>
                    <a:pt x="23562" y="12108"/>
                    <a:pt x="25399" y="13913"/>
                    <a:pt x="26982" y="15940"/>
                  </a:cubicBezTo>
                  <a:cubicBezTo>
                    <a:pt x="25050" y="17713"/>
                    <a:pt x="22707" y="19012"/>
                    <a:pt x="20300" y="20120"/>
                  </a:cubicBezTo>
                  <a:cubicBezTo>
                    <a:pt x="21028" y="17111"/>
                    <a:pt x="21408" y="14040"/>
                    <a:pt x="21408" y="10873"/>
                  </a:cubicBezTo>
                  <a:lnTo>
                    <a:pt x="21408" y="10271"/>
                  </a:lnTo>
                  <a:close/>
                  <a:moveTo>
                    <a:pt x="18526" y="8086"/>
                  </a:moveTo>
                  <a:cubicBezTo>
                    <a:pt x="19318" y="8656"/>
                    <a:pt x="20078" y="9258"/>
                    <a:pt x="20807" y="9828"/>
                  </a:cubicBezTo>
                  <a:cubicBezTo>
                    <a:pt x="20870" y="11506"/>
                    <a:pt x="20743" y="13153"/>
                    <a:pt x="20585" y="14831"/>
                  </a:cubicBezTo>
                  <a:cubicBezTo>
                    <a:pt x="20395" y="16731"/>
                    <a:pt x="20015" y="18632"/>
                    <a:pt x="19540" y="20500"/>
                  </a:cubicBezTo>
                  <a:cubicBezTo>
                    <a:pt x="19191" y="20658"/>
                    <a:pt x="18811" y="20817"/>
                    <a:pt x="18400" y="20975"/>
                  </a:cubicBezTo>
                  <a:cubicBezTo>
                    <a:pt x="17861" y="21197"/>
                    <a:pt x="17165" y="21482"/>
                    <a:pt x="16373" y="21767"/>
                  </a:cubicBezTo>
                  <a:cubicBezTo>
                    <a:pt x="15011" y="20912"/>
                    <a:pt x="13649" y="19962"/>
                    <a:pt x="12414" y="18948"/>
                  </a:cubicBezTo>
                  <a:cubicBezTo>
                    <a:pt x="11559" y="18220"/>
                    <a:pt x="10767" y="17428"/>
                    <a:pt x="9976" y="16636"/>
                  </a:cubicBezTo>
                  <a:cubicBezTo>
                    <a:pt x="10039" y="16003"/>
                    <a:pt x="10102" y="15433"/>
                    <a:pt x="10166" y="14831"/>
                  </a:cubicBezTo>
                  <a:cubicBezTo>
                    <a:pt x="10324" y="13406"/>
                    <a:pt x="10609" y="12013"/>
                    <a:pt x="10958" y="10619"/>
                  </a:cubicBezTo>
                  <a:cubicBezTo>
                    <a:pt x="11844" y="10239"/>
                    <a:pt x="12668" y="9891"/>
                    <a:pt x="13333" y="9606"/>
                  </a:cubicBezTo>
                  <a:cubicBezTo>
                    <a:pt x="15043" y="8941"/>
                    <a:pt x="16785" y="8466"/>
                    <a:pt x="18526" y="8086"/>
                  </a:cubicBezTo>
                  <a:close/>
                  <a:moveTo>
                    <a:pt x="19318" y="21323"/>
                  </a:moveTo>
                  <a:cubicBezTo>
                    <a:pt x="19160" y="21925"/>
                    <a:pt x="19001" y="22463"/>
                    <a:pt x="18811" y="23065"/>
                  </a:cubicBezTo>
                  <a:cubicBezTo>
                    <a:pt x="18241" y="22780"/>
                    <a:pt x="17703" y="22463"/>
                    <a:pt x="17133" y="22178"/>
                  </a:cubicBezTo>
                  <a:cubicBezTo>
                    <a:pt x="17196" y="22178"/>
                    <a:pt x="17228" y="22147"/>
                    <a:pt x="17260" y="22147"/>
                  </a:cubicBezTo>
                  <a:cubicBezTo>
                    <a:pt x="17925" y="21862"/>
                    <a:pt x="18653" y="21608"/>
                    <a:pt x="19318" y="21323"/>
                  </a:cubicBezTo>
                  <a:close/>
                  <a:moveTo>
                    <a:pt x="9976" y="17428"/>
                  </a:moveTo>
                  <a:lnTo>
                    <a:pt x="9976" y="17428"/>
                  </a:lnTo>
                  <a:cubicBezTo>
                    <a:pt x="11211" y="18695"/>
                    <a:pt x="12541" y="19867"/>
                    <a:pt x="13966" y="20880"/>
                  </a:cubicBezTo>
                  <a:cubicBezTo>
                    <a:pt x="14536" y="21292"/>
                    <a:pt x="15106" y="21672"/>
                    <a:pt x="15676" y="22020"/>
                  </a:cubicBezTo>
                  <a:cubicBezTo>
                    <a:pt x="14061" y="22622"/>
                    <a:pt x="12098" y="23223"/>
                    <a:pt x="10261" y="23540"/>
                  </a:cubicBezTo>
                  <a:cubicBezTo>
                    <a:pt x="9944" y="21513"/>
                    <a:pt x="9849" y="19423"/>
                    <a:pt x="9976" y="17428"/>
                  </a:cubicBezTo>
                  <a:close/>
                  <a:moveTo>
                    <a:pt x="6492" y="13311"/>
                  </a:moveTo>
                  <a:cubicBezTo>
                    <a:pt x="7347" y="14546"/>
                    <a:pt x="8297" y="15686"/>
                    <a:pt x="9342" y="16795"/>
                  </a:cubicBezTo>
                  <a:cubicBezTo>
                    <a:pt x="9184" y="19075"/>
                    <a:pt x="9216" y="21450"/>
                    <a:pt x="9627" y="23667"/>
                  </a:cubicBezTo>
                  <a:cubicBezTo>
                    <a:pt x="9043" y="23739"/>
                    <a:pt x="8471" y="23780"/>
                    <a:pt x="7921" y="23780"/>
                  </a:cubicBezTo>
                  <a:cubicBezTo>
                    <a:pt x="5578" y="23780"/>
                    <a:pt x="3644" y="23030"/>
                    <a:pt x="2977" y="20722"/>
                  </a:cubicBezTo>
                  <a:cubicBezTo>
                    <a:pt x="2090" y="17808"/>
                    <a:pt x="3959" y="15275"/>
                    <a:pt x="6492" y="13311"/>
                  </a:cubicBezTo>
                  <a:close/>
                  <a:moveTo>
                    <a:pt x="27394" y="16541"/>
                  </a:moveTo>
                  <a:cubicBezTo>
                    <a:pt x="27425" y="16573"/>
                    <a:pt x="27520" y="16668"/>
                    <a:pt x="27552" y="16731"/>
                  </a:cubicBezTo>
                  <a:cubicBezTo>
                    <a:pt x="29308" y="19209"/>
                    <a:pt x="31685" y="25506"/>
                    <a:pt x="26474" y="25506"/>
                  </a:cubicBezTo>
                  <a:cubicBezTo>
                    <a:pt x="26422" y="25506"/>
                    <a:pt x="26370" y="25505"/>
                    <a:pt x="26317" y="25504"/>
                  </a:cubicBezTo>
                  <a:cubicBezTo>
                    <a:pt x="24037" y="25440"/>
                    <a:pt x="21503" y="24364"/>
                    <a:pt x="19381" y="23382"/>
                  </a:cubicBezTo>
                  <a:cubicBezTo>
                    <a:pt x="19635" y="22590"/>
                    <a:pt x="19857" y="21830"/>
                    <a:pt x="20078" y="21038"/>
                  </a:cubicBezTo>
                  <a:cubicBezTo>
                    <a:pt x="22707" y="19867"/>
                    <a:pt x="25240" y="18441"/>
                    <a:pt x="27394" y="16541"/>
                  </a:cubicBezTo>
                  <a:close/>
                  <a:moveTo>
                    <a:pt x="16373" y="22495"/>
                  </a:moveTo>
                  <a:cubicBezTo>
                    <a:pt x="17101" y="22907"/>
                    <a:pt x="17861" y="23350"/>
                    <a:pt x="18590" y="23699"/>
                  </a:cubicBezTo>
                  <a:cubicBezTo>
                    <a:pt x="18051" y="25250"/>
                    <a:pt x="17450" y="26739"/>
                    <a:pt x="16753" y="28196"/>
                  </a:cubicBezTo>
                  <a:cubicBezTo>
                    <a:pt x="16341" y="27499"/>
                    <a:pt x="15645" y="27024"/>
                    <a:pt x="14789" y="26992"/>
                  </a:cubicBezTo>
                  <a:cubicBezTo>
                    <a:pt x="14631" y="26992"/>
                    <a:pt x="14568" y="27055"/>
                    <a:pt x="14536" y="27182"/>
                  </a:cubicBezTo>
                  <a:cubicBezTo>
                    <a:pt x="14295" y="27087"/>
                    <a:pt x="14042" y="27043"/>
                    <a:pt x="13789" y="27043"/>
                  </a:cubicBezTo>
                  <a:cubicBezTo>
                    <a:pt x="12947" y="27043"/>
                    <a:pt x="12107" y="27535"/>
                    <a:pt x="11718" y="28291"/>
                  </a:cubicBezTo>
                  <a:cubicBezTo>
                    <a:pt x="11084" y="27055"/>
                    <a:pt x="10641" y="25662"/>
                    <a:pt x="10356" y="24237"/>
                  </a:cubicBezTo>
                  <a:cubicBezTo>
                    <a:pt x="12541" y="23889"/>
                    <a:pt x="14758" y="23097"/>
                    <a:pt x="16373" y="22495"/>
                  </a:cubicBezTo>
                  <a:close/>
                  <a:moveTo>
                    <a:pt x="14122" y="27437"/>
                  </a:moveTo>
                  <a:cubicBezTo>
                    <a:pt x="14380" y="27437"/>
                    <a:pt x="14639" y="27478"/>
                    <a:pt x="14884" y="27562"/>
                  </a:cubicBezTo>
                  <a:cubicBezTo>
                    <a:pt x="14903" y="27581"/>
                    <a:pt x="14922" y="27588"/>
                    <a:pt x="14939" y="27588"/>
                  </a:cubicBezTo>
                  <a:cubicBezTo>
                    <a:pt x="14982" y="27588"/>
                    <a:pt x="15020" y="27544"/>
                    <a:pt x="15043" y="27499"/>
                  </a:cubicBezTo>
                  <a:cubicBezTo>
                    <a:pt x="16056" y="27815"/>
                    <a:pt x="16816" y="28829"/>
                    <a:pt x="16595" y="30001"/>
                  </a:cubicBezTo>
                  <a:cubicBezTo>
                    <a:pt x="16363" y="31015"/>
                    <a:pt x="15388" y="31632"/>
                    <a:pt x="14472" y="31632"/>
                  </a:cubicBezTo>
                  <a:cubicBezTo>
                    <a:pt x="14387" y="31632"/>
                    <a:pt x="14303" y="31626"/>
                    <a:pt x="14219" y="31616"/>
                  </a:cubicBezTo>
                  <a:cubicBezTo>
                    <a:pt x="13048" y="31521"/>
                    <a:pt x="12066" y="30539"/>
                    <a:pt x="12066" y="29367"/>
                  </a:cubicBezTo>
                  <a:cubicBezTo>
                    <a:pt x="12193" y="29272"/>
                    <a:pt x="12256" y="29114"/>
                    <a:pt x="12193" y="28956"/>
                  </a:cubicBezTo>
                  <a:cubicBezTo>
                    <a:pt x="12161" y="28924"/>
                    <a:pt x="12161" y="28892"/>
                    <a:pt x="12098" y="28829"/>
                  </a:cubicBezTo>
                  <a:cubicBezTo>
                    <a:pt x="12320" y="27941"/>
                    <a:pt x="13214" y="27437"/>
                    <a:pt x="14122" y="27437"/>
                  </a:cubicBezTo>
                  <a:close/>
                  <a:moveTo>
                    <a:pt x="4005" y="1"/>
                  </a:moveTo>
                  <a:cubicBezTo>
                    <a:pt x="3440" y="1"/>
                    <a:pt x="2875" y="145"/>
                    <a:pt x="2375" y="454"/>
                  </a:cubicBezTo>
                  <a:cubicBezTo>
                    <a:pt x="2344" y="454"/>
                    <a:pt x="2344" y="485"/>
                    <a:pt x="2344" y="549"/>
                  </a:cubicBezTo>
                  <a:cubicBezTo>
                    <a:pt x="2291" y="514"/>
                    <a:pt x="2249" y="489"/>
                    <a:pt x="2200" y="489"/>
                  </a:cubicBezTo>
                  <a:cubicBezTo>
                    <a:pt x="2160" y="489"/>
                    <a:pt x="2116" y="506"/>
                    <a:pt x="2059" y="549"/>
                  </a:cubicBezTo>
                  <a:cubicBezTo>
                    <a:pt x="507" y="1562"/>
                    <a:pt x="0" y="3874"/>
                    <a:pt x="1108" y="5426"/>
                  </a:cubicBezTo>
                  <a:cubicBezTo>
                    <a:pt x="1583" y="6091"/>
                    <a:pt x="2280" y="6566"/>
                    <a:pt x="3072" y="6756"/>
                  </a:cubicBezTo>
                  <a:cubicBezTo>
                    <a:pt x="3864" y="8877"/>
                    <a:pt x="4940" y="10904"/>
                    <a:pt x="6207" y="12773"/>
                  </a:cubicBezTo>
                  <a:cubicBezTo>
                    <a:pt x="3199" y="15116"/>
                    <a:pt x="760" y="18346"/>
                    <a:pt x="2660" y="21798"/>
                  </a:cubicBezTo>
                  <a:cubicBezTo>
                    <a:pt x="3692" y="23738"/>
                    <a:pt x="5637" y="24383"/>
                    <a:pt x="7832" y="24383"/>
                  </a:cubicBezTo>
                  <a:cubicBezTo>
                    <a:pt x="8468" y="24383"/>
                    <a:pt x="9124" y="24329"/>
                    <a:pt x="9786" y="24237"/>
                  </a:cubicBezTo>
                  <a:cubicBezTo>
                    <a:pt x="10134" y="25915"/>
                    <a:pt x="10672" y="27499"/>
                    <a:pt x="11528" y="28892"/>
                  </a:cubicBezTo>
                  <a:cubicBezTo>
                    <a:pt x="11243" y="30254"/>
                    <a:pt x="12224" y="31774"/>
                    <a:pt x="13618" y="32091"/>
                  </a:cubicBezTo>
                  <a:cubicBezTo>
                    <a:pt x="13837" y="32144"/>
                    <a:pt x="14064" y="32170"/>
                    <a:pt x="14291" y="32170"/>
                  </a:cubicBezTo>
                  <a:cubicBezTo>
                    <a:pt x="15538" y="32170"/>
                    <a:pt x="16807" y="31391"/>
                    <a:pt x="17101" y="30159"/>
                  </a:cubicBezTo>
                  <a:cubicBezTo>
                    <a:pt x="17228" y="29621"/>
                    <a:pt x="17165" y="29082"/>
                    <a:pt x="16975" y="28607"/>
                  </a:cubicBezTo>
                  <a:lnTo>
                    <a:pt x="16975" y="28607"/>
                  </a:lnTo>
                  <a:cubicBezTo>
                    <a:pt x="17003" y="28614"/>
                    <a:pt x="17032" y="28618"/>
                    <a:pt x="17059" y="28618"/>
                  </a:cubicBezTo>
                  <a:cubicBezTo>
                    <a:pt x="17155" y="28618"/>
                    <a:pt x="17242" y="28572"/>
                    <a:pt x="17291" y="28449"/>
                  </a:cubicBezTo>
                  <a:cubicBezTo>
                    <a:pt x="18020" y="26929"/>
                    <a:pt x="18590" y="25440"/>
                    <a:pt x="19160" y="23889"/>
                  </a:cubicBezTo>
                  <a:cubicBezTo>
                    <a:pt x="19920" y="24237"/>
                    <a:pt x="20648" y="24554"/>
                    <a:pt x="21408" y="24839"/>
                  </a:cubicBezTo>
                  <a:cubicBezTo>
                    <a:pt x="22864" y="25374"/>
                    <a:pt x="24755" y="26141"/>
                    <a:pt x="26493" y="26141"/>
                  </a:cubicBezTo>
                  <a:cubicBezTo>
                    <a:pt x="27325" y="26141"/>
                    <a:pt x="28122" y="25965"/>
                    <a:pt x="28819" y="25504"/>
                  </a:cubicBezTo>
                  <a:cubicBezTo>
                    <a:pt x="30719" y="24300"/>
                    <a:pt x="30624" y="21640"/>
                    <a:pt x="29991" y="19740"/>
                  </a:cubicBezTo>
                  <a:cubicBezTo>
                    <a:pt x="29579" y="18378"/>
                    <a:pt x="28819" y="17175"/>
                    <a:pt x="27932" y="15971"/>
                  </a:cubicBezTo>
                  <a:cubicBezTo>
                    <a:pt x="28977" y="14958"/>
                    <a:pt x="29896" y="13850"/>
                    <a:pt x="30624" y="12519"/>
                  </a:cubicBezTo>
                  <a:cubicBezTo>
                    <a:pt x="30687" y="12488"/>
                    <a:pt x="30687" y="12424"/>
                    <a:pt x="30687" y="12361"/>
                  </a:cubicBezTo>
                  <a:cubicBezTo>
                    <a:pt x="30777" y="12369"/>
                    <a:pt x="30867" y="12373"/>
                    <a:pt x="30957" y="12373"/>
                  </a:cubicBezTo>
                  <a:cubicBezTo>
                    <a:pt x="32334" y="12373"/>
                    <a:pt x="33745" y="11476"/>
                    <a:pt x="34013" y="10049"/>
                  </a:cubicBezTo>
                  <a:cubicBezTo>
                    <a:pt x="34266" y="8402"/>
                    <a:pt x="32968" y="6439"/>
                    <a:pt x="31226" y="6439"/>
                  </a:cubicBezTo>
                  <a:cubicBezTo>
                    <a:pt x="31175" y="6439"/>
                    <a:pt x="31104" y="6480"/>
                    <a:pt x="31062" y="6480"/>
                  </a:cubicBezTo>
                  <a:cubicBezTo>
                    <a:pt x="31051" y="6480"/>
                    <a:pt x="31042" y="6477"/>
                    <a:pt x="31036" y="6471"/>
                  </a:cubicBezTo>
                  <a:cubicBezTo>
                    <a:pt x="30873" y="6430"/>
                    <a:pt x="30715" y="6411"/>
                    <a:pt x="30562" y="6411"/>
                  </a:cubicBezTo>
                  <a:cubicBezTo>
                    <a:pt x="30000" y="6411"/>
                    <a:pt x="29509" y="6667"/>
                    <a:pt x="29136" y="7041"/>
                  </a:cubicBezTo>
                  <a:lnTo>
                    <a:pt x="29104" y="7041"/>
                  </a:lnTo>
                  <a:cubicBezTo>
                    <a:pt x="27609" y="6807"/>
                    <a:pt x="26104" y="6695"/>
                    <a:pt x="24601" y="6695"/>
                  </a:cubicBezTo>
                  <a:cubicBezTo>
                    <a:pt x="23460" y="6695"/>
                    <a:pt x="22321" y="6759"/>
                    <a:pt x="21187" y="6882"/>
                  </a:cubicBezTo>
                  <a:cubicBezTo>
                    <a:pt x="20692" y="4176"/>
                    <a:pt x="19556" y="1497"/>
                    <a:pt x="16796" y="1497"/>
                  </a:cubicBezTo>
                  <a:cubicBezTo>
                    <a:pt x="16552" y="1497"/>
                    <a:pt x="16295" y="1518"/>
                    <a:pt x="16025" y="1562"/>
                  </a:cubicBezTo>
                  <a:cubicBezTo>
                    <a:pt x="14694" y="1752"/>
                    <a:pt x="13744" y="2702"/>
                    <a:pt x="13016" y="3810"/>
                  </a:cubicBezTo>
                  <a:cubicBezTo>
                    <a:pt x="11148" y="2924"/>
                    <a:pt x="9247" y="2069"/>
                    <a:pt x="7284" y="1404"/>
                  </a:cubicBezTo>
                  <a:cubicBezTo>
                    <a:pt x="7247" y="1396"/>
                    <a:pt x="7209" y="1392"/>
                    <a:pt x="7173" y="1392"/>
                  </a:cubicBezTo>
                  <a:cubicBezTo>
                    <a:pt x="7054" y="1392"/>
                    <a:pt x="6945" y="1434"/>
                    <a:pt x="6872" y="1530"/>
                  </a:cubicBezTo>
                  <a:cubicBezTo>
                    <a:pt x="6241" y="563"/>
                    <a:pt x="5122" y="1"/>
                    <a:pt x="4005"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6" name="Google Shape;2136;p1"/>
            <p:cNvSpPr/>
            <p:nvPr/>
          </p:nvSpPr>
          <p:spPr>
            <a:xfrm>
              <a:off x="1363935" y="2492214"/>
              <a:ext cx="165077" cy="159415"/>
            </a:xfrm>
            <a:custGeom>
              <a:avLst/>
              <a:gdLst/>
              <a:ahLst/>
              <a:cxnLst/>
              <a:rect l="l" t="t" r="r" b="b"/>
              <a:pathLst>
                <a:path w="5131" h="4955" extrusionOk="0">
                  <a:moveTo>
                    <a:pt x="2236" y="572"/>
                  </a:moveTo>
                  <a:cubicBezTo>
                    <a:pt x="2326" y="572"/>
                    <a:pt x="2415" y="582"/>
                    <a:pt x="2502" y="602"/>
                  </a:cubicBezTo>
                  <a:cubicBezTo>
                    <a:pt x="2745" y="633"/>
                    <a:pt x="2697" y="953"/>
                    <a:pt x="2499" y="953"/>
                  </a:cubicBezTo>
                  <a:cubicBezTo>
                    <a:pt x="2490" y="953"/>
                    <a:pt x="2480" y="952"/>
                    <a:pt x="2471" y="951"/>
                  </a:cubicBezTo>
                  <a:cubicBezTo>
                    <a:pt x="2429" y="949"/>
                    <a:pt x="2388" y="947"/>
                    <a:pt x="2347" y="947"/>
                  </a:cubicBezTo>
                  <a:cubicBezTo>
                    <a:pt x="1800" y="947"/>
                    <a:pt x="1340" y="1151"/>
                    <a:pt x="1046" y="1711"/>
                  </a:cubicBezTo>
                  <a:cubicBezTo>
                    <a:pt x="1015" y="1762"/>
                    <a:pt x="974" y="1784"/>
                    <a:pt x="934" y="1784"/>
                  </a:cubicBezTo>
                  <a:cubicBezTo>
                    <a:pt x="851" y="1784"/>
                    <a:pt x="771" y="1691"/>
                    <a:pt x="792" y="1584"/>
                  </a:cubicBezTo>
                  <a:cubicBezTo>
                    <a:pt x="1012" y="1006"/>
                    <a:pt x="1639" y="572"/>
                    <a:pt x="2236" y="572"/>
                  </a:cubicBezTo>
                  <a:close/>
                  <a:moveTo>
                    <a:pt x="2597" y="1"/>
                  </a:moveTo>
                  <a:cubicBezTo>
                    <a:pt x="1204" y="1"/>
                    <a:pt x="127" y="982"/>
                    <a:pt x="64" y="2471"/>
                  </a:cubicBezTo>
                  <a:cubicBezTo>
                    <a:pt x="1" y="3738"/>
                    <a:pt x="856" y="4846"/>
                    <a:pt x="2154" y="4941"/>
                  </a:cubicBezTo>
                  <a:cubicBezTo>
                    <a:pt x="2243" y="4950"/>
                    <a:pt x="2332" y="4954"/>
                    <a:pt x="2421" y="4954"/>
                  </a:cubicBezTo>
                  <a:cubicBezTo>
                    <a:pt x="3610" y="4954"/>
                    <a:pt x="4825" y="4183"/>
                    <a:pt x="4973" y="2946"/>
                  </a:cubicBezTo>
                  <a:cubicBezTo>
                    <a:pt x="5131" y="1426"/>
                    <a:pt x="3959" y="286"/>
                    <a:pt x="2597" y="1"/>
                  </a:cubicBezTo>
                  <a:close/>
                </a:path>
              </a:pathLst>
            </a:custGeom>
            <a:solidFill>
              <a:srgbClr val="79C8CF"/>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7" name="Google Shape;2137;p1"/>
            <p:cNvSpPr/>
            <p:nvPr/>
          </p:nvSpPr>
          <p:spPr>
            <a:xfrm>
              <a:off x="1390412" y="2510584"/>
              <a:ext cx="62897" cy="37996"/>
            </a:xfrm>
            <a:custGeom>
              <a:avLst/>
              <a:gdLst/>
              <a:ahLst/>
              <a:cxnLst/>
              <a:rect l="l" t="t" r="r" b="b"/>
              <a:pathLst>
                <a:path w="1955" h="1181" extrusionOk="0">
                  <a:moveTo>
                    <a:pt x="1454" y="1"/>
                  </a:moveTo>
                  <a:cubicBezTo>
                    <a:pt x="817" y="1"/>
                    <a:pt x="202" y="431"/>
                    <a:pt x="64" y="981"/>
                  </a:cubicBezTo>
                  <a:cubicBezTo>
                    <a:pt x="0" y="1088"/>
                    <a:pt x="95" y="1181"/>
                    <a:pt x="192" y="1181"/>
                  </a:cubicBezTo>
                  <a:cubicBezTo>
                    <a:pt x="239" y="1181"/>
                    <a:pt x="287" y="1160"/>
                    <a:pt x="318" y="1108"/>
                  </a:cubicBezTo>
                  <a:cubicBezTo>
                    <a:pt x="553" y="578"/>
                    <a:pt x="1036" y="376"/>
                    <a:pt x="1561" y="376"/>
                  </a:cubicBezTo>
                  <a:cubicBezTo>
                    <a:pt x="1600" y="376"/>
                    <a:pt x="1640" y="378"/>
                    <a:pt x="1679" y="380"/>
                  </a:cubicBezTo>
                  <a:cubicBezTo>
                    <a:pt x="1690" y="381"/>
                    <a:pt x="1701" y="382"/>
                    <a:pt x="1711" y="382"/>
                  </a:cubicBezTo>
                  <a:cubicBezTo>
                    <a:pt x="1935" y="382"/>
                    <a:pt x="1955" y="62"/>
                    <a:pt x="1743" y="31"/>
                  </a:cubicBezTo>
                  <a:cubicBezTo>
                    <a:pt x="1647" y="11"/>
                    <a:pt x="1550" y="1"/>
                    <a:pt x="1454"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8" name="Google Shape;2138;p1"/>
            <p:cNvSpPr/>
            <p:nvPr/>
          </p:nvSpPr>
          <p:spPr>
            <a:xfrm>
              <a:off x="856547" y="2635316"/>
              <a:ext cx="191587" cy="195641"/>
            </a:xfrm>
            <a:custGeom>
              <a:avLst/>
              <a:gdLst/>
              <a:ahLst/>
              <a:cxnLst/>
              <a:rect l="l" t="t" r="r" b="b"/>
              <a:pathLst>
                <a:path w="5955" h="6081" extrusionOk="0">
                  <a:moveTo>
                    <a:pt x="3199" y="461"/>
                  </a:moveTo>
                  <a:cubicBezTo>
                    <a:pt x="3199" y="606"/>
                    <a:pt x="3252" y="750"/>
                    <a:pt x="3430" y="750"/>
                  </a:cubicBezTo>
                  <a:cubicBezTo>
                    <a:pt x="3446" y="750"/>
                    <a:pt x="3465" y="749"/>
                    <a:pt x="3484" y="746"/>
                  </a:cubicBezTo>
                  <a:cubicBezTo>
                    <a:pt x="3554" y="735"/>
                    <a:pt x="3622" y="729"/>
                    <a:pt x="3688" y="729"/>
                  </a:cubicBezTo>
                  <a:cubicBezTo>
                    <a:pt x="5057" y="729"/>
                    <a:pt x="5585" y="3138"/>
                    <a:pt x="5162" y="4135"/>
                  </a:cubicBezTo>
                  <a:cubicBezTo>
                    <a:pt x="4804" y="5031"/>
                    <a:pt x="3919" y="5527"/>
                    <a:pt x="3036" y="5527"/>
                  </a:cubicBezTo>
                  <a:cubicBezTo>
                    <a:pt x="2515" y="5527"/>
                    <a:pt x="1995" y="5354"/>
                    <a:pt x="1584" y="4990"/>
                  </a:cubicBezTo>
                  <a:cubicBezTo>
                    <a:pt x="729" y="4135"/>
                    <a:pt x="507" y="2805"/>
                    <a:pt x="1140" y="1823"/>
                  </a:cubicBezTo>
                  <a:cubicBezTo>
                    <a:pt x="1615" y="1063"/>
                    <a:pt x="2375" y="651"/>
                    <a:pt x="3199" y="461"/>
                  </a:cubicBezTo>
                  <a:close/>
                  <a:moveTo>
                    <a:pt x="3357" y="0"/>
                  </a:moveTo>
                  <a:cubicBezTo>
                    <a:pt x="1979" y="0"/>
                    <a:pt x="636" y="980"/>
                    <a:pt x="317" y="2361"/>
                  </a:cubicBezTo>
                  <a:cubicBezTo>
                    <a:pt x="0" y="3818"/>
                    <a:pt x="824" y="5528"/>
                    <a:pt x="2280" y="5972"/>
                  </a:cubicBezTo>
                  <a:cubicBezTo>
                    <a:pt x="2517" y="6046"/>
                    <a:pt x="2760" y="6080"/>
                    <a:pt x="3002" y="6080"/>
                  </a:cubicBezTo>
                  <a:cubicBezTo>
                    <a:pt x="4322" y="6080"/>
                    <a:pt x="5635" y="5051"/>
                    <a:pt x="5796" y="3660"/>
                  </a:cubicBezTo>
                  <a:cubicBezTo>
                    <a:pt x="5954" y="2520"/>
                    <a:pt x="5416" y="620"/>
                    <a:pt x="4181" y="240"/>
                  </a:cubicBezTo>
                  <a:cubicBezTo>
                    <a:pt x="4212" y="176"/>
                    <a:pt x="4181" y="113"/>
                    <a:pt x="4149" y="113"/>
                  </a:cubicBezTo>
                  <a:cubicBezTo>
                    <a:pt x="3888" y="36"/>
                    <a:pt x="3622" y="0"/>
                    <a:pt x="3357"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9" name="Google Shape;2139;p1"/>
            <p:cNvSpPr/>
            <p:nvPr/>
          </p:nvSpPr>
          <p:spPr>
            <a:xfrm>
              <a:off x="872858" y="2648121"/>
              <a:ext cx="163436" cy="163501"/>
            </a:xfrm>
            <a:custGeom>
              <a:avLst/>
              <a:gdLst/>
              <a:ahLst/>
              <a:cxnLst/>
              <a:rect l="l" t="t" r="r" b="b"/>
              <a:pathLst>
                <a:path w="5080" h="5082" extrusionOk="0">
                  <a:moveTo>
                    <a:pt x="2439" y="728"/>
                  </a:moveTo>
                  <a:cubicBezTo>
                    <a:pt x="3325" y="792"/>
                    <a:pt x="3927" y="1678"/>
                    <a:pt x="3642" y="2534"/>
                  </a:cubicBezTo>
                  <a:cubicBezTo>
                    <a:pt x="3610" y="2609"/>
                    <a:pt x="3545" y="2640"/>
                    <a:pt x="3475" y="2640"/>
                  </a:cubicBezTo>
                  <a:cubicBezTo>
                    <a:pt x="3340" y="2640"/>
                    <a:pt x="3188" y="2522"/>
                    <a:pt x="3230" y="2375"/>
                  </a:cubicBezTo>
                  <a:cubicBezTo>
                    <a:pt x="3484" y="1773"/>
                    <a:pt x="3040" y="1045"/>
                    <a:pt x="2407" y="982"/>
                  </a:cubicBezTo>
                  <a:cubicBezTo>
                    <a:pt x="2249" y="982"/>
                    <a:pt x="2280" y="728"/>
                    <a:pt x="2439" y="728"/>
                  </a:cubicBezTo>
                  <a:close/>
                  <a:moveTo>
                    <a:pt x="2692" y="0"/>
                  </a:moveTo>
                  <a:lnTo>
                    <a:pt x="2692" y="0"/>
                  </a:lnTo>
                  <a:cubicBezTo>
                    <a:pt x="1868" y="190"/>
                    <a:pt x="1108" y="570"/>
                    <a:pt x="633" y="1330"/>
                  </a:cubicBezTo>
                  <a:cubicBezTo>
                    <a:pt x="0" y="2375"/>
                    <a:pt x="190" y="3705"/>
                    <a:pt x="1077" y="4497"/>
                  </a:cubicBezTo>
                  <a:cubicBezTo>
                    <a:pt x="1499" y="4895"/>
                    <a:pt x="2036" y="5082"/>
                    <a:pt x="2572" y="5082"/>
                  </a:cubicBezTo>
                  <a:cubicBezTo>
                    <a:pt x="3444" y="5082"/>
                    <a:pt x="4314" y="4588"/>
                    <a:pt x="4687" y="3705"/>
                  </a:cubicBezTo>
                  <a:cubicBezTo>
                    <a:pt x="5080" y="2679"/>
                    <a:pt x="4551" y="299"/>
                    <a:pt x="3183" y="299"/>
                  </a:cubicBezTo>
                  <a:cubicBezTo>
                    <a:pt x="3117" y="299"/>
                    <a:pt x="3048" y="305"/>
                    <a:pt x="2977" y="317"/>
                  </a:cubicBezTo>
                  <a:cubicBezTo>
                    <a:pt x="2958" y="319"/>
                    <a:pt x="2940" y="321"/>
                    <a:pt x="2922" y="321"/>
                  </a:cubicBezTo>
                  <a:cubicBezTo>
                    <a:pt x="2740" y="321"/>
                    <a:pt x="2663" y="174"/>
                    <a:pt x="2692" y="0"/>
                  </a:cubicBezTo>
                  <a:close/>
                </a:path>
              </a:pathLst>
            </a:custGeom>
            <a:solidFill>
              <a:srgbClr val="79C8CF"/>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0" name="Google Shape;2140;p1"/>
            <p:cNvSpPr/>
            <p:nvPr/>
          </p:nvSpPr>
          <p:spPr>
            <a:xfrm>
              <a:off x="924945" y="3180120"/>
              <a:ext cx="29438" cy="57299"/>
            </a:xfrm>
            <a:custGeom>
              <a:avLst/>
              <a:gdLst/>
              <a:ahLst/>
              <a:cxnLst/>
              <a:rect l="l" t="t" r="r" b="b"/>
              <a:pathLst>
                <a:path w="915" h="1781" extrusionOk="0">
                  <a:moveTo>
                    <a:pt x="288" y="1"/>
                  </a:moveTo>
                  <a:cubicBezTo>
                    <a:pt x="210" y="1"/>
                    <a:pt x="147" y="134"/>
                    <a:pt x="249" y="185"/>
                  </a:cubicBezTo>
                  <a:cubicBezTo>
                    <a:pt x="566" y="565"/>
                    <a:pt x="503" y="1104"/>
                    <a:pt x="154" y="1420"/>
                  </a:cubicBezTo>
                  <a:cubicBezTo>
                    <a:pt x="1" y="1548"/>
                    <a:pt x="117" y="1780"/>
                    <a:pt x="284" y="1780"/>
                  </a:cubicBezTo>
                  <a:cubicBezTo>
                    <a:pt x="323" y="1780"/>
                    <a:pt x="366" y="1767"/>
                    <a:pt x="408" y="1737"/>
                  </a:cubicBezTo>
                  <a:cubicBezTo>
                    <a:pt x="915" y="1294"/>
                    <a:pt x="883" y="470"/>
                    <a:pt x="345" y="27"/>
                  </a:cubicBezTo>
                  <a:cubicBezTo>
                    <a:pt x="326" y="8"/>
                    <a:pt x="306" y="1"/>
                    <a:pt x="288" y="1"/>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1" name="Google Shape;2141;p1"/>
            <p:cNvSpPr/>
            <p:nvPr/>
          </p:nvSpPr>
          <p:spPr>
            <a:xfrm>
              <a:off x="945471" y="2671445"/>
              <a:ext cx="53728" cy="61643"/>
            </a:xfrm>
            <a:custGeom>
              <a:avLst/>
              <a:gdLst/>
              <a:ahLst/>
              <a:cxnLst/>
              <a:rect l="l" t="t" r="r" b="b"/>
              <a:pathLst>
                <a:path w="1670" h="1916" extrusionOk="0">
                  <a:moveTo>
                    <a:pt x="155" y="1"/>
                  </a:moveTo>
                  <a:cubicBezTo>
                    <a:pt x="20" y="1"/>
                    <a:pt x="1" y="227"/>
                    <a:pt x="150" y="257"/>
                  </a:cubicBezTo>
                  <a:cubicBezTo>
                    <a:pt x="783" y="320"/>
                    <a:pt x="1227" y="1048"/>
                    <a:pt x="973" y="1650"/>
                  </a:cubicBezTo>
                  <a:cubicBezTo>
                    <a:pt x="931" y="1797"/>
                    <a:pt x="1083" y="1915"/>
                    <a:pt x="1218" y="1915"/>
                  </a:cubicBezTo>
                  <a:cubicBezTo>
                    <a:pt x="1288" y="1915"/>
                    <a:pt x="1353" y="1884"/>
                    <a:pt x="1385" y="1809"/>
                  </a:cubicBezTo>
                  <a:cubicBezTo>
                    <a:pt x="1670" y="1017"/>
                    <a:pt x="1068" y="67"/>
                    <a:pt x="182" y="3"/>
                  </a:cubicBezTo>
                  <a:cubicBezTo>
                    <a:pt x="172" y="2"/>
                    <a:pt x="163" y="1"/>
                    <a:pt x="155"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2" name="Google Shape;2142;p1"/>
            <p:cNvSpPr/>
            <p:nvPr/>
          </p:nvSpPr>
          <p:spPr>
            <a:xfrm>
              <a:off x="463274" y="2285765"/>
              <a:ext cx="216006" cy="189400"/>
            </a:xfrm>
            <a:custGeom>
              <a:avLst/>
              <a:gdLst/>
              <a:ahLst/>
              <a:cxnLst/>
              <a:rect l="l" t="t" r="r" b="b"/>
              <a:pathLst>
                <a:path w="6714" h="5887" extrusionOk="0">
                  <a:moveTo>
                    <a:pt x="3439" y="648"/>
                  </a:moveTo>
                  <a:cubicBezTo>
                    <a:pt x="4476" y="648"/>
                    <a:pt x="5564" y="1593"/>
                    <a:pt x="5352" y="2712"/>
                  </a:cubicBezTo>
                  <a:cubicBezTo>
                    <a:pt x="5336" y="2823"/>
                    <a:pt x="5241" y="2879"/>
                    <a:pt x="5150" y="2879"/>
                  </a:cubicBezTo>
                  <a:cubicBezTo>
                    <a:pt x="5059" y="2879"/>
                    <a:pt x="4972" y="2823"/>
                    <a:pt x="4972" y="2712"/>
                  </a:cubicBezTo>
                  <a:cubicBezTo>
                    <a:pt x="4877" y="1794"/>
                    <a:pt x="4339" y="1002"/>
                    <a:pt x="3294" y="971"/>
                  </a:cubicBezTo>
                  <a:cubicBezTo>
                    <a:pt x="3135" y="907"/>
                    <a:pt x="3135" y="654"/>
                    <a:pt x="3294" y="654"/>
                  </a:cubicBezTo>
                  <a:cubicBezTo>
                    <a:pt x="3342" y="650"/>
                    <a:pt x="3391" y="648"/>
                    <a:pt x="3439" y="648"/>
                  </a:cubicBezTo>
                  <a:close/>
                  <a:moveTo>
                    <a:pt x="3194" y="1"/>
                  </a:moveTo>
                  <a:cubicBezTo>
                    <a:pt x="2771" y="1"/>
                    <a:pt x="2351" y="72"/>
                    <a:pt x="1964" y="211"/>
                  </a:cubicBezTo>
                  <a:cubicBezTo>
                    <a:pt x="1953" y="221"/>
                    <a:pt x="1939" y="225"/>
                    <a:pt x="1924" y="225"/>
                  </a:cubicBezTo>
                  <a:cubicBezTo>
                    <a:pt x="1893" y="225"/>
                    <a:pt x="1858" y="211"/>
                    <a:pt x="1837" y="211"/>
                  </a:cubicBezTo>
                  <a:cubicBezTo>
                    <a:pt x="1900" y="274"/>
                    <a:pt x="1837" y="369"/>
                    <a:pt x="1774" y="432"/>
                  </a:cubicBezTo>
                  <a:cubicBezTo>
                    <a:pt x="507" y="1446"/>
                    <a:pt x="0" y="3377"/>
                    <a:pt x="1013" y="4708"/>
                  </a:cubicBezTo>
                  <a:cubicBezTo>
                    <a:pt x="1584" y="5468"/>
                    <a:pt x="2543" y="5886"/>
                    <a:pt x="3479" y="5886"/>
                  </a:cubicBezTo>
                  <a:cubicBezTo>
                    <a:pt x="4101" y="5886"/>
                    <a:pt x="4713" y="5701"/>
                    <a:pt x="5194" y="5309"/>
                  </a:cubicBezTo>
                  <a:cubicBezTo>
                    <a:pt x="6366" y="4391"/>
                    <a:pt x="6714" y="2554"/>
                    <a:pt x="5891" y="1319"/>
                  </a:cubicBezTo>
                  <a:cubicBezTo>
                    <a:pt x="5262" y="421"/>
                    <a:pt x="4221" y="1"/>
                    <a:pt x="3194" y="1"/>
                  </a:cubicBezTo>
                  <a:close/>
                </a:path>
              </a:pathLst>
            </a:custGeom>
            <a:solidFill>
              <a:srgbClr val="79C8CF"/>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3" name="Google Shape;2143;p1"/>
            <p:cNvSpPr/>
            <p:nvPr/>
          </p:nvSpPr>
          <p:spPr>
            <a:xfrm>
              <a:off x="563104" y="2306580"/>
              <a:ext cx="77182" cy="71455"/>
            </a:xfrm>
            <a:custGeom>
              <a:avLst/>
              <a:gdLst/>
              <a:ahLst/>
              <a:cxnLst/>
              <a:rect l="l" t="t" r="r" b="b"/>
              <a:pathLst>
                <a:path w="2399" h="2221" extrusionOk="0">
                  <a:moveTo>
                    <a:pt x="305" y="1"/>
                  </a:moveTo>
                  <a:cubicBezTo>
                    <a:pt x="256" y="1"/>
                    <a:pt x="207" y="3"/>
                    <a:pt x="159" y="7"/>
                  </a:cubicBezTo>
                  <a:cubicBezTo>
                    <a:pt x="1" y="39"/>
                    <a:pt x="1" y="324"/>
                    <a:pt x="159" y="324"/>
                  </a:cubicBezTo>
                  <a:cubicBezTo>
                    <a:pt x="1141" y="324"/>
                    <a:pt x="1742" y="1115"/>
                    <a:pt x="1837" y="2065"/>
                  </a:cubicBezTo>
                  <a:cubicBezTo>
                    <a:pt x="1853" y="2172"/>
                    <a:pt x="1934" y="2220"/>
                    <a:pt x="2017" y="2220"/>
                  </a:cubicBezTo>
                  <a:cubicBezTo>
                    <a:pt x="2108" y="2220"/>
                    <a:pt x="2201" y="2164"/>
                    <a:pt x="2217" y="2065"/>
                  </a:cubicBezTo>
                  <a:cubicBezTo>
                    <a:pt x="2399" y="946"/>
                    <a:pt x="1338" y="1"/>
                    <a:pt x="305"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4" name="Google Shape;2144;p1"/>
            <p:cNvSpPr/>
            <p:nvPr/>
          </p:nvSpPr>
          <p:spPr>
            <a:xfrm>
              <a:off x="2152540" y="2908169"/>
              <a:ext cx="1133019" cy="1121179"/>
            </a:xfrm>
            <a:custGeom>
              <a:avLst/>
              <a:gdLst/>
              <a:ahLst/>
              <a:cxnLst/>
              <a:rect l="l" t="t" r="r" b="b"/>
              <a:pathLst>
                <a:path w="35217" h="34849" extrusionOk="0">
                  <a:moveTo>
                    <a:pt x="31229" y="513"/>
                  </a:moveTo>
                  <a:cubicBezTo>
                    <a:pt x="31973" y="513"/>
                    <a:pt x="32747" y="794"/>
                    <a:pt x="33411" y="1449"/>
                  </a:cubicBezTo>
                  <a:cubicBezTo>
                    <a:pt x="34456" y="2399"/>
                    <a:pt x="34646" y="3888"/>
                    <a:pt x="33981" y="5123"/>
                  </a:cubicBezTo>
                  <a:cubicBezTo>
                    <a:pt x="33434" y="6074"/>
                    <a:pt x="32388" y="6811"/>
                    <a:pt x="31324" y="6811"/>
                  </a:cubicBezTo>
                  <a:cubicBezTo>
                    <a:pt x="30971" y="6811"/>
                    <a:pt x="30615" y="6730"/>
                    <a:pt x="30276" y="6548"/>
                  </a:cubicBezTo>
                  <a:cubicBezTo>
                    <a:pt x="30561" y="6295"/>
                    <a:pt x="30846" y="5946"/>
                    <a:pt x="31163" y="5693"/>
                  </a:cubicBezTo>
                  <a:cubicBezTo>
                    <a:pt x="31321" y="5535"/>
                    <a:pt x="31194" y="5376"/>
                    <a:pt x="31068" y="5281"/>
                  </a:cubicBezTo>
                  <a:cubicBezTo>
                    <a:pt x="31124" y="4723"/>
                    <a:pt x="30662" y="4140"/>
                    <a:pt x="30119" y="4140"/>
                  </a:cubicBezTo>
                  <a:cubicBezTo>
                    <a:pt x="30045" y="4140"/>
                    <a:pt x="29971" y="4150"/>
                    <a:pt x="29896" y="4173"/>
                  </a:cubicBezTo>
                  <a:cubicBezTo>
                    <a:pt x="29801" y="4205"/>
                    <a:pt x="29801" y="4205"/>
                    <a:pt x="29769" y="4268"/>
                  </a:cubicBezTo>
                  <a:cubicBezTo>
                    <a:pt x="29741" y="4239"/>
                    <a:pt x="29706" y="4224"/>
                    <a:pt x="29670" y="4224"/>
                  </a:cubicBezTo>
                  <a:cubicBezTo>
                    <a:pt x="29627" y="4224"/>
                    <a:pt x="29582" y="4247"/>
                    <a:pt x="29548" y="4300"/>
                  </a:cubicBezTo>
                  <a:cubicBezTo>
                    <a:pt x="29263" y="4521"/>
                    <a:pt x="28946" y="4806"/>
                    <a:pt x="28661" y="5091"/>
                  </a:cubicBezTo>
                  <a:cubicBezTo>
                    <a:pt x="28693" y="5060"/>
                    <a:pt x="28693" y="4996"/>
                    <a:pt x="28661" y="4965"/>
                  </a:cubicBezTo>
                  <a:cubicBezTo>
                    <a:pt x="27335" y="2662"/>
                    <a:pt x="29170" y="513"/>
                    <a:pt x="31229" y="513"/>
                  </a:cubicBezTo>
                  <a:close/>
                  <a:moveTo>
                    <a:pt x="29928" y="4490"/>
                  </a:moveTo>
                  <a:cubicBezTo>
                    <a:pt x="30403" y="4585"/>
                    <a:pt x="30751" y="4838"/>
                    <a:pt x="30751" y="5313"/>
                  </a:cubicBezTo>
                  <a:cubicBezTo>
                    <a:pt x="28629" y="7371"/>
                    <a:pt x="26127" y="9493"/>
                    <a:pt x="24417" y="11900"/>
                  </a:cubicBezTo>
                  <a:cubicBezTo>
                    <a:pt x="24164" y="11583"/>
                    <a:pt x="23847" y="11298"/>
                    <a:pt x="23467" y="11077"/>
                  </a:cubicBezTo>
                  <a:cubicBezTo>
                    <a:pt x="25684" y="9018"/>
                    <a:pt x="27711" y="6675"/>
                    <a:pt x="29896" y="4585"/>
                  </a:cubicBezTo>
                  <a:cubicBezTo>
                    <a:pt x="29896" y="4521"/>
                    <a:pt x="29928" y="4521"/>
                    <a:pt x="29928" y="4490"/>
                  </a:cubicBezTo>
                  <a:close/>
                  <a:moveTo>
                    <a:pt x="6707" y="12087"/>
                  </a:moveTo>
                  <a:cubicBezTo>
                    <a:pt x="6771" y="12087"/>
                    <a:pt x="6837" y="12098"/>
                    <a:pt x="6904" y="12122"/>
                  </a:cubicBezTo>
                  <a:lnTo>
                    <a:pt x="6936" y="12122"/>
                  </a:lnTo>
                  <a:cubicBezTo>
                    <a:pt x="9374" y="12977"/>
                    <a:pt x="11940" y="13515"/>
                    <a:pt x="14505" y="13674"/>
                  </a:cubicBezTo>
                  <a:cubicBezTo>
                    <a:pt x="14505" y="13800"/>
                    <a:pt x="14536" y="13927"/>
                    <a:pt x="14568" y="13959"/>
                  </a:cubicBezTo>
                  <a:cubicBezTo>
                    <a:pt x="14441" y="14307"/>
                    <a:pt x="14378" y="14624"/>
                    <a:pt x="14283" y="14972"/>
                  </a:cubicBezTo>
                  <a:cubicBezTo>
                    <a:pt x="14283" y="14940"/>
                    <a:pt x="14283" y="14940"/>
                    <a:pt x="14251" y="14940"/>
                  </a:cubicBezTo>
                  <a:cubicBezTo>
                    <a:pt x="11560" y="14402"/>
                    <a:pt x="8899" y="13800"/>
                    <a:pt x="6271" y="13072"/>
                  </a:cubicBezTo>
                  <a:lnTo>
                    <a:pt x="6144" y="13072"/>
                  </a:lnTo>
                  <a:lnTo>
                    <a:pt x="6144" y="13009"/>
                  </a:lnTo>
                  <a:cubicBezTo>
                    <a:pt x="5922" y="12621"/>
                    <a:pt x="6258" y="12087"/>
                    <a:pt x="6707" y="12087"/>
                  </a:cubicBezTo>
                  <a:close/>
                  <a:moveTo>
                    <a:pt x="4932" y="9392"/>
                  </a:moveTo>
                  <a:cubicBezTo>
                    <a:pt x="6315" y="9392"/>
                    <a:pt x="7582" y="10381"/>
                    <a:pt x="7696" y="11805"/>
                  </a:cubicBezTo>
                  <a:cubicBezTo>
                    <a:pt x="7316" y="11710"/>
                    <a:pt x="6999" y="11583"/>
                    <a:pt x="6651" y="11457"/>
                  </a:cubicBezTo>
                  <a:cubicBezTo>
                    <a:pt x="6625" y="11448"/>
                    <a:pt x="6600" y="11444"/>
                    <a:pt x="6576" y="11444"/>
                  </a:cubicBezTo>
                  <a:cubicBezTo>
                    <a:pt x="6421" y="11444"/>
                    <a:pt x="6307" y="11605"/>
                    <a:pt x="6334" y="11742"/>
                  </a:cubicBezTo>
                  <a:cubicBezTo>
                    <a:pt x="5827" y="11963"/>
                    <a:pt x="5511" y="12692"/>
                    <a:pt x="5891" y="13167"/>
                  </a:cubicBezTo>
                  <a:cubicBezTo>
                    <a:pt x="5891" y="13199"/>
                    <a:pt x="5954" y="13199"/>
                    <a:pt x="5986" y="13199"/>
                  </a:cubicBezTo>
                  <a:cubicBezTo>
                    <a:pt x="5954" y="13325"/>
                    <a:pt x="5986" y="13515"/>
                    <a:pt x="6144" y="13547"/>
                  </a:cubicBezTo>
                  <a:cubicBezTo>
                    <a:pt x="6619" y="13737"/>
                    <a:pt x="7094" y="13864"/>
                    <a:pt x="7569" y="13990"/>
                  </a:cubicBezTo>
                  <a:cubicBezTo>
                    <a:pt x="6707" y="14883"/>
                    <a:pt x="5636" y="15417"/>
                    <a:pt x="4384" y="15417"/>
                  </a:cubicBezTo>
                  <a:cubicBezTo>
                    <a:pt x="4348" y="15417"/>
                    <a:pt x="4312" y="15416"/>
                    <a:pt x="4276" y="15415"/>
                  </a:cubicBezTo>
                  <a:cubicBezTo>
                    <a:pt x="2502" y="15384"/>
                    <a:pt x="285" y="14022"/>
                    <a:pt x="1299" y="11963"/>
                  </a:cubicBezTo>
                  <a:cubicBezTo>
                    <a:pt x="1932" y="10760"/>
                    <a:pt x="3104" y="9683"/>
                    <a:pt x="4466" y="9430"/>
                  </a:cubicBezTo>
                  <a:cubicBezTo>
                    <a:pt x="4622" y="9404"/>
                    <a:pt x="4778" y="9392"/>
                    <a:pt x="4932" y="9392"/>
                  </a:cubicBezTo>
                  <a:close/>
                  <a:moveTo>
                    <a:pt x="19667" y="10691"/>
                  </a:moveTo>
                  <a:cubicBezTo>
                    <a:pt x="21314" y="10691"/>
                    <a:pt x="22982" y="11229"/>
                    <a:pt x="23911" y="12185"/>
                  </a:cubicBezTo>
                  <a:cubicBezTo>
                    <a:pt x="25811" y="14117"/>
                    <a:pt x="26159" y="17569"/>
                    <a:pt x="24227" y="19627"/>
                  </a:cubicBezTo>
                  <a:cubicBezTo>
                    <a:pt x="23145" y="20810"/>
                    <a:pt x="21541" y="21498"/>
                    <a:pt x="19948" y="21498"/>
                  </a:cubicBezTo>
                  <a:cubicBezTo>
                    <a:pt x="19025" y="21498"/>
                    <a:pt x="18105" y="21267"/>
                    <a:pt x="17292" y="20767"/>
                  </a:cubicBezTo>
                  <a:cubicBezTo>
                    <a:pt x="14980" y="19342"/>
                    <a:pt x="14220" y="16429"/>
                    <a:pt x="14980" y="13927"/>
                  </a:cubicBezTo>
                  <a:cubicBezTo>
                    <a:pt x="14980" y="13864"/>
                    <a:pt x="15012" y="13832"/>
                    <a:pt x="15012" y="13800"/>
                  </a:cubicBezTo>
                  <a:cubicBezTo>
                    <a:pt x="15043" y="13769"/>
                    <a:pt x="15043" y="13705"/>
                    <a:pt x="15043" y="13674"/>
                  </a:cubicBezTo>
                  <a:lnTo>
                    <a:pt x="15043" y="13642"/>
                  </a:lnTo>
                  <a:lnTo>
                    <a:pt x="15043" y="13610"/>
                  </a:lnTo>
                  <a:cubicBezTo>
                    <a:pt x="15471" y="11580"/>
                    <a:pt x="17551" y="10691"/>
                    <a:pt x="19667" y="10691"/>
                  </a:cubicBezTo>
                  <a:close/>
                  <a:moveTo>
                    <a:pt x="22359" y="21527"/>
                  </a:moveTo>
                  <a:cubicBezTo>
                    <a:pt x="23150" y="24219"/>
                    <a:pt x="24132" y="26943"/>
                    <a:pt x="25209" y="29540"/>
                  </a:cubicBezTo>
                  <a:cubicBezTo>
                    <a:pt x="25177" y="29540"/>
                    <a:pt x="25146" y="29603"/>
                    <a:pt x="25146" y="29635"/>
                  </a:cubicBezTo>
                  <a:cubicBezTo>
                    <a:pt x="25070" y="29936"/>
                    <a:pt x="24756" y="30158"/>
                    <a:pt x="24456" y="30158"/>
                  </a:cubicBezTo>
                  <a:cubicBezTo>
                    <a:pt x="24377" y="30158"/>
                    <a:pt x="24299" y="30143"/>
                    <a:pt x="24227" y="30110"/>
                  </a:cubicBezTo>
                  <a:cubicBezTo>
                    <a:pt x="23372" y="27291"/>
                    <a:pt x="21947" y="24599"/>
                    <a:pt x="20839" y="21907"/>
                  </a:cubicBezTo>
                  <a:cubicBezTo>
                    <a:pt x="21345" y="21844"/>
                    <a:pt x="21852" y="21717"/>
                    <a:pt x="22359" y="21527"/>
                  </a:cubicBezTo>
                  <a:close/>
                  <a:moveTo>
                    <a:pt x="23309" y="28875"/>
                  </a:moveTo>
                  <a:cubicBezTo>
                    <a:pt x="23530" y="29223"/>
                    <a:pt x="23721" y="29603"/>
                    <a:pt x="23942" y="29951"/>
                  </a:cubicBezTo>
                  <a:cubicBezTo>
                    <a:pt x="23879" y="29951"/>
                    <a:pt x="23847" y="30015"/>
                    <a:pt x="23879" y="30110"/>
                  </a:cubicBezTo>
                  <a:cubicBezTo>
                    <a:pt x="24054" y="30348"/>
                    <a:pt x="24308" y="30452"/>
                    <a:pt x="24566" y="30452"/>
                  </a:cubicBezTo>
                  <a:cubicBezTo>
                    <a:pt x="24959" y="30452"/>
                    <a:pt x="25360" y="30208"/>
                    <a:pt x="25494" y="29825"/>
                  </a:cubicBezTo>
                  <a:cubicBezTo>
                    <a:pt x="25510" y="29829"/>
                    <a:pt x="25527" y="29831"/>
                    <a:pt x="25544" y="29831"/>
                  </a:cubicBezTo>
                  <a:cubicBezTo>
                    <a:pt x="25658" y="29831"/>
                    <a:pt x="25775" y="29741"/>
                    <a:pt x="25747" y="29603"/>
                  </a:cubicBezTo>
                  <a:cubicBezTo>
                    <a:pt x="25652" y="29381"/>
                    <a:pt x="25621" y="29191"/>
                    <a:pt x="25526" y="29001"/>
                  </a:cubicBezTo>
                  <a:lnTo>
                    <a:pt x="25526" y="29001"/>
                  </a:lnTo>
                  <a:cubicBezTo>
                    <a:pt x="28493" y="30340"/>
                    <a:pt x="26863" y="34325"/>
                    <a:pt x="24123" y="34325"/>
                  </a:cubicBezTo>
                  <a:cubicBezTo>
                    <a:pt x="23880" y="34325"/>
                    <a:pt x="23629" y="34294"/>
                    <a:pt x="23372" y="34227"/>
                  </a:cubicBezTo>
                  <a:cubicBezTo>
                    <a:pt x="22042" y="33878"/>
                    <a:pt x="21060" y="32643"/>
                    <a:pt x="21472" y="31250"/>
                  </a:cubicBezTo>
                  <a:cubicBezTo>
                    <a:pt x="21694" y="30236"/>
                    <a:pt x="22485" y="29476"/>
                    <a:pt x="23309" y="28875"/>
                  </a:cubicBezTo>
                  <a:close/>
                  <a:moveTo>
                    <a:pt x="31160" y="0"/>
                  </a:moveTo>
                  <a:cubicBezTo>
                    <a:pt x="30420" y="0"/>
                    <a:pt x="29691" y="238"/>
                    <a:pt x="29104" y="753"/>
                  </a:cubicBezTo>
                  <a:cubicBezTo>
                    <a:pt x="27679" y="1798"/>
                    <a:pt x="27394" y="3761"/>
                    <a:pt x="28471" y="5155"/>
                  </a:cubicBezTo>
                  <a:cubicBezTo>
                    <a:pt x="28503" y="5218"/>
                    <a:pt x="28534" y="5218"/>
                    <a:pt x="28598" y="5218"/>
                  </a:cubicBezTo>
                  <a:cubicBezTo>
                    <a:pt x="26697" y="6991"/>
                    <a:pt x="24797" y="8860"/>
                    <a:pt x="23309" y="10950"/>
                  </a:cubicBezTo>
                  <a:cubicBezTo>
                    <a:pt x="22418" y="10400"/>
                    <a:pt x="21197" y="10113"/>
                    <a:pt x="19949" y="10113"/>
                  </a:cubicBezTo>
                  <a:cubicBezTo>
                    <a:pt x="17604" y="10113"/>
                    <a:pt x="15158" y="11124"/>
                    <a:pt x="14600" y="13294"/>
                  </a:cubicBezTo>
                  <a:cubicBezTo>
                    <a:pt x="12446" y="12977"/>
                    <a:pt x="10324" y="12565"/>
                    <a:pt x="8234" y="11963"/>
                  </a:cubicBezTo>
                  <a:cubicBezTo>
                    <a:pt x="8234" y="10285"/>
                    <a:pt x="6809" y="8923"/>
                    <a:pt x="5162" y="8860"/>
                  </a:cubicBezTo>
                  <a:cubicBezTo>
                    <a:pt x="5088" y="8855"/>
                    <a:pt x="5015" y="8853"/>
                    <a:pt x="4941" y="8853"/>
                  </a:cubicBezTo>
                  <a:cubicBezTo>
                    <a:pt x="3067" y="8853"/>
                    <a:pt x="1399" y="10382"/>
                    <a:pt x="729" y="12058"/>
                  </a:cubicBezTo>
                  <a:cubicBezTo>
                    <a:pt x="0" y="13864"/>
                    <a:pt x="1552" y="15415"/>
                    <a:pt x="3262" y="15827"/>
                  </a:cubicBezTo>
                  <a:cubicBezTo>
                    <a:pt x="3618" y="15910"/>
                    <a:pt x="3980" y="15950"/>
                    <a:pt x="4341" y="15950"/>
                  </a:cubicBezTo>
                  <a:cubicBezTo>
                    <a:pt x="5776" y="15950"/>
                    <a:pt x="7184" y="15307"/>
                    <a:pt x="8044" y="14117"/>
                  </a:cubicBezTo>
                  <a:cubicBezTo>
                    <a:pt x="10103" y="14655"/>
                    <a:pt x="12193" y="15067"/>
                    <a:pt x="14283" y="15289"/>
                  </a:cubicBezTo>
                  <a:lnTo>
                    <a:pt x="14378" y="15289"/>
                  </a:lnTo>
                  <a:cubicBezTo>
                    <a:pt x="14093" y="17759"/>
                    <a:pt x="15297" y="20292"/>
                    <a:pt x="17545" y="21432"/>
                  </a:cubicBezTo>
                  <a:cubicBezTo>
                    <a:pt x="18293" y="21820"/>
                    <a:pt x="19187" y="22014"/>
                    <a:pt x="20056" y="22014"/>
                  </a:cubicBezTo>
                  <a:cubicBezTo>
                    <a:pt x="20180" y="22014"/>
                    <a:pt x="20304" y="22010"/>
                    <a:pt x="20427" y="22002"/>
                  </a:cubicBezTo>
                  <a:lnTo>
                    <a:pt x="20427" y="22034"/>
                  </a:lnTo>
                  <a:cubicBezTo>
                    <a:pt x="21250" y="24156"/>
                    <a:pt x="22105" y="26468"/>
                    <a:pt x="23214" y="28558"/>
                  </a:cubicBezTo>
                  <a:cubicBezTo>
                    <a:pt x="21979" y="29191"/>
                    <a:pt x="20902" y="30458"/>
                    <a:pt x="20902" y="31883"/>
                  </a:cubicBezTo>
                  <a:cubicBezTo>
                    <a:pt x="20870" y="33467"/>
                    <a:pt x="22264" y="34670"/>
                    <a:pt x="23752" y="34828"/>
                  </a:cubicBezTo>
                  <a:cubicBezTo>
                    <a:pt x="23881" y="34842"/>
                    <a:pt x="24007" y="34849"/>
                    <a:pt x="24132" y="34849"/>
                  </a:cubicBezTo>
                  <a:cubicBezTo>
                    <a:pt x="27465" y="34849"/>
                    <a:pt x="29168" y="30084"/>
                    <a:pt x="25779" y="28558"/>
                  </a:cubicBezTo>
                  <a:cubicBezTo>
                    <a:pt x="25737" y="28541"/>
                    <a:pt x="25696" y="28533"/>
                    <a:pt x="25659" y="28533"/>
                  </a:cubicBezTo>
                  <a:cubicBezTo>
                    <a:pt x="25557" y="28533"/>
                    <a:pt x="25477" y="28592"/>
                    <a:pt x="25431" y="28685"/>
                  </a:cubicBezTo>
                  <a:cubicBezTo>
                    <a:pt x="24639" y="26214"/>
                    <a:pt x="23689" y="23744"/>
                    <a:pt x="22644" y="21401"/>
                  </a:cubicBezTo>
                  <a:cubicBezTo>
                    <a:pt x="23752" y="20926"/>
                    <a:pt x="24702" y="20102"/>
                    <a:pt x="25336" y="19026"/>
                  </a:cubicBezTo>
                  <a:cubicBezTo>
                    <a:pt x="26602" y="16840"/>
                    <a:pt x="26159" y="13927"/>
                    <a:pt x="24544" y="12058"/>
                  </a:cubicBezTo>
                  <a:cubicBezTo>
                    <a:pt x="26476" y="10538"/>
                    <a:pt x="28186" y="8638"/>
                    <a:pt x="29928" y="6865"/>
                  </a:cubicBezTo>
                  <a:cubicBezTo>
                    <a:pt x="30378" y="7152"/>
                    <a:pt x="30867" y="7280"/>
                    <a:pt x="31353" y="7280"/>
                  </a:cubicBezTo>
                  <a:cubicBezTo>
                    <a:pt x="32474" y="7280"/>
                    <a:pt x="33585" y="6601"/>
                    <a:pt x="34203" y="5630"/>
                  </a:cubicBezTo>
                  <a:cubicBezTo>
                    <a:pt x="35216" y="4141"/>
                    <a:pt x="34995" y="2209"/>
                    <a:pt x="33665" y="974"/>
                  </a:cubicBezTo>
                  <a:cubicBezTo>
                    <a:pt x="32970" y="349"/>
                    <a:pt x="32057" y="0"/>
                    <a:pt x="31160" y="0"/>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5" name="Google Shape;2145;p1"/>
            <p:cNvSpPr/>
            <p:nvPr/>
          </p:nvSpPr>
          <p:spPr>
            <a:xfrm>
              <a:off x="3031935" y="2924062"/>
              <a:ext cx="235277" cy="201368"/>
            </a:xfrm>
            <a:custGeom>
              <a:avLst/>
              <a:gdLst/>
              <a:ahLst/>
              <a:cxnLst/>
              <a:rect l="l" t="t" r="r" b="b"/>
              <a:pathLst>
                <a:path w="7313" h="6259" extrusionOk="0">
                  <a:moveTo>
                    <a:pt x="5270" y="1915"/>
                  </a:moveTo>
                  <a:cubicBezTo>
                    <a:pt x="5311" y="1915"/>
                    <a:pt x="5350" y="1931"/>
                    <a:pt x="5381" y="1969"/>
                  </a:cubicBezTo>
                  <a:cubicBezTo>
                    <a:pt x="5792" y="2444"/>
                    <a:pt x="5761" y="3299"/>
                    <a:pt x="5381" y="3837"/>
                  </a:cubicBezTo>
                  <a:cubicBezTo>
                    <a:pt x="5348" y="3869"/>
                    <a:pt x="5312" y="3883"/>
                    <a:pt x="5277" y="3883"/>
                  </a:cubicBezTo>
                  <a:cubicBezTo>
                    <a:pt x="5173" y="3883"/>
                    <a:pt x="5080" y="3765"/>
                    <a:pt x="5127" y="3647"/>
                  </a:cubicBezTo>
                  <a:cubicBezTo>
                    <a:pt x="5444" y="3172"/>
                    <a:pt x="5412" y="2665"/>
                    <a:pt x="5095" y="2222"/>
                  </a:cubicBezTo>
                  <a:cubicBezTo>
                    <a:pt x="4999" y="2078"/>
                    <a:pt x="5141" y="1915"/>
                    <a:pt x="5270" y="1915"/>
                  </a:cubicBezTo>
                  <a:close/>
                  <a:moveTo>
                    <a:pt x="6018" y="2459"/>
                  </a:moveTo>
                  <a:cubicBezTo>
                    <a:pt x="6078" y="2459"/>
                    <a:pt x="6139" y="2483"/>
                    <a:pt x="6172" y="2539"/>
                  </a:cubicBezTo>
                  <a:cubicBezTo>
                    <a:pt x="6552" y="3204"/>
                    <a:pt x="6331" y="4186"/>
                    <a:pt x="5729" y="4661"/>
                  </a:cubicBezTo>
                  <a:cubicBezTo>
                    <a:pt x="5699" y="4690"/>
                    <a:pt x="5667" y="4702"/>
                    <a:pt x="5635" y="4702"/>
                  </a:cubicBezTo>
                  <a:cubicBezTo>
                    <a:pt x="5531" y="4702"/>
                    <a:pt x="5442" y="4568"/>
                    <a:pt x="5539" y="4471"/>
                  </a:cubicBezTo>
                  <a:cubicBezTo>
                    <a:pt x="6077" y="3964"/>
                    <a:pt x="6077" y="3299"/>
                    <a:pt x="5856" y="2665"/>
                  </a:cubicBezTo>
                  <a:cubicBezTo>
                    <a:pt x="5794" y="2542"/>
                    <a:pt x="5906" y="2459"/>
                    <a:pt x="6018" y="2459"/>
                  </a:cubicBezTo>
                  <a:close/>
                  <a:moveTo>
                    <a:pt x="3925" y="0"/>
                  </a:moveTo>
                  <a:cubicBezTo>
                    <a:pt x="1872" y="0"/>
                    <a:pt x="0" y="2127"/>
                    <a:pt x="1327" y="4407"/>
                  </a:cubicBezTo>
                  <a:lnTo>
                    <a:pt x="1327" y="4502"/>
                  </a:lnTo>
                  <a:cubicBezTo>
                    <a:pt x="1612" y="4281"/>
                    <a:pt x="1929" y="3996"/>
                    <a:pt x="2214" y="3711"/>
                  </a:cubicBezTo>
                  <a:cubicBezTo>
                    <a:pt x="2258" y="3688"/>
                    <a:pt x="2319" y="3666"/>
                    <a:pt x="2373" y="3666"/>
                  </a:cubicBezTo>
                  <a:cubicBezTo>
                    <a:pt x="2395" y="3666"/>
                    <a:pt x="2417" y="3670"/>
                    <a:pt x="2435" y="3679"/>
                  </a:cubicBezTo>
                  <a:cubicBezTo>
                    <a:pt x="2467" y="3647"/>
                    <a:pt x="2530" y="3616"/>
                    <a:pt x="2562" y="3616"/>
                  </a:cubicBezTo>
                  <a:cubicBezTo>
                    <a:pt x="2626" y="3599"/>
                    <a:pt x="2690" y="3592"/>
                    <a:pt x="2752" y="3592"/>
                  </a:cubicBezTo>
                  <a:cubicBezTo>
                    <a:pt x="3299" y="3592"/>
                    <a:pt x="3734" y="4183"/>
                    <a:pt x="3734" y="4724"/>
                  </a:cubicBezTo>
                  <a:cubicBezTo>
                    <a:pt x="3860" y="4787"/>
                    <a:pt x="3987" y="4977"/>
                    <a:pt x="3829" y="5104"/>
                  </a:cubicBezTo>
                  <a:lnTo>
                    <a:pt x="2942" y="5991"/>
                  </a:lnTo>
                  <a:cubicBezTo>
                    <a:pt x="3288" y="6176"/>
                    <a:pt x="3650" y="6258"/>
                    <a:pt x="4009" y="6258"/>
                  </a:cubicBezTo>
                  <a:cubicBezTo>
                    <a:pt x="5067" y="6258"/>
                    <a:pt x="6104" y="5542"/>
                    <a:pt x="6647" y="4597"/>
                  </a:cubicBezTo>
                  <a:cubicBezTo>
                    <a:pt x="7312" y="3362"/>
                    <a:pt x="7059" y="1905"/>
                    <a:pt x="6077" y="924"/>
                  </a:cubicBezTo>
                  <a:cubicBezTo>
                    <a:pt x="5431" y="277"/>
                    <a:pt x="4666" y="0"/>
                    <a:pt x="3925" y="0"/>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6" name="Google Shape;2146;p1"/>
            <p:cNvSpPr/>
            <p:nvPr/>
          </p:nvSpPr>
          <p:spPr>
            <a:xfrm>
              <a:off x="3206984" y="3002884"/>
              <a:ext cx="36773" cy="72485"/>
            </a:xfrm>
            <a:custGeom>
              <a:avLst/>
              <a:gdLst/>
              <a:ahLst/>
              <a:cxnLst/>
              <a:rect l="l" t="t" r="r" b="b"/>
              <a:pathLst>
                <a:path w="1143" h="2253" extrusionOk="0">
                  <a:moveTo>
                    <a:pt x="549" y="1"/>
                  </a:moveTo>
                  <a:cubicBezTo>
                    <a:pt x="444" y="1"/>
                    <a:pt x="355" y="77"/>
                    <a:pt x="415" y="215"/>
                  </a:cubicBezTo>
                  <a:cubicBezTo>
                    <a:pt x="636" y="881"/>
                    <a:pt x="636" y="1546"/>
                    <a:pt x="98" y="2021"/>
                  </a:cubicBezTo>
                  <a:cubicBezTo>
                    <a:pt x="1" y="2118"/>
                    <a:pt x="71" y="2252"/>
                    <a:pt x="181" y="2252"/>
                  </a:cubicBezTo>
                  <a:cubicBezTo>
                    <a:pt x="214" y="2252"/>
                    <a:pt x="251" y="2240"/>
                    <a:pt x="288" y="2211"/>
                  </a:cubicBezTo>
                  <a:cubicBezTo>
                    <a:pt x="890" y="1736"/>
                    <a:pt x="1143" y="754"/>
                    <a:pt x="731" y="89"/>
                  </a:cubicBezTo>
                  <a:cubicBezTo>
                    <a:pt x="683" y="29"/>
                    <a:pt x="613" y="1"/>
                    <a:pt x="549" y="1"/>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7" name="Google Shape;2147;p1"/>
            <p:cNvSpPr/>
            <p:nvPr/>
          </p:nvSpPr>
          <p:spPr>
            <a:xfrm>
              <a:off x="3191606" y="2985157"/>
              <a:ext cx="25674" cy="61256"/>
            </a:xfrm>
            <a:custGeom>
              <a:avLst/>
              <a:gdLst/>
              <a:ahLst/>
              <a:cxnLst/>
              <a:rect l="l" t="t" r="r" b="b"/>
              <a:pathLst>
                <a:path w="798" h="1904" extrusionOk="0">
                  <a:moveTo>
                    <a:pt x="276" y="1"/>
                  </a:moveTo>
                  <a:cubicBezTo>
                    <a:pt x="159" y="1"/>
                    <a:pt x="0" y="166"/>
                    <a:pt x="101" y="291"/>
                  </a:cubicBezTo>
                  <a:cubicBezTo>
                    <a:pt x="418" y="703"/>
                    <a:pt x="449" y="1242"/>
                    <a:pt x="132" y="1653"/>
                  </a:cubicBezTo>
                  <a:cubicBezTo>
                    <a:pt x="57" y="1778"/>
                    <a:pt x="180" y="1904"/>
                    <a:pt x="282" y="1904"/>
                  </a:cubicBezTo>
                  <a:cubicBezTo>
                    <a:pt x="309" y="1904"/>
                    <a:pt x="334" y="1895"/>
                    <a:pt x="354" y="1875"/>
                  </a:cubicBezTo>
                  <a:cubicBezTo>
                    <a:pt x="766" y="1368"/>
                    <a:pt x="798" y="576"/>
                    <a:pt x="354" y="38"/>
                  </a:cubicBezTo>
                  <a:cubicBezTo>
                    <a:pt x="334" y="12"/>
                    <a:pt x="307" y="1"/>
                    <a:pt x="276" y="1"/>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8" name="Google Shape;2148;p1"/>
            <p:cNvSpPr/>
            <p:nvPr/>
          </p:nvSpPr>
          <p:spPr>
            <a:xfrm>
              <a:off x="2907525" y="3053619"/>
              <a:ext cx="234377" cy="238430"/>
            </a:xfrm>
            <a:custGeom>
              <a:avLst/>
              <a:gdLst/>
              <a:ahLst/>
              <a:cxnLst/>
              <a:rect l="l" t="t" r="r" b="b"/>
              <a:pathLst>
                <a:path w="7285" h="7411" extrusionOk="0">
                  <a:moveTo>
                    <a:pt x="6461" y="0"/>
                  </a:moveTo>
                  <a:cubicBezTo>
                    <a:pt x="6461" y="0"/>
                    <a:pt x="6429" y="64"/>
                    <a:pt x="6429" y="95"/>
                  </a:cubicBezTo>
                  <a:cubicBezTo>
                    <a:pt x="4212" y="2185"/>
                    <a:pt x="2249" y="4529"/>
                    <a:pt x="0" y="6587"/>
                  </a:cubicBezTo>
                  <a:cubicBezTo>
                    <a:pt x="380" y="6809"/>
                    <a:pt x="697" y="7094"/>
                    <a:pt x="950" y="7411"/>
                  </a:cubicBezTo>
                  <a:cubicBezTo>
                    <a:pt x="2660" y="4972"/>
                    <a:pt x="5162" y="2914"/>
                    <a:pt x="7284" y="855"/>
                  </a:cubicBezTo>
                  <a:cubicBezTo>
                    <a:pt x="7284" y="380"/>
                    <a:pt x="6936" y="64"/>
                    <a:pt x="6461" y="0"/>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9" name="Google Shape;2149;p1"/>
            <p:cNvSpPr/>
            <p:nvPr/>
          </p:nvSpPr>
          <p:spPr>
            <a:xfrm>
              <a:off x="2611026" y="3252122"/>
              <a:ext cx="385169" cy="347463"/>
            </a:xfrm>
            <a:custGeom>
              <a:avLst/>
              <a:gdLst/>
              <a:ahLst/>
              <a:cxnLst/>
              <a:rect l="l" t="t" r="r" b="b"/>
              <a:pathLst>
                <a:path w="11972" h="10800" extrusionOk="0">
                  <a:moveTo>
                    <a:pt x="5099" y="386"/>
                  </a:moveTo>
                  <a:cubicBezTo>
                    <a:pt x="5353" y="386"/>
                    <a:pt x="5321" y="702"/>
                    <a:pt x="5099" y="702"/>
                  </a:cubicBezTo>
                  <a:cubicBezTo>
                    <a:pt x="4212" y="734"/>
                    <a:pt x="3357" y="956"/>
                    <a:pt x="2566" y="1526"/>
                  </a:cubicBezTo>
                  <a:cubicBezTo>
                    <a:pt x="2559" y="1529"/>
                    <a:pt x="2551" y="1531"/>
                    <a:pt x="2543" y="1531"/>
                  </a:cubicBezTo>
                  <a:cubicBezTo>
                    <a:pt x="2477" y="1531"/>
                    <a:pt x="2386" y="1424"/>
                    <a:pt x="2471" y="1367"/>
                  </a:cubicBezTo>
                  <a:cubicBezTo>
                    <a:pt x="3231" y="766"/>
                    <a:pt x="4149" y="386"/>
                    <a:pt x="5099" y="386"/>
                  </a:cubicBezTo>
                  <a:close/>
                  <a:moveTo>
                    <a:pt x="4744" y="1207"/>
                  </a:moveTo>
                  <a:cubicBezTo>
                    <a:pt x="4778" y="1207"/>
                    <a:pt x="4812" y="1208"/>
                    <a:pt x="4846" y="1209"/>
                  </a:cubicBezTo>
                  <a:cubicBezTo>
                    <a:pt x="5036" y="1209"/>
                    <a:pt x="5036" y="1526"/>
                    <a:pt x="4846" y="1526"/>
                  </a:cubicBezTo>
                  <a:cubicBezTo>
                    <a:pt x="4744" y="1515"/>
                    <a:pt x="4642" y="1509"/>
                    <a:pt x="4543" y="1509"/>
                  </a:cubicBezTo>
                  <a:cubicBezTo>
                    <a:pt x="3779" y="1509"/>
                    <a:pt x="3098" y="1832"/>
                    <a:pt x="2566" y="2476"/>
                  </a:cubicBezTo>
                  <a:cubicBezTo>
                    <a:pt x="2551" y="2490"/>
                    <a:pt x="2532" y="2496"/>
                    <a:pt x="2512" y="2496"/>
                  </a:cubicBezTo>
                  <a:cubicBezTo>
                    <a:pt x="2442" y="2496"/>
                    <a:pt x="2358" y="2423"/>
                    <a:pt x="2407" y="2349"/>
                  </a:cubicBezTo>
                  <a:cubicBezTo>
                    <a:pt x="2957" y="1616"/>
                    <a:pt x="3830" y="1207"/>
                    <a:pt x="4744" y="1207"/>
                  </a:cubicBezTo>
                  <a:close/>
                  <a:moveTo>
                    <a:pt x="5448" y="0"/>
                  </a:moveTo>
                  <a:cubicBezTo>
                    <a:pt x="3332" y="0"/>
                    <a:pt x="1251" y="889"/>
                    <a:pt x="824" y="2919"/>
                  </a:cubicBezTo>
                  <a:lnTo>
                    <a:pt x="824" y="2951"/>
                  </a:lnTo>
                  <a:lnTo>
                    <a:pt x="824" y="2983"/>
                  </a:lnTo>
                  <a:cubicBezTo>
                    <a:pt x="792" y="3046"/>
                    <a:pt x="792" y="3078"/>
                    <a:pt x="792" y="3109"/>
                  </a:cubicBezTo>
                  <a:cubicBezTo>
                    <a:pt x="792" y="3141"/>
                    <a:pt x="792" y="3204"/>
                    <a:pt x="761" y="3236"/>
                  </a:cubicBezTo>
                  <a:cubicBezTo>
                    <a:pt x="0" y="5738"/>
                    <a:pt x="792" y="8651"/>
                    <a:pt x="3104" y="10076"/>
                  </a:cubicBezTo>
                  <a:cubicBezTo>
                    <a:pt x="3888" y="10572"/>
                    <a:pt x="4793" y="10799"/>
                    <a:pt x="5708" y="10799"/>
                  </a:cubicBezTo>
                  <a:cubicBezTo>
                    <a:pt x="7309" y="10799"/>
                    <a:pt x="8940" y="10105"/>
                    <a:pt x="10008" y="8936"/>
                  </a:cubicBezTo>
                  <a:cubicBezTo>
                    <a:pt x="11971" y="6878"/>
                    <a:pt x="11591" y="3458"/>
                    <a:pt x="9691" y="1494"/>
                  </a:cubicBezTo>
                  <a:cubicBezTo>
                    <a:pt x="8763" y="538"/>
                    <a:pt x="7095" y="0"/>
                    <a:pt x="5448" y="0"/>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0" name="Google Shape;2150;p1"/>
            <p:cNvSpPr/>
            <p:nvPr/>
          </p:nvSpPr>
          <p:spPr>
            <a:xfrm>
              <a:off x="2687757" y="3264508"/>
              <a:ext cx="94458" cy="35872"/>
            </a:xfrm>
            <a:custGeom>
              <a:avLst/>
              <a:gdLst/>
              <a:ahLst/>
              <a:cxnLst/>
              <a:rect l="l" t="t" r="r" b="b"/>
              <a:pathLst>
                <a:path w="2936" h="1115" extrusionOk="0">
                  <a:moveTo>
                    <a:pt x="2714" y="1"/>
                  </a:moveTo>
                  <a:cubicBezTo>
                    <a:pt x="1764" y="1"/>
                    <a:pt x="814" y="349"/>
                    <a:pt x="86" y="951"/>
                  </a:cubicBezTo>
                  <a:cubicBezTo>
                    <a:pt x="1" y="1007"/>
                    <a:pt x="92" y="1114"/>
                    <a:pt x="158" y="1114"/>
                  </a:cubicBezTo>
                  <a:cubicBezTo>
                    <a:pt x="166" y="1114"/>
                    <a:pt x="174" y="1113"/>
                    <a:pt x="181" y="1109"/>
                  </a:cubicBezTo>
                  <a:cubicBezTo>
                    <a:pt x="972" y="571"/>
                    <a:pt x="1827" y="349"/>
                    <a:pt x="2714" y="317"/>
                  </a:cubicBezTo>
                  <a:cubicBezTo>
                    <a:pt x="2936" y="317"/>
                    <a:pt x="2936" y="1"/>
                    <a:pt x="2714" y="1"/>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1" name="Google Shape;2151;p1"/>
            <p:cNvSpPr/>
            <p:nvPr/>
          </p:nvSpPr>
          <p:spPr>
            <a:xfrm>
              <a:off x="2686663" y="3290632"/>
              <a:ext cx="86383" cy="41824"/>
            </a:xfrm>
            <a:custGeom>
              <a:avLst/>
              <a:gdLst/>
              <a:ahLst/>
              <a:cxnLst/>
              <a:rect l="l" t="t" r="r" b="b"/>
              <a:pathLst>
                <a:path w="2685" h="1300" extrusionOk="0">
                  <a:moveTo>
                    <a:pt x="2254" y="0"/>
                  </a:moveTo>
                  <a:cubicBezTo>
                    <a:pt x="1396" y="0"/>
                    <a:pt x="604" y="457"/>
                    <a:pt x="25" y="1152"/>
                  </a:cubicBezTo>
                  <a:cubicBezTo>
                    <a:pt x="0" y="1226"/>
                    <a:pt x="71" y="1299"/>
                    <a:pt x="133" y="1299"/>
                  </a:cubicBezTo>
                  <a:cubicBezTo>
                    <a:pt x="151" y="1299"/>
                    <a:pt x="169" y="1293"/>
                    <a:pt x="183" y="1279"/>
                  </a:cubicBezTo>
                  <a:cubicBezTo>
                    <a:pt x="715" y="635"/>
                    <a:pt x="1396" y="312"/>
                    <a:pt x="2182" y="312"/>
                  </a:cubicBezTo>
                  <a:cubicBezTo>
                    <a:pt x="2285" y="312"/>
                    <a:pt x="2389" y="318"/>
                    <a:pt x="2495" y="329"/>
                  </a:cubicBezTo>
                  <a:cubicBezTo>
                    <a:pt x="2685" y="329"/>
                    <a:pt x="2685" y="12"/>
                    <a:pt x="2495" y="12"/>
                  </a:cubicBezTo>
                  <a:cubicBezTo>
                    <a:pt x="2414" y="4"/>
                    <a:pt x="2333" y="0"/>
                    <a:pt x="2254" y="0"/>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2" name="Google Shape;2152;p1"/>
            <p:cNvSpPr/>
            <p:nvPr/>
          </p:nvSpPr>
          <p:spPr>
            <a:xfrm>
              <a:off x="2345219" y="3297292"/>
              <a:ext cx="277037" cy="92560"/>
            </a:xfrm>
            <a:custGeom>
              <a:avLst/>
              <a:gdLst/>
              <a:ahLst/>
              <a:cxnLst/>
              <a:rect l="l" t="t" r="r" b="b"/>
              <a:pathLst>
                <a:path w="8611" h="2877" extrusionOk="0">
                  <a:moveTo>
                    <a:pt x="723" y="1"/>
                  </a:moveTo>
                  <a:cubicBezTo>
                    <a:pt x="330" y="1"/>
                    <a:pt x="0" y="513"/>
                    <a:pt x="187" y="914"/>
                  </a:cubicBezTo>
                  <a:lnTo>
                    <a:pt x="187" y="1009"/>
                  </a:lnTo>
                  <a:lnTo>
                    <a:pt x="314" y="1009"/>
                  </a:lnTo>
                  <a:cubicBezTo>
                    <a:pt x="2974" y="1705"/>
                    <a:pt x="5602" y="2307"/>
                    <a:pt x="8294" y="2845"/>
                  </a:cubicBezTo>
                  <a:lnTo>
                    <a:pt x="8357" y="2877"/>
                  </a:lnTo>
                  <a:cubicBezTo>
                    <a:pt x="8389" y="2529"/>
                    <a:pt x="8516" y="2180"/>
                    <a:pt x="8611" y="1864"/>
                  </a:cubicBezTo>
                  <a:cubicBezTo>
                    <a:pt x="8547" y="1769"/>
                    <a:pt x="8452" y="1705"/>
                    <a:pt x="8516" y="1547"/>
                  </a:cubicBezTo>
                  <a:cubicBezTo>
                    <a:pt x="5951" y="1420"/>
                    <a:pt x="3385" y="850"/>
                    <a:pt x="979" y="58"/>
                  </a:cubicBezTo>
                  <a:lnTo>
                    <a:pt x="947" y="58"/>
                  </a:lnTo>
                  <a:cubicBezTo>
                    <a:pt x="872" y="19"/>
                    <a:pt x="797" y="1"/>
                    <a:pt x="723" y="1"/>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3" name="Google Shape;2153;p1"/>
            <p:cNvSpPr/>
            <p:nvPr/>
          </p:nvSpPr>
          <p:spPr>
            <a:xfrm>
              <a:off x="2822945" y="3600740"/>
              <a:ext cx="140626" cy="276651"/>
            </a:xfrm>
            <a:custGeom>
              <a:avLst/>
              <a:gdLst/>
              <a:ahLst/>
              <a:cxnLst/>
              <a:rect l="l" t="t" r="r" b="b"/>
              <a:pathLst>
                <a:path w="4371" h="8599" extrusionOk="0">
                  <a:moveTo>
                    <a:pt x="1521" y="0"/>
                  </a:moveTo>
                  <a:cubicBezTo>
                    <a:pt x="1046" y="190"/>
                    <a:pt x="507" y="317"/>
                    <a:pt x="1" y="380"/>
                  </a:cubicBezTo>
                  <a:cubicBezTo>
                    <a:pt x="1109" y="3104"/>
                    <a:pt x="2534" y="5764"/>
                    <a:pt x="3389" y="8551"/>
                  </a:cubicBezTo>
                  <a:cubicBezTo>
                    <a:pt x="3461" y="8584"/>
                    <a:pt x="3539" y="8599"/>
                    <a:pt x="3618" y="8599"/>
                  </a:cubicBezTo>
                  <a:cubicBezTo>
                    <a:pt x="3918" y="8599"/>
                    <a:pt x="4232" y="8377"/>
                    <a:pt x="4308" y="8076"/>
                  </a:cubicBezTo>
                  <a:cubicBezTo>
                    <a:pt x="4308" y="8013"/>
                    <a:pt x="4339" y="8013"/>
                    <a:pt x="4371" y="7981"/>
                  </a:cubicBezTo>
                  <a:cubicBezTo>
                    <a:pt x="3263" y="5416"/>
                    <a:pt x="2312" y="2692"/>
                    <a:pt x="1521" y="0"/>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4" name="Google Shape;2154;p1"/>
            <p:cNvSpPr/>
            <p:nvPr/>
          </p:nvSpPr>
          <p:spPr>
            <a:xfrm>
              <a:off x="2830087" y="3837109"/>
              <a:ext cx="239170" cy="175372"/>
            </a:xfrm>
            <a:custGeom>
              <a:avLst/>
              <a:gdLst/>
              <a:ahLst/>
              <a:cxnLst/>
              <a:rect l="l" t="t" r="r" b="b"/>
              <a:pathLst>
                <a:path w="7434" h="5451" extrusionOk="0">
                  <a:moveTo>
                    <a:pt x="4267" y="3346"/>
                  </a:moveTo>
                  <a:cubicBezTo>
                    <a:pt x="4390" y="3346"/>
                    <a:pt x="4446" y="3527"/>
                    <a:pt x="4307" y="3611"/>
                  </a:cubicBezTo>
                  <a:cubicBezTo>
                    <a:pt x="4149" y="3643"/>
                    <a:pt x="4054" y="3738"/>
                    <a:pt x="3959" y="3801"/>
                  </a:cubicBezTo>
                  <a:lnTo>
                    <a:pt x="3896" y="3801"/>
                  </a:lnTo>
                  <a:cubicBezTo>
                    <a:pt x="3642" y="3896"/>
                    <a:pt x="3389" y="3991"/>
                    <a:pt x="3136" y="4086"/>
                  </a:cubicBezTo>
                  <a:cubicBezTo>
                    <a:pt x="3126" y="4088"/>
                    <a:pt x="3117" y="4089"/>
                    <a:pt x="3108" y="4089"/>
                  </a:cubicBezTo>
                  <a:cubicBezTo>
                    <a:pt x="3000" y="4089"/>
                    <a:pt x="2955" y="3925"/>
                    <a:pt x="3072" y="3896"/>
                  </a:cubicBezTo>
                  <a:cubicBezTo>
                    <a:pt x="3294" y="3769"/>
                    <a:pt x="3579" y="3674"/>
                    <a:pt x="3801" y="3579"/>
                  </a:cubicBezTo>
                  <a:cubicBezTo>
                    <a:pt x="3927" y="3484"/>
                    <a:pt x="4086" y="3421"/>
                    <a:pt x="4212" y="3358"/>
                  </a:cubicBezTo>
                  <a:cubicBezTo>
                    <a:pt x="4232" y="3350"/>
                    <a:pt x="4250" y="3346"/>
                    <a:pt x="4267" y="3346"/>
                  </a:cubicBezTo>
                  <a:close/>
                  <a:moveTo>
                    <a:pt x="4743" y="3649"/>
                  </a:moveTo>
                  <a:cubicBezTo>
                    <a:pt x="4823" y="3649"/>
                    <a:pt x="4897" y="3793"/>
                    <a:pt x="4846" y="3896"/>
                  </a:cubicBezTo>
                  <a:cubicBezTo>
                    <a:pt x="4337" y="4489"/>
                    <a:pt x="3476" y="4730"/>
                    <a:pt x="2666" y="4730"/>
                  </a:cubicBezTo>
                  <a:cubicBezTo>
                    <a:pt x="2568" y="4730"/>
                    <a:pt x="2471" y="4726"/>
                    <a:pt x="2375" y="4719"/>
                  </a:cubicBezTo>
                  <a:cubicBezTo>
                    <a:pt x="2280" y="4719"/>
                    <a:pt x="2217" y="4529"/>
                    <a:pt x="2375" y="4529"/>
                  </a:cubicBezTo>
                  <a:cubicBezTo>
                    <a:pt x="2414" y="4531"/>
                    <a:pt x="2452" y="4531"/>
                    <a:pt x="2490" y="4531"/>
                  </a:cubicBezTo>
                  <a:cubicBezTo>
                    <a:pt x="3347" y="4531"/>
                    <a:pt x="3959" y="4190"/>
                    <a:pt x="4687" y="3674"/>
                  </a:cubicBezTo>
                  <a:cubicBezTo>
                    <a:pt x="4705" y="3656"/>
                    <a:pt x="4724" y="3649"/>
                    <a:pt x="4743" y="3649"/>
                  </a:cubicBezTo>
                  <a:close/>
                  <a:moveTo>
                    <a:pt x="2280" y="1"/>
                  </a:moveTo>
                  <a:cubicBezTo>
                    <a:pt x="1457" y="634"/>
                    <a:pt x="665" y="1394"/>
                    <a:pt x="412" y="2376"/>
                  </a:cubicBezTo>
                  <a:cubicBezTo>
                    <a:pt x="0" y="3769"/>
                    <a:pt x="982" y="5004"/>
                    <a:pt x="2312" y="5353"/>
                  </a:cubicBezTo>
                  <a:cubicBezTo>
                    <a:pt x="2572" y="5420"/>
                    <a:pt x="2825" y="5451"/>
                    <a:pt x="3069" y="5451"/>
                  </a:cubicBezTo>
                  <a:cubicBezTo>
                    <a:pt x="5830" y="5451"/>
                    <a:pt x="7433" y="1466"/>
                    <a:pt x="4466" y="127"/>
                  </a:cubicBezTo>
                  <a:lnTo>
                    <a:pt x="4466" y="127"/>
                  </a:lnTo>
                  <a:cubicBezTo>
                    <a:pt x="4529" y="317"/>
                    <a:pt x="4592" y="507"/>
                    <a:pt x="4687" y="729"/>
                  </a:cubicBezTo>
                  <a:cubicBezTo>
                    <a:pt x="4719" y="887"/>
                    <a:pt x="4561" y="951"/>
                    <a:pt x="4434" y="951"/>
                  </a:cubicBezTo>
                  <a:cubicBezTo>
                    <a:pt x="4300" y="1334"/>
                    <a:pt x="3899" y="1578"/>
                    <a:pt x="3506" y="1578"/>
                  </a:cubicBezTo>
                  <a:cubicBezTo>
                    <a:pt x="3248" y="1578"/>
                    <a:pt x="2994" y="1474"/>
                    <a:pt x="2819" y="1236"/>
                  </a:cubicBezTo>
                  <a:cubicBezTo>
                    <a:pt x="2756" y="1172"/>
                    <a:pt x="2819" y="1077"/>
                    <a:pt x="2914" y="1077"/>
                  </a:cubicBezTo>
                  <a:cubicBezTo>
                    <a:pt x="2661" y="761"/>
                    <a:pt x="2470" y="381"/>
                    <a:pt x="2280" y="1"/>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5" name="Google Shape;2155;p1"/>
            <p:cNvSpPr/>
            <p:nvPr/>
          </p:nvSpPr>
          <p:spPr>
            <a:xfrm>
              <a:off x="2161709" y="3210330"/>
              <a:ext cx="238430" cy="193839"/>
            </a:xfrm>
            <a:custGeom>
              <a:avLst/>
              <a:gdLst/>
              <a:ahLst/>
              <a:cxnLst/>
              <a:rect l="l" t="t" r="r" b="b"/>
              <a:pathLst>
                <a:path w="7411" h="6025" extrusionOk="0">
                  <a:moveTo>
                    <a:pt x="4264" y="716"/>
                  </a:moveTo>
                  <a:cubicBezTo>
                    <a:pt x="4636" y="716"/>
                    <a:pt x="5010" y="782"/>
                    <a:pt x="5352" y="925"/>
                  </a:cubicBezTo>
                  <a:cubicBezTo>
                    <a:pt x="5533" y="985"/>
                    <a:pt x="5400" y="1244"/>
                    <a:pt x="5251" y="1244"/>
                  </a:cubicBezTo>
                  <a:cubicBezTo>
                    <a:pt x="5242" y="1244"/>
                    <a:pt x="5234" y="1243"/>
                    <a:pt x="5226" y="1241"/>
                  </a:cubicBezTo>
                  <a:cubicBezTo>
                    <a:pt x="4835" y="1111"/>
                    <a:pt x="4469" y="1039"/>
                    <a:pt x="4102" y="1039"/>
                  </a:cubicBezTo>
                  <a:cubicBezTo>
                    <a:pt x="3756" y="1039"/>
                    <a:pt x="3410" y="1103"/>
                    <a:pt x="3041" y="1241"/>
                  </a:cubicBezTo>
                  <a:cubicBezTo>
                    <a:pt x="3032" y="1243"/>
                    <a:pt x="3024" y="1244"/>
                    <a:pt x="3016" y="1244"/>
                  </a:cubicBezTo>
                  <a:cubicBezTo>
                    <a:pt x="2906" y="1244"/>
                    <a:pt x="2859" y="1047"/>
                    <a:pt x="2977" y="988"/>
                  </a:cubicBezTo>
                  <a:cubicBezTo>
                    <a:pt x="3360" y="814"/>
                    <a:pt x="3810" y="716"/>
                    <a:pt x="4264" y="716"/>
                  </a:cubicBezTo>
                  <a:close/>
                  <a:moveTo>
                    <a:pt x="4647" y="0"/>
                  </a:moveTo>
                  <a:cubicBezTo>
                    <a:pt x="4493" y="0"/>
                    <a:pt x="4337" y="12"/>
                    <a:pt x="4181" y="38"/>
                  </a:cubicBezTo>
                  <a:cubicBezTo>
                    <a:pt x="2819" y="291"/>
                    <a:pt x="1647" y="1368"/>
                    <a:pt x="1014" y="2571"/>
                  </a:cubicBezTo>
                  <a:cubicBezTo>
                    <a:pt x="0" y="4598"/>
                    <a:pt x="2217" y="5992"/>
                    <a:pt x="3991" y="6023"/>
                  </a:cubicBezTo>
                  <a:cubicBezTo>
                    <a:pt x="4026" y="6024"/>
                    <a:pt x="4061" y="6025"/>
                    <a:pt x="4096" y="6025"/>
                  </a:cubicBezTo>
                  <a:cubicBezTo>
                    <a:pt x="5321" y="6025"/>
                    <a:pt x="6422" y="5491"/>
                    <a:pt x="7284" y="4598"/>
                  </a:cubicBezTo>
                  <a:cubicBezTo>
                    <a:pt x="6809" y="4440"/>
                    <a:pt x="6334" y="4313"/>
                    <a:pt x="5859" y="4155"/>
                  </a:cubicBezTo>
                  <a:cubicBezTo>
                    <a:pt x="5701" y="4123"/>
                    <a:pt x="5669" y="3933"/>
                    <a:pt x="5701" y="3807"/>
                  </a:cubicBezTo>
                  <a:cubicBezTo>
                    <a:pt x="5701" y="3807"/>
                    <a:pt x="5669" y="3807"/>
                    <a:pt x="5606" y="3775"/>
                  </a:cubicBezTo>
                  <a:cubicBezTo>
                    <a:pt x="5194" y="3300"/>
                    <a:pt x="5542" y="2571"/>
                    <a:pt x="6049" y="2350"/>
                  </a:cubicBezTo>
                  <a:cubicBezTo>
                    <a:pt x="6049" y="2213"/>
                    <a:pt x="6144" y="2052"/>
                    <a:pt x="6292" y="2052"/>
                  </a:cubicBezTo>
                  <a:cubicBezTo>
                    <a:pt x="6316" y="2052"/>
                    <a:pt x="6340" y="2056"/>
                    <a:pt x="6366" y="2065"/>
                  </a:cubicBezTo>
                  <a:cubicBezTo>
                    <a:pt x="6714" y="2191"/>
                    <a:pt x="7031" y="2318"/>
                    <a:pt x="7411" y="2413"/>
                  </a:cubicBezTo>
                  <a:cubicBezTo>
                    <a:pt x="7297" y="989"/>
                    <a:pt x="6030" y="0"/>
                    <a:pt x="4647" y="0"/>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6" name="Google Shape;2156;p1"/>
            <p:cNvSpPr/>
            <p:nvPr/>
          </p:nvSpPr>
          <p:spPr>
            <a:xfrm>
              <a:off x="2253722" y="3233365"/>
              <a:ext cx="85032" cy="17019"/>
            </a:xfrm>
            <a:custGeom>
              <a:avLst/>
              <a:gdLst/>
              <a:ahLst/>
              <a:cxnLst/>
              <a:rect l="l" t="t" r="r" b="b"/>
              <a:pathLst>
                <a:path w="2643" h="529" extrusionOk="0">
                  <a:moveTo>
                    <a:pt x="1404" y="0"/>
                  </a:moveTo>
                  <a:cubicBezTo>
                    <a:pt x="950" y="0"/>
                    <a:pt x="500" y="98"/>
                    <a:pt x="117" y="272"/>
                  </a:cubicBezTo>
                  <a:cubicBezTo>
                    <a:pt x="0" y="360"/>
                    <a:pt x="45" y="529"/>
                    <a:pt x="153" y="529"/>
                  </a:cubicBezTo>
                  <a:cubicBezTo>
                    <a:pt x="162" y="529"/>
                    <a:pt x="171" y="528"/>
                    <a:pt x="181" y="525"/>
                  </a:cubicBezTo>
                  <a:cubicBezTo>
                    <a:pt x="524" y="397"/>
                    <a:pt x="847" y="345"/>
                    <a:pt x="1169" y="345"/>
                  </a:cubicBezTo>
                  <a:cubicBezTo>
                    <a:pt x="1560" y="345"/>
                    <a:pt x="1949" y="421"/>
                    <a:pt x="2366" y="525"/>
                  </a:cubicBezTo>
                  <a:cubicBezTo>
                    <a:pt x="2374" y="527"/>
                    <a:pt x="2382" y="528"/>
                    <a:pt x="2390" y="528"/>
                  </a:cubicBezTo>
                  <a:cubicBezTo>
                    <a:pt x="2537" y="528"/>
                    <a:pt x="2643" y="269"/>
                    <a:pt x="2492" y="209"/>
                  </a:cubicBezTo>
                  <a:cubicBezTo>
                    <a:pt x="2150" y="66"/>
                    <a:pt x="1776" y="0"/>
                    <a:pt x="1404" y="0"/>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7" name="Google Shape;2157;p1"/>
            <p:cNvSpPr/>
            <p:nvPr/>
          </p:nvSpPr>
          <p:spPr>
            <a:xfrm>
              <a:off x="2902474" y="3954892"/>
              <a:ext cx="85289" cy="34392"/>
            </a:xfrm>
            <a:custGeom>
              <a:avLst/>
              <a:gdLst/>
              <a:ahLst/>
              <a:cxnLst/>
              <a:rect l="l" t="t" r="r" b="b"/>
              <a:pathLst>
                <a:path w="2651" h="1069" extrusionOk="0">
                  <a:moveTo>
                    <a:pt x="2478" y="1"/>
                  </a:moveTo>
                  <a:cubicBezTo>
                    <a:pt x="2464" y="1"/>
                    <a:pt x="2450" y="4"/>
                    <a:pt x="2437" y="13"/>
                  </a:cubicBezTo>
                  <a:cubicBezTo>
                    <a:pt x="1735" y="471"/>
                    <a:pt x="1092" y="870"/>
                    <a:pt x="224" y="870"/>
                  </a:cubicBezTo>
                  <a:cubicBezTo>
                    <a:pt x="192" y="870"/>
                    <a:pt x="159" y="869"/>
                    <a:pt x="125" y="868"/>
                  </a:cubicBezTo>
                  <a:cubicBezTo>
                    <a:pt x="111" y="861"/>
                    <a:pt x="99" y="858"/>
                    <a:pt x="88" y="858"/>
                  </a:cubicBezTo>
                  <a:cubicBezTo>
                    <a:pt x="0" y="858"/>
                    <a:pt x="13" y="1058"/>
                    <a:pt x="125" y="1058"/>
                  </a:cubicBezTo>
                  <a:cubicBezTo>
                    <a:pt x="214" y="1065"/>
                    <a:pt x="306" y="1069"/>
                    <a:pt x="400" y="1069"/>
                  </a:cubicBezTo>
                  <a:cubicBezTo>
                    <a:pt x="1175" y="1069"/>
                    <a:pt x="2087" y="828"/>
                    <a:pt x="2596" y="235"/>
                  </a:cubicBezTo>
                  <a:cubicBezTo>
                    <a:pt x="2650" y="153"/>
                    <a:pt x="2564" y="1"/>
                    <a:pt x="2478" y="1"/>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8" name="Google Shape;2158;p1"/>
            <p:cNvSpPr/>
            <p:nvPr/>
          </p:nvSpPr>
          <p:spPr>
            <a:xfrm>
              <a:off x="2922003" y="3944757"/>
              <a:ext cx="50125" cy="22907"/>
            </a:xfrm>
            <a:custGeom>
              <a:avLst/>
              <a:gdLst/>
              <a:ahLst/>
              <a:cxnLst/>
              <a:rect l="l" t="t" r="r" b="b"/>
              <a:pathLst>
                <a:path w="1558" h="712" extrusionOk="0">
                  <a:moveTo>
                    <a:pt x="1348" y="0"/>
                  </a:moveTo>
                  <a:cubicBezTo>
                    <a:pt x="1330" y="0"/>
                    <a:pt x="1311" y="4"/>
                    <a:pt x="1292" y="12"/>
                  </a:cubicBezTo>
                  <a:cubicBezTo>
                    <a:pt x="1197" y="75"/>
                    <a:pt x="1039" y="138"/>
                    <a:pt x="817" y="170"/>
                  </a:cubicBezTo>
                  <a:cubicBezTo>
                    <a:pt x="595" y="297"/>
                    <a:pt x="310" y="392"/>
                    <a:pt x="89" y="487"/>
                  </a:cubicBezTo>
                  <a:cubicBezTo>
                    <a:pt x="1" y="545"/>
                    <a:pt x="21" y="712"/>
                    <a:pt x="125" y="712"/>
                  </a:cubicBezTo>
                  <a:cubicBezTo>
                    <a:pt x="133" y="712"/>
                    <a:pt x="142" y="711"/>
                    <a:pt x="152" y="708"/>
                  </a:cubicBezTo>
                  <a:cubicBezTo>
                    <a:pt x="437" y="613"/>
                    <a:pt x="659" y="487"/>
                    <a:pt x="912" y="423"/>
                  </a:cubicBezTo>
                  <a:lnTo>
                    <a:pt x="975" y="423"/>
                  </a:lnTo>
                  <a:cubicBezTo>
                    <a:pt x="1134" y="392"/>
                    <a:pt x="1260" y="297"/>
                    <a:pt x="1419" y="265"/>
                  </a:cubicBezTo>
                  <a:cubicBezTo>
                    <a:pt x="1558" y="181"/>
                    <a:pt x="1477" y="0"/>
                    <a:pt x="1348" y="0"/>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9" name="Google Shape;2159;p1"/>
            <p:cNvSpPr/>
            <p:nvPr/>
          </p:nvSpPr>
          <p:spPr>
            <a:xfrm>
              <a:off x="7998778" y="2959773"/>
              <a:ext cx="1322901" cy="2374877"/>
            </a:xfrm>
            <a:custGeom>
              <a:avLst/>
              <a:gdLst/>
              <a:ahLst/>
              <a:cxnLst/>
              <a:rect l="l" t="t" r="r" b="b"/>
              <a:pathLst>
                <a:path w="41119" h="73817" extrusionOk="0">
                  <a:moveTo>
                    <a:pt x="24544" y="3551"/>
                  </a:moveTo>
                  <a:cubicBezTo>
                    <a:pt x="26603" y="4311"/>
                    <a:pt x="28693" y="5007"/>
                    <a:pt x="30783" y="5672"/>
                  </a:cubicBezTo>
                  <a:cubicBezTo>
                    <a:pt x="31828" y="5989"/>
                    <a:pt x="32841" y="6337"/>
                    <a:pt x="33886" y="6654"/>
                  </a:cubicBezTo>
                  <a:cubicBezTo>
                    <a:pt x="34203" y="6718"/>
                    <a:pt x="36642" y="7288"/>
                    <a:pt x="37528" y="7509"/>
                  </a:cubicBezTo>
                  <a:cubicBezTo>
                    <a:pt x="37433" y="7573"/>
                    <a:pt x="37402" y="7668"/>
                    <a:pt x="37402" y="7794"/>
                  </a:cubicBezTo>
                  <a:lnTo>
                    <a:pt x="37402" y="7921"/>
                  </a:lnTo>
                  <a:cubicBezTo>
                    <a:pt x="37402" y="8048"/>
                    <a:pt x="37528" y="8111"/>
                    <a:pt x="37655" y="8111"/>
                  </a:cubicBezTo>
                  <a:cubicBezTo>
                    <a:pt x="37560" y="8364"/>
                    <a:pt x="37497" y="8554"/>
                    <a:pt x="37402" y="8776"/>
                  </a:cubicBezTo>
                  <a:cubicBezTo>
                    <a:pt x="32936" y="7509"/>
                    <a:pt x="28566" y="5926"/>
                    <a:pt x="24227" y="4342"/>
                  </a:cubicBezTo>
                  <a:cubicBezTo>
                    <a:pt x="24354" y="4089"/>
                    <a:pt x="24417" y="3836"/>
                    <a:pt x="24544" y="3551"/>
                  </a:cubicBezTo>
                  <a:close/>
                  <a:moveTo>
                    <a:pt x="24069" y="4691"/>
                  </a:moveTo>
                  <a:cubicBezTo>
                    <a:pt x="28281" y="6623"/>
                    <a:pt x="32715" y="8079"/>
                    <a:pt x="37212" y="9314"/>
                  </a:cubicBezTo>
                  <a:cubicBezTo>
                    <a:pt x="36768" y="10423"/>
                    <a:pt x="36262" y="11500"/>
                    <a:pt x="35660" y="12513"/>
                  </a:cubicBezTo>
                  <a:cubicBezTo>
                    <a:pt x="31543" y="10961"/>
                    <a:pt x="27426" y="9314"/>
                    <a:pt x="23214" y="7953"/>
                  </a:cubicBezTo>
                  <a:cubicBezTo>
                    <a:pt x="23404" y="6844"/>
                    <a:pt x="23657" y="5736"/>
                    <a:pt x="24069" y="4691"/>
                  </a:cubicBezTo>
                  <a:close/>
                  <a:moveTo>
                    <a:pt x="23246" y="8269"/>
                  </a:moveTo>
                  <a:cubicBezTo>
                    <a:pt x="27236" y="9979"/>
                    <a:pt x="31353" y="11405"/>
                    <a:pt x="35438" y="12956"/>
                  </a:cubicBezTo>
                  <a:lnTo>
                    <a:pt x="34963" y="13653"/>
                  </a:lnTo>
                  <a:cubicBezTo>
                    <a:pt x="31005" y="12196"/>
                    <a:pt x="27078" y="10676"/>
                    <a:pt x="23119" y="9314"/>
                  </a:cubicBezTo>
                  <a:cubicBezTo>
                    <a:pt x="23151" y="8934"/>
                    <a:pt x="23182" y="8618"/>
                    <a:pt x="23246" y="8269"/>
                  </a:cubicBezTo>
                  <a:close/>
                  <a:moveTo>
                    <a:pt x="23087" y="9726"/>
                  </a:moveTo>
                  <a:cubicBezTo>
                    <a:pt x="26888" y="11246"/>
                    <a:pt x="30751" y="12671"/>
                    <a:pt x="34583" y="14096"/>
                  </a:cubicBezTo>
                  <a:cubicBezTo>
                    <a:pt x="33886" y="15078"/>
                    <a:pt x="33095" y="15996"/>
                    <a:pt x="32208" y="16820"/>
                  </a:cubicBezTo>
                  <a:cubicBezTo>
                    <a:pt x="29294" y="15806"/>
                    <a:pt x="26412" y="14793"/>
                    <a:pt x="23436" y="13811"/>
                  </a:cubicBezTo>
                  <a:cubicBezTo>
                    <a:pt x="23151" y="12481"/>
                    <a:pt x="23024" y="11088"/>
                    <a:pt x="23087" y="9726"/>
                  </a:cubicBezTo>
                  <a:close/>
                  <a:moveTo>
                    <a:pt x="23562" y="14255"/>
                  </a:moveTo>
                  <a:lnTo>
                    <a:pt x="23562" y="14255"/>
                  </a:lnTo>
                  <a:cubicBezTo>
                    <a:pt x="26317" y="15300"/>
                    <a:pt x="29104" y="16250"/>
                    <a:pt x="31860" y="17200"/>
                  </a:cubicBezTo>
                  <a:cubicBezTo>
                    <a:pt x="31575" y="17422"/>
                    <a:pt x="31353" y="17612"/>
                    <a:pt x="31068" y="17865"/>
                  </a:cubicBezTo>
                  <a:cubicBezTo>
                    <a:pt x="28661" y="17073"/>
                    <a:pt x="26254" y="16282"/>
                    <a:pt x="23879" y="15363"/>
                  </a:cubicBezTo>
                  <a:cubicBezTo>
                    <a:pt x="23752" y="15015"/>
                    <a:pt x="23626" y="14603"/>
                    <a:pt x="23562" y="14255"/>
                  </a:cubicBezTo>
                  <a:close/>
                  <a:moveTo>
                    <a:pt x="24037" y="15806"/>
                  </a:moveTo>
                  <a:lnTo>
                    <a:pt x="24037" y="15806"/>
                  </a:lnTo>
                  <a:cubicBezTo>
                    <a:pt x="26159" y="16820"/>
                    <a:pt x="28408" y="17643"/>
                    <a:pt x="30719" y="18182"/>
                  </a:cubicBezTo>
                  <a:cubicBezTo>
                    <a:pt x="29358" y="19195"/>
                    <a:pt x="27933" y="20145"/>
                    <a:pt x="26349" y="20905"/>
                  </a:cubicBezTo>
                  <a:cubicBezTo>
                    <a:pt x="25462" y="19258"/>
                    <a:pt x="24607" y="17580"/>
                    <a:pt x="24037" y="15806"/>
                  </a:cubicBezTo>
                  <a:close/>
                  <a:moveTo>
                    <a:pt x="38985" y="5736"/>
                  </a:moveTo>
                  <a:cubicBezTo>
                    <a:pt x="39302" y="5767"/>
                    <a:pt x="39618" y="5831"/>
                    <a:pt x="39904" y="5926"/>
                  </a:cubicBezTo>
                  <a:cubicBezTo>
                    <a:pt x="40030" y="6021"/>
                    <a:pt x="40189" y="6116"/>
                    <a:pt x="40284" y="6179"/>
                  </a:cubicBezTo>
                  <a:cubicBezTo>
                    <a:pt x="38320" y="13590"/>
                    <a:pt x="33886" y="18878"/>
                    <a:pt x="27616" y="23059"/>
                  </a:cubicBezTo>
                  <a:cubicBezTo>
                    <a:pt x="27268" y="22457"/>
                    <a:pt x="26951" y="21855"/>
                    <a:pt x="26603" y="21254"/>
                  </a:cubicBezTo>
                  <a:cubicBezTo>
                    <a:pt x="33158" y="18878"/>
                    <a:pt x="37845" y="12671"/>
                    <a:pt x="38985" y="5862"/>
                  </a:cubicBezTo>
                  <a:lnTo>
                    <a:pt x="38985" y="5736"/>
                  </a:lnTo>
                  <a:close/>
                  <a:moveTo>
                    <a:pt x="25082" y="24705"/>
                  </a:moveTo>
                  <a:cubicBezTo>
                    <a:pt x="26191" y="26574"/>
                    <a:pt x="27268" y="28506"/>
                    <a:pt x="28059" y="30438"/>
                  </a:cubicBezTo>
                  <a:cubicBezTo>
                    <a:pt x="24924" y="29614"/>
                    <a:pt x="21884" y="28411"/>
                    <a:pt x="18749" y="27619"/>
                  </a:cubicBezTo>
                  <a:cubicBezTo>
                    <a:pt x="20490" y="26194"/>
                    <a:pt x="22612" y="25212"/>
                    <a:pt x="24892" y="24832"/>
                  </a:cubicBezTo>
                  <a:cubicBezTo>
                    <a:pt x="24987" y="24832"/>
                    <a:pt x="25051" y="24769"/>
                    <a:pt x="25082" y="24705"/>
                  </a:cubicBezTo>
                  <a:close/>
                  <a:moveTo>
                    <a:pt x="18559" y="27777"/>
                  </a:moveTo>
                  <a:cubicBezTo>
                    <a:pt x="18559" y="27777"/>
                    <a:pt x="18559" y="27841"/>
                    <a:pt x="18590" y="27841"/>
                  </a:cubicBezTo>
                  <a:cubicBezTo>
                    <a:pt x="21599" y="29297"/>
                    <a:pt x="25019" y="30152"/>
                    <a:pt x="28249" y="31008"/>
                  </a:cubicBezTo>
                  <a:lnTo>
                    <a:pt x="28313" y="31008"/>
                  </a:lnTo>
                  <a:lnTo>
                    <a:pt x="28661" y="32053"/>
                  </a:lnTo>
                  <a:cubicBezTo>
                    <a:pt x="24987" y="30881"/>
                    <a:pt x="21250" y="29772"/>
                    <a:pt x="17545" y="28727"/>
                  </a:cubicBezTo>
                  <a:cubicBezTo>
                    <a:pt x="17862" y="28379"/>
                    <a:pt x="18179" y="28062"/>
                    <a:pt x="18559" y="27777"/>
                  </a:cubicBezTo>
                  <a:close/>
                  <a:moveTo>
                    <a:pt x="17387" y="28949"/>
                  </a:moveTo>
                  <a:cubicBezTo>
                    <a:pt x="17387" y="28981"/>
                    <a:pt x="17418" y="29012"/>
                    <a:pt x="17450" y="29012"/>
                  </a:cubicBezTo>
                  <a:cubicBezTo>
                    <a:pt x="21219" y="30279"/>
                    <a:pt x="25019" y="31483"/>
                    <a:pt x="28819" y="32591"/>
                  </a:cubicBezTo>
                  <a:cubicBezTo>
                    <a:pt x="29326" y="34396"/>
                    <a:pt x="29484" y="36265"/>
                    <a:pt x="29104" y="38070"/>
                  </a:cubicBezTo>
                  <a:cubicBezTo>
                    <a:pt x="24259" y="36866"/>
                    <a:pt x="19477" y="35505"/>
                    <a:pt x="14695" y="34206"/>
                  </a:cubicBezTo>
                  <a:cubicBezTo>
                    <a:pt x="14672" y="34200"/>
                    <a:pt x="14651" y="34198"/>
                    <a:pt x="14631" y="34198"/>
                  </a:cubicBezTo>
                  <a:cubicBezTo>
                    <a:pt x="14537" y="34198"/>
                    <a:pt x="14468" y="34255"/>
                    <a:pt x="14442" y="34333"/>
                  </a:cubicBezTo>
                  <a:cubicBezTo>
                    <a:pt x="14410" y="34396"/>
                    <a:pt x="14442" y="34554"/>
                    <a:pt x="14568" y="34586"/>
                  </a:cubicBezTo>
                  <a:cubicBezTo>
                    <a:pt x="19287" y="36233"/>
                    <a:pt x="24101" y="37531"/>
                    <a:pt x="28978" y="38608"/>
                  </a:cubicBezTo>
                  <a:lnTo>
                    <a:pt x="29009" y="38608"/>
                  </a:lnTo>
                  <a:cubicBezTo>
                    <a:pt x="28946" y="38925"/>
                    <a:pt x="28819" y="39241"/>
                    <a:pt x="28693" y="39558"/>
                  </a:cubicBezTo>
                  <a:cubicBezTo>
                    <a:pt x="28693" y="39495"/>
                    <a:pt x="28661" y="39495"/>
                    <a:pt x="28661" y="39495"/>
                  </a:cubicBezTo>
                  <a:cubicBezTo>
                    <a:pt x="23752" y="38355"/>
                    <a:pt x="18907" y="37025"/>
                    <a:pt x="14062" y="35663"/>
                  </a:cubicBezTo>
                  <a:cubicBezTo>
                    <a:pt x="14125" y="35188"/>
                    <a:pt x="14252" y="34713"/>
                    <a:pt x="14378" y="34238"/>
                  </a:cubicBezTo>
                  <a:cubicBezTo>
                    <a:pt x="14410" y="34174"/>
                    <a:pt x="14410" y="34048"/>
                    <a:pt x="14442" y="33953"/>
                  </a:cubicBezTo>
                  <a:cubicBezTo>
                    <a:pt x="15043" y="32053"/>
                    <a:pt x="16057" y="30374"/>
                    <a:pt x="17387" y="28949"/>
                  </a:cubicBezTo>
                  <a:close/>
                  <a:moveTo>
                    <a:pt x="13967" y="35980"/>
                  </a:moveTo>
                  <a:lnTo>
                    <a:pt x="13967" y="35980"/>
                  </a:lnTo>
                  <a:cubicBezTo>
                    <a:pt x="18717" y="37563"/>
                    <a:pt x="23594" y="38798"/>
                    <a:pt x="28471" y="39938"/>
                  </a:cubicBezTo>
                  <a:cubicBezTo>
                    <a:pt x="28313" y="40287"/>
                    <a:pt x="28091" y="40698"/>
                    <a:pt x="27869" y="41047"/>
                  </a:cubicBezTo>
                  <a:cubicBezTo>
                    <a:pt x="26919" y="42567"/>
                    <a:pt x="25716" y="43833"/>
                    <a:pt x="24386" y="44942"/>
                  </a:cubicBezTo>
                  <a:cubicBezTo>
                    <a:pt x="24322" y="44879"/>
                    <a:pt x="24291" y="44847"/>
                    <a:pt x="24259" y="44847"/>
                  </a:cubicBezTo>
                  <a:cubicBezTo>
                    <a:pt x="20902" y="43928"/>
                    <a:pt x="17608" y="42757"/>
                    <a:pt x="14283" y="41648"/>
                  </a:cubicBezTo>
                  <a:cubicBezTo>
                    <a:pt x="13808" y="39780"/>
                    <a:pt x="13682" y="37880"/>
                    <a:pt x="13967" y="35980"/>
                  </a:cubicBezTo>
                  <a:close/>
                  <a:moveTo>
                    <a:pt x="14378" y="41965"/>
                  </a:moveTo>
                  <a:lnTo>
                    <a:pt x="14378" y="41965"/>
                  </a:lnTo>
                  <a:cubicBezTo>
                    <a:pt x="17450" y="43358"/>
                    <a:pt x="20744" y="44340"/>
                    <a:pt x="24037" y="45195"/>
                  </a:cubicBezTo>
                  <a:cubicBezTo>
                    <a:pt x="23816" y="45354"/>
                    <a:pt x="23594" y="45512"/>
                    <a:pt x="23404" y="45670"/>
                  </a:cubicBezTo>
                  <a:cubicBezTo>
                    <a:pt x="23404" y="45670"/>
                    <a:pt x="23341" y="45670"/>
                    <a:pt x="23341" y="45639"/>
                  </a:cubicBezTo>
                  <a:cubicBezTo>
                    <a:pt x="20300" y="45037"/>
                    <a:pt x="17482" y="44055"/>
                    <a:pt x="14632" y="42883"/>
                  </a:cubicBezTo>
                  <a:cubicBezTo>
                    <a:pt x="14537" y="42567"/>
                    <a:pt x="14442" y="42282"/>
                    <a:pt x="14378" y="41965"/>
                  </a:cubicBezTo>
                  <a:close/>
                  <a:moveTo>
                    <a:pt x="14758" y="43358"/>
                  </a:moveTo>
                  <a:lnTo>
                    <a:pt x="14758" y="43358"/>
                  </a:lnTo>
                  <a:cubicBezTo>
                    <a:pt x="17323" y="44657"/>
                    <a:pt x="20110" y="45480"/>
                    <a:pt x="22929" y="46050"/>
                  </a:cubicBezTo>
                  <a:cubicBezTo>
                    <a:pt x="21377" y="47095"/>
                    <a:pt x="19667" y="48045"/>
                    <a:pt x="17894" y="48964"/>
                  </a:cubicBezTo>
                  <a:cubicBezTo>
                    <a:pt x="16595" y="47285"/>
                    <a:pt x="15487" y="45354"/>
                    <a:pt x="14758" y="43358"/>
                  </a:cubicBezTo>
                  <a:close/>
                  <a:moveTo>
                    <a:pt x="23721" y="22330"/>
                  </a:moveTo>
                  <a:cubicBezTo>
                    <a:pt x="24069" y="22869"/>
                    <a:pt x="24386" y="23470"/>
                    <a:pt x="24734" y="24072"/>
                  </a:cubicBezTo>
                  <a:cubicBezTo>
                    <a:pt x="24734" y="24072"/>
                    <a:pt x="24702" y="24072"/>
                    <a:pt x="24607" y="24135"/>
                  </a:cubicBezTo>
                  <a:cubicBezTo>
                    <a:pt x="12573" y="26036"/>
                    <a:pt x="9976" y="41047"/>
                    <a:pt x="17482" y="49217"/>
                  </a:cubicBezTo>
                  <a:cubicBezTo>
                    <a:pt x="16753" y="49566"/>
                    <a:pt x="15993" y="49946"/>
                    <a:pt x="15233" y="50326"/>
                  </a:cubicBezTo>
                  <a:cubicBezTo>
                    <a:pt x="12510" y="44974"/>
                    <a:pt x="9755" y="39811"/>
                    <a:pt x="11591" y="33636"/>
                  </a:cubicBezTo>
                  <a:cubicBezTo>
                    <a:pt x="13238" y="27841"/>
                    <a:pt x="18274" y="25244"/>
                    <a:pt x="23404" y="22932"/>
                  </a:cubicBezTo>
                  <a:cubicBezTo>
                    <a:pt x="23626" y="22805"/>
                    <a:pt x="23626" y="22552"/>
                    <a:pt x="23499" y="22362"/>
                  </a:cubicBezTo>
                  <a:cubicBezTo>
                    <a:pt x="23594" y="22330"/>
                    <a:pt x="23626" y="22330"/>
                    <a:pt x="23721" y="22330"/>
                  </a:cubicBezTo>
                  <a:close/>
                  <a:moveTo>
                    <a:pt x="16532" y="52732"/>
                  </a:moveTo>
                  <a:cubicBezTo>
                    <a:pt x="16500" y="52796"/>
                    <a:pt x="16532" y="52891"/>
                    <a:pt x="16595" y="52954"/>
                  </a:cubicBezTo>
                  <a:cubicBezTo>
                    <a:pt x="17482" y="54348"/>
                    <a:pt x="18210" y="55646"/>
                    <a:pt x="18717" y="57039"/>
                  </a:cubicBezTo>
                  <a:cubicBezTo>
                    <a:pt x="16437" y="56438"/>
                    <a:pt x="14125" y="55931"/>
                    <a:pt x="11781" y="55488"/>
                  </a:cubicBezTo>
                  <a:cubicBezTo>
                    <a:pt x="13333" y="54443"/>
                    <a:pt x="14948" y="53524"/>
                    <a:pt x="16532" y="52732"/>
                  </a:cubicBezTo>
                  <a:close/>
                  <a:moveTo>
                    <a:pt x="11433" y="55646"/>
                  </a:moveTo>
                  <a:cubicBezTo>
                    <a:pt x="13808" y="56343"/>
                    <a:pt x="16183" y="56976"/>
                    <a:pt x="18590" y="57483"/>
                  </a:cubicBezTo>
                  <a:cubicBezTo>
                    <a:pt x="18614" y="57491"/>
                    <a:pt x="18640" y="57495"/>
                    <a:pt x="18665" y="57495"/>
                  </a:cubicBezTo>
                  <a:cubicBezTo>
                    <a:pt x="18743" y="57495"/>
                    <a:pt x="18820" y="57459"/>
                    <a:pt x="18844" y="57388"/>
                  </a:cubicBezTo>
                  <a:cubicBezTo>
                    <a:pt x="18970" y="57673"/>
                    <a:pt x="19034" y="57926"/>
                    <a:pt x="19129" y="58179"/>
                  </a:cubicBezTo>
                  <a:cubicBezTo>
                    <a:pt x="16278" y="57641"/>
                    <a:pt x="13460" y="56976"/>
                    <a:pt x="10578" y="56248"/>
                  </a:cubicBezTo>
                  <a:cubicBezTo>
                    <a:pt x="10831" y="56058"/>
                    <a:pt x="11148" y="55868"/>
                    <a:pt x="11433" y="55646"/>
                  </a:cubicBezTo>
                  <a:close/>
                  <a:moveTo>
                    <a:pt x="10293" y="56564"/>
                  </a:moveTo>
                  <a:cubicBezTo>
                    <a:pt x="13206" y="57514"/>
                    <a:pt x="16278" y="58179"/>
                    <a:pt x="19319" y="58749"/>
                  </a:cubicBezTo>
                  <a:cubicBezTo>
                    <a:pt x="19635" y="59985"/>
                    <a:pt x="19825" y="61283"/>
                    <a:pt x="19825" y="62740"/>
                  </a:cubicBezTo>
                  <a:lnTo>
                    <a:pt x="19825" y="63151"/>
                  </a:lnTo>
                  <a:cubicBezTo>
                    <a:pt x="15487" y="62170"/>
                    <a:pt x="11211" y="60935"/>
                    <a:pt x="6873" y="59985"/>
                  </a:cubicBezTo>
                  <a:cubicBezTo>
                    <a:pt x="7823" y="58718"/>
                    <a:pt x="8963" y="57609"/>
                    <a:pt x="10293" y="56564"/>
                  </a:cubicBezTo>
                  <a:close/>
                  <a:moveTo>
                    <a:pt x="6714" y="60175"/>
                  </a:moveTo>
                  <a:cubicBezTo>
                    <a:pt x="10926" y="61790"/>
                    <a:pt x="15423" y="62771"/>
                    <a:pt x="19825" y="63658"/>
                  </a:cubicBezTo>
                  <a:lnTo>
                    <a:pt x="19825" y="64197"/>
                  </a:lnTo>
                  <a:cubicBezTo>
                    <a:pt x="15233" y="63246"/>
                    <a:pt x="10736" y="62201"/>
                    <a:pt x="6208" y="61093"/>
                  </a:cubicBezTo>
                  <a:lnTo>
                    <a:pt x="6113" y="61093"/>
                  </a:lnTo>
                  <a:cubicBezTo>
                    <a:pt x="6271" y="60776"/>
                    <a:pt x="6524" y="60491"/>
                    <a:pt x="6714" y="60175"/>
                  </a:cubicBezTo>
                  <a:close/>
                  <a:moveTo>
                    <a:pt x="5923" y="61315"/>
                  </a:moveTo>
                  <a:cubicBezTo>
                    <a:pt x="5986" y="61410"/>
                    <a:pt x="5986" y="61441"/>
                    <a:pt x="6049" y="61441"/>
                  </a:cubicBezTo>
                  <a:cubicBezTo>
                    <a:pt x="10483" y="62898"/>
                    <a:pt x="15170" y="63975"/>
                    <a:pt x="19794" y="64672"/>
                  </a:cubicBezTo>
                  <a:cubicBezTo>
                    <a:pt x="19762" y="65875"/>
                    <a:pt x="19667" y="67047"/>
                    <a:pt x="19509" y="68250"/>
                  </a:cubicBezTo>
                  <a:cubicBezTo>
                    <a:pt x="14568" y="67173"/>
                    <a:pt x="9660" y="65938"/>
                    <a:pt x="4624" y="65178"/>
                  </a:cubicBezTo>
                  <a:cubicBezTo>
                    <a:pt x="4783" y="63785"/>
                    <a:pt x="5258" y="62518"/>
                    <a:pt x="5923" y="61315"/>
                  </a:cubicBezTo>
                  <a:close/>
                  <a:moveTo>
                    <a:pt x="4624" y="65463"/>
                  </a:moveTo>
                  <a:cubicBezTo>
                    <a:pt x="9501" y="66793"/>
                    <a:pt x="14473" y="67712"/>
                    <a:pt x="19445" y="68757"/>
                  </a:cubicBezTo>
                  <a:cubicBezTo>
                    <a:pt x="19382" y="69010"/>
                    <a:pt x="19319" y="69264"/>
                    <a:pt x="19287" y="69517"/>
                  </a:cubicBezTo>
                  <a:cubicBezTo>
                    <a:pt x="14378" y="68725"/>
                    <a:pt x="9501" y="67047"/>
                    <a:pt x="4593" y="66572"/>
                  </a:cubicBezTo>
                  <a:cubicBezTo>
                    <a:pt x="4593" y="66192"/>
                    <a:pt x="4593" y="65843"/>
                    <a:pt x="4624" y="65463"/>
                  </a:cubicBezTo>
                  <a:close/>
                  <a:moveTo>
                    <a:pt x="23942" y="447"/>
                  </a:moveTo>
                  <a:lnTo>
                    <a:pt x="23942" y="447"/>
                  </a:lnTo>
                  <a:cubicBezTo>
                    <a:pt x="24449" y="510"/>
                    <a:pt x="24892" y="859"/>
                    <a:pt x="25051" y="1397"/>
                  </a:cubicBezTo>
                  <a:cubicBezTo>
                    <a:pt x="24924" y="1397"/>
                    <a:pt x="24734" y="1429"/>
                    <a:pt x="24671" y="1587"/>
                  </a:cubicBezTo>
                  <a:cubicBezTo>
                    <a:pt x="21092" y="7731"/>
                    <a:pt x="21979" y="14255"/>
                    <a:pt x="25146" y="20335"/>
                  </a:cubicBezTo>
                  <a:cubicBezTo>
                    <a:pt x="28724" y="27207"/>
                    <a:pt x="34836" y="35346"/>
                    <a:pt x="29453" y="42978"/>
                  </a:cubicBezTo>
                  <a:cubicBezTo>
                    <a:pt x="25051" y="49217"/>
                    <a:pt x="17007" y="50801"/>
                    <a:pt x="10990" y="54854"/>
                  </a:cubicBezTo>
                  <a:cubicBezTo>
                    <a:pt x="6366" y="57989"/>
                    <a:pt x="2281" y="63722"/>
                    <a:pt x="4434" y="69485"/>
                  </a:cubicBezTo>
                  <a:cubicBezTo>
                    <a:pt x="4184" y="69686"/>
                    <a:pt x="3880" y="69807"/>
                    <a:pt x="3580" y="69807"/>
                  </a:cubicBezTo>
                  <a:cubicBezTo>
                    <a:pt x="3310" y="69807"/>
                    <a:pt x="3043" y="69710"/>
                    <a:pt x="2819" y="69485"/>
                  </a:cubicBezTo>
                  <a:cubicBezTo>
                    <a:pt x="2756" y="69422"/>
                    <a:pt x="2724" y="69422"/>
                    <a:pt x="2692" y="69422"/>
                  </a:cubicBezTo>
                  <a:cubicBezTo>
                    <a:pt x="666" y="60998"/>
                    <a:pt x="7601" y="55139"/>
                    <a:pt x="14252" y="51592"/>
                  </a:cubicBezTo>
                  <a:cubicBezTo>
                    <a:pt x="19604" y="48742"/>
                    <a:pt x="26476" y="46145"/>
                    <a:pt x="29199" y="40255"/>
                  </a:cubicBezTo>
                  <a:cubicBezTo>
                    <a:pt x="32018" y="34206"/>
                    <a:pt x="27774" y="28347"/>
                    <a:pt x="24987" y="23249"/>
                  </a:cubicBezTo>
                  <a:cubicBezTo>
                    <a:pt x="21219" y="16472"/>
                    <a:pt x="18274" y="7573"/>
                    <a:pt x="23879" y="827"/>
                  </a:cubicBezTo>
                  <a:cubicBezTo>
                    <a:pt x="23974" y="700"/>
                    <a:pt x="23974" y="542"/>
                    <a:pt x="23942" y="447"/>
                  </a:cubicBezTo>
                  <a:close/>
                  <a:moveTo>
                    <a:pt x="18749" y="51624"/>
                  </a:moveTo>
                  <a:cubicBezTo>
                    <a:pt x="18749" y="51656"/>
                    <a:pt x="18812" y="51687"/>
                    <a:pt x="18812" y="51751"/>
                  </a:cubicBezTo>
                  <a:cubicBezTo>
                    <a:pt x="20807" y="55139"/>
                    <a:pt x="22169" y="58338"/>
                    <a:pt x="22232" y="62360"/>
                  </a:cubicBezTo>
                  <a:cubicBezTo>
                    <a:pt x="22296" y="64957"/>
                    <a:pt x="21820" y="67332"/>
                    <a:pt x="21219" y="69707"/>
                  </a:cubicBezTo>
                  <a:cubicBezTo>
                    <a:pt x="20934" y="70784"/>
                    <a:pt x="20617" y="71860"/>
                    <a:pt x="20332" y="72969"/>
                  </a:cubicBezTo>
                  <a:cubicBezTo>
                    <a:pt x="20300" y="73000"/>
                    <a:pt x="20269" y="73000"/>
                    <a:pt x="20237" y="73032"/>
                  </a:cubicBezTo>
                  <a:cubicBezTo>
                    <a:pt x="20076" y="73193"/>
                    <a:pt x="19875" y="73269"/>
                    <a:pt x="19678" y="73269"/>
                  </a:cubicBezTo>
                  <a:cubicBezTo>
                    <a:pt x="19409" y="73269"/>
                    <a:pt x="19148" y="73129"/>
                    <a:pt x="19002" y="72874"/>
                  </a:cubicBezTo>
                  <a:cubicBezTo>
                    <a:pt x="18988" y="72831"/>
                    <a:pt x="18941" y="72814"/>
                    <a:pt x="18888" y="72814"/>
                  </a:cubicBezTo>
                  <a:cubicBezTo>
                    <a:pt x="18825" y="72814"/>
                    <a:pt x="18752" y="72839"/>
                    <a:pt x="18717" y="72874"/>
                  </a:cubicBezTo>
                  <a:cubicBezTo>
                    <a:pt x="19319" y="71765"/>
                    <a:pt x="19762" y="70594"/>
                    <a:pt x="20015" y="69390"/>
                  </a:cubicBezTo>
                  <a:cubicBezTo>
                    <a:pt x="20490" y="67237"/>
                    <a:pt x="20554" y="64957"/>
                    <a:pt x="20554" y="62708"/>
                  </a:cubicBezTo>
                  <a:cubicBezTo>
                    <a:pt x="20490" y="58749"/>
                    <a:pt x="19350" y="55899"/>
                    <a:pt x="17260" y="52542"/>
                  </a:cubicBezTo>
                  <a:cubicBezTo>
                    <a:pt x="17228" y="52511"/>
                    <a:pt x="17133" y="52447"/>
                    <a:pt x="17102" y="52416"/>
                  </a:cubicBezTo>
                  <a:cubicBezTo>
                    <a:pt x="17640" y="52131"/>
                    <a:pt x="18210" y="51909"/>
                    <a:pt x="18749" y="51624"/>
                  </a:cubicBezTo>
                  <a:close/>
                  <a:moveTo>
                    <a:pt x="23878" y="0"/>
                  </a:moveTo>
                  <a:cubicBezTo>
                    <a:pt x="23730" y="0"/>
                    <a:pt x="23581" y="22"/>
                    <a:pt x="23436" y="67"/>
                  </a:cubicBezTo>
                  <a:cubicBezTo>
                    <a:pt x="23341" y="130"/>
                    <a:pt x="23309" y="194"/>
                    <a:pt x="23309" y="289"/>
                  </a:cubicBezTo>
                  <a:cubicBezTo>
                    <a:pt x="19065" y="5261"/>
                    <a:pt x="19319" y="12133"/>
                    <a:pt x="21567" y="17928"/>
                  </a:cubicBezTo>
                  <a:cubicBezTo>
                    <a:pt x="22074" y="19227"/>
                    <a:pt x="22802" y="20588"/>
                    <a:pt x="23562" y="21982"/>
                  </a:cubicBezTo>
                  <a:cubicBezTo>
                    <a:pt x="23309" y="22014"/>
                    <a:pt x="23119" y="22140"/>
                    <a:pt x="22929" y="22299"/>
                  </a:cubicBezTo>
                  <a:cubicBezTo>
                    <a:pt x="22866" y="22330"/>
                    <a:pt x="22866" y="22330"/>
                    <a:pt x="22866" y="22362"/>
                  </a:cubicBezTo>
                  <a:cubicBezTo>
                    <a:pt x="17577" y="24579"/>
                    <a:pt x="12541" y="27587"/>
                    <a:pt x="10895" y="33446"/>
                  </a:cubicBezTo>
                  <a:cubicBezTo>
                    <a:pt x="9248" y="39115"/>
                    <a:pt x="10990" y="46082"/>
                    <a:pt x="14948" y="50484"/>
                  </a:cubicBezTo>
                  <a:cubicBezTo>
                    <a:pt x="12700" y="51624"/>
                    <a:pt x="10483" y="52764"/>
                    <a:pt x="8551" y="54221"/>
                  </a:cubicBezTo>
                  <a:cubicBezTo>
                    <a:pt x="3991" y="57673"/>
                    <a:pt x="0" y="63722"/>
                    <a:pt x="2249" y="69580"/>
                  </a:cubicBezTo>
                  <a:cubicBezTo>
                    <a:pt x="2281" y="69707"/>
                    <a:pt x="2407" y="69739"/>
                    <a:pt x="2534" y="69739"/>
                  </a:cubicBezTo>
                  <a:cubicBezTo>
                    <a:pt x="2786" y="70141"/>
                    <a:pt x="3277" y="70366"/>
                    <a:pt x="3764" y="70366"/>
                  </a:cubicBezTo>
                  <a:cubicBezTo>
                    <a:pt x="4196" y="70366"/>
                    <a:pt x="4624" y="70189"/>
                    <a:pt x="4878" y="69802"/>
                  </a:cubicBezTo>
                  <a:cubicBezTo>
                    <a:pt x="5036" y="69739"/>
                    <a:pt x="5099" y="69644"/>
                    <a:pt x="5068" y="69422"/>
                  </a:cubicBezTo>
                  <a:cubicBezTo>
                    <a:pt x="4814" y="68535"/>
                    <a:pt x="4656" y="67648"/>
                    <a:pt x="4624" y="66825"/>
                  </a:cubicBezTo>
                  <a:lnTo>
                    <a:pt x="4624" y="66825"/>
                  </a:lnTo>
                  <a:cubicBezTo>
                    <a:pt x="9058" y="68757"/>
                    <a:pt x="14410" y="69359"/>
                    <a:pt x="19129" y="70119"/>
                  </a:cubicBezTo>
                  <a:lnTo>
                    <a:pt x="19192" y="70119"/>
                  </a:lnTo>
                  <a:cubicBezTo>
                    <a:pt x="18970" y="71005"/>
                    <a:pt x="18654" y="71924"/>
                    <a:pt x="18210" y="72810"/>
                  </a:cubicBezTo>
                  <a:cubicBezTo>
                    <a:pt x="18115" y="73000"/>
                    <a:pt x="18242" y="73159"/>
                    <a:pt x="18400" y="73191"/>
                  </a:cubicBezTo>
                  <a:lnTo>
                    <a:pt x="18400" y="73222"/>
                  </a:lnTo>
                  <a:cubicBezTo>
                    <a:pt x="18729" y="73612"/>
                    <a:pt x="19217" y="73816"/>
                    <a:pt x="19710" y="73816"/>
                  </a:cubicBezTo>
                  <a:cubicBezTo>
                    <a:pt x="19977" y="73816"/>
                    <a:pt x="20246" y="73756"/>
                    <a:pt x="20490" y="73634"/>
                  </a:cubicBezTo>
                  <a:cubicBezTo>
                    <a:pt x="20585" y="73602"/>
                    <a:pt x="20585" y="73507"/>
                    <a:pt x="20585" y="73444"/>
                  </a:cubicBezTo>
                  <a:cubicBezTo>
                    <a:pt x="22391" y="70055"/>
                    <a:pt x="22929" y="65622"/>
                    <a:pt x="22834" y="61885"/>
                  </a:cubicBezTo>
                  <a:cubicBezTo>
                    <a:pt x="22707" y="57863"/>
                    <a:pt x="21377" y="54696"/>
                    <a:pt x="19382" y="51339"/>
                  </a:cubicBezTo>
                  <a:lnTo>
                    <a:pt x="19350" y="51307"/>
                  </a:lnTo>
                  <a:cubicBezTo>
                    <a:pt x="24069" y="49059"/>
                    <a:pt x="28883" y="46399"/>
                    <a:pt x="31226" y="41522"/>
                  </a:cubicBezTo>
                  <a:cubicBezTo>
                    <a:pt x="34045" y="35695"/>
                    <a:pt x="31226" y="29456"/>
                    <a:pt x="28313" y="24262"/>
                  </a:cubicBezTo>
                  <a:cubicBezTo>
                    <a:pt x="28154" y="24040"/>
                    <a:pt x="27996" y="23755"/>
                    <a:pt x="27838" y="23470"/>
                  </a:cubicBezTo>
                  <a:cubicBezTo>
                    <a:pt x="34425" y="20335"/>
                    <a:pt x="39302" y="13463"/>
                    <a:pt x="40980" y="6464"/>
                  </a:cubicBezTo>
                  <a:cubicBezTo>
                    <a:pt x="41044" y="6401"/>
                    <a:pt x="41075" y="6242"/>
                    <a:pt x="41044" y="6147"/>
                  </a:cubicBezTo>
                  <a:lnTo>
                    <a:pt x="41044" y="6052"/>
                  </a:lnTo>
                  <a:cubicBezTo>
                    <a:pt x="41118" y="5803"/>
                    <a:pt x="40899" y="5633"/>
                    <a:pt x="40695" y="5633"/>
                  </a:cubicBezTo>
                  <a:cubicBezTo>
                    <a:pt x="40639" y="5633"/>
                    <a:pt x="40584" y="5645"/>
                    <a:pt x="40537" y="5672"/>
                  </a:cubicBezTo>
                  <a:cubicBezTo>
                    <a:pt x="40102" y="5412"/>
                    <a:pt x="39534" y="5257"/>
                    <a:pt x="39053" y="5257"/>
                  </a:cubicBezTo>
                  <a:cubicBezTo>
                    <a:pt x="39008" y="5257"/>
                    <a:pt x="38965" y="5258"/>
                    <a:pt x="38922" y="5261"/>
                  </a:cubicBezTo>
                  <a:cubicBezTo>
                    <a:pt x="38795" y="5261"/>
                    <a:pt x="38700" y="5356"/>
                    <a:pt x="38668" y="5419"/>
                  </a:cubicBezTo>
                  <a:cubicBezTo>
                    <a:pt x="38644" y="5414"/>
                    <a:pt x="38617" y="5412"/>
                    <a:pt x="38589" y="5412"/>
                  </a:cubicBezTo>
                  <a:cubicBezTo>
                    <a:pt x="38437" y="5412"/>
                    <a:pt x="38252" y="5490"/>
                    <a:pt x="38225" y="5704"/>
                  </a:cubicBezTo>
                  <a:cubicBezTo>
                    <a:pt x="38162" y="6306"/>
                    <a:pt x="38035" y="6844"/>
                    <a:pt x="37877" y="7414"/>
                  </a:cubicBezTo>
                  <a:cubicBezTo>
                    <a:pt x="36958" y="6464"/>
                    <a:pt x="34235" y="6179"/>
                    <a:pt x="33158" y="5831"/>
                  </a:cubicBezTo>
                  <a:cubicBezTo>
                    <a:pt x="30371" y="4944"/>
                    <a:pt x="27553" y="3994"/>
                    <a:pt x="24702" y="3234"/>
                  </a:cubicBezTo>
                  <a:cubicBezTo>
                    <a:pt x="24892" y="2822"/>
                    <a:pt x="25082" y="2411"/>
                    <a:pt x="25336" y="1967"/>
                  </a:cubicBezTo>
                  <a:lnTo>
                    <a:pt x="25336" y="1936"/>
                  </a:lnTo>
                  <a:cubicBezTo>
                    <a:pt x="25462" y="1936"/>
                    <a:pt x="25557" y="1872"/>
                    <a:pt x="25557" y="1714"/>
                  </a:cubicBezTo>
                  <a:cubicBezTo>
                    <a:pt x="25639" y="764"/>
                    <a:pt x="24767" y="0"/>
                    <a:pt x="23878"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0" name="Google Shape;2160;p1"/>
            <p:cNvSpPr/>
            <p:nvPr/>
          </p:nvSpPr>
          <p:spPr>
            <a:xfrm>
              <a:off x="8854624" y="3146693"/>
              <a:ext cx="440184" cy="556970"/>
            </a:xfrm>
            <a:custGeom>
              <a:avLst/>
              <a:gdLst/>
              <a:ahLst/>
              <a:cxnLst/>
              <a:rect l="l" t="t" r="r" b="b"/>
              <a:pathLst>
                <a:path w="13682" h="17312" extrusionOk="0">
                  <a:moveTo>
                    <a:pt x="12587" y="1"/>
                  </a:moveTo>
                  <a:cubicBezTo>
                    <a:pt x="12520" y="1"/>
                    <a:pt x="12453" y="7"/>
                    <a:pt x="12383" y="21"/>
                  </a:cubicBezTo>
                  <a:lnTo>
                    <a:pt x="12383" y="116"/>
                  </a:lnTo>
                  <a:cubicBezTo>
                    <a:pt x="11275" y="6956"/>
                    <a:pt x="6556" y="13163"/>
                    <a:pt x="1" y="15539"/>
                  </a:cubicBezTo>
                  <a:cubicBezTo>
                    <a:pt x="349" y="16140"/>
                    <a:pt x="666" y="16710"/>
                    <a:pt x="1014" y="17312"/>
                  </a:cubicBezTo>
                  <a:cubicBezTo>
                    <a:pt x="7284" y="13068"/>
                    <a:pt x="11750" y="7811"/>
                    <a:pt x="13682" y="401"/>
                  </a:cubicBezTo>
                  <a:cubicBezTo>
                    <a:pt x="13587" y="337"/>
                    <a:pt x="13460" y="242"/>
                    <a:pt x="13302" y="179"/>
                  </a:cubicBezTo>
                  <a:cubicBezTo>
                    <a:pt x="13054" y="80"/>
                    <a:pt x="12826" y="1"/>
                    <a:pt x="12587"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1" name="Google Shape;2161;p1"/>
            <p:cNvSpPr/>
            <p:nvPr/>
          </p:nvSpPr>
          <p:spPr>
            <a:xfrm>
              <a:off x="8778215" y="3072955"/>
              <a:ext cx="432012" cy="169163"/>
            </a:xfrm>
            <a:custGeom>
              <a:avLst/>
              <a:gdLst/>
              <a:ahLst/>
              <a:cxnLst/>
              <a:rect l="l" t="t" r="r" b="b"/>
              <a:pathLst>
                <a:path w="13428" h="5258" extrusionOk="0">
                  <a:moveTo>
                    <a:pt x="317" y="1"/>
                  </a:moveTo>
                  <a:cubicBezTo>
                    <a:pt x="190" y="286"/>
                    <a:pt x="64" y="508"/>
                    <a:pt x="0" y="793"/>
                  </a:cubicBezTo>
                  <a:cubicBezTo>
                    <a:pt x="4339" y="2408"/>
                    <a:pt x="8709" y="3991"/>
                    <a:pt x="13175" y="5258"/>
                  </a:cubicBezTo>
                  <a:cubicBezTo>
                    <a:pt x="13270" y="5036"/>
                    <a:pt x="13333" y="4846"/>
                    <a:pt x="13428" y="4593"/>
                  </a:cubicBezTo>
                  <a:cubicBezTo>
                    <a:pt x="13301" y="4593"/>
                    <a:pt x="13175" y="4530"/>
                    <a:pt x="13175" y="4371"/>
                  </a:cubicBezTo>
                  <a:lnTo>
                    <a:pt x="13175" y="4245"/>
                  </a:lnTo>
                  <a:cubicBezTo>
                    <a:pt x="13143" y="4118"/>
                    <a:pt x="13206" y="3991"/>
                    <a:pt x="13301" y="3960"/>
                  </a:cubicBezTo>
                  <a:cubicBezTo>
                    <a:pt x="12383" y="3770"/>
                    <a:pt x="9976" y="3168"/>
                    <a:pt x="9659" y="3105"/>
                  </a:cubicBezTo>
                  <a:cubicBezTo>
                    <a:pt x="8614" y="2788"/>
                    <a:pt x="7601" y="2408"/>
                    <a:pt x="6556" y="2091"/>
                  </a:cubicBezTo>
                  <a:cubicBezTo>
                    <a:pt x="4466" y="1426"/>
                    <a:pt x="2376" y="761"/>
                    <a:pt x="317"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2" name="Google Shape;2162;p1"/>
            <p:cNvSpPr/>
            <p:nvPr/>
          </p:nvSpPr>
          <p:spPr>
            <a:xfrm>
              <a:off x="8741538" y="3225805"/>
              <a:ext cx="395336" cy="173217"/>
            </a:xfrm>
            <a:custGeom>
              <a:avLst/>
              <a:gdLst/>
              <a:ahLst/>
              <a:cxnLst/>
              <a:rect l="l" t="t" r="r" b="b"/>
              <a:pathLst>
                <a:path w="12288" h="5384" extrusionOk="0">
                  <a:moveTo>
                    <a:pt x="95" y="0"/>
                  </a:moveTo>
                  <a:cubicBezTo>
                    <a:pt x="32" y="380"/>
                    <a:pt x="32" y="665"/>
                    <a:pt x="0" y="1045"/>
                  </a:cubicBezTo>
                  <a:cubicBezTo>
                    <a:pt x="3959" y="2439"/>
                    <a:pt x="7854" y="3927"/>
                    <a:pt x="11813" y="5384"/>
                  </a:cubicBezTo>
                  <a:lnTo>
                    <a:pt x="12288" y="4687"/>
                  </a:lnTo>
                  <a:cubicBezTo>
                    <a:pt x="8266" y="3167"/>
                    <a:pt x="4117" y="1710"/>
                    <a:pt x="95"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3" name="Google Shape;2163;p1"/>
            <p:cNvSpPr/>
            <p:nvPr/>
          </p:nvSpPr>
          <p:spPr>
            <a:xfrm>
              <a:off x="8756820" y="3418356"/>
              <a:ext cx="266967" cy="116175"/>
            </a:xfrm>
            <a:custGeom>
              <a:avLst/>
              <a:gdLst/>
              <a:ahLst/>
              <a:cxnLst/>
              <a:rect l="l" t="t" r="r" b="b"/>
              <a:pathLst>
                <a:path w="8298" h="3611" extrusionOk="0">
                  <a:moveTo>
                    <a:pt x="0" y="1"/>
                  </a:moveTo>
                  <a:lnTo>
                    <a:pt x="0" y="1"/>
                  </a:lnTo>
                  <a:cubicBezTo>
                    <a:pt x="64" y="381"/>
                    <a:pt x="190" y="761"/>
                    <a:pt x="317" y="1109"/>
                  </a:cubicBezTo>
                  <a:cubicBezTo>
                    <a:pt x="2692" y="2028"/>
                    <a:pt x="5067" y="2819"/>
                    <a:pt x="7506" y="3611"/>
                  </a:cubicBezTo>
                  <a:cubicBezTo>
                    <a:pt x="7791" y="3358"/>
                    <a:pt x="8076" y="3168"/>
                    <a:pt x="8298" y="2914"/>
                  </a:cubicBezTo>
                  <a:cubicBezTo>
                    <a:pt x="5542" y="1964"/>
                    <a:pt x="2724" y="1046"/>
                    <a:pt x="0"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4" name="Google Shape;2164;p1"/>
            <p:cNvSpPr/>
            <p:nvPr/>
          </p:nvSpPr>
          <p:spPr>
            <a:xfrm>
              <a:off x="8021202" y="2975151"/>
              <a:ext cx="1098369" cy="2231935"/>
            </a:xfrm>
            <a:custGeom>
              <a:avLst/>
              <a:gdLst/>
              <a:ahLst/>
              <a:cxnLst/>
              <a:rect l="l" t="t" r="r" b="b"/>
              <a:pathLst>
                <a:path w="34140" h="69374" extrusionOk="0">
                  <a:moveTo>
                    <a:pt x="23277" y="1"/>
                  </a:moveTo>
                  <a:lnTo>
                    <a:pt x="23277" y="1"/>
                  </a:lnTo>
                  <a:cubicBezTo>
                    <a:pt x="23309" y="127"/>
                    <a:pt x="23309" y="286"/>
                    <a:pt x="23214" y="381"/>
                  </a:cubicBezTo>
                  <a:cubicBezTo>
                    <a:pt x="17577" y="7126"/>
                    <a:pt x="20553" y="15994"/>
                    <a:pt x="24322" y="22802"/>
                  </a:cubicBezTo>
                  <a:cubicBezTo>
                    <a:pt x="27109" y="27901"/>
                    <a:pt x="31353" y="33791"/>
                    <a:pt x="28534" y="39809"/>
                  </a:cubicBezTo>
                  <a:cubicBezTo>
                    <a:pt x="25779" y="45731"/>
                    <a:pt x="18938" y="48296"/>
                    <a:pt x="13586" y="51146"/>
                  </a:cubicBezTo>
                  <a:cubicBezTo>
                    <a:pt x="6936" y="54693"/>
                    <a:pt x="0" y="60552"/>
                    <a:pt x="2027" y="69007"/>
                  </a:cubicBezTo>
                  <a:cubicBezTo>
                    <a:pt x="2059" y="69007"/>
                    <a:pt x="2090" y="69007"/>
                    <a:pt x="2154" y="69039"/>
                  </a:cubicBezTo>
                  <a:cubicBezTo>
                    <a:pt x="2389" y="69274"/>
                    <a:pt x="2652" y="69373"/>
                    <a:pt x="2914" y="69373"/>
                  </a:cubicBezTo>
                  <a:cubicBezTo>
                    <a:pt x="3215" y="69373"/>
                    <a:pt x="3515" y="69242"/>
                    <a:pt x="3769" y="69039"/>
                  </a:cubicBezTo>
                  <a:cubicBezTo>
                    <a:pt x="1647" y="63244"/>
                    <a:pt x="5701" y="57543"/>
                    <a:pt x="10356" y="54440"/>
                  </a:cubicBezTo>
                  <a:cubicBezTo>
                    <a:pt x="16310" y="50354"/>
                    <a:pt x="24354" y="48739"/>
                    <a:pt x="28756" y="42500"/>
                  </a:cubicBezTo>
                  <a:cubicBezTo>
                    <a:pt x="34139" y="34868"/>
                    <a:pt x="27996" y="26729"/>
                    <a:pt x="24449" y="19857"/>
                  </a:cubicBezTo>
                  <a:cubicBezTo>
                    <a:pt x="21282" y="13777"/>
                    <a:pt x="20395" y="7190"/>
                    <a:pt x="24005" y="1141"/>
                  </a:cubicBezTo>
                  <a:cubicBezTo>
                    <a:pt x="24055" y="992"/>
                    <a:pt x="24163" y="940"/>
                    <a:pt x="24284" y="940"/>
                  </a:cubicBezTo>
                  <a:cubicBezTo>
                    <a:pt x="24317" y="940"/>
                    <a:pt x="24351" y="944"/>
                    <a:pt x="24385" y="951"/>
                  </a:cubicBezTo>
                  <a:cubicBezTo>
                    <a:pt x="24227" y="444"/>
                    <a:pt x="23784" y="64"/>
                    <a:pt x="23277"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5" name="Google Shape;2165;p1"/>
            <p:cNvSpPr/>
            <p:nvPr/>
          </p:nvSpPr>
          <p:spPr>
            <a:xfrm>
              <a:off x="8451152" y="4059226"/>
              <a:ext cx="479917" cy="170193"/>
            </a:xfrm>
            <a:custGeom>
              <a:avLst/>
              <a:gdLst/>
              <a:ahLst/>
              <a:cxnLst/>
              <a:rect l="l" t="t" r="r" b="b"/>
              <a:pathLst>
                <a:path w="14917" h="5290" extrusionOk="0">
                  <a:moveTo>
                    <a:pt x="317" y="0"/>
                  </a:moveTo>
                  <a:cubicBezTo>
                    <a:pt x="191" y="475"/>
                    <a:pt x="64" y="950"/>
                    <a:pt x="1" y="1426"/>
                  </a:cubicBezTo>
                  <a:cubicBezTo>
                    <a:pt x="4846" y="2756"/>
                    <a:pt x="9691" y="4149"/>
                    <a:pt x="14600" y="5257"/>
                  </a:cubicBezTo>
                  <a:cubicBezTo>
                    <a:pt x="14600" y="5289"/>
                    <a:pt x="14632" y="5289"/>
                    <a:pt x="14632" y="5289"/>
                  </a:cubicBezTo>
                  <a:cubicBezTo>
                    <a:pt x="14758" y="4972"/>
                    <a:pt x="14822" y="4656"/>
                    <a:pt x="14917" y="4339"/>
                  </a:cubicBezTo>
                  <a:cubicBezTo>
                    <a:pt x="10040" y="3326"/>
                    <a:pt x="5226" y="1964"/>
                    <a:pt x="507" y="317"/>
                  </a:cubicBezTo>
                  <a:cubicBezTo>
                    <a:pt x="381" y="254"/>
                    <a:pt x="349" y="159"/>
                    <a:pt x="381" y="32"/>
                  </a:cubicBezTo>
                  <a:lnTo>
                    <a:pt x="317" y="0"/>
                  </a:ln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6" name="Google Shape;2166;p1"/>
            <p:cNvSpPr/>
            <p:nvPr/>
          </p:nvSpPr>
          <p:spPr>
            <a:xfrm>
              <a:off x="8563240" y="3853420"/>
              <a:ext cx="357630" cy="137570"/>
            </a:xfrm>
            <a:custGeom>
              <a:avLst/>
              <a:gdLst/>
              <a:ahLst/>
              <a:cxnLst/>
              <a:rect l="l" t="t" r="r" b="b"/>
              <a:pathLst>
                <a:path w="11116" h="4276" extrusionOk="0">
                  <a:moveTo>
                    <a:pt x="1014" y="0"/>
                  </a:moveTo>
                  <a:cubicBezTo>
                    <a:pt x="665" y="285"/>
                    <a:pt x="317" y="602"/>
                    <a:pt x="0" y="950"/>
                  </a:cubicBezTo>
                  <a:cubicBezTo>
                    <a:pt x="3705" y="1995"/>
                    <a:pt x="7442" y="3104"/>
                    <a:pt x="11116" y="4276"/>
                  </a:cubicBezTo>
                  <a:cubicBezTo>
                    <a:pt x="11021" y="3927"/>
                    <a:pt x="10863" y="3579"/>
                    <a:pt x="10768" y="3231"/>
                  </a:cubicBezTo>
                  <a:cubicBezTo>
                    <a:pt x="7474" y="2375"/>
                    <a:pt x="4054" y="1520"/>
                    <a:pt x="1045" y="64"/>
                  </a:cubicBezTo>
                  <a:cubicBezTo>
                    <a:pt x="1045" y="64"/>
                    <a:pt x="1014" y="64"/>
                    <a:pt x="1014"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7" name="Google Shape;2167;p1"/>
            <p:cNvSpPr/>
            <p:nvPr/>
          </p:nvSpPr>
          <p:spPr>
            <a:xfrm>
              <a:off x="8315643" y="3677149"/>
              <a:ext cx="479917" cy="898674"/>
            </a:xfrm>
            <a:custGeom>
              <a:avLst/>
              <a:gdLst/>
              <a:ahLst/>
              <a:cxnLst/>
              <a:rect l="l" t="t" r="r" b="b"/>
              <a:pathLst>
                <a:path w="14917" h="27933" extrusionOk="0">
                  <a:moveTo>
                    <a:pt x="13745" y="1"/>
                  </a:moveTo>
                  <a:cubicBezTo>
                    <a:pt x="13745" y="23"/>
                    <a:pt x="13753" y="34"/>
                    <a:pt x="13767" y="38"/>
                  </a:cubicBezTo>
                  <a:lnTo>
                    <a:pt x="13767" y="38"/>
                  </a:lnTo>
                  <a:cubicBezTo>
                    <a:pt x="13760" y="25"/>
                    <a:pt x="13753" y="13"/>
                    <a:pt x="13745" y="1"/>
                  </a:cubicBezTo>
                  <a:close/>
                  <a:moveTo>
                    <a:pt x="13903" y="32"/>
                  </a:moveTo>
                  <a:cubicBezTo>
                    <a:pt x="13856" y="32"/>
                    <a:pt x="13816" y="40"/>
                    <a:pt x="13788" y="40"/>
                  </a:cubicBezTo>
                  <a:cubicBezTo>
                    <a:pt x="13780" y="40"/>
                    <a:pt x="13773" y="40"/>
                    <a:pt x="13767" y="38"/>
                  </a:cubicBezTo>
                  <a:lnTo>
                    <a:pt x="13767" y="38"/>
                  </a:lnTo>
                  <a:cubicBezTo>
                    <a:pt x="13871" y="226"/>
                    <a:pt x="13856" y="480"/>
                    <a:pt x="13618" y="539"/>
                  </a:cubicBezTo>
                  <a:cubicBezTo>
                    <a:pt x="8520" y="2882"/>
                    <a:pt x="3516" y="5448"/>
                    <a:pt x="1837" y="11275"/>
                  </a:cubicBezTo>
                  <a:cubicBezTo>
                    <a:pt x="1" y="17482"/>
                    <a:pt x="2724" y="22581"/>
                    <a:pt x="5479" y="27933"/>
                  </a:cubicBezTo>
                  <a:cubicBezTo>
                    <a:pt x="6208" y="27584"/>
                    <a:pt x="6968" y="27236"/>
                    <a:pt x="7728" y="26824"/>
                  </a:cubicBezTo>
                  <a:cubicBezTo>
                    <a:pt x="191" y="18685"/>
                    <a:pt x="2819" y="3643"/>
                    <a:pt x="14853" y="1774"/>
                  </a:cubicBezTo>
                  <a:lnTo>
                    <a:pt x="14917" y="1774"/>
                  </a:lnTo>
                  <a:cubicBezTo>
                    <a:pt x="14568" y="1172"/>
                    <a:pt x="14220" y="634"/>
                    <a:pt x="13903" y="32"/>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8" name="Google Shape;2168;p1"/>
            <p:cNvSpPr/>
            <p:nvPr/>
          </p:nvSpPr>
          <p:spPr>
            <a:xfrm>
              <a:off x="8459292" y="4309848"/>
              <a:ext cx="312845" cy="120261"/>
            </a:xfrm>
            <a:custGeom>
              <a:avLst/>
              <a:gdLst/>
              <a:ahLst/>
              <a:cxnLst/>
              <a:rect l="l" t="t" r="r" b="b"/>
              <a:pathLst>
                <a:path w="9724" h="3738" extrusionOk="0">
                  <a:moveTo>
                    <a:pt x="1" y="1"/>
                  </a:moveTo>
                  <a:cubicBezTo>
                    <a:pt x="96" y="318"/>
                    <a:pt x="159" y="603"/>
                    <a:pt x="286" y="919"/>
                  </a:cubicBezTo>
                  <a:cubicBezTo>
                    <a:pt x="3136" y="2091"/>
                    <a:pt x="5955" y="3105"/>
                    <a:pt x="8995" y="3675"/>
                  </a:cubicBezTo>
                  <a:cubicBezTo>
                    <a:pt x="9027" y="3675"/>
                    <a:pt x="9090" y="3738"/>
                    <a:pt x="9090" y="3738"/>
                  </a:cubicBezTo>
                  <a:cubicBezTo>
                    <a:pt x="9312" y="3548"/>
                    <a:pt x="9502" y="3421"/>
                    <a:pt x="9723" y="3263"/>
                  </a:cubicBezTo>
                  <a:cubicBezTo>
                    <a:pt x="6461" y="2376"/>
                    <a:pt x="3136" y="1394"/>
                    <a:pt x="1"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9" name="Google Shape;2169;p1"/>
            <p:cNvSpPr/>
            <p:nvPr/>
          </p:nvSpPr>
          <p:spPr>
            <a:xfrm>
              <a:off x="8548955" y="4621629"/>
              <a:ext cx="167136" cy="580778"/>
            </a:xfrm>
            <a:custGeom>
              <a:avLst/>
              <a:gdLst/>
              <a:ahLst/>
              <a:cxnLst/>
              <a:rect l="l" t="t" r="r" b="b"/>
              <a:pathLst>
                <a:path w="5195" h="18052" extrusionOk="0">
                  <a:moveTo>
                    <a:pt x="1648" y="1"/>
                  </a:moveTo>
                  <a:cubicBezTo>
                    <a:pt x="1109" y="286"/>
                    <a:pt x="539" y="507"/>
                    <a:pt x="1" y="792"/>
                  </a:cubicBezTo>
                  <a:cubicBezTo>
                    <a:pt x="64" y="792"/>
                    <a:pt x="96" y="824"/>
                    <a:pt x="159" y="919"/>
                  </a:cubicBezTo>
                  <a:cubicBezTo>
                    <a:pt x="2281" y="4244"/>
                    <a:pt x="3389" y="7126"/>
                    <a:pt x="3453" y="11085"/>
                  </a:cubicBezTo>
                  <a:cubicBezTo>
                    <a:pt x="3453" y="13365"/>
                    <a:pt x="3389" y="15613"/>
                    <a:pt x="2914" y="17799"/>
                  </a:cubicBezTo>
                  <a:lnTo>
                    <a:pt x="4118" y="18052"/>
                  </a:lnTo>
                  <a:cubicBezTo>
                    <a:pt x="4719" y="15677"/>
                    <a:pt x="5195" y="13302"/>
                    <a:pt x="5131" y="10705"/>
                  </a:cubicBezTo>
                  <a:cubicBezTo>
                    <a:pt x="5068" y="6651"/>
                    <a:pt x="3706" y="3453"/>
                    <a:pt x="1711" y="127"/>
                  </a:cubicBezTo>
                  <a:cubicBezTo>
                    <a:pt x="1648" y="96"/>
                    <a:pt x="1648" y="32"/>
                    <a:pt x="1648"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0" name="Google Shape;2170;p1"/>
            <p:cNvSpPr/>
            <p:nvPr/>
          </p:nvSpPr>
          <p:spPr>
            <a:xfrm>
              <a:off x="8600914" y="5193200"/>
              <a:ext cx="80528" cy="123382"/>
            </a:xfrm>
            <a:custGeom>
              <a:avLst/>
              <a:gdLst/>
              <a:ahLst/>
              <a:cxnLst/>
              <a:rect l="l" t="t" r="r" b="b"/>
              <a:pathLst>
                <a:path w="2503" h="3835" extrusionOk="0">
                  <a:moveTo>
                    <a:pt x="5" y="3446"/>
                  </a:moveTo>
                  <a:cubicBezTo>
                    <a:pt x="3" y="3448"/>
                    <a:pt x="2" y="3451"/>
                    <a:pt x="1" y="3453"/>
                  </a:cubicBezTo>
                  <a:cubicBezTo>
                    <a:pt x="2" y="3451"/>
                    <a:pt x="3" y="3448"/>
                    <a:pt x="5" y="3446"/>
                  </a:cubicBezTo>
                  <a:close/>
                  <a:moveTo>
                    <a:pt x="1299" y="1"/>
                  </a:moveTo>
                  <a:cubicBezTo>
                    <a:pt x="1047" y="1202"/>
                    <a:pt x="636" y="2340"/>
                    <a:pt x="5" y="3446"/>
                  </a:cubicBezTo>
                  <a:lnTo>
                    <a:pt x="5" y="3446"/>
                  </a:lnTo>
                  <a:cubicBezTo>
                    <a:pt x="27" y="3412"/>
                    <a:pt x="84" y="3380"/>
                    <a:pt x="146" y="3380"/>
                  </a:cubicBezTo>
                  <a:cubicBezTo>
                    <a:pt x="194" y="3380"/>
                    <a:pt x="246" y="3399"/>
                    <a:pt x="286" y="3453"/>
                  </a:cubicBezTo>
                  <a:cubicBezTo>
                    <a:pt x="448" y="3705"/>
                    <a:pt x="703" y="3835"/>
                    <a:pt x="963" y="3835"/>
                  </a:cubicBezTo>
                  <a:cubicBezTo>
                    <a:pt x="1159" y="3835"/>
                    <a:pt x="1358" y="3761"/>
                    <a:pt x="1521" y="3611"/>
                  </a:cubicBezTo>
                  <a:cubicBezTo>
                    <a:pt x="1553" y="3548"/>
                    <a:pt x="1584" y="3548"/>
                    <a:pt x="1616" y="3548"/>
                  </a:cubicBezTo>
                  <a:cubicBezTo>
                    <a:pt x="1933" y="2471"/>
                    <a:pt x="2218" y="1363"/>
                    <a:pt x="2503" y="286"/>
                  </a:cubicBezTo>
                  <a:lnTo>
                    <a:pt x="1299" y="1"/>
                  </a:ln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1" name="Google Shape;2171;p1"/>
            <p:cNvSpPr/>
            <p:nvPr/>
          </p:nvSpPr>
          <p:spPr>
            <a:xfrm>
              <a:off x="8194385" y="4896733"/>
              <a:ext cx="442243" cy="128400"/>
            </a:xfrm>
            <a:custGeom>
              <a:avLst/>
              <a:gdLst/>
              <a:ahLst/>
              <a:cxnLst/>
              <a:rect l="l" t="t" r="r" b="b"/>
              <a:pathLst>
                <a:path w="13746" h="3991" extrusionOk="0">
                  <a:moveTo>
                    <a:pt x="603" y="0"/>
                  </a:moveTo>
                  <a:cubicBezTo>
                    <a:pt x="413" y="285"/>
                    <a:pt x="223" y="602"/>
                    <a:pt x="1" y="919"/>
                  </a:cubicBezTo>
                  <a:lnTo>
                    <a:pt x="96" y="919"/>
                  </a:lnTo>
                  <a:cubicBezTo>
                    <a:pt x="4656" y="2027"/>
                    <a:pt x="9153" y="3040"/>
                    <a:pt x="13745" y="3991"/>
                  </a:cubicBezTo>
                  <a:lnTo>
                    <a:pt x="13745" y="3452"/>
                  </a:lnTo>
                  <a:cubicBezTo>
                    <a:pt x="13735" y="3442"/>
                    <a:pt x="13728" y="3438"/>
                    <a:pt x="13724" y="3438"/>
                  </a:cubicBezTo>
                  <a:lnTo>
                    <a:pt x="13724" y="3438"/>
                  </a:lnTo>
                  <a:cubicBezTo>
                    <a:pt x="13719" y="3438"/>
                    <a:pt x="13721" y="3445"/>
                    <a:pt x="13730" y="3449"/>
                  </a:cubicBezTo>
                  <a:lnTo>
                    <a:pt x="13730" y="3449"/>
                  </a:lnTo>
                  <a:cubicBezTo>
                    <a:pt x="9333" y="2563"/>
                    <a:pt x="4810" y="1582"/>
                    <a:pt x="603"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2" name="Google Shape;2172;p1"/>
            <p:cNvSpPr/>
            <p:nvPr/>
          </p:nvSpPr>
          <p:spPr>
            <a:xfrm>
              <a:off x="8146513" y="5065862"/>
              <a:ext cx="477890" cy="130427"/>
            </a:xfrm>
            <a:custGeom>
              <a:avLst/>
              <a:gdLst/>
              <a:ahLst/>
              <a:cxnLst/>
              <a:rect l="l" t="t" r="r" b="b"/>
              <a:pathLst>
                <a:path w="14854" h="4054" extrusionOk="0">
                  <a:moveTo>
                    <a:pt x="32" y="0"/>
                  </a:moveTo>
                  <a:cubicBezTo>
                    <a:pt x="1" y="380"/>
                    <a:pt x="1" y="760"/>
                    <a:pt x="1" y="1109"/>
                  </a:cubicBezTo>
                  <a:cubicBezTo>
                    <a:pt x="4878" y="1584"/>
                    <a:pt x="9786" y="3262"/>
                    <a:pt x="14632" y="4054"/>
                  </a:cubicBezTo>
                  <a:lnTo>
                    <a:pt x="14695" y="4054"/>
                  </a:lnTo>
                  <a:cubicBezTo>
                    <a:pt x="14758" y="3801"/>
                    <a:pt x="14790" y="3547"/>
                    <a:pt x="14853" y="3294"/>
                  </a:cubicBezTo>
                  <a:cubicBezTo>
                    <a:pt x="9881" y="2217"/>
                    <a:pt x="4909" y="1330"/>
                    <a:pt x="32"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3" name="Google Shape;2173;p1"/>
            <p:cNvSpPr/>
            <p:nvPr/>
          </p:nvSpPr>
          <p:spPr>
            <a:xfrm>
              <a:off x="8341123" y="4752055"/>
              <a:ext cx="274110" cy="79498"/>
            </a:xfrm>
            <a:custGeom>
              <a:avLst/>
              <a:gdLst/>
              <a:ahLst/>
              <a:cxnLst/>
              <a:rect l="l" t="t" r="r" b="b"/>
              <a:pathLst>
                <a:path w="8520" h="2471" extrusionOk="0">
                  <a:moveTo>
                    <a:pt x="887" y="0"/>
                  </a:moveTo>
                  <a:cubicBezTo>
                    <a:pt x="570" y="190"/>
                    <a:pt x="285" y="380"/>
                    <a:pt x="0" y="602"/>
                  </a:cubicBezTo>
                  <a:cubicBezTo>
                    <a:pt x="2819" y="1267"/>
                    <a:pt x="5669" y="1932"/>
                    <a:pt x="8519" y="2470"/>
                  </a:cubicBezTo>
                  <a:cubicBezTo>
                    <a:pt x="8424" y="2217"/>
                    <a:pt x="8329" y="1964"/>
                    <a:pt x="8234" y="1679"/>
                  </a:cubicBezTo>
                  <a:cubicBezTo>
                    <a:pt x="8171" y="1774"/>
                    <a:pt x="8076" y="1805"/>
                    <a:pt x="8044" y="1805"/>
                  </a:cubicBezTo>
                  <a:cubicBezTo>
                    <a:pt x="5637" y="1299"/>
                    <a:pt x="3262" y="665"/>
                    <a:pt x="887"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4" name="Google Shape;2174;p1"/>
            <p:cNvSpPr/>
            <p:nvPr/>
          </p:nvSpPr>
          <p:spPr>
            <a:xfrm>
              <a:off x="4594765" y="3256465"/>
              <a:ext cx="1271586" cy="2194229"/>
            </a:xfrm>
            <a:custGeom>
              <a:avLst/>
              <a:gdLst/>
              <a:ahLst/>
              <a:cxnLst/>
              <a:rect l="l" t="t" r="r" b="b"/>
              <a:pathLst>
                <a:path w="39524" h="68202" extrusionOk="0">
                  <a:moveTo>
                    <a:pt x="14218" y="754"/>
                  </a:moveTo>
                  <a:cubicBezTo>
                    <a:pt x="14782" y="754"/>
                    <a:pt x="15334" y="808"/>
                    <a:pt x="15835" y="947"/>
                  </a:cubicBezTo>
                  <a:cubicBezTo>
                    <a:pt x="17798" y="1422"/>
                    <a:pt x="18305" y="2784"/>
                    <a:pt x="17418" y="5033"/>
                  </a:cubicBezTo>
                  <a:cubicBezTo>
                    <a:pt x="16785" y="5571"/>
                    <a:pt x="16056" y="5951"/>
                    <a:pt x="15265" y="6141"/>
                  </a:cubicBezTo>
                  <a:cubicBezTo>
                    <a:pt x="14920" y="6256"/>
                    <a:pt x="15018" y="6760"/>
                    <a:pt x="15322" y="6760"/>
                  </a:cubicBezTo>
                  <a:cubicBezTo>
                    <a:pt x="15353" y="6760"/>
                    <a:pt x="15387" y="6755"/>
                    <a:pt x="15423" y="6743"/>
                  </a:cubicBezTo>
                  <a:cubicBezTo>
                    <a:pt x="15708" y="6648"/>
                    <a:pt x="15930" y="6521"/>
                    <a:pt x="16215" y="6426"/>
                  </a:cubicBezTo>
                  <a:cubicBezTo>
                    <a:pt x="18400" y="13932"/>
                    <a:pt x="20838" y="21311"/>
                    <a:pt x="22485" y="28974"/>
                  </a:cubicBezTo>
                  <a:cubicBezTo>
                    <a:pt x="22508" y="29182"/>
                    <a:pt x="22666" y="29255"/>
                    <a:pt x="22823" y="29255"/>
                  </a:cubicBezTo>
                  <a:cubicBezTo>
                    <a:pt x="22882" y="29255"/>
                    <a:pt x="22940" y="29245"/>
                    <a:pt x="22992" y="29228"/>
                  </a:cubicBezTo>
                  <a:cubicBezTo>
                    <a:pt x="23024" y="29291"/>
                    <a:pt x="23119" y="29386"/>
                    <a:pt x="23277" y="29418"/>
                  </a:cubicBezTo>
                  <a:cubicBezTo>
                    <a:pt x="31891" y="31191"/>
                    <a:pt x="38573" y="41737"/>
                    <a:pt x="38351" y="50193"/>
                  </a:cubicBezTo>
                  <a:cubicBezTo>
                    <a:pt x="38098" y="59978"/>
                    <a:pt x="28091" y="66914"/>
                    <a:pt x="18907" y="67515"/>
                  </a:cubicBezTo>
                  <a:cubicBezTo>
                    <a:pt x="18623" y="67532"/>
                    <a:pt x="18341" y="67540"/>
                    <a:pt x="18060" y="67540"/>
                  </a:cubicBezTo>
                  <a:cubicBezTo>
                    <a:pt x="10327" y="67540"/>
                    <a:pt x="3489" y="61322"/>
                    <a:pt x="1900" y="53866"/>
                  </a:cubicBezTo>
                  <a:cubicBezTo>
                    <a:pt x="0" y="45126"/>
                    <a:pt x="5099" y="37240"/>
                    <a:pt x="11876" y="32426"/>
                  </a:cubicBezTo>
                  <a:lnTo>
                    <a:pt x="11908" y="32395"/>
                  </a:lnTo>
                  <a:cubicBezTo>
                    <a:pt x="12098" y="32331"/>
                    <a:pt x="12288" y="32205"/>
                    <a:pt x="12224" y="31920"/>
                  </a:cubicBezTo>
                  <a:cubicBezTo>
                    <a:pt x="9501" y="24224"/>
                    <a:pt x="8614" y="16022"/>
                    <a:pt x="6271" y="8263"/>
                  </a:cubicBezTo>
                  <a:cubicBezTo>
                    <a:pt x="6492" y="8231"/>
                    <a:pt x="6714" y="8231"/>
                    <a:pt x="6904" y="8168"/>
                  </a:cubicBezTo>
                  <a:cubicBezTo>
                    <a:pt x="7157" y="8105"/>
                    <a:pt x="7126" y="7756"/>
                    <a:pt x="6872" y="7756"/>
                  </a:cubicBezTo>
                  <a:cubicBezTo>
                    <a:pt x="6804" y="7760"/>
                    <a:pt x="6737" y="7762"/>
                    <a:pt x="6671" y="7762"/>
                  </a:cubicBezTo>
                  <a:cubicBezTo>
                    <a:pt x="4389" y="7762"/>
                    <a:pt x="3107" y="5670"/>
                    <a:pt x="4307" y="3608"/>
                  </a:cubicBezTo>
                  <a:cubicBezTo>
                    <a:pt x="4370" y="3513"/>
                    <a:pt x="4370" y="3449"/>
                    <a:pt x="4339" y="3354"/>
                  </a:cubicBezTo>
                  <a:cubicBezTo>
                    <a:pt x="5701" y="1929"/>
                    <a:pt x="9691" y="1359"/>
                    <a:pt x="11401" y="1074"/>
                  </a:cubicBezTo>
                  <a:cubicBezTo>
                    <a:pt x="12242" y="914"/>
                    <a:pt x="13248" y="754"/>
                    <a:pt x="14218" y="754"/>
                  </a:cubicBezTo>
                  <a:close/>
                  <a:moveTo>
                    <a:pt x="14150" y="1"/>
                  </a:moveTo>
                  <a:cubicBezTo>
                    <a:pt x="12715" y="1"/>
                    <a:pt x="11213" y="340"/>
                    <a:pt x="9913" y="631"/>
                  </a:cubicBezTo>
                  <a:cubicBezTo>
                    <a:pt x="8361" y="979"/>
                    <a:pt x="5099" y="1581"/>
                    <a:pt x="4022" y="3101"/>
                  </a:cubicBezTo>
                  <a:cubicBezTo>
                    <a:pt x="3927" y="3101"/>
                    <a:pt x="3864" y="3133"/>
                    <a:pt x="3832" y="3196"/>
                  </a:cubicBezTo>
                  <a:cubicBezTo>
                    <a:pt x="2217" y="5159"/>
                    <a:pt x="3674" y="8168"/>
                    <a:pt x="5954" y="8326"/>
                  </a:cubicBezTo>
                  <a:cubicBezTo>
                    <a:pt x="6587" y="12475"/>
                    <a:pt x="7664" y="16592"/>
                    <a:pt x="8582" y="20677"/>
                  </a:cubicBezTo>
                  <a:cubicBezTo>
                    <a:pt x="9406" y="24509"/>
                    <a:pt x="10166" y="28341"/>
                    <a:pt x="11528" y="32015"/>
                  </a:cubicBezTo>
                  <a:cubicBezTo>
                    <a:pt x="5637" y="35213"/>
                    <a:pt x="1520" y="41769"/>
                    <a:pt x="855" y="48387"/>
                  </a:cubicBezTo>
                  <a:cubicBezTo>
                    <a:pt x="190" y="55101"/>
                    <a:pt x="3420" y="61720"/>
                    <a:pt x="9026" y="65489"/>
                  </a:cubicBezTo>
                  <a:cubicBezTo>
                    <a:pt x="11854" y="67393"/>
                    <a:pt x="14887" y="68202"/>
                    <a:pt x="17947" y="68202"/>
                  </a:cubicBezTo>
                  <a:cubicBezTo>
                    <a:pt x="21806" y="68202"/>
                    <a:pt x="25708" y="66915"/>
                    <a:pt x="29294" y="64919"/>
                  </a:cubicBezTo>
                  <a:cubicBezTo>
                    <a:pt x="32556" y="63082"/>
                    <a:pt x="35691" y="60833"/>
                    <a:pt x="37433" y="57413"/>
                  </a:cubicBezTo>
                  <a:cubicBezTo>
                    <a:pt x="39016" y="54246"/>
                    <a:pt x="39523" y="50604"/>
                    <a:pt x="39016" y="47121"/>
                  </a:cubicBezTo>
                  <a:cubicBezTo>
                    <a:pt x="37876" y="39298"/>
                    <a:pt x="31574" y="30273"/>
                    <a:pt x="23467" y="28626"/>
                  </a:cubicBezTo>
                  <a:cubicBezTo>
                    <a:pt x="23430" y="28617"/>
                    <a:pt x="23393" y="28613"/>
                    <a:pt x="23357" y="28613"/>
                  </a:cubicBezTo>
                  <a:cubicBezTo>
                    <a:pt x="23271" y="28613"/>
                    <a:pt x="23195" y="28635"/>
                    <a:pt x="23150" y="28658"/>
                  </a:cubicBezTo>
                  <a:cubicBezTo>
                    <a:pt x="21567" y="21152"/>
                    <a:pt x="19730" y="13298"/>
                    <a:pt x="16690" y="6173"/>
                  </a:cubicBezTo>
                  <a:cubicBezTo>
                    <a:pt x="18938" y="4843"/>
                    <a:pt x="19888" y="1992"/>
                    <a:pt x="16721" y="504"/>
                  </a:cubicBezTo>
                  <a:cubicBezTo>
                    <a:pt x="15937" y="136"/>
                    <a:pt x="15057" y="1"/>
                    <a:pt x="14150"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5" name="Google Shape;2175;p1"/>
            <p:cNvSpPr/>
            <p:nvPr/>
          </p:nvSpPr>
          <p:spPr>
            <a:xfrm>
              <a:off x="4594765" y="3279211"/>
              <a:ext cx="1241022" cy="2150217"/>
            </a:xfrm>
            <a:custGeom>
              <a:avLst/>
              <a:gdLst/>
              <a:ahLst/>
              <a:cxnLst/>
              <a:rect l="l" t="t" r="r" b="b"/>
              <a:pathLst>
                <a:path w="38574" h="66834" extrusionOk="0">
                  <a:moveTo>
                    <a:pt x="15872" y="1924"/>
                  </a:moveTo>
                  <a:cubicBezTo>
                    <a:pt x="16188" y="1924"/>
                    <a:pt x="16305" y="2416"/>
                    <a:pt x="16025" y="2584"/>
                  </a:cubicBezTo>
                  <a:cubicBezTo>
                    <a:pt x="13334" y="4030"/>
                    <a:pt x="10169" y="4790"/>
                    <a:pt x="7082" y="4790"/>
                  </a:cubicBezTo>
                  <a:cubicBezTo>
                    <a:pt x="6790" y="4790"/>
                    <a:pt x="6498" y="4783"/>
                    <a:pt x="6207" y="4769"/>
                  </a:cubicBezTo>
                  <a:cubicBezTo>
                    <a:pt x="5796" y="4737"/>
                    <a:pt x="5859" y="4199"/>
                    <a:pt x="6207" y="4167"/>
                  </a:cubicBezTo>
                  <a:cubicBezTo>
                    <a:pt x="9659" y="3946"/>
                    <a:pt x="12573" y="3217"/>
                    <a:pt x="15740" y="1951"/>
                  </a:cubicBezTo>
                  <a:cubicBezTo>
                    <a:pt x="15787" y="1932"/>
                    <a:pt x="15831" y="1924"/>
                    <a:pt x="15872" y="1924"/>
                  </a:cubicBezTo>
                  <a:close/>
                  <a:moveTo>
                    <a:pt x="16405" y="30421"/>
                  </a:moveTo>
                  <a:cubicBezTo>
                    <a:pt x="17640" y="30484"/>
                    <a:pt x="18590" y="31624"/>
                    <a:pt x="18590" y="32828"/>
                  </a:cubicBezTo>
                  <a:cubicBezTo>
                    <a:pt x="18622" y="34094"/>
                    <a:pt x="17576" y="34950"/>
                    <a:pt x="16341" y="34950"/>
                  </a:cubicBezTo>
                  <a:cubicBezTo>
                    <a:pt x="16300" y="34952"/>
                    <a:pt x="16258" y="34953"/>
                    <a:pt x="16217" y="34953"/>
                  </a:cubicBezTo>
                  <a:cubicBezTo>
                    <a:pt x="15035" y="34953"/>
                    <a:pt x="14028" y="34083"/>
                    <a:pt x="13998" y="32859"/>
                  </a:cubicBezTo>
                  <a:cubicBezTo>
                    <a:pt x="13998" y="31688"/>
                    <a:pt x="14916" y="30516"/>
                    <a:pt x="16151" y="30516"/>
                  </a:cubicBezTo>
                  <a:lnTo>
                    <a:pt x="16183" y="30516"/>
                  </a:lnTo>
                  <a:cubicBezTo>
                    <a:pt x="16215" y="30453"/>
                    <a:pt x="16278" y="30421"/>
                    <a:pt x="16405" y="30421"/>
                  </a:cubicBezTo>
                  <a:close/>
                  <a:moveTo>
                    <a:pt x="33647" y="40809"/>
                  </a:moveTo>
                  <a:cubicBezTo>
                    <a:pt x="33811" y="40809"/>
                    <a:pt x="33973" y="40893"/>
                    <a:pt x="34044" y="41093"/>
                  </a:cubicBezTo>
                  <a:cubicBezTo>
                    <a:pt x="35755" y="46034"/>
                    <a:pt x="36546" y="51861"/>
                    <a:pt x="33728" y="56579"/>
                  </a:cubicBezTo>
                  <a:cubicBezTo>
                    <a:pt x="31353" y="60538"/>
                    <a:pt x="26951" y="62881"/>
                    <a:pt x="22390" y="63768"/>
                  </a:cubicBezTo>
                  <a:cubicBezTo>
                    <a:pt x="21089" y="64028"/>
                    <a:pt x="19726" y="64174"/>
                    <a:pt x="18358" y="64174"/>
                  </a:cubicBezTo>
                  <a:cubicBezTo>
                    <a:pt x="15064" y="64174"/>
                    <a:pt x="11745" y="63329"/>
                    <a:pt x="9216" y="61203"/>
                  </a:cubicBezTo>
                  <a:cubicBezTo>
                    <a:pt x="7189" y="59493"/>
                    <a:pt x="5891" y="57181"/>
                    <a:pt x="4814" y="54806"/>
                  </a:cubicBezTo>
                  <a:cubicBezTo>
                    <a:pt x="3895" y="52779"/>
                    <a:pt x="2882" y="50752"/>
                    <a:pt x="3230" y="48504"/>
                  </a:cubicBezTo>
                  <a:cubicBezTo>
                    <a:pt x="3072" y="48472"/>
                    <a:pt x="2977" y="48219"/>
                    <a:pt x="3199" y="48092"/>
                  </a:cubicBezTo>
                  <a:cubicBezTo>
                    <a:pt x="5246" y="46717"/>
                    <a:pt x="7568" y="46319"/>
                    <a:pt x="9948" y="46319"/>
                  </a:cubicBezTo>
                  <a:cubicBezTo>
                    <a:pt x="12281" y="46319"/>
                    <a:pt x="14670" y="46701"/>
                    <a:pt x="16911" y="46920"/>
                  </a:cubicBezTo>
                  <a:cubicBezTo>
                    <a:pt x="17843" y="47010"/>
                    <a:pt x="18764" y="47064"/>
                    <a:pt x="19676" y="47064"/>
                  </a:cubicBezTo>
                  <a:cubicBezTo>
                    <a:pt x="21986" y="47064"/>
                    <a:pt x="24232" y="46716"/>
                    <a:pt x="26412" y="45717"/>
                  </a:cubicBezTo>
                  <a:cubicBezTo>
                    <a:pt x="28882" y="44609"/>
                    <a:pt x="31036" y="42867"/>
                    <a:pt x="33094" y="41188"/>
                  </a:cubicBezTo>
                  <a:cubicBezTo>
                    <a:pt x="33126" y="41188"/>
                    <a:pt x="33158" y="41125"/>
                    <a:pt x="33189" y="41125"/>
                  </a:cubicBezTo>
                  <a:cubicBezTo>
                    <a:pt x="33241" y="40934"/>
                    <a:pt x="33446" y="40809"/>
                    <a:pt x="33647" y="40809"/>
                  </a:cubicBezTo>
                  <a:close/>
                  <a:moveTo>
                    <a:pt x="14346" y="1"/>
                  </a:moveTo>
                  <a:cubicBezTo>
                    <a:pt x="13378" y="1"/>
                    <a:pt x="12361" y="175"/>
                    <a:pt x="11496" y="335"/>
                  </a:cubicBezTo>
                  <a:cubicBezTo>
                    <a:pt x="9818" y="589"/>
                    <a:pt x="5796" y="1159"/>
                    <a:pt x="4465" y="2616"/>
                  </a:cubicBezTo>
                  <a:cubicBezTo>
                    <a:pt x="4465" y="2711"/>
                    <a:pt x="4465" y="2774"/>
                    <a:pt x="4434" y="2869"/>
                  </a:cubicBezTo>
                  <a:cubicBezTo>
                    <a:pt x="3233" y="4901"/>
                    <a:pt x="4517" y="7023"/>
                    <a:pt x="6801" y="7023"/>
                  </a:cubicBezTo>
                  <a:cubicBezTo>
                    <a:pt x="6866" y="7023"/>
                    <a:pt x="6932" y="7021"/>
                    <a:pt x="6999" y="7018"/>
                  </a:cubicBezTo>
                  <a:cubicBezTo>
                    <a:pt x="7221" y="7018"/>
                    <a:pt x="7221" y="7334"/>
                    <a:pt x="7031" y="7398"/>
                  </a:cubicBezTo>
                  <a:cubicBezTo>
                    <a:pt x="6809" y="7493"/>
                    <a:pt x="6587" y="7524"/>
                    <a:pt x="6397" y="7524"/>
                  </a:cubicBezTo>
                  <a:cubicBezTo>
                    <a:pt x="8741" y="15346"/>
                    <a:pt x="9596" y="23485"/>
                    <a:pt x="12351" y="31181"/>
                  </a:cubicBezTo>
                  <a:cubicBezTo>
                    <a:pt x="12446" y="31434"/>
                    <a:pt x="12256" y="31593"/>
                    <a:pt x="12034" y="31656"/>
                  </a:cubicBezTo>
                  <a:lnTo>
                    <a:pt x="11971" y="31688"/>
                  </a:lnTo>
                  <a:cubicBezTo>
                    <a:pt x="5131" y="36596"/>
                    <a:pt x="0" y="44450"/>
                    <a:pt x="1900" y="53159"/>
                  </a:cubicBezTo>
                  <a:cubicBezTo>
                    <a:pt x="3520" y="60615"/>
                    <a:pt x="10329" y="66833"/>
                    <a:pt x="18060" y="66833"/>
                  </a:cubicBezTo>
                  <a:cubicBezTo>
                    <a:pt x="18341" y="66833"/>
                    <a:pt x="18623" y="66825"/>
                    <a:pt x="18907" y="66808"/>
                  </a:cubicBezTo>
                  <a:cubicBezTo>
                    <a:pt x="28091" y="66207"/>
                    <a:pt x="38098" y="59271"/>
                    <a:pt x="38351" y="49486"/>
                  </a:cubicBezTo>
                  <a:cubicBezTo>
                    <a:pt x="38573" y="40967"/>
                    <a:pt x="31891" y="30484"/>
                    <a:pt x="23277" y="28711"/>
                  </a:cubicBezTo>
                  <a:cubicBezTo>
                    <a:pt x="23150" y="28711"/>
                    <a:pt x="23055" y="28616"/>
                    <a:pt x="23119" y="28457"/>
                  </a:cubicBezTo>
                  <a:lnTo>
                    <a:pt x="23119" y="28457"/>
                  </a:lnTo>
                  <a:cubicBezTo>
                    <a:pt x="23047" y="28488"/>
                    <a:pt x="22969" y="28506"/>
                    <a:pt x="22895" y="28506"/>
                  </a:cubicBezTo>
                  <a:cubicBezTo>
                    <a:pt x="22739" y="28506"/>
                    <a:pt x="22602" y="28429"/>
                    <a:pt x="22580" y="28236"/>
                  </a:cubicBezTo>
                  <a:cubicBezTo>
                    <a:pt x="20965" y="20540"/>
                    <a:pt x="18463" y="13193"/>
                    <a:pt x="16341" y="5656"/>
                  </a:cubicBezTo>
                  <a:cubicBezTo>
                    <a:pt x="16088" y="5782"/>
                    <a:pt x="15803" y="5909"/>
                    <a:pt x="15550" y="5972"/>
                  </a:cubicBezTo>
                  <a:cubicBezTo>
                    <a:pt x="15509" y="5985"/>
                    <a:pt x="15471" y="5991"/>
                    <a:pt x="15435" y="5991"/>
                  </a:cubicBezTo>
                  <a:cubicBezTo>
                    <a:pt x="15112" y="5991"/>
                    <a:pt x="15020" y="5517"/>
                    <a:pt x="15391" y="5402"/>
                  </a:cubicBezTo>
                  <a:cubicBezTo>
                    <a:pt x="16183" y="5181"/>
                    <a:pt x="16880" y="4832"/>
                    <a:pt x="17513" y="4294"/>
                  </a:cubicBezTo>
                  <a:cubicBezTo>
                    <a:pt x="18432" y="2077"/>
                    <a:pt x="17925" y="684"/>
                    <a:pt x="15930" y="209"/>
                  </a:cubicBezTo>
                  <a:cubicBezTo>
                    <a:pt x="15444" y="58"/>
                    <a:pt x="14903" y="1"/>
                    <a:pt x="14346"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6" name="Google Shape;2176;p1"/>
            <p:cNvSpPr/>
            <p:nvPr/>
          </p:nvSpPr>
          <p:spPr>
            <a:xfrm>
              <a:off x="4690542" y="4592030"/>
              <a:ext cx="1081028" cy="750810"/>
            </a:xfrm>
            <a:custGeom>
              <a:avLst/>
              <a:gdLst/>
              <a:ahLst/>
              <a:cxnLst/>
              <a:rect l="l" t="t" r="r" b="b"/>
              <a:pathLst>
                <a:path w="33601" h="23337" extrusionOk="0">
                  <a:moveTo>
                    <a:pt x="30497" y="1206"/>
                  </a:moveTo>
                  <a:cubicBezTo>
                    <a:pt x="32049" y="5671"/>
                    <a:pt x="32746" y="10770"/>
                    <a:pt x="30307" y="15108"/>
                  </a:cubicBezTo>
                  <a:cubicBezTo>
                    <a:pt x="28249" y="18750"/>
                    <a:pt x="24354" y="21030"/>
                    <a:pt x="20395" y="22075"/>
                  </a:cubicBezTo>
                  <a:cubicBezTo>
                    <a:pt x="18812" y="22480"/>
                    <a:pt x="17129" y="22714"/>
                    <a:pt x="15452" y="22714"/>
                  </a:cubicBezTo>
                  <a:cubicBezTo>
                    <a:pt x="12800" y="22714"/>
                    <a:pt x="10160" y="22130"/>
                    <a:pt x="7949" y="20714"/>
                  </a:cubicBezTo>
                  <a:cubicBezTo>
                    <a:pt x="4117" y="18339"/>
                    <a:pt x="760" y="12195"/>
                    <a:pt x="760" y="7729"/>
                  </a:cubicBezTo>
                  <a:cubicBezTo>
                    <a:pt x="760" y="7698"/>
                    <a:pt x="760" y="7666"/>
                    <a:pt x="728" y="7603"/>
                  </a:cubicBezTo>
                  <a:cubicBezTo>
                    <a:pt x="2795" y="6772"/>
                    <a:pt x="4836" y="6515"/>
                    <a:pt x="6875" y="6515"/>
                  </a:cubicBezTo>
                  <a:cubicBezTo>
                    <a:pt x="10183" y="6515"/>
                    <a:pt x="13487" y="7192"/>
                    <a:pt x="16893" y="7192"/>
                  </a:cubicBezTo>
                  <a:cubicBezTo>
                    <a:pt x="17466" y="7192"/>
                    <a:pt x="18042" y="7173"/>
                    <a:pt x="18621" y="7128"/>
                  </a:cubicBezTo>
                  <a:cubicBezTo>
                    <a:pt x="23245" y="6748"/>
                    <a:pt x="27045" y="4088"/>
                    <a:pt x="30497" y="1206"/>
                  </a:cubicBezTo>
                  <a:close/>
                  <a:moveTo>
                    <a:pt x="30686" y="0"/>
                  </a:moveTo>
                  <a:cubicBezTo>
                    <a:pt x="30499" y="0"/>
                    <a:pt x="30322" y="116"/>
                    <a:pt x="30339" y="287"/>
                  </a:cubicBezTo>
                  <a:cubicBezTo>
                    <a:pt x="30307" y="287"/>
                    <a:pt x="30276" y="287"/>
                    <a:pt x="30212" y="319"/>
                  </a:cubicBezTo>
                  <a:cubicBezTo>
                    <a:pt x="28154" y="2029"/>
                    <a:pt x="26032" y="3771"/>
                    <a:pt x="23562" y="4879"/>
                  </a:cubicBezTo>
                  <a:cubicBezTo>
                    <a:pt x="21382" y="5879"/>
                    <a:pt x="19136" y="6226"/>
                    <a:pt x="16825" y="6226"/>
                  </a:cubicBezTo>
                  <a:cubicBezTo>
                    <a:pt x="15914" y="6226"/>
                    <a:pt x="14993" y="6172"/>
                    <a:pt x="14061" y="6083"/>
                  </a:cubicBezTo>
                  <a:cubicBezTo>
                    <a:pt x="11820" y="5879"/>
                    <a:pt x="9432" y="5505"/>
                    <a:pt x="7099" y="5505"/>
                  </a:cubicBezTo>
                  <a:cubicBezTo>
                    <a:pt x="4718" y="5505"/>
                    <a:pt x="2396" y="5895"/>
                    <a:pt x="348" y="7254"/>
                  </a:cubicBezTo>
                  <a:cubicBezTo>
                    <a:pt x="127" y="7381"/>
                    <a:pt x="222" y="7603"/>
                    <a:pt x="380" y="7666"/>
                  </a:cubicBezTo>
                  <a:cubicBezTo>
                    <a:pt x="0" y="9915"/>
                    <a:pt x="1045" y="11941"/>
                    <a:pt x="1964" y="13968"/>
                  </a:cubicBezTo>
                  <a:cubicBezTo>
                    <a:pt x="3009" y="16343"/>
                    <a:pt x="4275" y="18655"/>
                    <a:pt x="6334" y="20365"/>
                  </a:cubicBezTo>
                  <a:cubicBezTo>
                    <a:pt x="8885" y="22491"/>
                    <a:pt x="12179" y="23336"/>
                    <a:pt x="15479" y="23336"/>
                  </a:cubicBezTo>
                  <a:cubicBezTo>
                    <a:pt x="16849" y="23336"/>
                    <a:pt x="18221" y="23191"/>
                    <a:pt x="19540" y="22931"/>
                  </a:cubicBezTo>
                  <a:cubicBezTo>
                    <a:pt x="23974" y="22075"/>
                    <a:pt x="28312" y="19700"/>
                    <a:pt x="30751" y="15773"/>
                  </a:cubicBezTo>
                  <a:cubicBezTo>
                    <a:pt x="33601" y="11055"/>
                    <a:pt x="32809" y="5228"/>
                    <a:pt x="31067" y="287"/>
                  </a:cubicBezTo>
                  <a:cubicBezTo>
                    <a:pt x="31009" y="84"/>
                    <a:pt x="30844" y="0"/>
                    <a:pt x="30686"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7" name="Google Shape;2177;p1"/>
            <p:cNvSpPr/>
            <p:nvPr/>
          </p:nvSpPr>
          <p:spPr>
            <a:xfrm>
              <a:off x="4713963" y="4630798"/>
              <a:ext cx="1029102" cy="690776"/>
            </a:xfrm>
            <a:custGeom>
              <a:avLst/>
              <a:gdLst/>
              <a:ahLst/>
              <a:cxnLst/>
              <a:rect l="l" t="t" r="r" b="b"/>
              <a:pathLst>
                <a:path w="31987" h="21471" extrusionOk="0">
                  <a:moveTo>
                    <a:pt x="29769" y="1"/>
                  </a:moveTo>
                  <a:cubicBezTo>
                    <a:pt x="26317" y="2883"/>
                    <a:pt x="22517" y="5543"/>
                    <a:pt x="17893" y="5891"/>
                  </a:cubicBezTo>
                  <a:cubicBezTo>
                    <a:pt x="17314" y="5936"/>
                    <a:pt x="16738" y="5955"/>
                    <a:pt x="16165" y="5955"/>
                  </a:cubicBezTo>
                  <a:cubicBezTo>
                    <a:pt x="12759" y="5955"/>
                    <a:pt x="9455" y="5278"/>
                    <a:pt x="6147" y="5278"/>
                  </a:cubicBezTo>
                  <a:cubicBezTo>
                    <a:pt x="4108" y="5278"/>
                    <a:pt x="2067" y="5535"/>
                    <a:pt x="0" y="6366"/>
                  </a:cubicBezTo>
                  <a:cubicBezTo>
                    <a:pt x="32" y="6398"/>
                    <a:pt x="32" y="6461"/>
                    <a:pt x="32" y="6493"/>
                  </a:cubicBezTo>
                  <a:cubicBezTo>
                    <a:pt x="32" y="10958"/>
                    <a:pt x="3421" y="17102"/>
                    <a:pt x="7221" y="19477"/>
                  </a:cubicBezTo>
                  <a:cubicBezTo>
                    <a:pt x="9419" y="20884"/>
                    <a:pt x="12039" y="21470"/>
                    <a:pt x="14675" y="21470"/>
                  </a:cubicBezTo>
                  <a:cubicBezTo>
                    <a:pt x="16369" y="21470"/>
                    <a:pt x="18069" y="21228"/>
                    <a:pt x="19667" y="20807"/>
                  </a:cubicBezTo>
                  <a:cubicBezTo>
                    <a:pt x="23626" y="19825"/>
                    <a:pt x="27521" y="17545"/>
                    <a:pt x="29579" y="13903"/>
                  </a:cubicBezTo>
                  <a:cubicBezTo>
                    <a:pt x="31986" y="9565"/>
                    <a:pt x="31321" y="4498"/>
                    <a:pt x="29769"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8" name="Google Shape;2178;p1"/>
            <p:cNvSpPr/>
            <p:nvPr/>
          </p:nvSpPr>
          <p:spPr>
            <a:xfrm>
              <a:off x="5045080" y="4255863"/>
              <a:ext cx="148798" cy="149795"/>
            </a:xfrm>
            <a:custGeom>
              <a:avLst/>
              <a:gdLst/>
              <a:ahLst/>
              <a:cxnLst/>
              <a:rect l="l" t="t" r="r" b="b"/>
              <a:pathLst>
                <a:path w="4625" h="4656" extrusionOk="0">
                  <a:moveTo>
                    <a:pt x="2186" y="571"/>
                  </a:moveTo>
                  <a:cubicBezTo>
                    <a:pt x="2218" y="602"/>
                    <a:pt x="2313" y="634"/>
                    <a:pt x="2344" y="697"/>
                  </a:cubicBezTo>
                  <a:cubicBezTo>
                    <a:pt x="3453" y="792"/>
                    <a:pt x="3959" y="1742"/>
                    <a:pt x="3928" y="2629"/>
                  </a:cubicBezTo>
                  <a:cubicBezTo>
                    <a:pt x="3896" y="3294"/>
                    <a:pt x="3453" y="4022"/>
                    <a:pt x="2344" y="4022"/>
                  </a:cubicBezTo>
                  <a:cubicBezTo>
                    <a:pt x="1426" y="4022"/>
                    <a:pt x="824" y="3547"/>
                    <a:pt x="761" y="2756"/>
                  </a:cubicBezTo>
                  <a:cubicBezTo>
                    <a:pt x="634" y="1901"/>
                    <a:pt x="1141" y="856"/>
                    <a:pt x="2186" y="571"/>
                  </a:cubicBezTo>
                  <a:close/>
                  <a:moveTo>
                    <a:pt x="2408" y="1"/>
                  </a:moveTo>
                  <a:cubicBezTo>
                    <a:pt x="2344" y="1"/>
                    <a:pt x="2218" y="64"/>
                    <a:pt x="2186" y="127"/>
                  </a:cubicBezTo>
                  <a:cubicBezTo>
                    <a:pt x="1616" y="127"/>
                    <a:pt x="1109" y="381"/>
                    <a:pt x="729" y="761"/>
                  </a:cubicBezTo>
                  <a:cubicBezTo>
                    <a:pt x="254" y="1236"/>
                    <a:pt x="1" y="1869"/>
                    <a:pt x="1" y="2502"/>
                  </a:cubicBezTo>
                  <a:cubicBezTo>
                    <a:pt x="1" y="3072"/>
                    <a:pt x="191" y="3579"/>
                    <a:pt x="603" y="3959"/>
                  </a:cubicBezTo>
                  <a:cubicBezTo>
                    <a:pt x="1046" y="4403"/>
                    <a:pt x="1679" y="4656"/>
                    <a:pt x="2313" y="4656"/>
                  </a:cubicBezTo>
                  <a:cubicBezTo>
                    <a:pt x="2978" y="4656"/>
                    <a:pt x="3611" y="4371"/>
                    <a:pt x="4054" y="3927"/>
                  </a:cubicBezTo>
                  <a:cubicBezTo>
                    <a:pt x="4435" y="3547"/>
                    <a:pt x="4625" y="3041"/>
                    <a:pt x="4625" y="2471"/>
                  </a:cubicBezTo>
                  <a:cubicBezTo>
                    <a:pt x="4625" y="1204"/>
                    <a:pt x="3643" y="96"/>
                    <a:pt x="240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9" name="Google Shape;2179;p1"/>
            <p:cNvSpPr/>
            <p:nvPr/>
          </p:nvSpPr>
          <p:spPr>
            <a:xfrm>
              <a:off x="5044082" y="4271144"/>
              <a:ext cx="148766" cy="115178"/>
            </a:xfrm>
            <a:custGeom>
              <a:avLst/>
              <a:gdLst/>
              <a:ahLst/>
              <a:cxnLst/>
              <a:rect l="l" t="t" r="r" b="b"/>
              <a:pathLst>
                <a:path w="4624" h="3580" extrusionOk="0">
                  <a:moveTo>
                    <a:pt x="2364" y="775"/>
                  </a:moveTo>
                  <a:cubicBezTo>
                    <a:pt x="2409" y="775"/>
                    <a:pt x="2455" y="781"/>
                    <a:pt x="2502" y="792"/>
                  </a:cubicBezTo>
                  <a:cubicBezTo>
                    <a:pt x="2692" y="856"/>
                    <a:pt x="2597" y="1077"/>
                    <a:pt x="2439" y="1109"/>
                  </a:cubicBezTo>
                  <a:cubicBezTo>
                    <a:pt x="2217" y="1109"/>
                    <a:pt x="2059" y="1236"/>
                    <a:pt x="1932" y="1426"/>
                  </a:cubicBezTo>
                  <a:cubicBezTo>
                    <a:pt x="1805" y="1647"/>
                    <a:pt x="1805" y="1901"/>
                    <a:pt x="1964" y="2059"/>
                  </a:cubicBezTo>
                  <a:cubicBezTo>
                    <a:pt x="2038" y="2133"/>
                    <a:pt x="1996" y="2247"/>
                    <a:pt x="1929" y="2247"/>
                  </a:cubicBezTo>
                  <a:cubicBezTo>
                    <a:pt x="1910" y="2247"/>
                    <a:pt x="1889" y="2238"/>
                    <a:pt x="1869" y="2217"/>
                  </a:cubicBezTo>
                  <a:cubicBezTo>
                    <a:pt x="1552" y="2027"/>
                    <a:pt x="1489" y="1679"/>
                    <a:pt x="1615" y="1331"/>
                  </a:cubicBezTo>
                  <a:cubicBezTo>
                    <a:pt x="1754" y="1053"/>
                    <a:pt x="2039" y="775"/>
                    <a:pt x="2364" y="775"/>
                  </a:cubicBezTo>
                  <a:close/>
                  <a:moveTo>
                    <a:pt x="2185" y="1"/>
                  </a:moveTo>
                  <a:cubicBezTo>
                    <a:pt x="222" y="539"/>
                    <a:pt x="0" y="3579"/>
                    <a:pt x="2344" y="3579"/>
                  </a:cubicBezTo>
                  <a:cubicBezTo>
                    <a:pt x="4624" y="3579"/>
                    <a:pt x="4434" y="444"/>
                    <a:pt x="2375" y="127"/>
                  </a:cubicBezTo>
                  <a:cubicBezTo>
                    <a:pt x="2280" y="96"/>
                    <a:pt x="2249" y="64"/>
                    <a:pt x="2185"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0" name="Google Shape;2180;p1"/>
            <p:cNvSpPr/>
            <p:nvPr/>
          </p:nvSpPr>
          <p:spPr>
            <a:xfrm>
              <a:off x="5091954" y="4294695"/>
              <a:ext cx="38768" cy="47744"/>
            </a:xfrm>
            <a:custGeom>
              <a:avLst/>
              <a:gdLst/>
              <a:ahLst/>
              <a:cxnLst/>
              <a:rect l="l" t="t" r="r" b="b"/>
              <a:pathLst>
                <a:path w="1205" h="1484" extrusionOk="0">
                  <a:moveTo>
                    <a:pt x="828" y="0"/>
                  </a:moveTo>
                  <a:cubicBezTo>
                    <a:pt x="501" y="0"/>
                    <a:pt x="239" y="268"/>
                    <a:pt x="159" y="535"/>
                  </a:cubicBezTo>
                  <a:cubicBezTo>
                    <a:pt x="1" y="852"/>
                    <a:pt x="96" y="1264"/>
                    <a:pt x="412" y="1454"/>
                  </a:cubicBezTo>
                  <a:cubicBezTo>
                    <a:pt x="426" y="1474"/>
                    <a:pt x="443" y="1483"/>
                    <a:pt x="460" y="1483"/>
                  </a:cubicBezTo>
                  <a:cubicBezTo>
                    <a:pt x="522" y="1483"/>
                    <a:pt x="589" y="1370"/>
                    <a:pt x="539" y="1295"/>
                  </a:cubicBezTo>
                  <a:cubicBezTo>
                    <a:pt x="381" y="1105"/>
                    <a:pt x="412" y="852"/>
                    <a:pt x="476" y="662"/>
                  </a:cubicBezTo>
                  <a:cubicBezTo>
                    <a:pt x="571" y="472"/>
                    <a:pt x="729" y="377"/>
                    <a:pt x="951" y="345"/>
                  </a:cubicBezTo>
                  <a:cubicBezTo>
                    <a:pt x="1109" y="345"/>
                    <a:pt x="1204" y="124"/>
                    <a:pt x="1014" y="29"/>
                  </a:cubicBezTo>
                  <a:cubicBezTo>
                    <a:pt x="950" y="9"/>
                    <a:pt x="888" y="0"/>
                    <a:pt x="828"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1" name="Google Shape;2181;p1"/>
            <p:cNvSpPr/>
            <p:nvPr/>
          </p:nvSpPr>
          <p:spPr>
            <a:xfrm>
              <a:off x="4785289" y="3341110"/>
              <a:ext cx="335077" cy="92206"/>
            </a:xfrm>
            <a:custGeom>
              <a:avLst/>
              <a:gdLst/>
              <a:ahLst/>
              <a:cxnLst/>
              <a:rect l="l" t="t" r="r" b="b"/>
              <a:pathLst>
                <a:path w="10415" h="2866" extrusionOk="0">
                  <a:moveTo>
                    <a:pt x="9973" y="0"/>
                  </a:moveTo>
                  <a:cubicBezTo>
                    <a:pt x="9934" y="0"/>
                    <a:pt x="9893" y="8"/>
                    <a:pt x="9849" y="27"/>
                  </a:cubicBezTo>
                  <a:cubicBezTo>
                    <a:pt x="6682" y="1293"/>
                    <a:pt x="3737" y="2053"/>
                    <a:pt x="349" y="2243"/>
                  </a:cubicBezTo>
                  <a:cubicBezTo>
                    <a:pt x="0" y="2275"/>
                    <a:pt x="0" y="2845"/>
                    <a:pt x="349" y="2845"/>
                  </a:cubicBezTo>
                  <a:cubicBezTo>
                    <a:pt x="637" y="2859"/>
                    <a:pt x="926" y="2866"/>
                    <a:pt x="1216" y="2866"/>
                  </a:cubicBezTo>
                  <a:cubicBezTo>
                    <a:pt x="4273" y="2866"/>
                    <a:pt x="7415" y="2106"/>
                    <a:pt x="10134" y="660"/>
                  </a:cubicBezTo>
                  <a:cubicBezTo>
                    <a:pt x="10415" y="492"/>
                    <a:pt x="10273" y="0"/>
                    <a:pt x="9973"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2" name="Google Shape;2182;p1"/>
            <p:cNvSpPr/>
            <p:nvPr/>
          </p:nvSpPr>
          <p:spPr>
            <a:xfrm>
              <a:off x="5283894" y="4449057"/>
              <a:ext cx="179973" cy="147382"/>
            </a:xfrm>
            <a:custGeom>
              <a:avLst/>
              <a:gdLst/>
              <a:ahLst/>
              <a:cxnLst/>
              <a:rect l="l" t="t" r="r" b="b"/>
              <a:pathLst>
                <a:path w="5594" h="4581" extrusionOk="0">
                  <a:moveTo>
                    <a:pt x="3363" y="639"/>
                  </a:moveTo>
                  <a:cubicBezTo>
                    <a:pt x="3961" y="639"/>
                    <a:pt x="4555" y="1037"/>
                    <a:pt x="4770" y="1596"/>
                  </a:cubicBezTo>
                  <a:cubicBezTo>
                    <a:pt x="4810" y="1753"/>
                    <a:pt x="4679" y="1861"/>
                    <a:pt x="4552" y="1861"/>
                  </a:cubicBezTo>
                  <a:cubicBezTo>
                    <a:pt x="4473" y="1861"/>
                    <a:pt x="4395" y="1820"/>
                    <a:pt x="4359" y="1723"/>
                  </a:cubicBezTo>
                  <a:cubicBezTo>
                    <a:pt x="4186" y="1292"/>
                    <a:pt x="3765" y="1052"/>
                    <a:pt x="3324" y="1052"/>
                  </a:cubicBezTo>
                  <a:cubicBezTo>
                    <a:pt x="3116" y="1052"/>
                    <a:pt x="2904" y="1105"/>
                    <a:pt x="2712" y="1216"/>
                  </a:cubicBezTo>
                  <a:cubicBezTo>
                    <a:pt x="2688" y="1230"/>
                    <a:pt x="2664" y="1237"/>
                    <a:pt x="2641" y="1237"/>
                  </a:cubicBezTo>
                  <a:cubicBezTo>
                    <a:pt x="2513" y="1237"/>
                    <a:pt x="2419" y="1038"/>
                    <a:pt x="2554" y="931"/>
                  </a:cubicBezTo>
                  <a:cubicBezTo>
                    <a:pt x="2798" y="728"/>
                    <a:pt x="3081" y="639"/>
                    <a:pt x="3363" y="639"/>
                  </a:cubicBezTo>
                  <a:close/>
                  <a:moveTo>
                    <a:pt x="3149" y="1"/>
                  </a:moveTo>
                  <a:cubicBezTo>
                    <a:pt x="1514" y="1"/>
                    <a:pt x="0" y="1438"/>
                    <a:pt x="1033" y="3275"/>
                  </a:cubicBezTo>
                  <a:cubicBezTo>
                    <a:pt x="1461" y="4039"/>
                    <a:pt x="2271" y="4580"/>
                    <a:pt x="3113" y="4580"/>
                  </a:cubicBezTo>
                  <a:cubicBezTo>
                    <a:pt x="3457" y="4580"/>
                    <a:pt x="3807" y="4490"/>
                    <a:pt x="4137" y="4288"/>
                  </a:cubicBezTo>
                  <a:cubicBezTo>
                    <a:pt x="5404" y="3560"/>
                    <a:pt x="5594" y="2008"/>
                    <a:pt x="5150" y="741"/>
                  </a:cubicBezTo>
                  <a:lnTo>
                    <a:pt x="5150" y="709"/>
                  </a:lnTo>
                  <a:cubicBezTo>
                    <a:pt x="5132" y="719"/>
                    <a:pt x="5111" y="722"/>
                    <a:pt x="5088" y="722"/>
                  </a:cubicBezTo>
                  <a:cubicBezTo>
                    <a:pt x="5034" y="722"/>
                    <a:pt x="4974" y="700"/>
                    <a:pt x="4929" y="678"/>
                  </a:cubicBezTo>
                  <a:cubicBezTo>
                    <a:pt x="4406" y="207"/>
                    <a:pt x="3769" y="1"/>
                    <a:pt x="3149"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3" name="Google Shape;2183;p1"/>
            <p:cNvSpPr/>
            <p:nvPr/>
          </p:nvSpPr>
          <p:spPr>
            <a:xfrm>
              <a:off x="5277395" y="4425989"/>
              <a:ext cx="201754" cy="190107"/>
            </a:xfrm>
            <a:custGeom>
              <a:avLst/>
              <a:gdLst/>
              <a:ahLst/>
              <a:cxnLst/>
              <a:rect l="l" t="t" r="r" b="b"/>
              <a:pathLst>
                <a:path w="6271" h="5909" extrusionOk="0">
                  <a:moveTo>
                    <a:pt x="3378" y="724"/>
                  </a:moveTo>
                  <a:cubicBezTo>
                    <a:pt x="3957" y="724"/>
                    <a:pt x="4555" y="911"/>
                    <a:pt x="5067" y="1363"/>
                  </a:cubicBezTo>
                  <a:cubicBezTo>
                    <a:pt x="5099" y="1426"/>
                    <a:pt x="5162" y="1458"/>
                    <a:pt x="5257" y="1458"/>
                  </a:cubicBezTo>
                  <a:cubicBezTo>
                    <a:pt x="5733" y="2598"/>
                    <a:pt x="5606" y="4182"/>
                    <a:pt x="4307" y="4973"/>
                  </a:cubicBezTo>
                  <a:cubicBezTo>
                    <a:pt x="4022" y="5156"/>
                    <a:pt x="3711" y="5248"/>
                    <a:pt x="3391" y="5248"/>
                  </a:cubicBezTo>
                  <a:cubicBezTo>
                    <a:pt x="3213" y="5248"/>
                    <a:pt x="3032" y="5220"/>
                    <a:pt x="2851" y="5163"/>
                  </a:cubicBezTo>
                  <a:cubicBezTo>
                    <a:pt x="2217" y="5005"/>
                    <a:pt x="1616" y="4530"/>
                    <a:pt x="1299" y="3960"/>
                  </a:cubicBezTo>
                  <a:cubicBezTo>
                    <a:pt x="729" y="2946"/>
                    <a:pt x="887" y="1965"/>
                    <a:pt x="1679" y="1300"/>
                  </a:cubicBezTo>
                  <a:cubicBezTo>
                    <a:pt x="2127" y="951"/>
                    <a:pt x="2741" y="724"/>
                    <a:pt x="3378" y="724"/>
                  </a:cubicBezTo>
                  <a:close/>
                  <a:moveTo>
                    <a:pt x="3428" y="1"/>
                  </a:moveTo>
                  <a:cubicBezTo>
                    <a:pt x="2785" y="1"/>
                    <a:pt x="2140" y="187"/>
                    <a:pt x="1616" y="508"/>
                  </a:cubicBezTo>
                  <a:cubicBezTo>
                    <a:pt x="349" y="1300"/>
                    <a:pt x="0" y="2915"/>
                    <a:pt x="792" y="4308"/>
                  </a:cubicBezTo>
                  <a:cubicBezTo>
                    <a:pt x="887" y="4498"/>
                    <a:pt x="1045" y="4688"/>
                    <a:pt x="1204" y="4910"/>
                  </a:cubicBezTo>
                  <a:cubicBezTo>
                    <a:pt x="1750" y="5499"/>
                    <a:pt x="2551" y="5908"/>
                    <a:pt x="3381" y="5908"/>
                  </a:cubicBezTo>
                  <a:cubicBezTo>
                    <a:pt x="3754" y="5908"/>
                    <a:pt x="4133" y="5825"/>
                    <a:pt x="4497" y="5638"/>
                  </a:cubicBezTo>
                  <a:cubicBezTo>
                    <a:pt x="5257" y="5258"/>
                    <a:pt x="5923" y="4340"/>
                    <a:pt x="6113" y="3390"/>
                  </a:cubicBezTo>
                  <a:cubicBezTo>
                    <a:pt x="6271" y="2598"/>
                    <a:pt x="6113" y="1838"/>
                    <a:pt x="5637" y="1300"/>
                  </a:cubicBezTo>
                  <a:lnTo>
                    <a:pt x="5606" y="1268"/>
                  </a:lnTo>
                  <a:cubicBezTo>
                    <a:pt x="5637" y="1173"/>
                    <a:pt x="5606" y="1078"/>
                    <a:pt x="5574" y="983"/>
                  </a:cubicBezTo>
                  <a:cubicBezTo>
                    <a:pt x="5542" y="951"/>
                    <a:pt x="5479" y="920"/>
                    <a:pt x="5479" y="856"/>
                  </a:cubicBezTo>
                  <a:cubicBezTo>
                    <a:pt x="4932" y="258"/>
                    <a:pt x="4182" y="1"/>
                    <a:pt x="342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4" name="Google Shape;2184;p1"/>
            <p:cNvSpPr/>
            <p:nvPr/>
          </p:nvSpPr>
          <p:spPr>
            <a:xfrm>
              <a:off x="5360946" y="4468489"/>
              <a:ext cx="79498" cy="42918"/>
            </a:xfrm>
            <a:custGeom>
              <a:avLst/>
              <a:gdLst/>
              <a:ahLst/>
              <a:cxnLst/>
              <a:rect l="l" t="t" r="r" b="b"/>
              <a:pathLst>
                <a:path w="2471" h="1334" extrusionOk="0">
                  <a:moveTo>
                    <a:pt x="987" y="1"/>
                  </a:moveTo>
                  <a:cubicBezTo>
                    <a:pt x="675" y="1"/>
                    <a:pt x="376" y="91"/>
                    <a:pt x="127" y="295"/>
                  </a:cubicBezTo>
                  <a:cubicBezTo>
                    <a:pt x="0" y="359"/>
                    <a:pt x="32" y="485"/>
                    <a:pt x="95" y="580"/>
                  </a:cubicBezTo>
                  <a:lnTo>
                    <a:pt x="127" y="612"/>
                  </a:lnTo>
                  <a:cubicBezTo>
                    <a:pt x="149" y="634"/>
                    <a:pt x="219" y="657"/>
                    <a:pt x="281" y="657"/>
                  </a:cubicBezTo>
                  <a:cubicBezTo>
                    <a:pt x="306" y="657"/>
                    <a:pt x="330" y="653"/>
                    <a:pt x="349" y="644"/>
                  </a:cubicBezTo>
                  <a:cubicBezTo>
                    <a:pt x="515" y="551"/>
                    <a:pt x="724" y="502"/>
                    <a:pt x="932" y="502"/>
                  </a:cubicBezTo>
                  <a:cubicBezTo>
                    <a:pt x="1081" y="502"/>
                    <a:pt x="1230" y="527"/>
                    <a:pt x="1362" y="580"/>
                  </a:cubicBezTo>
                  <a:cubicBezTo>
                    <a:pt x="1615" y="675"/>
                    <a:pt x="1869" y="897"/>
                    <a:pt x="1932" y="1150"/>
                  </a:cubicBezTo>
                  <a:cubicBezTo>
                    <a:pt x="2003" y="1268"/>
                    <a:pt x="2108" y="1333"/>
                    <a:pt x="2209" y="1333"/>
                  </a:cubicBezTo>
                  <a:cubicBezTo>
                    <a:pt x="2245" y="1333"/>
                    <a:pt x="2279" y="1325"/>
                    <a:pt x="2312" y="1309"/>
                  </a:cubicBezTo>
                  <a:cubicBezTo>
                    <a:pt x="2344" y="1309"/>
                    <a:pt x="2344" y="1277"/>
                    <a:pt x="2375" y="1277"/>
                  </a:cubicBezTo>
                  <a:cubicBezTo>
                    <a:pt x="2407" y="1214"/>
                    <a:pt x="2470" y="1087"/>
                    <a:pt x="2407" y="992"/>
                  </a:cubicBezTo>
                  <a:cubicBezTo>
                    <a:pt x="2249" y="580"/>
                    <a:pt x="1837" y="169"/>
                    <a:pt x="1362" y="42"/>
                  </a:cubicBezTo>
                  <a:cubicBezTo>
                    <a:pt x="1236" y="15"/>
                    <a:pt x="1110" y="1"/>
                    <a:pt x="987"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5" name="Google Shape;2185;p1"/>
            <p:cNvSpPr/>
            <p:nvPr/>
          </p:nvSpPr>
          <p:spPr>
            <a:xfrm>
              <a:off x="5007406" y="3764786"/>
              <a:ext cx="123317" cy="113183"/>
            </a:xfrm>
            <a:custGeom>
              <a:avLst/>
              <a:gdLst/>
              <a:ahLst/>
              <a:cxnLst/>
              <a:rect l="l" t="t" r="r" b="b"/>
              <a:pathLst>
                <a:path w="3833" h="3518" extrusionOk="0">
                  <a:moveTo>
                    <a:pt x="1804" y="665"/>
                  </a:moveTo>
                  <a:cubicBezTo>
                    <a:pt x="2735" y="665"/>
                    <a:pt x="3253" y="2096"/>
                    <a:pt x="2439" y="2597"/>
                  </a:cubicBezTo>
                  <a:cubicBezTo>
                    <a:pt x="2399" y="2623"/>
                    <a:pt x="2357" y="2635"/>
                    <a:pt x="2317" y="2635"/>
                  </a:cubicBezTo>
                  <a:cubicBezTo>
                    <a:pt x="2161" y="2635"/>
                    <a:pt x="2028" y="2469"/>
                    <a:pt x="2154" y="2344"/>
                  </a:cubicBezTo>
                  <a:cubicBezTo>
                    <a:pt x="2407" y="2122"/>
                    <a:pt x="2470" y="1869"/>
                    <a:pt x="2407" y="1552"/>
                  </a:cubicBezTo>
                  <a:cubicBezTo>
                    <a:pt x="2312" y="1235"/>
                    <a:pt x="2090" y="982"/>
                    <a:pt x="1774" y="950"/>
                  </a:cubicBezTo>
                  <a:cubicBezTo>
                    <a:pt x="1615" y="950"/>
                    <a:pt x="1615" y="665"/>
                    <a:pt x="1774" y="665"/>
                  </a:cubicBezTo>
                  <a:cubicBezTo>
                    <a:pt x="1784" y="665"/>
                    <a:pt x="1794" y="665"/>
                    <a:pt x="1804" y="665"/>
                  </a:cubicBezTo>
                  <a:close/>
                  <a:moveTo>
                    <a:pt x="1805" y="0"/>
                  </a:moveTo>
                  <a:cubicBezTo>
                    <a:pt x="1805" y="32"/>
                    <a:pt x="1774" y="32"/>
                    <a:pt x="1774" y="32"/>
                  </a:cubicBezTo>
                  <a:cubicBezTo>
                    <a:pt x="792" y="190"/>
                    <a:pt x="0" y="1140"/>
                    <a:pt x="190" y="2122"/>
                  </a:cubicBezTo>
                  <a:cubicBezTo>
                    <a:pt x="329" y="2930"/>
                    <a:pt x="1106" y="3517"/>
                    <a:pt x="1916" y="3517"/>
                  </a:cubicBezTo>
                  <a:cubicBezTo>
                    <a:pt x="2027" y="3517"/>
                    <a:pt x="2138" y="3507"/>
                    <a:pt x="2249" y="3484"/>
                  </a:cubicBezTo>
                  <a:cubicBezTo>
                    <a:pt x="3230" y="3294"/>
                    <a:pt x="3832" y="2090"/>
                    <a:pt x="3452" y="1140"/>
                  </a:cubicBezTo>
                  <a:cubicBezTo>
                    <a:pt x="3167" y="380"/>
                    <a:pt x="2470" y="63"/>
                    <a:pt x="1805"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6" name="Google Shape;2186;p1"/>
            <p:cNvSpPr/>
            <p:nvPr/>
          </p:nvSpPr>
          <p:spPr>
            <a:xfrm>
              <a:off x="4991095" y="3746705"/>
              <a:ext cx="151854" cy="147511"/>
            </a:xfrm>
            <a:custGeom>
              <a:avLst/>
              <a:gdLst/>
              <a:ahLst/>
              <a:cxnLst/>
              <a:rect l="l" t="t" r="r" b="b"/>
              <a:pathLst>
                <a:path w="4720" h="4585" extrusionOk="0">
                  <a:moveTo>
                    <a:pt x="2281" y="689"/>
                  </a:moveTo>
                  <a:cubicBezTo>
                    <a:pt x="2471" y="689"/>
                    <a:pt x="2661" y="720"/>
                    <a:pt x="2819" y="752"/>
                  </a:cubicBezTo>
                  <a:cubicBezTo>
                    <a:pt x="3357" y="910"/>
                    <a:pt x="3737" y="1291"/>
                    <a:pt x="3927" y="1766"/>
                  </a:cubicBezTo>
                  <a:cubicBezTo>
                    <a:pt x="4022" y="1987"/>
                    <a:pt x="4054" y="2241"/>
                    <a:pt x="4022" y="2462"/>
                  </a:cubicBezTo>
                  <a:cubicBezTo>
                    <a:pt x="4022" y="2589"/>
                    <a:pt x="3991" y="2716"/>
                    <a:pt x="3927" y="2811"/>
                  </a:cubicBezTo>
                  <a:cubicBezTo>
                    <a:pt x="3896" y="2937"/>
                    <a:pt x="3864" y="3064"/>
                    <a:pt x="3769" y="3191"/>
                  </a:cubicBezTo>
                  <a:cubicBezTo>
                    <a:pt x="3547" y="3602"/>
                    <a:pt x="3136" y="3919"/>
                    <a:pt x="2724" y="4014"/>
                  </a:cubicBezTo>
                  <a:cubicBezTo>
                    <a:pt x="2622" y="4029"/>
                    <a:pt x="2520" y="4036"/>
                    <a:pt x="2419" y="4036"/>
                  </a:cubicBezTo>
                  <a:cubicBezTo>
                    <a:pt x="2080" y="4036"/>
                    <a:pt x="1750" y="3948"/>
                    <a:pt x="1457" y="3729"/>
                  </a:cubicBezTo>
                  <a:cubicBezTo>
                    <a:pt x="1045" y="3507"/>
                    <a:pt x="824" y="3096"/>
                    <a:pt x="729" y="2716"/>
                  </a:cubicBezTo>
                  <a:cubicBezTo>
                    <a:pt x="665" y="2272"/>
                    <a:pt x="729" y="1829"/>
                    <a:pt x="1014" y="1481"/>
                  </a:cubicBezTo>
                  <a:cubicBezTo>
                    <a:pt x="1299" y="1037"/>
                    <a:pt x="1774" y="752"/>
                    <a:pt x="2249" y="689"/>
                  </a:cubicBezTo>
                  <a:close/>
                  <a:moveTo>
                    <a:pt x="2269" y="0"/>
                  </a:moveTo>
                  <a:cubicBezTo>
                    <a:pt x="1964" y="0"/>
                    <a:pt x="1663" y="71"/>
                    <a:pt x="1394" y="214"/>
                  </a:cubicBezTo>
                  <a:cubicBezTo>
                    <a:pt x="1330" y="245"/>
                    <a:pt x="1235" y="340"/>
                    <a:pt x="1235" y="404"/>
                  </a:cubicBezTo>
                  <a:cubicBezTo>
                    <a:pt x="1235" y="467"/>
                    <a:pt x="1235" y="530"/>
                    <a:pt x="1267" y="594"/>
                  </a:cubicBezTo>
                  <a:cubicBezTo>
                    <a:pt x="475" y="1037"/>
                    <a:pt x="0" y="1956"/>
                    <a:pt x="159" y="2811"/>
                  </a:cubicBezTo>
                  <a:cubicBezTo>
                    <a:pt x="254" y="3381"/>
                    <a:pt x="602" y="3887"/>
                    <a:pt x="1109" y="4204"/>
                  </a:cubicBezTo>
                  <a:cubicBezTo>
                    <a:pt x="1521" y="4489"/>
                    <a:pt x="1996" y="4584"/>
                    <a:pt x="2439" y="4584"/>
                  </a:cubicBezTo>
                  <a:cubicBezTo>
                    <a:pt x="2597" y="4584"/>
                    <a:pt x="2692" y="4584"/>
                    <a:pt x="2851" y="4552"/>
                  </a:cubicBezTo>
                  <a:cubicBezTo>
                    <a:pt x="3452" y="4426"/>
                    <a:pt x="3959" y="4046"/>
                    <a:pt x="4276" y="3476"/>
                  </a:cubicBezTo>
                  <a:cubicBezTo>
                    <a:pt x="4624" y="2937"/>
                    <a:pt x="4719" y="2272"/>
                    <a:pt x="4529" y="1671"/>
                  </a:cubicBezTo>
                  <a:cubicBezTo>
                    <a:pt x="4339" y="1037"/>
                    <a:pt x="3864" y="530"/>
                    <a:pt x="3167" y="214"/>
                  </a:cubicBezTo>
                  <a:cubicBezTo>
                    <a:pt x="2882" y="71"/>
                    <a:pt x="2574" y="0"/>
                    <a:pt x="2269"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7" name="Google Shape;2187;p1"/>
            <p:cNvSpPr/>
            <p:nvPr/>
          </p:nvSpPr>
          <p:spPr>
            <a:xfrm>
              <a:off x="5059364" y="3784121"/>
              <a:ext cx="42822" cy="66726"/>
            </a:xfrm>
            <a:custGeom>
              <a:avLst/>
              <a:gdLst/>
              <a:ahLst/>
              <a:cxnLst/>
              <a:rect l="l" t="t" r="r" b="b"/>
              <a:pathLst>
                <a:path w="1331" h="2074" extrusionOk="0">
                  <a:moveTo>
                    <a:pt x="64" y="1"/>
                  </a:moveTo>
                  <a:lnTo>
                    <a:pt x="32" y="33"/>
                  </a:lnTo>
                  <a:lnTo>
                    <a:pt x="0" y="64"/>
                  </a:lnTo>
                  <a:lnTo>
                    <a:pt x="0" y="159"/>
                  </a:lnTo>
                  <a:cubicBezTo>
                    <a:pt x="0" y="223"/>
                    <a:pt x="32" y="349"/>
                    <a:pt x="159" y="349"/>
                  </a:cubicBezTo>
                  <a:cubicBezTo>
                    <a:pt x="444" y="381"/>
                    <a:pt x="665" y="571"/>
                    <a:pt x="760" y="888"/>
                  </a:cubicBezTo>
                  <a:cubicBezTo>
                    <a:pt x="792" y="983"/>
                    <a:pt x="792" y="1046"/>
                    <a:pt x="792" y="1109"/>
                  </a:cubicBezTo>
                  <a:cubicBezTo>
                    <a:pt x="792" y="1299"/>
                    <a:pt x="697" y="1489"/>
                    <a:pt x="539" y="1648"/>
                  </a:cubicBezTo>
                  <a:cubicBezTo>
                    <a:pt x="475" y="1743"/>
                    <a:pt x="475" y="1838"/>
                    <a:pt x="507" y="1933"/>
                  </a:cubicBezTo>
                  <a:cubicBezTo>
                    <a:pt x="539" y="1996"/>
                    <a:pt x="634" y="2059"/>
                    <a:pt x="697" y="2059"/>
                  </a:cubicBezTo>
                  <a:cubicBezTo>
                    <a:pt x="718" y="2070"/>
                    <a:pt x="739" y="2073"/>
                    <a:pt x="759" y="2073"/>
                  </a:cubicBezTo>
                  <a:cubicBezTo>
                    <a:pt x="799" y="2073"/>
                    <a:pt x="834" y="2059"/>
                    <a:pt x="855" y="2059"/>
                  </a:cubicBezTo>
                  <a:cubicBezTo>
                    <a:pt x="1299" y="1774"/>
                    <a:pt x="1330" y="1268"/>
                    <a:pt x="1235" y="856"/>
                  </a:cubicBezTo>
                  <a:cubicBezTo>
                    <a:pt x="1109" y="413"/>
                    <a:pt x="697" y="1"/>
                    <a:pt x="190"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8" name="Google Shape;2188;p1"/>
            <p:cNvSpPr/>
            <p:nvPr/>
          </p:nvSpPr>
          <p:spPr>
            <a:xfrm>
              <a:off x="-216332" y="3545468"/>
              <a:ext cx="3525334" cy="1968378"/>
            </a:xfrm>
            <a:custGeom>
              <a:avLst/>
              <a:gdLst/>
              <a:ahLst/>
              <a:cxnLst/>
              <a:rect l="l" t="t" r="r" b="b"/>
              <a:pathLst>
                <a:path w="109576" h="61182" extrusionOk="0">
                  <a:moveTo>
                    <a:pt x="16627" y="22652"/>
                  </a:moveTo>
                  <a:cubicBezTo>
                    <a:pt x="23594" y="27560"/>
                    <a:pt x="28630" y="34717"/>
                    <a:pt x="31036" y="42951"/>
                  </a:cubicBezTo>
                  <a:cubicBezTo>
                    <a:pt x="28598" y="38771"/>
                    <a:pt x="25526" y="34654"/>
                    <a:pt x="21631" y="31709"/>
                  </a:cubicBezTo>
                  <a:cubicBezTo>
                    <a:pt x="17609" y="28732"/>
                    <a:pt x="12827" y="27085"/>
                    <a:pt x="7981" y="26008"/>
                  </a:cubicBezTo>
                  <a:cubicBezTo>
                    <a:pt x="10832" y="24995"/>
                    <a:pt x="13618" y="23982"/>
                    <a:pt x="16437" y="22873"/>
                  </a:cubicBezTo>
                  <a:cubicBezTo>
                    <a:pt x="16564" y="22810"/>
                    <a:pt x="16595" y="22715"/>
                    <a:pt x="16627" y="22652"/>
                  </a:cubicBezTo>
                  <a:close/>
                  <a:moveTo>
                    <a:pt x="58611" y="999"/>
                  </a:moveTo>
                  <a:cubicBezTo>
                    <a:pt x="58685" y="999"/>
                    <a:pt x="58752" y="1006"/>
                    <a:pt x="58810" y="1022"/>
                  </a:cubicBezTo>
                  <a:cubicBezTo>
                    <a:pt x="60267" y="1433"/>
                    <a:pt x="60109" y="3492"/>
                    <a:pt x="60045" y="4600"/>
                  </a:cubicBezTo>
                  <a:cubicBezTo>
                    <a:pt x="60045" y="4790"/>
                    <a:pt x="60172" y="4917"/>
                    <a:pt x="60330" y="4949"/>
                  </a:cubicBezTo>
                  <a:lnTo>
                    <a:pt x="60330" y="5139"/>
                  </a:lnTo>
                  <a:cubicBezTo>
                    <a:pt x="50893" y="8432"/>
                    <a:pt x="41519" y="12011"/>
                    <a:pt x="32303" y="15748"/>
                  </a:cubicBezTo>
                  <a:cubicBezTo>
                    <a:pt x="32082" y="15874"/>
                    <a:pt x="31987" y="16001"/>
                    <a:pt x="32018" y="16223"/>
                  </a:cubicBezTo>
                  <a:cubicBezTo>
                    <a:pt x="33348" y="25407"/>
                    <a:pt x="33032" y="34496"/>
                    <a:pt x="31670" y="43585"/>
                  </a:cubicBezTo>
                  <a:cubicBezTo>
                    <a:pt x="29485" y="33704"/>
                    <a:pt x="23056" y="25185"/>
                    <a:pt x="14252" y="20150"/>
                  </a:cubicBezTo>
                  <a:cubicBezTo>
                    <a:pt x="21662" y="16064"/>
                    <a:pt x="29263" y="12359"/>
                    <a:pt x="37022" y="9066"/>
                  </a:cubicBezTo>
                  <a:cubicBezTo>
                    <a:pt x="41107" y="7355"/>
                    <a:pt x="45256" y="5709"/>
                    <a:pt x="49468" y="4189"/>
                  </a:cubicBezTo>
                  <a:cubicBezTo>
                    <a:pt x="51431" y="3492"/>
                    <a:pt x="53427" y="2827"/>
                    <a:pt x="55390" y="2130"/>
                  </a:cubicBezTo>
                  <a:cubicBezTo>
                    <a:pt x="56031" y="1926"/>
                    <a:pt x="57769" y="999"/>
                    <a:pt x="58611" y="999"/>
                  </a:cubicBezTo>
                  <a:close/>
                  <a:moveTo>
                    <a:pt x="74106" y="1402"/>
                  </a:moveTo>
                  <a:cubicBezTo>
                    <a:pt x="73473" y="3619"/>
                    <a:pt x="72998" y="5867"/>
                    <a:pt x="72776" y="8211"/>
                  </a:cubicBezTo>
                  <a:lnTo>
                    <a:pt x="72776" y="8369"/>
                  </a:lnTo>
                  <a:cubicBezTo>
                    <a:pt x="64162" y="12042"/>
                    <a:pt x="55612" y="15653"/>
                    <a:pt x="47124" y="19453"/>
                  </a:cubicBezTo>
                  <a:cubicBezTo>
                    <a:pt x="42912" y="21353"/>
                    <a:pt x="42057" y="25850"/>
                    <a:pt x="40157" y="29745"/>
                  </a:cubicBezTo>
                  <a:cubicBezTo>
                    <a:pt x="37782" y="34527"/>
                    <a:pt x="35090" y="39151"/>
                    <a:pt x="32145" y="43648"/>
                  </a:cubicBezTo>
                  <a:cubicBezTo>
                    <a:pt x="33253" y="38296"/>
                    <a:pt x="33728" y="32817"/>
                    <a:pt x="33665" y="27370"/>
                  </a:cubicBezTo>
                  <a:cubicBezTo>
                    <a:pt x="33602" y="24235"/>
                    <a:pt x="33412" y="21100"/>
                    <a:pt x="33032" y="18028"/>
                  </a:cubicBezTo>
                  <a:cubicBezTo>
                    <a:pt x="32778" y="16286"/>
                    <a:pt x="33570" y="16096"/>
                    <a:pt x="35090" y="15463"/>
                  </a:cubicBezTo>
                  <a:cubicBezTo>
                    <a:pt x="36547" y="14861"/>
                    <a:pt x="37972" y="14291"/>
                    <a:pt x="39429" y="13721"/>
                  </a:cubicBezTo>
                  <a:cubicBezTo>
                    <a:pt x="50830" y="9192"/>
                    <a:pt x="62389" y="5075"/>
                    <a:pt x="74106" y="1402"/>
                  </a:cubicBezTo>
                  <a:close/>
                  <a:moveTo>
                    <a:pt x="6335" y="26484"/>
                  </a:moveTo>
                  <a:cubicBezTo>
                    <a:pt x="11338" y="27529"/>
                    <a:pt x="16310" y="28985"/>
                    <a:pt x="20554" y="31899"/>
                  </a:cubicBezTo>
                  <a:cubicBezTo>
                    <a:pt x="24639" y="34749"/>
                    <a:pt x="27363" y="38771"/>
                    <a:pt x="30245" y="42730"/>
                  </a:cubicBezTo>
                  <a:cubicBezTo>
                    <a:pt x="30530" y="43110"/>
                    <a:pt x="30815" y="43521"/>
                    <a:pt x="31068" y="43870"/>
                  </a:cubicBezTo>
                  <a:cubicBezTo>
                    <a:pt x="30648" y="43786"/>
                    <a:pt x="30221" y="43745"/>
                    <a:pt x="29796" y="43745"/>
                  </a:cubicBezTo>
                  <a:cubicBezTo>
                    <a:pt x="29262" y="43745"/>
                    <a:pt x="28730" y="43809"/>
                    <a:pt x="28218" y="43933"/>
                  </a:cubicBezTo>
                  <a:cubicBezTo>
                    <a:pt x="28028" y="44028"/>
                    <a:pt x="27870" y="44091"/>
                    <a:pt x="27680" y="44186"/>
                  </a:cubicBezTo>
                  <a:cubicBezTo>
                    <a:pt x="27648" y="44218"/>
                    <a:pt x="27585" y="44218"/>
                    <a:pt x="27585" y="44250"/>
                  </a:cubicBezTo>
                  <a:cubicBezTo>
                    <a:pt x="27585" y="44218"/>
                    <a:pt x="27553" y="44218"/>
                    <a:pt x="27553" y="44218"/>
                  </a:cubicBezTo>
                  <a:cubicBezTo>
                    <a:pt x="25684" y="43458"/>
                    <a:pt x="23784" y="42793"/>
                    <a:pt x="21947" y="42096"/>
                  </a:cubicBezTo>
                  <a:cubicBezTo>
                    <a:pt x="17039" y="38233"/>
                    <a:pt x="11243" y="35604"/>
                    <a:pt x="5321" y="33894"/>
                  </a:cubicBezTo>
                  <a:cubicBezTo>
                    <a:pt x="5311" y="33892"/>
                    <a:pt x="5300" y="33891"/>
                    <a:pt x="5291" y="33891"/>
                  </a:cubicBezTo>
                  <a:cubicBezTo>
                    <a:pt x="5151" y="33891"/>
                    <a:pt x="5078" y="34086"/>
                    <a:pt x="5226" y="34116"/>
                  </a:cubicBezTo>
                  <a:cubicBezTo>
                    <a:pt x="10642" y="35794"/>
                    <a:pt x="15455" y="38296"/>
                    <a:pt x="20079" y="41368"/>
                  </a:cubicBezTo>
                  <a:cubicBezTo>
                    <a:pt x="18084" y="40671"/>
                    <a:pt x="16152" y="39943"/>
                    <a:pt x="14220" y="39183"/>
                  </a:cubicBezTo>
                  <a:cubicBezTo>
                    <a:pt x="10325" y="37694"/>
                    <a:pt x="6525" y="35826"/>
                    <a:pt x="2661" y="34401"/>
                  </a:cubicBezTo>
                  <a:cubicBezTo>
                    <a:pt x="4909" y="32469"/>
                    <a:pt x="6271" y="29460"/>
                    <a:pt x="6335" y="26484"/>
                  </a:cubicBezTo>
                  <a:close/>
                  <a:moveTo>
                    <a:pt x="79332" y="6342"/>
                  </a:moveTo>
                  <a:cubicBezTo>
                    <a:pt x="77210" y="9636"/>
                    <a:pt x="75658" y="13151"/>
                    <a:pt x="74613" y="17078"/>
                  </a:cubicBezTo>
                  <a:cubicBezTo>
                    <a:pt x="74613" y="17173"/>
                    <a:pt x="74676" y="17268"/>
                    <a:pt x="74708" y="17331"/>
                  </a:cubicBezTo>
                  <a:cubicBezTo>
                    <a:pt x="73600" y="17648"/>
                    <a:pt x="72460" y="17933"/>
                    <a:pt x="71351" y="18250"/>
                  </a:cubicBezTo>
                  <a:lnTo>
                    <a:pt x="63022" y="20466"/>
                  </a:lnTo>
                  <a:cubicBezTo>
                    <a:pt x="60584" y="21100"/>
                    <a:pt x="57892" y="21575"/>
                    <a:pt x="55548" y="22557"/>
                  </a:cubicBezTo>
                  <a:cubicBezTo>
                    <a:pt x="53553" y="23412"/>
                    <a:pt x="52128" y="24932"/>
                    <a:pt x="50640" y="26452"/>
                  </a:cubicBezTo>
                  <a:cubicBezTo>
                    <a:pt x="48644" y="28415"/>
                    <a:pt x="46681" y="30410"/>
                    <a:pt x="44686" y="32342"/>
                  </a:cubicBezTo>
                  <a:cubicBezTo>
                    <a:pt x="40632" y="36333"/>
                    <a:pt x="36452" y="40354"/>
                    <a:pt x="32303" y="44313"/>
                  </a:cubicBezTo>
                  <a:lnTo>
                    <a:pt x="32272" y="44313"/>
                  </a:lnTo>
                  <a:cubicBezTo>
                    <a:pt x="35185" y="40133"/>
                    <a:pt x="37814" y="35794"/>
                    <a:pt x="40094" y="31266"/>
                  </a:cubicBezTo>
                  <a:cubicBezTo>
                    <a:pt x="41202" y="29049"/>
                    <a:pt x="42247" y="26800"/>
                    <a:pt x="43229" y="24520"/>
                  </a:cubicBezTo>
                  <a:cubicBezTo>
                    <a:pt x="43831" y="23127"/>
                    <a:pt x="44432" y="21860"/>
                    <a:pt x="45636" y="20973"/>
                  </a:cubicBezTo>
                  <a:cubicBezTo>
                    <a:pt x="46713" y="20245"/>
                    <a:pt x="48074" y="19801"/>
                    <a:pt x="49246" y="19295"/>
                  </a:cubicBezTo>
                  <a:cubicBezTo>
                    <a:pt x="59317" y="14956"/>
                    <a:pt x="69324" y="10649"/>
                    <a:pt x="79332" y="6342"/>
                  </a:cubicBezTo>
                  <a:close/>
                  <a:moveTo>
                    <a:pt x="85571" y="15178"/>
                  </a:moveTo>
                  <a:lnTo>
                    <a:pt x="85571" y="15178"/>
                  </a:lnTo>
                  <a:cubicBezTo>
                    <a:pt x="78793" y="18883"/>
                    <a:pt x="72460" y="23253"/>
                    <a:pt x="66601" y="28289"/>
                  </a:cubicBezTo>
                  <a:cubicBezTo>
                    <a:pt x="66347" y="28415"/>
                    <a:pt x="66474" y="28669"/>
                    <a:pt x="66633" y="28795"/>
                  </a:cubicBezTo>
                  <a:cubicBezTo>
                    <a:pt x="54598" y="32057"/>
                    <a:pt x="43609" y="37726"/>
                    <a:pt x="33063" y="44376"/>
                  </a:cubicBezTo>
                  <a:cubicBezTo>
                    <a:pt x="33000" y="44471"/>
                    <a:pt x="32937" y="44503"/>
                    <a:pt x="32937" y="44598"/>
                  </a:cubicBezTo>
                  <a:cubicBezTo>
                    <a:pt x="32905" y="44535"/>
                    <a:pt x="32873" y="44535"/>
                    <a:pt x="32810" y="44503"/>
                  </a:cubicBezTo>
                  <a:cubicBezTo>
                    <a:pt x="36705" y="41020"/>
                    <a:pt x="40506" y="37409"/>
                    <a:pt x="44274" y="33767"/>
                  </a:cubicBezTo>
                  <a:cubicBezTo>
                    <a:pt x="46174" y="31962"/>
                    <a:pt x="48043" y="30094"/>
                    <a:pt x="49880" y="28225"/>
                  </a:cubicBezTo>
                  <a:cubicBezTo>
                    <a:pt x="51938" y="26167"/>
                    <a:pt x="53838" y="23887"/>
                    <a:pt x="56657" y="22873"/>
                  </a:cubicBezTo>
                  <a:cubicBezTo>
                    <a:pt x="61629" y="21195"/>
                    <a:pt x="66949" y="20118"/>
                    <a:pt x="72048" y="18756"/>
                  </a:cubicBezTo>
                  <a:cubicBezTo>
                    <a:pt x="76577" y="17585"/>
                    <a:pt x="81042" y="16349"/>
                    <a:pt x="85571" y="15178"/>
                  </a:cubicBezTo>
                  <a:close/>
                  <a:moveTo>
                    <a:pt x="94288" y="25891"/>
                  </a:moveTo>
                  <a:cubicBezTo>
                    <a:pt x="96514" y="25891"/>
                    <a:pt x="98740" y="25962"/>
                    <a:pt x="100962" y="26103"/>
                  </a:cubicBezTo>
                  <a:cubicBezTo>
                    <a:pt x="88833" y="30474"/>
                    <a:pt x="77273" y="36174"/>
                    <a:pt x="65714" y="42065"/>
                  </a:cubicBezTo>
                  <a:cubicBezTo>
                    <a:pt x="64862" y="42483"/>
                    <a:pt x="64298" y="42659"/>
                    <a:pt x="63744" y="42659"/>
                  </a:cubicBezTo>
                  <a:cubicBezTo>
                    <a:pt x="63165" y="42659"/>
                    <a:pt x="62597" y="42467"/>
                    <a:pt x="61724" y="42160"/>
                  </a:cubicBezTo>
                  <a:cubicBezTo>
                    <a:pt x="60330" y="41653"/>
                    <a:pt x="58905" y="41305"/>
                    <a:pt x="57480" y="40988"/>
                  </a:cubicBezTo>
                  <a:cubicBezTo>
                    <a:pt x="55112" y="40480"/>
                    <a:pt x="52719" y="40249"/>
                    <a:pt x="50300" y="40249"/>
                  </a:cubicBezTo>
                  <a:cubicBezTo>
                    <a:pt x="50002" y="40249"/>
                    <a:pt x="49704" y="40253"/>
                    <a:pt x="49405" y="40259"/>
                  </a:cubicBezTo>
                  <a:cubicBezTo>
                    <a:pt x="43831" y="40418"/>
                    <a:pt x="38415" y="41970"/>
                    <a:pt x="33538" y="44756"/>
                  </a:cubicBezTo>
                  <a:cubicBezTo>
                    <a:pt x="33443" y="44788"/>
                    <a:pt x="33412" y="44820"/>
                    <a:pt x="33380" y="44883"/>
                  </a:cubicBezTo>
                  <a:cubicBezTo>
                    <a:pt x="33348" y="44883"/>
                    <a:pt x="33348" y="44851"/>
                    <a:pt x="33285" y="44851"/>
                  </a:cubicBezTo>
                  <a:cubicBezTo>
                    <a:pt x="44179" y="38708"/>
                    <a:pt x="54915" y="32817"/>
                    <a:pt x="67013" y="29524"/>
                  </a:cubicBezTo>
                  <a:cubicBezTo>
                    <a:pt x="75911" y="27102"/>
                    <a:pt x="85096" y="25891"/>
                    <a:pt x="94288" y="25891"/>
                  </a:cubicBezTo>
                  <a:close/>
                  <a:moveTo>
                    <a:pt x="29655" y="44216"/>
                  </a:moveTo>
                  <a:cubicBezTo>
                    <a:pt x="30313" y="44216"/>
                    <a:pt x="30958" y="44329"/>
                    <a:pt x="31575" y="44535"/>
                  </a:cubicBezTo>
                  <a:cubicBezTo>
                    <a:pt x="31512" y="44693"/>
                    <a:pt x="31512" y="44851"/>
                    <a:pt x="31480" y="45010"/>
                  </a:cubicBezTo>
                  <a:cubicBezTo>
                    <a:pt x="31461" y="45179"/>
                    <a:pt x="31587" y="45270"/>
                    <a:pt x="31706" y="45270"/>
                  </a:cubicBezTo>
                  <a:cubicBezTo>
                    <a:pt x="31787" y="45270"/>
                    <a:pt x="31866" y="45227"/>
                    <a:pt x="31892" y="45136"/>
                  </a:cubicBezTo>
                  <a:cubicBezTo>
                    <a:pt x="31923" y="44978"/>
                    <a:pt x="31923" y="44851"/>
                    <a:pt x="31955" y="44693"/>
                  </a:cubicBezTo>
                  <a:cubicBezTo>
                    <a:pt x="31987" y="44725"/>
                    <a:pt x="32018" y="44725"/>
                    <a:pt x="32018" y="44725"/>
                  </a:cubicBezTo>
                  <a:cubicBezTo>
                    <a:pt x="32068" y="44824"/>
                    <a:pt x="32175" y="44903"/>
                    <a:pt x="32280" y="44903"/>
                  </a:cubicBezTo>
                  <a:cubicBezTo>
                    <a:pt x="32310" y="44903"/>
                    <a:pt x="32339" y="44897"/>
                    <a:pt x="32367" y="44883"/>
                  </a:cubicBezTo>
                  <a:cubicBezTo>
                    <a:pt x="33253" y="45358"/>
                    <a:pt x="34013" y="46087"/>
                    <a:pt x="34615" y="47037"/>
                  </a:cubicBezTo>
                  <a:cubicBezTo>
                    <a:pt x="34663" y="47132"/>
                    <a:pt x="34742" y="47171"/>
                    <a:pt x="34821" y="47171"/>
                  </a:cubicBezTo>
                  <a:cubicBezTo>
                    <a:pt x="34900" y="47171"/>
                    <a:pt x="34979" y="47132"/>
                    <a:pt x="35027" y="47068"/>
                  </a:cubicBezTo>
                  <a:cubicBezTo>
                    <a:pt x="35090" y="47068"/>
                    <a:pt x="35090" y="47100"/>
                    <a:pt x="35122" y="47100"/>
                  </a:cubicBezTo>
                  <a:lnTo>
                    <a:pt x="35122" y="47163"/>
                  </a:lnTo>
                  <a:cubicBezTo>
                    <a:pt x="34854" y="47212"/>
                    <a:pt x="34568" y="47279"/>
                    <a:pt x="34321" y="47279"/>
                  </a:cubicBezTo>
                  <a:cubicBezTo>
                    <a:pt x="34246" y="47279"/>
                    <a:pt x="34175" y="47273"/>
                    <a:pt x="34108" y="47258"/>
                  </a:cubicBezTo>
                  <a:cubicBezTo>
                    <a:pt x="32986" y="45722"/>
                    <a:pt x="30815" y="45095"/>
                    <a:pt x="28909" y="45095"/>
                  </a:cubicBezTo>
                  <a:cubicBezTo>
                    <a:pt x="28772" y="45095"/>
                    <a:pt x="28637" y="45098"/>
                    <a:pt x="28503" y="45105"/>
                  </a:cubicBezTo>
                  <a:cubicBezTo>
                    <a:pt x="28313" y="44883"/>
                    <a:pt x="28123" y="44693"/>
                    <a:pt x="27965" y="44471"/>
                  </a:cubicBezTo>
                  <a:cubicBezTo>
                    <a:pt x="28531" y="44297"/>
                    <a:pt x="29097" y="44216"/>
                    <a:pt x="29655" y="44216"/>
                  </a:cubicBezTo>
                  <a:close/>
                  <a:moveTo>
                    <a:pt x="28788" y="45485"/>
                  </a:moveTo>
                  <a:lnTo>
                    <a:pt x="28788" y="45485"/>
                  </a:lnTo>
                  <a:cubicBezTo>
                    <a:pt x="30498" y="45897"/>
                    <a:pt x="32240" y="46087"/>
                    <a:pt x="33443" y="47385"/>
                  </a:cubicBezTo>
                  <a:cubicBezTo>
                    <a:pt x="31670" y="47385"/>
                    <a:pt x="30055" y="46752"/>
                    <a:pt x="28788" y="45485"/>
                  </a:cubicBezTo>
                  <a:close/>
                  <a:moveTo>
                    <a:pt x="50595" y="41039"/>
                  </a:moveTo>
                  <a:cubicBezTo>
                    <a:pt x="50875" y="41039"/>
                    <a:pt x="51154" y="41043"/>
                    <a:pt x="51431" y="41051"/>
                  </a:cubicBezTo>
                  <a:cubicBezTo>
                    <a:pt x="54440" y="41146"/>
                    <a:pt x="57480" y="41621"/>
                    <a:pt x="60394" y="42508"/>
                  </a:cubicBezTo>
                  <a:cubicBezTo>
                    <a:pt x="61224" y="42785"/>
                    <a:pt x="62889" y="43777"/>
                    <a:pt x="63739" y="43777"/>
                  </a:cubicBezTo>
                  <a:cubicBezTo>
                    <a:pt x="63765" y="43777"/>
                    <a:pt x="63790" y="43777"/>
                    <a:pt x="63814" y="43775"/>
                  </a:cubicBezTo>
                  <a:lnTo>
                    <a:pt x="63814" y="43775"/>
                  </a:lnTo>
                  <a:cubicBezTo>
                    <a:pt x="63466" y="45041"/>
                    <a:pt x="64099" y="46593"/>
                    <a:pt x="64257" y="47828"/>
                  </a:cubicBezTo>
                  <a:cubicBezTo>
                    <a:pt x="64606" y="50457"/>
                    <a:pt x="64606" y="52959"/>
                    <a:pt x="64416" y="55587"/>
                  </a:cubicBezTo>
                  <a:cubicBezTo>
                    <a:pt x="63307" y="55302"/>
                    <a:pt x="62167" y="54986"/>
                    <a:pt x="60964" y="54669"/>
                  </a:cubicBezTo>
                  <a:cubicBezTo>
                    <a:pt x="52223" y="52230"/>
                    <a:pt x="43672" y="49222"/>
                    <a:pt x="34963" y="46688"/>
                  </a:cubicBezTo>
                  <a:cubicBezTo>
                    <a:pt x="34932" y="46625"/>
                    <a:pt x="34868" y="46562"/>
                    <a:pt x="34837" y="46467"/>
                  </a:cubicBezTo>
                  <a:cubicBezTo>
                    <a:pt x="34615" y="46087"/>
                    <a:pt x="34330" y="45738"/>
                    <a:pt x="34013" y="45422"/>
                  </a:cubicBezTo>
                  <a:cubicBezTo>
                    <a:pt x="35438" y="44566"/>
                    <a:pt x="36927" y="43901"/>
                    <a:pt x="38447" y="43300"/>
                  </a:cubicBezTo>
                  <a:cubicBezTo>
                    <a:pt x="41519" y="42128"/>
                    <a:pt x="44781" y="41368"/>
                    <a:pt x="48074" y="41146"/>
                  </a:cubicBezTo>
                  <a:cubicBezTo>
                    <a:pt x="48906" y="41075"/>
                    <a:pt x="49755" y="41039"/>
                    <a:pt x="50595" y="41039"/>
                  </a:cubicBezTo>
                  <a:close/>
                  <a:moveTo>
                    <a:pt x="102514" y="26420"/>
                  </a:moveTo>
                  <a:cubicBezTo>
                    <a:pt x="104952" y="29524"/>
                    <a:pt x="106377" y="32912"/>
                    <a:pt x="106282" y="36903"/>
                  </a:cubicBezTo>
                  <a:cubicBezTo>
                    <a:pt x="106124" y="36966"/>
                    <a:pt x="106060" y="37188"/>
                    <a:pt x="106124" y="37314"/>
                  </a:cubicBezTo>
                  <a:cubicBezTo>
                    <a:pt x="106124" y="37346"/>
                    <a:pt x="106187" y="37378"/>
                    <a:pt x="106187" y="37409"/>
                  </a:cubicBezTo>
                  <a:cubicBezTo>
                    <a:pt x="106187" y="37504"/>
                    <a:pt x="106219" y="37536"/>
                    <a:pt x="106251" y="37568"/>
                  </a:cubicBezTo>
                  <a:cubicBezTo>
                    <a:pt x="104224" y="38549"/>
                    <a:pt x="97383" y="41685"/>
                    <a:pt x="96591" y="42096"/>
                  </a:cubicBezTo>
                  <a:cubicBezTo>
                    <a:pt x="93076" y="43743"/>
                    <a:pt x="89561" y="45422"/>
                    <a:pt x="86014" y="47005"/>
                  </a:cubicBezTo>
                  <a:cubicBezTo>
                    <a:pt x="79047" y="50140"/>
                    <a:pt x="71985" y="52895"/>
                    <a:pt x="65017" y="56031"/>
                  </a:cubicBezTo>
                  <a:cubicBezTo>
                    <a:pt x="65207" y="53877"/>
                    <a:pt x="65271" y="51787"/>
                    <a:pt x="65081" y="49665"/>
                  </a:cubicBezTo>
                  <a:cubicBezTo>
                    <a:pt x="64922" y="47860"/>
                    <a:pt x="64004" y="45548"/>
                    <a:pt x="64257" y="43743"/>
                  </a:cubicBezTo>
                  <a:cubicBezTo>
                    <a:pt x="65049" y="43521"/>
                    <a:pt x="65967" y="42825"/>
                    <a:pt x="66601" y="42508"/>
                  </a:cubicBezTo>
                  <a:cubicBezTo>
                    <a:pt x="78350" y="36618"/>
                    <a:pt x="90131" y="30854"/>
                    <a:pt x="102514" y="26420"/>
                  </a:cubicBezTo>
                  <a:close/>
                  <a:moveTo>
                    <a:pt x="106884" y="37663"/>
                  </a:moveTo>
                  <a:cubicBezTo>
                    <a:pt x="107232" y="37821"/>
                    <a:pt x="107644" y="37979"/>
                    <a:pt x="107992" y="38138"/>
                  </a:cubicBezTo>
                  <a:cubicBezTo>
                    <a:pt x="108151" y="38201"/>
                    <a:pt x="108277" y="38233"/>
                    <a:pt x="108436" y="38328"/>
                  </a:cubicBezTo>
                  <a:lnTo>
                    <a:pt x="86806" y="48778"/>
                  </a:lnTo>
                  <a:cubicBezTo>
                    <a:pt x="79680" y="52230"/>
                    <a:pt x="72555" y="56189"/>
                    <a:pt x="65081" y="58786"/>
                  </a:cubicBezTo>
                  <a:cubicBezTo>
                    <a:pt x="64289" y="57614"/>
                    <a:pt x="61375" y="57297"/>
                    <a:pt x="60172" y="56854"/>
                  </a:cubicBezTo>
                  <a:cubicBezTo>
                    <a:pt x="57448" y="55872"/>
                    <a:pt x="54725" y="54859"/>
                    <a:pt x="52001" y="53814"/>
                  </a:cubicBezTo>
                  <a:cubicBezTo>
                    <a:pt x="49215" y="52737"/>
                    <a:pt x="46491" y="51534"/>
                    <a:pt x="43736" y="50394"/>
                  </a:cubicBezTo>
                  <a:lnTo>
                    <a:pt x="43736" y="50394"/>
                  </a:lnTo>
                  <a:cubicBezTo>
                    <a:pt x="50481" y="52705"/>
                    <a:pt x="57480" y="54479"/>
                    <a:pt x="64289" y="56252"/>
                  </a:cubicBezTo>
                  <a:lnTo>
                    <a:pt x="64447" y="56252"/>
                  </a:lnTo>
                  <a:cubicBezTo>
                    <a:pt x="64447" y="56347"/>
                    <a:pt x="64542" y="56379"/>
                    <a:pt x="64574" y="56379"/>
                  </a:cubicBezTo>
                  <a:cubicBezTo>
                    <a:pt x="64574" y="56484"/>
                    <a:pt x="64661" y="56545"/>
                    <a:pt x="64745" y="56545"/>
                  </a:cubicBezTo>
                  <a:cubicBezTo>
                    <a:pt x="64762" y="56545"/>
                    <a:pt x="64779" y="56543"/>
                    <a:pt x="64796" y="56537"/>
                  </a:cubicBezTo>
                  <a:cubicBezTo>
                    <a:pt x="72618" y="53909"/>
                    <a:pt x="80219" y="50489"/>
                    <a:pt x="87692" y="47037"/>
                  </a:cubicBezTo>
                  <a:cubicBezTo>
                    <a:pt x="91493" y="45295"/>
                    <a:pt x="95293" y="43521"/>
                    <a:pt x="99062" y="41685"/>
                  </a:cubicBezTo>
                  <a:cubicBezTo>
                    <a:pt x="101025" y="40735"/>
                    <a:pt x="102957" y="39784"/>
                    <a:pt x="104920" y="38803"/>
                  </a:cubicBezTo>
                  <a:cubicBezTo>
                    <a:pt x="105490" y="38486"/>
                    <a:pt x="106441" y="38233"/>
                    <a:pt x="106884" y="37663"/>
                  </a:cubicBezTo>
                  <a:close/>
                  <a:moveTo>
                    <a:pt x="888" y="34591"/>
                  </a:moveTo>
                  <a:cubicBezTo>
                    <a:pt x="4846" y="36744"/>
                    <a:pt x="9343" y="38296"/>
                    <a:pt x="13555" y="39911"/>
                  </a:cubicBezTo>
                  <a:cubicBezTo>
                    <a:pt x="18084" y="41685"/>
                    <a:pt x="22644" y="43426"/>
                    <a:pt x="27363" y="44756"/>
                  </a:cubicBezTo>
                  <a:cubicBezTo>
                    <a:pt x="28449" y="46928"/>
                    <a:pt x="30900" y="48254"/>
                    <a:pt x="33307" y="48254"/>
                  </a:cubicBezTo>
                  <a:cubicBezTo>
                    <a:pt x="33990" y="48254"/>
                    <a:pt x="34669" y="48147"/>
                    <a:pt x="35312" y="47923"/>
                  </a:cubicBezTo>
                  <a:cubicBezTo>
                    <a:pt x="35565" y="47860"/>
                    <a:pt x="35597" y="47670"/>
                    <a:pt x="35597" y="47512"/>
                  </a:cubicBezTo>
                  <a:cubicBezTo>
                    <a:pt x="40030" y="49760"/>
                    <a:pt x="44623" y="51629"/>
                    <a:pt x="49215" y="53497"/>
                  </a:cubicBezTo>
                  <a:cubicBezTo>
                    <a:pt x="50355" y="53972"/>
                    <a:pt x="61439" y="57994"/>
                    <a:pt x="64257" y="58944"/>
                  </a:cubicBezTo>
                  <a:lnTo>
                    <a:pt x="64257" y="59007"/>
                  </a:lnTo>
                  <a:cubicBezTo>
                    <a:pt x="64257" y="59039"/>
                    <a:pt x="64226" y="59071"/>
                    <a:pt x="64226" y="59102"/>
                  </a:cubicBezTo>
                  <a:cubicBezTo>
                    <a:pt x="64162" y="59229"/>
                    <a:pt x="64257" y="59419"/>
                    <a:pt x="64384" y="59514"/>
                  </a:cubicBezTo>
                  <a:cubicBezTo>
                    <a:pt x="64416" y="59546"/>
                    <a:pt x="64479" y="59546"/>
                    <a:pt x="64542" y="59577"/>
                  </a:cubicBezTo>
                  <a:cubicBezTo>
                    <a:pt x="64542" y="59641"/>
                    <a:pt x="64574" y="59641"/>
                    <a:pt x="64606" y="59641"/>
                  </a:cubicBezTo>
                  <a:cubicBezTo>
                    <a:pt x="64637" y="59894"/>
                    <a:pt x="64796" y="60179"/>
                    <a:pt x="65017" y="60433"/>
                  </a:cubicBezTo>
                  <a:lnTo>
                    <a:pt x="65017" y="60433"/>
                  </a:lnTo>
                  <a:cubicBezTo>
                    <a:pt x="55073" y="56886"/>
                    <a:pt x="45478" y="52737"/>
                    <a:pt x="35660" y="48905"/>
                  </a:cubicBezTo>
                  <a:cubicBezTo>
                    <a:pt x="35765" y="48696"/>
                    <a:pt x="35610" y="48422"/>
                    <a:pt x="35357" y="48422"/>
                  </a:cubicBezTo>
                  <a:cubicBezTo>
                    <a:pt x="35304" y="48422"/>
                    <a:pt x="35246" y="48434"/>
                    <a:pt x="35185" y="48462"/>
                  </a:cubicBezTo>
                  <a:cubicBezTo>
                    <a:pt x="34303" y="48835"/>
                    <a:pt x="33357" y="49026"/>
                    <a:pt x="32411" y="49026"/>
                  </a:cubicBezTo>
                  <a:cubicBezTo>
                    <a:pt x="31591" y="49026"/>
                    <a:pt x="30771" y="48882"/>
                    <a:pt x="29991" y="48588"/>
                  </a:cubicBezTo>
                  <a:cubicBezTo>
                    <a:pt x="28440" y="48018"/>
                    <a:pt x="27521" y="46942"/>
                    <a:pt x="26476" y="45770"/>
                  </a:cubicBezTo>
                  <a:cubicBezTo>
                    <a:pt x="26603" y="45612"/>
                    <a:pt x="26603" y="45295"/>
                    <a:pt x="26318" y="45200"/>
                  </a:cubicBezTo>
                  <a:cubicBezTo>
                    <a:pt x="17672" y="42286"/>
                    <a:pt x="9185" y="38866"/>
                    <a:pt x="539" y="35953"/>
                  </a:cubicBezTo>
                  <a:cubicBezTo>
                    <a:pt x="666" y="35509"/>
                    <a:pt x="793" y="35066"/>
                    <a:pt x="888" y="34591"/>
                  </a:cubicBezTo>
                  <a:close/>
                  <a:moveTo>
                    <a:pt x="108911" y="38834"/>
                  </a:moveTo>
                  <a:lnTo>
                    <a:pt x="108911" y="38834"/>
                  </a:lnTo>
                  <a:cubicBezTo>
                    <a:pt x="108816" y="39278"/>
                    <a:pt x="108784" y="39753"/>
                    <a:pt x="108816" y="40196"/>
                  </a:cubicBezTo>
                  <a:cubicBezTo>
                    <a:pt x="94628" y="47385"/>
                    <a:pt x="80092" y="53814"/>
                    <a:pt x="65682" y="60528"/>
                  </a:cubicBezTo>
                  <a:cubicBezTo>
                    <a:pt x="65366" y="60179"/>
                    <a:pt x="65207" y="59831"/>
                    <a:pt x="65081" y="59387"/>
                  </a:cubicBezTo>
                  <a:cubicBezTo>
                    <a:pt x="65144" y="59324"/>
                    <a:pt x="65176" y="59261"/>
                    <a:pt x="65176" y="59197"/>
                  </a:cubicBezTo>
                  <a:cubicBezTo>
                    <a:pt x="72523" y="57044"/>
                    <a:pt x="79427" y="53085"/>
                    <a:pt x="86299" y="49760"/>
                  </a:cubicBezTo>
                  <a:cubicBezTo>
                    <a:pt x="93836" y="46118"/>
                    <a:pt x="101373" y="42476"/>
                    <a:pt x="108911" y="38834"/>
                  </a:cubicBezTo>
                  <a:close/>
                  <a:moveTo>
                    <a:pt x="59715" y="0"/>
                  </a:moveTo>
                  <a:cubicBezTo>
                    <a:pt x="59687" y="0"/>
                    <a:pt x="59660" y="3"/>
                    <a:pt x="59634" y="8"/>
                  </a:cubicBezTo>
                  <a:cubicBezTo>
                    <a:pt x="43577" y="5075"/>
                    <a:pt x="28123" y="11694"/>
                    <a:pt x="13397" y="19801"/>
                  </a:cubicBezTo>
                  <a:cubicBezTo>
                    <a:pt x="13112" y="19960"/>
                    <a:pt x="13112" y="20340"/>
                    <a:pt x="13397" y="20498"/>
                  </a:cubicBezTo>
                  <a:cubicBezTo>
                    <a:pt x="14410" y="21036"/>
                    <a:pt x="15360" y="21638"/>
                    <a:pt x="16279" y="22240"/>
                  </a:cubicBezTo>
                  <a:cubicBezTo>
                    <a:pt x="12985" y="23317"/>
                    <a:pt x="9787" y="24583"/>
                    <a:pt x="6525" y="25692"/>
                  </a:cubicBezTo>
                  <a:cubicBezTo>
                    <a:pt x="6271" y="25787"/>
                    <a:pt x="6176" y="26103"/>
                    <a:pt x="6271" y="26293"/>
                  </a:cubicBezTo>
                  <a:cubicBezTo>
                    <a:pt x="6176" y="26293"/>
                    <a:pt x="6145" y="26325"/>
                    <a:pt x="6145" y="26420"/>
                  </a:cubicBezTo>
                  <a:cubicBezTo>
                    <a:pt x="5670" y="29460"/>
                    <a:pt x="4434" y="31899"/>
                    <a:pt x="2313" y="34116"/>
                  </a:cubicBezTo>
                  <a:cubicBezTo>
                    <a:pt x="2281" y="34179"/>
                    <a:pt x="2218" y="34211"/>
                    <a:pt x="2218" y="34242"/>
                  </a:cubicBezTo>
                  <a:lnTo>
                    <a:pt x="1173" y="33894"/>
                  </a:lnTo>
                  <a:cubicBezTo>
                    <a:pt x="1139" y="33886"/>
                    <a:pt x="1105" y="33882"/>
                    <a:pt x="1072" y="33882"/>
                  </a:cubicBezTo>
                  <a:cubicBezTo>
                    <a:pt x="983" y="33882"/>
                    <a:pt x="902" y="33911"/>
                    <a:pt x="856" y="33957"/>
                  </a:cubicBezTo>
                  <a:cubicBezTo>
                    <a:pt x="761" y="33957"/>
                    <a:pt x="634" y="34021"/>
                    <a:pt x="603" y="34116"/>
                  </a:cubicBezTo>
                  <a:cubicBezTo>
                    <a:pt x="381" y="34654"/>
                    <a:pt x="191" y="35224"/>
                    <a:pt x="64" y="35794"/>
                  </a:cubicBezTo>
                  <a:cubicBezTo>
                    <a:pt x="1" y="35953"/>
                    <a:pt x="96" y="36079"/>
                    <a:pt x="159" y="36111"/>
                  </a:cubicBezTo>
                  <a:cubicBezTo>
                    <a:pt x="159" y="36174"/>
                    <a:pt x="159" y="36238"/>
                    <a:pt x="254" y="36269"/>
                  </a:cubicBezTo>
                  <a:cubicBezTo>
                    <a:pt x="8488" y="40101"/>
                    <a:pt x="17387" y="43046"/>
                    <a:pt x="26064" y="45802"/>
                  </a:cubicBezTo>
                  <a:cubicBezTo>
                    <a:pt x="26875" y="48419"/>
                    <a:pt x="29736" y="49647"/>
                    <a:pt x="32441" y="49647"/>
                  </a:cubicBezTo>
                  <a:cubicBezTo>
                    <a:pt x="33434" y="49647"/>
                    <a:pt x="34406" y="49482"/>
                    <a:pt x="35248" y="49158"/>
                  </a:cubicBezTo>
                  <a:cubicBezTo>
                    <a:pt x="44813" y="53972"/>
                    <a:pt x="55105" y="57646"/>
                    <a:pt x="65239" y="61161"/>
                  </a:cubicBezTo>
                  <a:cubicBezTo>
                    <a:pt x="65274" y="61175"/>
                    <a:pt x="65307" y="61181"/>
                    <a:pt x="65338" y="61181"/>
                  </a:cubicBezTo>
                  <a:cubicBezTo>
                    <a:pt x="65450" y="61181"/>
                    <a:pt x="65538" y="61101"/>
                    <a:pt x="65587" y="61003"/>
                  </a:cubicBezTo>
                  <a:cubicBezTo>
                    <a:pt x="80535" y="55112"/>
                    <a:pt x="95008" y="47892"/>
                    <a:pt x="109354" y="40608"/>
                  </a:cubicBezTo>
                  <a:cubicBezTo>
                    <a:pt x="109576" y="40544"/>
                    <a:pt x="109544" y="40259"/>
                    <a:pt x="109386" y="40133"/>
                  </a:cubicBezTo>
                  <a:cubicBezTo>
                    <a:pt x="109417" y="39626"/>
                    <a:pt x="109354" y="39088"/>
                    <a:pt x="109386" y="38613"/>
                  </a:cubicBezTo>
                  <a:lnTo>
                    <a:pt x="109386" y="38486"/>
                  </a:lnTo>
                  <a:cubicBezTo>
                    <a:pt x="109417" y="38359"/>
                    <a:pt x="109386" y="38233"/>
                    <a:pt x="109322" y="38169"/>
                  </a:cubicBezTo>
                  <a:cubicBezTo>
                    <a:pt x="109037" y="37979"/>
                    <a:pt x="108626" y="37884"/>
                    <a:pt x="108277" y="37758"/>
                  </a:cubicBezTo>
                  <a:cubicBezTo>
                    <a:pt x="107897" y="37663"/>
                    <a:pt x="107517" y="37536"/>
                    <a:pt x="107137" y="37409"/>
                  </a:cubicBezTo>
                  <a:cubicBezTo>
                    <a:pt x="107137" y="37378"/>
                    <a:pt x="107169" y="37378"/>
                    <a:pt x="107169" y="37346"/>
                  </a:cubicBezTo>
                  <a:cubicBezTo>
                    <a:pt x="107201" y="37219"/>
                    <a:pt x="107169" y="37061"/>
                    <a:pt x="107106" y="36966"/>
                  </a:cubicBezTo>
                  <a:cubicBezTo>
                    <a:pt x="107201" y="33071"/>
                    <a:pt x="105902" y="29049"/>
                    <a:pt x="103052" y="26293"/>
                  </a:cubicBezTo>
                  <a:cubicBezTo>
                    <a:pt x="103084" y="26262"/>
                    <a:pt x="103179" y="26262"/>
                    <a:pt x="103210" y="26198"/>
                  </a:cubicBezTo>
                  <a:cubicBezTo>
                    <a:pt x="103654" y="26040"/>
                    <a:pt x="103559" y="25407"/>
                    <a:pt x="103084" y="25375"/>
                  </a:cubicBezTo>
                  <a:cubicBezTo>
                    <a:pt x="100276" y="25153"/>
                    <a:pt x="97464" y="25041"/>
                    <a:pt x="94656" y="25041"/>
                  </a:cubicBezTo>
                  <a:cubicBezTo>
                    <a:pt x="85460" y="25041"/>
                    <a:pt x="76296" y="26235"/>
                    <a:pt x="67393" y="28637"/>
                  </a:cubicBezTo>
                  <a:cubicBezTo>
                    <a:pt x="73948" y="23000"/>
                    <a:pt x="81169" y="18218"/>
                    <a:pt x="88833" y="14291"/>
                  </a:cubicBezTo>
                  <a:cubicBezTo>
                    <a:pt x="89206" y="14119"/>
                    <a:pt x="89007" y="13609"/>
                    <a:pt x="88660" y="13609"/>
                  </a:cubicBezTo>
                  <a:cubicBezTo>
                    <a:pt x="88624" y="13609"/>
                    <a:pt x="88586" y="13614"/>
                    <a:pt x="88548" y="13626"/>
                  </a:cubicBezTo>
                  <a:cubicBezTo>
                    <a:pt x="84209" y="14766"/>
                    <a:pt x="79839" y="15969"/>
                    <a:pt x="75500" y="17110"/>
                  </a:cubicBezTo>
                  <a:cubicBezTo>
                    <a:pt x="76482" y="12993"/>
                    <a:pt x="78223" y="9192"/>
                    <a:pt x="80694" y="5740"/>
                  </a:cubicBezTo>
                  <a:cubicBezTo>
                    <a:pt x="80852" y="5476"/>
                    <a:pt x="80592" y="5235"/>
                    <a:pt x="80355" y="5235"/>
                  </a:cubicBezTo>
                  <a:cubicBezTo>
                    <a:pt x="80307" y="5235"/>
                    <a:pt x="80261" y="5244"/>
                    <a:pt x="80219" y="5265"/>
                  </a:cubicBezTo>
                  <a:cubicBezTo>
                    <a:pt x="78033" y="6215"/>
                    <a:pt x="75848" y="7134"/>
                    <a:pt x="73663" y="8084"/>
                  </a:cubicBezTo>
                  <a:cubicBezTo>
                    <a:pt x="73948" y="5677"/>
                    <a:pt x="74455" y="3302"/>
                    <a:pt x="75183" y="927"/>
                  </a:cubicBezTo>
                  <a:cubicBezTo>
                    <a:pt x="75238" y="680"/>
                    <a:pt x="75055" y="433"/>
                    <a:pt x="74820" y="433"/>
                  </a:cubicBezTo>
                  <a:cubicBezTo>
                    <a:pt x="74784" y="433"/>
                    <a:pt x="74746" y="439"/>
                    <a:pt x="74708" y="452"/>
                  </a:cubicBezTo>
                  <a:cubicBezTo>
                    <a:pt x="70021" y="1908"/>
                    <a:pt x="65366" y="3460"/>
                    <a:pt x="60742" y="5075"/>
                  </a:cubicBezTo>
                  <a:lnTo>
                    <a:pt x="60742" y="4949"/>
                  </a:lnTo>
                  <a:cubicBezTo>
                    <a:pt x="60900" y="4917"/>
                    <a:pt x="60995" y="4790"/>
                    <a:pt x="60995" y="4600"/>
                  </a:cubicBezTo>
                  <a:cubicBezTo>
                    <a:pt x="61090" y="3017"/>
                    <a:pt x="60774" y="1623"/>
                    <a:pt x="60045" y="198"/>
                  </a:cubicBezTo>
                  <a:cubicBezTo>
                    <a:pt x="59993" y="66"/>
                    <a:pt x="59852" y="0"/>
                    <a:pt x="59715"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9" name="Google Shape;2189;p1"/>
            <p:cNvSpPr/>
            <p:nvPr/>
          </p:nvSpPr>
          <p:spPr>
            <a:xfrm>
              <a:off x="1877435" y="4794844"/>
              <a:ext cx="1410153" cy="697950"/>
            </a:xfrm>
            <a:custGeom>
              <a:avLst/>
              <a:gdLst/>
              <a:ahLst/>
              <a:cxnLst/>
              <a:rect l="l" t="t" r="r" b="b"/>
              <a:pathLst>
                <a:path w="43831" h="21694" extrusionOk="0">
                  <a:moveTo>
                    <a:pt x="43831" y="0"/>
                  </a:moveTo>
                  <a:lnTo>
                    <a:pt x="43831" y="0"/>
                  </a:lnTo>
                  <a:cubicBezTo>
                    <a:pt x="36293" y="3642"/>
                    <a:pt x="28756" y="7284"/>
                    <a:pt x="21219" y="10926"/>
                  </a:cubicBezTo>
                  <a:cubicBezTo>
                    <a:pt x="14347" y="14251"/>
                    <a:pt x="7443" y="18178"/>
                    <a:pt x="96" y="20363"/>
                  </a:cubicBezTo>
                  <a:cubicBezTo>
                    <a:pt x="96" y="20427"/>
                    <a:pt x="32" y="20522"/>
                    <a:pt x="1" y="20553"/>
                  </a:cubicBezTo>
                  <a:cubicBezTo>
                    <a:pt x="127" y="20997"/>
                    <a:pt x="286" y="21345"/>
                    <a:pt x="602" y="21694"/>
                  </a:cubicBezTo>
                  <a:cubicBezTo>
                    <a:pt x="15012" y="14980"/>
                    <a:pt x="29548" y="8551"/>
                    <a:pt x="43767" y="1362"/>
                  </a:cubicBezTo>
                  <a:cubicBezTo>
                    <a:pt x="43767" y="919"/>
                    <a:pt x="43799" y="444"/>
                    <a:pt x="43831" y="0"/>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0" name="Google Shape;2190;p1"/>
            <p:cNvSpPr/>
            <p:nvPr/>
          </p:nvSpPr>
          <p:spPr>
            <a:xfrm>
              <a:off x="1188693" y="4759165"/>
              <a:ext cx="2083620" cy="678615"/>
            </a:xfrm>
            <a:custGeom>
              <a:avLst/>
              <a:gdLst/>
              <a:ahLst/>
              <a:cxnLst/>
              <a:rect l="l" t="t" r="r" b="b"/>
              <a:pathLst>
                <a:path w="64764" h="21093" extrusionOk="0">
                  <a:moveTo>
                    <a:pt x="63149" y="1"/>
                  </a:moveTo>
                  <a:cubicBezTo>
                    <a:pt x="62705" y="603"/>
                    <a:pt x="61755" y="824"/>
                    <a:pt x="61153" y="1141"/>
                  </a:cubicBezTo>
                  <a:cubicBezTo>
                    <a:pt x="59222" y="2154"/>
                    <a:pt x="57226" y="3105"/>
                    <a:pt x="55295" y="4055"/>
                  </a:cubicBezTo>
                  <a:cubicBezTo>
                    <a:pt x="51526" y="5860"/>
                    <a:pt x="47726" y="7633"/>
                    <a:pt x="43925" y="9375"/>
                  </a:cubicBezTo>
                  <a:cubicBezTo>
                    <a:pt x="36452" y="12795"/>
                    <a:pt x="28851" y="16247"/>
                    <a:pt x="21060" y="18844"/>
                  </a:cubicBezTo>
                  <a:cubicBezTo>
                    <a:pt x="21039" y="18849"/>
                    <a:pt x="21019" y="18852"/>
                    <a:pt x="21000" y="18852"/>
                  </a:cubicBezTo>
                  <a:cubicBezTo>
                    <a:pt x="20912" y="18852"/>
                    <a:pt x="20859" y="18791"/>
                    <a:pt x="20807" y="18686"/>
                  </a:cubicBezTo>
                  <a:lnTo>
                    <a:pt x="20712" y="18559"/>
                  </a:lnTo>
                  <a:lnTo>
                    <a:pt x="20554" y="18559"/>
                  </a:lnTo>
                  <a:cubicBezTo>
                    <a:pt x="13745" y="16817"/>
                    <a:pt x="6778" y="15012"/>
                    <a:pt x="0" y="12700"/>
                  </a:cubicBezTo>
                  <a:lnTo>
                    <a:pt x="0" y="12700"/>
                  </a:lnTo>
                  <a:cubicBezTo>
                    <a:pt x="2724" y="13872"/>
                    <a:pt x="5448" y="15044"/>
                    <a:pt x="8234" y="16120"/>
                  </a:cubicBezTo>
                  <a:cubicBezTo>
                    <a:pt x="10958" y="17134"/>
                    <a:pt x="13681" y="18179"/>
                    <a:pt x="16437" y="19161"/>
                  </a:cubicBezTo>
                  <a:cubicBezTo>
                    <a:pt x="17640" y="19604"/>
                    <a:pt x="20585" y="19921"/>
                    <a:pt x="21345" y="21092"/>
                  </a:cubicBezTo>
                  <a:cubicBezTo>
                    <a:pt x="28851" y="18464"/>
                    <a:pt x="35976" y="14505"/>
                    <a:pt x="43134" y="11053"/>
                  </a:cubicBezTo>
                  <a:lnTo>
                    <a:pt x="64764" y="603"/>
                  </a:lnTo>
                  <a:cubicBezTo>
                    <a:pt x="64605" y="508"/>
                    <a:pt x="64447" y="476"/>
                    <a:pt x="64257" y="476"/>
                  </a:cubicBezTo>
                  <a:cubicBezTo>
                    <a:pt x="63845" y="318"/>
                    <a:pt x="63497" y="159"/>
                    <a:pt x="63149"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1" name="Google Shape;2191;p1"/>
            <p:cNvSpPr/>
            <p:nvPr/>
          </p:nvSpPr>
          <p:spPr>
            <a:xfrm>
              <a:off x="1841789" y="4395458"/>
              <a:ext cx="1364307" cy="952660"/>
            </a:xfrm>
            <a:custGeom>
              <a:avLst/>
              <a:gdLst/>
              <a:ahLst/>
              <a:cxnLst/>
              <a:rect l="l" t="t" r="r" b="b"/>
              <a:pathLst>
                <a:path w="42406" h="29611" extrusionOk="0">
                  <a:moveTo>
                    <a:pt x="38150" y="10504"/>
                  </a:moveTo>
                  <a:cubicBezTo>
                    <a:pt x="38293" y="10504"/>
                    <a:pt x="38426" y="10718"/>
                    <a:pt x="38257" y="10831"/>
                  </a:cubicBezTo>
                  <a:cubicBezTo>
                    <a:pt x="33538" y="13333"/>
                    <a:pt x="28661" y="15550"/>
                    <a:pt x="23752" y="17513"/>
                  </a:cubicBezTo>
                  <a:cubicBezTo>
                    <a:pt x="23732" y="17523"/>
                    <a:pt x="23714" y="17528"/>
                    <a:pt x="23698" y="17528"/>
                  </a:cubicBezTo>
                  <a:cubicBezTo>
                    <a:pt x="23619" y="17528"/>
                    <a:pt x="23609" y="17408"/>
                    <a:pt x="23689" y="17355"/>
                  </a:cubicBezTo>
                  <a:cubicBezTo>
                    <a:pt x="28597" y="15265"/>
                    <a:pt x="33380" y="12984"/>
                    <a:pt x="38098" y="10514"/>
                  </a:cubicBezTo>
                  <a:cubicBezTo>
                    <a:pt x="38115" y="10507"/>
                    <a:pt x="38133" y="10504"/>
                    <a:pt x="38150" y="10504"/>
                  </a:cubicBezTo>
                  <a:close/>
                  <a:moveTo>
                    <a:pt x="32502" y="3779"/>
                  </a:moveTo>
                  <a:cubicBezTo>
                    <a:pt x="32629" y="3779"/>
                    <a:pt x="32722" y="3969"/>
                    <a:pt x="32588" y="4022"/>
                  </a:cubicBezTo>
                  <a:cubicBezTo>
                    <a:pt x="22517" y="9121"/>
                    <a:pt x="12320" y="13808"/>
                    <a:pt x="2154" y="18558"/>
                  </a:cubicBezTo>
                  <a:cubicBezTo>
                    <a:pt x="2143" y="18562"/>
                    <a:pt x="2133" y="18563"/>
                    <a:pt x="2124" y="18563"/>
                  </a:cubicBezTo>
                  <a:cubicBezTo>
                    <a:pt x="2046" y="18563"/>
                    <a:pt x="2002" y="18460"/>
                    <a:pt x="2059" y="18431"/>
                  </a:cubicBezTo>
                  <a:cubicBezTo>
                    <a:pt x="12161" y="13523"/>
                    <a:pt x="22200" y="8424"/>
                    <a:pt x="32429" y="3800"/>
                  </a:cubicBezTo>
                  <a:cubicBezTo>
                    <a:pt x="32454" y="3786"/>
                    <a:pt x="32478" y="3779"/>
                    <a:pt x="32502" y="3779"/>
                  </a:cubicBezTo>
                  <a:close/>
                  <a:moveTo>
                    <a:pt x="28993" y="11485"/>
                  </a:moveTo>
                  <a:cubicBezTo>
                    <a:pt x="29106" y="11485"/>
                    <a:pt x="29212" y="11666"/>
                    <a:pt x="29073" y="11749"/>
                  </a:cubicBezTo>
                  <a:cubicBezTo>
                    <a:pt x="24417" y="13934"/>
                    <a:pt x="19793" y="16183"/>
                    <a:pt x="15296" y="18685"/>
                  </a:cubicBezTo>
                  <a:cubicBezTo>
                    <a:pt x="15288" y="18688"/>
                    <a:pt x="15280" y="18689"/>
                    <a:pt x="15272" y="18689"/>
                  </a:cubicBezTo>
                  <a:cubicBezTo>
                    <a:pt x="15191" y="18689"/>
                    <a:pt x="15144" y="18555"/>
                    <a:pt x="15201" y="18526"/>
                  </a:cubicBezTo>
                  <a:cubicBezTo>
                    <a:pt x="19730" y="16025"/>
                    <a:pt x="24259" y="13649"/>
                    <a:pt x="28946" y="11496"/>
                  </a:cubicBezTo>
                  <a:cubicBezTo>
                    <a:pt x="28961" y="11488"/>
                    <a:pt x="28977" y="11485"/>
                    <a:pt x="28993" y="11485"/>
                  </a:cubicBezTo>
                  <a:close/>
                  <a:moveTo>
                    <a:pt x="37932" y="4829"/>
                  </a:moveTo>
                  <a:cubicBezTo>
                    <a:pt x="38137" y="4829"/>
                    <a:pt x="38258" y="5106"/>
                    <a:pt x="38035" y="5162"/>
                  </a:cubicBezTo>
                  <a:cubicBezTo>
                    <a:pt x="26127" y="10388"/>
                    <a:pt x="14568" y="16310"/>
                    <a:pt x="2977" y="22263"/>
                  </a:cubicBezTo>
                  <a:cubicBezTo>
                    <a:pt x="2970" y="22279"/>
                    <a:pt x="2958" y="22285"/>
                    <a:pt x="2947" y="22285"/>
                  </a:cubicBezTo>
                  <a:cubicBezTo>
                    <a:pt x="2911" y="22285"/>
                    <a:pt x="2873" y="22224"/>
                    <a:pt x="2946" y="22200"/>
                  </a:cubicBezTo>
                  <a:cubicBezTo>
                    <a:pt x="14188" y="15708"/>
                    <a:pt x="26001" y="10134"/>
                    <a:pt x="37845" y="4846"/>
                  </a:cubicBezTo>
                  <a:cubicBezTo>
                    <a:pt x="37875" y="4834"/>
                    <a:pt x="37904" y="4829"/>
                    <a:pt x="37932" y="4829"/>
                  </a:cubicBezTo>
                  <a:close/>
                  <a:moveTo>
                    <a:pt x="41395" y="6896"/>
                  </a:moveTo>
                  <a:cubicBezTo>
                    <a:pt x="41612" y="6896"/>
                    <a:pt x="41749" y="7169"/>
                    <a:pt x="41518" y="7284"/>
                  </a:cubicBezTo>
                  <a:cubicBezTo>
                    <a:pt x="29263" y="13713"/>
                    <a:pt x="16722" y="19857"/>
                    <a:pt x="4244" y="25905"/>
                  </a:cubicBezTo>
                  <a:cubicBezTo>
                    <a:pt x="4226" y="25924"/>
                    <a:pt x="4207" y="25931"/>
                    <a:pt x="4190" y="25931"/>
                  </a:cubicBezTo>
                  <a:cubicBezTo>
                    <a:pt x="4119" y="25931"/>
                    <a:pt x="4072" y="25798"/>
                    <a:pt x="4149" y="25747"/>
                  </a:cubicBezTo>
                  <a:cubicBezTo>
                    <a:pt x="16437" y="19350"/>
                    <a:pt x="28819" y="12921"/>
                    <a:pt x="41328" y="6904"/>
                  </a:cubicBezTo>
                  <a:cubicBezTo>
                    <a:pt x="41351" y="6898"/>
                    <a:pt x="41373" y="6896"/>
                    <a:pt x="41395" y="6896"/>
                  </a:cubicBezTo>
                  <a:close/>
                  <a:moveTo>
                    <a:pt x="38510" y="0"/>
                  </a:moveTo>
                  <a:cubicBezTo>
                    <a:pt x="26159" y="4434"/>
                    <a:pt x="14378" y="10198"/>
                    <a:pt x="2597" y="16088"/>
                  </a:cubicBezTo>
                  <a:cubicBezTo>
                    <a:pt x="1964" y="16405"/>
                    <a:pt x="1045" y="17101"/>
                    <a:pt x="254" y="17323"/>
                  </a:cubicBezTo>
                  <a:cubicBezTo>
                    <a:pt x="0" y="19097"/>
                    <a:pt x="919" y="21440"/>
                    <a:pt x="1077" y="23213"/>
                  </a:cubicBezTo>
                  <a:cubicBezTo>
                    <a:pt x="1267" y="25367"/>
                    <a:pt x="1235" y="27457"/>
                    <a:pt x="982" y="29611"/>
                  </a:cubicBezTo>
                  <a:cubicBezTo>
                    <a:pt x="7949" y="26475"/>
                    <a:pt x="15043" y="23688"/>
                    <a:pt x="22010" y="20585"/>
                  </a:cubicBezTo>
                  <a:cubicBezTo>
                    <a:pt x="25589" y="19001"/>
                    <a:pt x="29104" y="17355"/>
                    <a:pt x="32588" y="15676"/>
                  </a:cubicBezTo>
                  <a:cubicBezTo>
                    <a:pt x="33411" y="15296"/>
                    <a:pt x="40220" y="12193"/>
                    <a:pt x="42247" y="11148"/>
                  </a:cubicBezTo>
                  <a:cubicBezTo>
                    <a:pt x="42215" y="11116"/>
                    <a:pt x="42152" y="11084"/>
                    <a:pt x="42152" y="10989"/>
                  </a:cubicBezTo>
                  <a:cubicBezTo>
                    <a:pt x="42152" y="10958"/>
                    <a:pt x="42120" y="10926"/>
                    <a:pt x="42120" y="10894"/>
                  </a:cubicBezTo>
                  <a:cubicBezTo>
                    <a:pt x="42088" y="10736"/>
                    <a:pt x="42152" y="10578"/>
                    <a:pt x="42279" y="10483"/>
                  </a:cubicBezTo>
                  <a:lnTo>
                    <a:pt x="42310" y="10483"/>
                  </a:lnTo>
                  <a:cubicBezTo>
                    <a:pt x="42405" y="6492"/>
                    <a:pt x="40980" y="3135"/>
                    <a:pt x="38510"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2" name="Google Shape;2192;p1"/>
            <p:cNvSpPr/>
            <p:nvPr/>
          </p:nvSpPr>
          <p:spPr>
            <a:xfrm>
              <a:off x="1973598" y="4617028"/>
              <a:ext cx="1211166" cy="614044"/>
            </a:xfrm>
            <a:custGeom>
              <a:avLst/>
              <a:gdLst/>
              <a:ahLst/>
              <a:cxnLst/>
              <a:rect l="l" t="t" r="r" b="b"/>
              <a:pathLst>
                <a:path w="37646" h="19086" extrusionOk="0">
                  <a:moveTo>
                    <a:pt x="37318" y="1"/>
                  </a:moveTo>
                  <a:cubicBezTo>
                    <a:pt x="37290" y="1"/>
                    <a:pt x="37261" y="6"/>
                    <a:pt x="37231" y="17"/>
                  </a:cubicBezTo>
                  <a:cubicBezTo>
                    <a:pt x="24722" y="6034"/>
                    <a:pt x="12340" y="12463"/>
                    <a:pt x="115" y="18923"/>
                  </a:cubicBezTo>
                  <a:cubicBezTo>
                    <a:pt x="0" y="18952"/>
                    <a:pt x="42" y="19086"/>
                    <a:pt x="146" y="19086"/>
                  </a:cubicBezTo>
                  <a:cubicBezTo>
                    <a:pt x="156" y="19086"/>
                    <a:pt x="167" y="19085"/>
                    <a:pt x="179" y="19082"/>
                  </a:cubicBezTo>
                  <a:cubicBezTo>
                    <a:pt x="12656" y="13001"/>
                    <a:pt x="25166" y="6889"/>
                    <a:pt x="37421" y="397"/>
                  </a:cubicBezTo>
                  <a:cubicBezTo>
                    <a:pt x="37645" y="285"/>
                    <a:pt x="37523" y="1"/>
                    <a:pt x="3731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3" name="Google Shape;2193;p1"/>
            <p:cNvSpPr/>
            <p:nvPr/>
          </p:nvSpPr>
          <p:spPr>
            <a:xfrm>
              <a:off x="2599991" y="4734167"/>
              <a:ext cx="477955" cy="226913"/>
            </a:xfrm>
            <a:custGeom>
              <a:avLst/>
              <a:gdLst/>
              <a:ahLst/>
              <a:cxnLst/>
              <a:rect l="l" t="t" r="r" b="b"/>
              <a:pathLst>
                <a:path w="14856" h="7053" extrusionOk="0">
                  <a:moveTo>
                    <a:pt x="14602" y="0"/>
                  </a:moveTo>
                  <a:cubicBezTo>
                    <a:pt x="14579" y="0"/>
                    <a:pt x="14556" y="6"/>
                    <a:pt x="14531" y="18"/>
                  </a:cubicBezTo>
                  <a:cubicBezTo>
                    <a:pt x="9813" y="2488"/>
                    <a:pt x="5030" y="4768"/>
                    <a:pt x="58" y="6890"/>
                  </a:cubicBezTo>
                  <a:cubicBezTo>
                    <a:pt x="1" y="6919"/>
                    <a:pt x="48" y="7053"/>
                    <a:pt x="129" y="7053"/>
                  </a:cubicBezTo>
                  <a:cubicBezTo>
                    <a:pt x="137" y="7053"/>
                    <a:pt x="145" y="7051"/>
                    <a:pt x="153" y="7048"/>
                  </a:cubicBezTo>
                  <a:cubicBezTo>
                    <a:pt x="5094" y="5053"/>
                    <a:pt x="9971" y="2805"/>
                    <a:pt x="14690" y="335"/>
                  </a:cubicBezTo>
                  <a:cubicBezTo>
                    <a:pt x="14855" y="252"/>
                    <a:pt x="14756" y="0"/>
                    <a:pt x="14602"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4" name="Google Shape;2194;p1"/>
            <p:cNvSpPr/>
            <p:nvPr/>
          </p:nvSpPr>
          <p:spPr>
            <a:xfrm>
              <a:off x="1934927" y="4550045"/>
              <a:ext cx="1137040" cy="560895"/>
            </a:xfrm>
            <a:custGeom>
              <a:avLst/>
              <a:gdLst/>
              <a:ahLst/>
              <a:cxnLst/>
              <a:rect l="l" t="t" r="r" b="b"/>
              <a:pathLst>
                <a:path w="35342" h="17434" extrusionOk="0">
                  <a:moveTo>
                    <a:pt x="35016" y="1"/>
                  </a:moveTo>
                  <a:cubicBezTo>
                    <a:pt x="34995" y="1"/>
                    <a:pt x="34973" y="3"/>
                    <a:pt x="34950" y="9"/>
                  </a:cubicBezTo>
                  <a:cubicBezTo>
                    <a:pt x="23106" y="5266"/>
                    <a:pt x="11293" y="10871"/>
                    <a:pt x="82" y="17363"/>
                  </a:cubicBezTo>
                  <a:cubicBezTo>
                    <a:pt x="1" y="17363"/>
                    <a:pt x="36" y="17433"/>
                    <a:pt x="87" y="17433"/>
                  </a:cubicBezTo>
                  <a:cubicBezTo>
                    <a:pt x="96" y="17433"/>
                    <a:pt x="105" y="17431"/>
                    <a:pt x="114" y="17427"/>
                  </a:cubicBezTo>
                  <a:cubicBezTo>
                    <a:pt x="11673" y="11505"/>
                    <a:pt x="23232" y="5551"/>
                    <a:pt x="35140" y="326"/>
                  </a:cubicBezTo>
                  <a:cubicBezTo>
                    <a:pt x="35342" y="268"/>
                    <a:pt x="35229" y="1"/>
                    <a:pt x="35016"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5" name="Google Shape;2195;p1"/>
            <p:cNvSpPr/>
            <p:nvPr/>
          </p:nvSpPr>
          <p:spPr>
            <a:xfrm>
              <a:off x="1906262" y="4517037"/>
              <a:ext cx="988275" cy="476732"/>
            </a:xfrm>
            <a:custGeom>
              <a:avLst/>
              <a:gdLst/>
              <a:ahLst/>
              <a:cxnLst/>
              <a:rect l="l" t="t" r="r" b="b"/>
              <a:pathLst>
                <a:path w="30718" h="14818" extrusionOk="0">
                  <a:moveTo>
                    <a:pt x="30498" y="0"/>
                  </a:moveTo>
                  <a:cubicBezTo>
                    <a:pt x="30474" y="0"/>
                    <a:pt x="30450" y="7"/>
                    <a:pt x="30425" y="21"/>
                  </a:cubicBezTo>
                  <a:cubicBezTo>
                    <a:pt x="20196" y="4645"/>
                    <a:pt x="10157" y="9744"/>
                    <a:pt x="55" y="14684"/>
                  </a:cubicBezTo>
                  <a:cubicBezTo>
                    <a:pt x="0" y="14739"/>
                    <a:pt x="40" y="14817"/>
                    <a:pt x="113" y="14817"/>
                  </a:cubicBezTo>
                  <a:cubicBezTo>
                    <a:pt x="124" y="14817"/>
                    <a:pt x="137" y="14815"/>
                    <a:pt x="150" y="14811"/>
                  </a:cubicBezTo>
                  <a:cubicBezTo>
                    <a:pt x="10316" y="10029"/>
                    <a:pt x="20513" y="5342"/>
                    <a:pt x="30584" y="243"/>
                  </a:cubicBezTo>
                  <a:cubicBezTo>
                    <a:pt x="30718" y="190"/>
                    <a:pt x="30625" y="0"/>
                    <a:pt x="30498"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6" name="Google Shape;2196;p1"/>
            <p:cNvSpPr/>
            <p:nvPr/>
          </p:nvSpPr>
          <p:spPr>
            <a:xfrm>
              <a:off x="856547" y="4377216"/>
              <a:ext cx="2175311" cy="610216"/>
            </a:xfrm>
            <a:custGeom>
              <a:avLst/>
              <a:gdLst/>
              <a:ahLst/>
              <a:cxnLst/>
              <a:rect l="l" t="t" r="r" b="b"/>
              <a:pathLst>
                <a:path w="67614" h="18967" extrusionOk="0">
                  <a:moveTo>
                    <a:pt x="61237" y="1"/>
                  </a:moveTo>
                  <a:cubicBezTo>
                    <a:pt x="51946" y="1"/>
                    <a:pt x="42658" y="1191"/>
                    <a:pt x="33665" y="3639"/>
                  </a:cubicBezTo>
                  <a:cubicBezTo>
                    <a:pt x="21751" y="6914"/>
                    <a:pt x="11158" y="12676"/>
                    <a:pt x="494" y="18658"/>
                  </a:cubicBezTo>
                  <a:lnTo>
                    <a:pt x="494" y="18658"/>
                  </a:lnTo>
                  <a:cubicBezTo>
                    <a:pt x="5300" y="16028"/>
                    <a:pt x="10618" y="14530"/>
                    <a:pt x="16088" y="14343"/>
                  </a:cubicBezTo>
                  <a:cubicBezTo>
                    <a:pt x="16460" y="14330"/>
                    <a:pt x="16833" y="14324"/>
                    <a:pt x="17207" y="14324"/>
                  </a:cubicBezTo>
                  <a:cubicBezTo>
                    <a:pt x="19539" y="14324"/>
                    <a:pt x="21898" y="14576"/>
                    <a:pt x="24164" y="15040"/>
                  </a:cubicBezTo>
                  <a:cubicBezTo>
                    <a:pt x="25589" y="15357"/>
                    <a:pt x="27014" y="15768"/>
                    <a:pt x="28407" y="16243"/>
                  </a:cubicBezTo>
                  <a:cubicBezTo>
                    <a:pt x="29281" y="16534"/>
                    <a:pt x="29865" y="16726"/>
                    <a:pt x="30452" y="16726"/>
                  </a:cubicBezTo>
                  <a:cubicBezTo>
                    <a:pt x="31013" y="16726"/>
                    <a:pt x="31577" y="16550"/>
                    <a:pt x="32398" y="16117"/>
                  </a:cubicBezTo>
                  <a:cubicBezTo>
                    <a:pt x="43925" y="10321"/>
                    <a:pt x="55485" y="4621"/>
                    <a:pt x="67614" y="187"/>
                  </a:cubicBezTo>
                  <a:cubicBezTo>
                    <a:pt x="65490" y="63"/>
                    <a:pt x="63363" y="1"/>
                    <a:pt x="61237" y="1"/>
                  </a:cubicBezTo>
                  <a:close/>
                  <a:moveTo>
                    <a:pt x="494" y="18658"/>
                  </a:moveTo>
                  <a:cubicBezTo>
                    <a:pt x="403" y="18708"/>
                    <a:pt x="313" y="18758"/>
                    <a:pt x="222" y="18808"/>
                  </a:cubicBezTo>
                  <a:cubicBezTo>
                    <a:pt x="212" y="18813"/>
                    <a:pt x="203" y="18820"/>
                    <a:pt x="193" y="18827"/>
                  </a:cubicBezTo>
                  <a:lnTo>
                    <a:pt x="193" y="18827"/>
                  </a:lnTo>
                  <a:cubicBezTo>
                    <a:pt x="294" y="18771"/>
                    <a:pt x="394" y="18714"/>
                    <a:pt x="494" y="18658"/>
                  </a:cubicBezTo>
                  <a:close/>
                  <a:moveTo>
                    <a:pt x="193" y="18827"/>
                  </a:moveTo>
                  <a:cubicBezTo>
                    <a:pt x="129" y="18863"/>
                    <a:pt x="65" y="18899"/>
                    <a:pt x="0" y="18935"/>
                  </a:cubicBezTo>
                  <a:cubicBezTo>
                    <a:pt x="32" y="18935"/>
                    <a:pt x="32" y="18967"/>
                    <a:pt x="64" y="18967"/>
                  </a:cubicBezTo>
                  <a:cubicBezTo>
                    <a:pt x="91" y="18940"/>
                    <a:pt x="140" y="18868"/>
                    <a:pt x="193" y="18827"/>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7" name="Google Shape;2197;p1"/>
            <p:cNvSpPr/>
            <p:nvPr/>
          </p:nvSpPr>
          <p:spPr>
            <a:xfrm>
              <a:off x="2327525" y="4764924"/>
              <a:ext cx="454083" cy="230194"/>
            </a:xfrm>
            <a:custGeom>
              <a:avLst/>
              <a:gdLst/>
              <a:ahLst/>
              <a:cxnLst/>
              <a:rect l="l" t="t" r="r" b="b"/>
              <a:pathLst>
                <a:path w="14114" h="7155" extrusionOk="0">
                  <a:moveTo>
                    <a:pt x="13904" y="1"/>
                  </a:moveTo>
                  <a:cubicBezTo>
                    <a:pt x="13886" y="1"/>
                    <a:pt x="13867" y="4"/>
                    <a:pt x="13848" y="12"/>
                  </a:cubicBezTo>
                  <a:cubicBezTo>
                    <a:pt x="9129" y="2134"/>
                    <a:pt x="4569" y="4541"/>
                    <a:pt x="103" y="6979"/>
                  </a:cubicBezTo>
                  <a:cubicBezTo>
                    <a:pt x="0" y="7056"/>
                    <a:pt x="65" y="7155"/>
                    <a:pt x="144" y="7155"/>
                  </a:cubicBezTo>
                  <a:cubicBezTo>
                    <a:pt x="162" y="7155"/>
                    <a:pt x="181" y="7149"/>
                    <a:pt x="198" y="7137"/>
                  </a:cubicBezTo>
                  <a:cubicBezTo>
                    <a:pt x="4695" y="4699"/>
                    <a:pt x="9319" y="2450"/>
                    <a:pt x="13975" y="265"/>
                  </a:cubicBezTo>
                  <a:cubicBezTo>
                    <a:pt x="14114" y="182"/>
                    <a:pt x="14033" y="1"/>
                    <a:pt x="13904"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8" name="Google Shape;2198;p1"/>
            <p:cNvSpPr/>
            <p:nvPr/>
          </p:nvSpPr>
          <p:spPr>
            <a:xfrm>
              <a:off x="839206" y="4033746"/>
              <a:ext cx="1697485" cy="945550"/>
            </a:xfrm>
            <a:custGeom>
              <a:avLst/>
              <a:gdLst/>
              <a:ahLst/>
              <a:cxnLst/>
              <a:rect l="l" t="t" r="r" b="b"/>
              <a:pathLst>
                <a:path w="52762" h="29390" extrusionOk="0">
                  <a:moveTo>
                    <a:pt x="52762" y="1"/>
                  </a:moveTo>
                  <a:lnTo>
                    <a:pt x="52762" y="1"/>
                  </a:lnTo>
                  <a:cubicBezTo>
                    <a:pt x="48233" y="1204"/>
                    <a:pt x="43768" y="2408"/>
                    <a:pt x="39239" y="3579"/>
                  </a:cubicBezTo>
                  <a:cubicBezTo>
                    <a:pt x="34140" y="4941"/>
                    <a:pt x="28820" y="6018"/>
                    <a:pt x="23848" y="7696"/>
                  </a:cubicBezTo>
                  <a:cubicBezTo>
                    <a:pt x="20998" y="8710"/>
                    <a:pt x="19129" y="10990"/>
                    <a:pt x="17071" y="13048"/>
                  </a:cubicBezTo>
                  <a:cubicBezTo>
                    <a:pt x="15202" y="14917"/>
                    <a:pt x="13365" y="16785"/>
                    <a:pt x="11465" y="18590"/>
                  </a:cubicBezTo>
                  <a:cubicBezTo>
                    <a:pt x="7728" y="22232"/>
                    <a:pt x="3896" y="25811"/>
                    <a:pt x="1" y="29326"/>
                  </a:cubicBezTo>
                  <a:cubicBezTo>
                    <a:pt x="64" y="29358"/>
                    <a:pt x="96" y="29358"/>
                    <a:pt x="128" y="29389"/>
                  </a:cubicBezTo>
                  <a:cubicBezTo>
                    <a:pt x="128" y="29326"/>
                    <a:pt x="191" y="29231"/>
                    <a:pt x="254" y="29199"/>
                  </a:cubicBezTo>
                  <a:cubicBezTo>
                    <a:pt x="10737" y="22549"/>
                    <a:pt x="21789" y="16944"/>
                    <a:pt x="33824" y="13618"/>
                  </a:cubicBezTo>
                  <a:cubicBezTo>
                    <a:pt x="33665" y="13492"/>
                    <a:pt x="33570" y="13238"/>
                    <a:pt x="33792" y="13080"/>
                  </a:cubicBezTo>
                  <a:cubicBezTo>
                    <a:pt x="39651" y="8076"/>
                    <a:pt x="45984" y="3706"/>
                    <a:pt x="52762"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9" name="Google Shape;2199;p1"/>
            <p:cNvSpPr/>
            <p:nvPr/>
          </p:nvSpPr>
          <p:spPr>
            <a:xfrm>
              <a:off x="823924" y="3749504"/>
              <a:ext cx="1514102" cy="1221654"/>
            </a:xfrm>
            <a:custGeom>
              <a:avLst/>
              <a:gdLst/>
              <a:ahLst/>
              <a:cxnLst/>
              <a:rect l="l" t="t" r="r" b="b"/>
              <a:pathLst>
                <a:path w="47062" h="37972" extrusionOk="0">
                  <a:moveTo>
                    <a:pt x="47061" y="0"/>
                  </a:moveTo>
                  <a:lnTo>
                    <a:pt x="47061" y="0"/>
                  </a:lnTo>
                  <a:cubicBezTo>
                    <a:pt x="37022" y="4307"/>
                    <a:pt x="26983" y="8614"/>
                    <a:pt x="16976" y="12953"/>
                  </a:cubicBezTo>
                  <a:cubicBezTo>
                    <a:pt x="15740" y="13459"/>
                    <a:pt x="14410" y="13903"/>
                    <a:pt x="13397" y="14631"/>
                  </a:cubicBezTo>
                  <a:cubicBezTo>
                    <a:pt x="12162" y="15550"/>
                    <a:pt x="11560" y="16816"/>
                    <a:pt x="10990" y="18178"/>
                  </a:cubicBezTo>
                  <a:cubicBezTo>
                    <a:pt x="9977" y="20458"/>
                    <a:pt x="8963" y="22738"/>
                    <a:pt x="7855" y="24924"/>
                  </a:cubicBezTo>
                  <a:cubicBezTo>
                    <a:pt x="5543" y="29484"/>
                    <a:pt x="2946" y="33791"/>
                    <a:pt x="1" y="37971"/>
                  </a:cubicBezTo>
                  <a:lnTo>
                    <a:pt x="64" y="37971"/>
                  </a:lnTo>
                  <a:cubicBezTo>
                    <a:pt x="4213" y="33949"/>
                    <a:pt x="8362" y="29991"/>
                    <a:pt x="12479" y="25937"/>
                  </a:cubicBezTo>
                  <a:cubicBezTo>
                    <a:pt x="14505" y="23973"/>
                    <a:pt x="16437" y="22010"/>
                    <a:pt x="18432" y="20015"/>
                  </a:cubicBezTo>
                  <a:cubicBezTo>
                    <a:pt x="19921" y="18558"/>
                    <a:pt x="21346" y="16975"/>
                    <a:pt x="23341" y="16151"/>
                  </a:cubicBezTo>
                  <a:cubicBezTo>
                    <a:pt x="25685" y="15169"/>
                    <a:pt x="28376" y="14726"/>
                    <a:pt x="30815" y="14061"/>
                  </a:cubicBezTo>
                  <a:lnTo>
                    <a:pt x="39144" y="11844"/>
                  </a:lnTo>
                  <a:cubicBezTo>
                    <a:pt x="40221" y="11528"/>
                    <a:pt x="41392" y="11243"/>
                    <a:pt x="42501" y="10926"/>
                  </a:cubicBezTo>
                  <a:cubicBezTo>
                    <a:pt x="42406" y="10831"/>
                    <a:pt x="42374" y="10768"/>
                    <a:pt x="42406" y="10641"/>
                  </a:cubicBezTo>
                  <a:cubicBezTo>
                    <a:pt x="43324" y="6809"/>
                    <a:pt x="44876" y="3294"/>
                    <a:pt x="47061"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0" name="Google Shape;2200;p1"/>
            <p:cNvSpPr/>
            <p:nvPr/>
          </p:nvSpPr>
          <p:spPr>
            <a:xfrm>
              <a:off x="821897" y="3745418"/>
              <a:ext cx="1519185" cy="1226737"/>
            </a:xfrm>
            <a:custGeom>
              <a:avLst/>
              <a:gdLst/>
              <a:ahLst/>
              <a:cxnLst/>
              <a:rect l="l" t="t" r="r" b="b"/>
              <a:pathLst>
                <a:path w="47220" h="38130" extrusionOk="0">
                  <a:moveTo>
                    <a:pt x="42514" y="10937"/>
                  </a:moveTo>
                  <a:cubicBezTo>
                    <a:pt x="42517" y="10945"/>
                    <a:pt x="42521" y="10952"/>
                    <a:pt x="42525" y="10960"/>
                  </a:cubicBezTo>
                  <a:lnTo>
                    <a:pt x="42525" y="10960"/>
                  </a:lnTo>
                  <a:cubicBezTo>
                    <a:pt x="42528" y="10959"/>
                    <a:pt x="42530" y="10958"/>
                    <a:pt x="42532" y="10958"/>
                  </a:cubicBezTo>
                  <a:cubicBezTo>
                    <a:pt x="42526" y="10951"/>
                    <a:pt x="42519" y="10944"/>
                    <a:pt x="42514" y="10937"/>
                  </a:cubicBezTo>
                  <a:close/>
                  <a:moveTo>
                    <a:pt x="47219" y="0"/>
                  </a:moveTo>
                  <a:lnTo>
                    <a:pt x="47061" y="95"/>
                  </a:lnTo>
                  <a:cubicBezTo>
                    <a:pt x="38827" y="3642"/>
                    <a:pt x="27933" y="8329"/>
                    <a:pt x="16975" y="13016"/>
                  </a:cubicBezTo>
                  <a:cubicBezTo>
                    <a:pt x="16690" y="13143"/>
                    <a:pt x="16373" y="13270"/>
                    <a:pt x="16120" y="13396"/>
                  </a:cubicBezTo>
                  <a:cubicBezTo>
                    <a:pt x="15170" y="13745"/>
                    <a:pt x="14220" y="14125"/>
                    <a:pt x="13365" y="14726"/>
                  </a:cubicBezTo>
                  <a:cubicBezTo>
                    <a:pt x="12098" y="15645"/>
                    <a:pt x="11528" y="17038"/>
                    <a:pt x="10958" y="18242"/>
                  </a:cubicBezTo>
                  <a:cubicBezTo>
                    <a:pt x="10103" y="20269"/>
                    <a:pt x="9026" y="22675"/>
                    <a:pt x="7823" y="25019"/>
                  </a:cubicBezTo>
                  <a:cubicBezTo>
                    <a:pt x="5606" y="29421"/>
                    <a:pt x="3009" y="33759"/>
                    <a:pt x="32" y="38003"/>
                  </a:cubicBezTo>
                  <a:lnTo>
                    <a:pt x="1" y="38035"/>
                  </a:lnTo>
                  <a:lnTo>
                    <a:pt x="32" y="38098"/>
                  </a:lnTo>
                  <a:cubicBezTo>
                    <a:pt x="32" y="38098"/>
                    <a:pt x="64" y="38130"/>
                    <a:pt x="127" y="38130"/>
                  </a:cubicBezTo>
                  <a:cubicBezTo>
                    <a:pt x="4941" y="33538"/>
                    <a:pt x="8900" y="29738"/>
                    <a:pt x="12510" y="26096"/>
                  </a:cubicBezTo>
                  <a:cubicBezTo>
                    <a:pt x="14410" y="24227"/>
                    <a:pt x="16342" y="22327"/>
                    <a:pt x="18432" y="20205"/>
                  </a:cubicBezTo>
                  <a:lnTo>
                    <a:pt x="18844" y="19793"/>
                  </a:lnTo>
                  <a:cubicBezTo>
                    <a:pt x="20174" y="18495"/>
                    <a:pt x="21567" y="17070"/>
                    <a:pt x="23341" y="16310"/>
                  </a:cubicBezTo>
                  <a:cubicBezTo>
                    <a:pt x="25019" y="15613"/>
                    <a:pt x="26888" y="15170"/>
                    <a:pt x="28661" y="14726"/>
                  </a:cubicBezTo>
                  <a:cubicBezTo>
                    <a:pt x="29358" y="14536"/>
                    <a:pt x="30118" y="14378"/>
                    <a:pt x="30846" y="14188"/>
                  </a:cubicBezTo>
                  <a:lnTo>
                    <a:pt x="39144" y="11971"/>
                  </a:lnTo>
                  <a:cubicBezTo>
                    <a:pt x="39745" y="11813"/>
                    <a:pt x="40284" y="11655"/>
                    <a:pt x="40885" y="11496"/>
                  </a:cubicBezTo>
                  <a:cubicBezTo>
                    <a:pt x="41392" y="11338"/>
                    <a:pt x="41962" y="11211"/>
                    <a:pt x="42500" y="11053"/>
                  </a:cubicBezTo>
                  <a:lnTo>
                    <a:pt x="42595" y="11053"/>
                  </a:lnTo>
                  <a:lnTo>
                    <a:pt x="42564" y="11021"/>
                  </a:lnTo>
                  <a:cubicBezTo>
                    <a:pt x="42549" y="10999"/>
                    <a:pt x="42536" y="10979"/>
                    <a:pt x="42525" y="10960"/>
                  </a:cubicBezTo>
                  <a:lnTo>
                    <a:pt x="42525" y="10960"/>
                  </a:lnTo>
                  <a:cubicBezTo>
                    <a:pt x="41958" y="11117"/>
                    <a:pt x="41453" y="11243"/>
                    <a:pt x="40949" y="11401"/>
                  </a:cubicBezTo>
                  <a:cubicBezTo>
                    <a:pt x="40347" y="11560"/>
                    <a:pt x="39777" y="11718"/>
                    <a:pt x="39207" y="11876"/>
                  </a:cubicBezTo>
                  <a:lnTo>
                    <a:pt x="30878" y="14093"/>
                  </a:lnTo>
                  <a:cubicBezTo>
                    <a:pt x="30181" y="14283"/>
                    <a:pt x="29421" y="14505"/>
                    <a:pt x="28693" y="14663"/>
                  </a:cubicBezTo>
                  <a:cubicBezTo>
                    <a:pt x="26919" y="15075"/>
                    <a:pt x="25051" y="15518"/>
                    <a:pt x="23404" y="16247"/>
                  </a:cubicBezTo>
                  <a:cubicBezTo>
                    <a:pt x="21567" y="17038"/>
                    <a:pt x="20205" y="18400"/>
                    <a:pt x="18844" y="19762"/>
                  </a:cubicBezTo>
                  <a:lnTo>
                    <a:pt x="18432" y="20173"/>
                  </a:lnTo>
                  <a:cubicBezTo>
                    <a:pt x="16310" y="22295"/>
                    <a:pt x="14410" y="24195"/>
                    <a:pt x="12510" y="26064"/>
                  </a:cubicBezTo>
                  <a:cubicBezTo>
                    <a:pt x="8900" y="29579"/>
                    <a:pt x="5036" y="33348"/>
                    <a:pt x="286" y="37845"/>
                  </a:cubicBezTo>
                  <a:cubicBezTo>
                    <a:pt x="3167" y="33696"/>
                    <a:pt x="5764" y="29421"/>
                    <a:pt x="7950" y="25082"/>
                  </a:cubicBezTo>
                  <a:cubicBezTo>
                    <a:pt x="9153" y="22739"/>
                    <a:pt x="10230" y="20300"/>
                    <a:pt x="11085" y="18305"/>
                  </a:cubicBezTo>
                  <a:cubicBezTo>
                    <a:pt x="11623" y="17038"/>
                    <a:pt x="12193" y="15708"/>
                    <a:pt x="13460" y="14821"/>
                  </a:cubicBezTo>
                  <a:cubicBezTo>
                    <a:pt x="14252" y="14220"/>
                    <a:pt x="15202" y="13871"/>
                    <a:pt x="16152" y="13460"/>
                  </a:cubicBezTo>
                  <a:cubicBezTo>
                    <a:pt x="16437" y="13333"/>
                    <a:pt x="16754" y="13238"/>
                    <a:pt x="17039" y="13111"/>
                  </a:cubicBezTo>
                  <a:cubicBezTo>
                    <a:pt x="27933" y="8393"/>
                    <a:pt x="38764" y="3769"/>
                    <a:pt x="47029" y="159"/>
                  </a:cubicBezTo>
                  <a:lnTo>
                    <a:pt x="47029" y="159"/>
                  </a:lnTo>
                  <a:cubicBezTo>
                    <a:pt x="44939" y="3421"/>
                    <a:pt x="43387" y="6936"/>
                    <a:pt x="42469" y="10704"/>
                  </a:cubicBezTo>
                  <a:cubicBezTo>
                    <a:pt x="42440" y="10790"/>
                    <a:pt x="42463" y="10875"/>
                    <a:pt x="42514" y="10937"/>
                  </a:cubicBezTo>
                  <a:lnTo>
                    <a:pt x="42514" y="10937"/>
                  </a:lnTo>
                  <a:cubicBezTo>
                    <a:pt x="42487" y="10882"/>
                    <a:pt x="42479" y="10832"/>
                    <a:pt x="42500" y="10768"/>
                  </a:cubicBezTo>
                  <a:cubicBezTo>
                    <a:pt x="43419" y="6968"/>
                    <a:pt x="45002" y="3357"/>
                    <a:pt x="47156" y="127"/>
                  </a:cubicBezTo>
                  <a:lnTo>
                    <a:pt x="47219" y="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1" name="Google Shape;2201;p1"/>
            <p:cNvSpPr/>
            <p:nvPr/>
          </p:nvSpPr>
          <p:spPr>
            <a:xfrm>
              <a:off x="818841" y="3590541"/>
              <a:ext cx="1349025" cy="1360221"/>
            </a:xfrm>
            <a:custGeom>
              <a:avLst/>
              <a:gdLst/>
              <a:ahLst/>
              <a:cxnLst/>
              <a:rect l="l" t="t" r="r" b="b"/>
              <a:pathLst>
                <a:path w="41931" h="42279" extrusionOk="0">
                  <a:moveTo>
                    <a:pt x="41930" y="1"/>
                  </a:moveTo>
                  <a:lnTo>
                    <a:pt x="41930" y="1"/>
                  </a:lnTo>
                  <a:cubicBezTo>
                    <a:pt x="30245" y="3674"/>
                    <a:pt x="18654" y="7760"/>
                    <a:pt x="7284" y="12352"/>
                  </a:cubicBezTo>
                  <a:cubicBezTo>
                    <a:pt x="5828" y="12890"/>
                    <a:pt x="4403" y="13492"/>
                    <a:pt x="2946" y="14093"/>
                  </a:cubicBezTo>
                  <a:cubicBezTo>
                    <a:pt x="1426" y="14727"/>
                    <a:pt x="634" y="14948"/>
                    <a:pt x="887" y="16659"/>
                  </a:cubicBezTo>
                  <a:cubicBezTo>
                    <a:pt x="1267" y="19730"/>
                    <a:pt x="1489" y="22866"/>
                    <a:pt x="1521" y="26001"/>
                  </a:cubicBezTo>
                  <a:cubicBezTo>
                    <a:pt x="1552" y="31448"/>
                    <a:pt x="1109" y="36927"/>
                    <a:pt x="1" y="42279"/>
                  </a:cubicBezTo>
                  <a:cubicBezTo>
                    <a:pt x="2946" y="37782"/>
                    <a:pt x="5669" y="33190"/>
                    <a:pt x="8013" y="28376"/>
                  </a:cubicBezTo>
                  <a:cubicBezTo>
                    <a:pt x="9913" y="24481"/>
                    <a:pt x="10736" y="19984"/>
                    <a:pt x="14980" y="18084"/>
                  </a:cubicBezTo>
                  <a:cubicBezTo>
                    <a:pt x="23499" y="14283"/>
                    <a:pt x="32050" y="10641"/>
                    <a:pt x="40632" y="7000"/>
                  </a:cubicBezTo>
                  <a:cubicBezTo>
                    <a:pt x="40600" y="6968"/>
                    <a:pt x="40600" y="6873"/>
                    <a:pt x="40600" y="6810"/>
                  </a:cubicBezTo>
                  <a:cubicBezTo>
                    <a:pt x="40822" y="4466"/>
                    <a:pt x="41297" y="2218"/>
                    <a:pt x="41930"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2" name="Google Shape;2202;p1"/>
            <p:cNvSpPr/>
            <p:nvPr/>
          </p:nvSpPr>
          <p:spPr>
            <a:xfrm>
              <a:off x="815785" y="3588514"/>
              <a:ext cx="1355138" cy="1369390"/>
            </a:xfrm>
            <a:custGeom>
              <a:avLst/>
              <a:gdLst/>
              <a:ahLst/>
              <a:cxnLst/>
              <a:rect l="l" t="t" r="r" b="b"/>
              <a:pathLst>
                <a:path w="42121" h="42564" extrusionOk="0">
                  <a:moveTo>
                    <a:pt x="41994" y="127"/>
                  </a:moveTo>
                  <a:cubicBezTo>
                    <a:pt x="41329" y="2376"/>
                    <a:pt x="40885" y="4592"/>
                    <a:pt x="40664" y="6873"/>
                  </a:cubicBezTo>
                  <a:cubicBezTo>
                    <a:pt x="40664" y="6936"/>
                    <a:pt x="40664" y="6999"/>
                    <a:pt x="40695" y="7063"/>
                  </a:cubicBezTo>
                  <a:lnTo>
                    <a:pt x="37592" y="8361"/>
                  </a:lnTo>
                  <a:cubicBezTo>
                    <a:pt x="30181" y="11528"/>
                    <a:pt x="22549" y="14790"/>
                    <a:pt x="15075" y="18115"/>
                  </a:cubicBezTo>
                  <a:cubicBezTo>
                    <a:pt x="11781" y="19572"/>
                    <a:pt x="10578" y="22549"/>
                    <a:pt x="9248" y="25716"/>
                  </a:cubicBezTo>
                  <a:cubicBezTo>
                    <a:pt x="8868" y="26634"/>
                    <a:pt x="8488" y="27521"/>
                    <a:pt x="8076" y="28407"/>
                  </a:cubicBezTo>
                  <a:cubicBezTo>
                    <a:pt x="5891" y="32904"/>
                    <a:pt x="3231" y="37496"/>
                    <a:pt x="222" y="42088"/>
                  </a:cubicBezTo>
                  <a:cubicBezTo>
                    <a:pt x="1204" y="37021"/>
                    <a:pt x="1742" y="31638"/>
                    <a:pt x="1647" y="26064"/>
                  </a:cubicBezTo>
                  <a:cubicBezTo>
                    <a:pt x="1616" y="22929"/>
                    <a:pt x="1426" y="19762"/>
                    <a:pt x="1014" y="16690"/>
                  </a:cubicBezTo>
                  <a:cubicBezTo>
                    <a:pt x="824" y="15106"/>
                    <a:pt x="1457" y="14821"/>
                    <a:pt x="2851" y="14251"/>
                  </a:cubicBezTo>
                  <a:lnTo>
                    <a:pt x="3041" y="14188"/>
                  </a:lnTo>
                  <a:cubicBezTo>
                    <a:pt x="4434" y="13618"/>
                    <a:pt x="5891" y="13048"/>
                    <a:pt x="7379" y="12446"/>
                  </a:cubicBezTo>
                  <a:cubicBezTo>
                    <a:pt x="18717" y="7918"/>
                    <a:pt x="30340" y="3769"/>
                    <a:pt x="41994" y="127"/>
                  </a:cubicBezTo>
                  <a:close/>
                  <a:moveTo>
                    <a:pt x="42120" y="0"/>
                  </a:moveTo>
                  <a:lnTo>
                    <a:pt x="42025" y="64"/>
                  </a:lnTo>
                  <a:cubicBezTo>
                    <a:pt x="30371" y="3706"/>
                    <a:pt x="18717" y="7854"/>
                    <a:pt x="7348" y="12351"/>
                  </a:cubicBezTo>
                  <a:cubicBezTo>
                    <a:pt x="5859" y="12953"/>
                    <a:pt x="4403" y="13523"/>
                    <a:pt x="3009" y="14093"/>
                  </a:cubicBezTo>
                  <a:lnTo>
                    <a:pt x="2819" y="14188"/>
                  </a:lnTo>
                  <a:cubicBezTo>
                    <a:pt x="1362" y="14758"/>
                    <a:pt x="697" y="15043"/>
                    <a:pt x="919" y="16722"/>
                  </a:cubicBezTo>
                  <a:cubicBezTo>
                    <a:pt x="1299" y="19793"/>
                    <a:pt x="1489" y="22929"/>
                    <a:pt x="1521" y="26064"/>
                  </a:cubicBezTo>
                  <a:cubicBezTo>
                    <a:pt x="1584" y="31733"/>
                    <a:pt x="1109" y="37211"/>
                    <a:pt x="32" y="42342"/>
                  </a:cubicBezTo>
                  <a:lnTo>
                    <a:pt x="1" y="42563"/>
                  </a:lnTo>
                  <a:lnTo>
                    <a:pt x="159" y="42373"/>
                  </a:lnTo>
                  <a:cubicBezTo>
                    <a:pt x="3199" y="37686"/>
                    <a:pt x="5891" y="33031"/>
                    <a:pt x="8140" y="28439"/>
                  </a:cubicBezTo>
                  <a:cubicBezTo>
                    <a:pt x="8583" y="27552"/>
                    <a:pt x="8995" y="26666"/>
                    <a:pt x="9343" y="25747"/>
                  </a:cubicBezTo>
                  <a:cubicBezTo>
                    <a:pt x="10641" y="22612"/>
                    <a:pt x="11876" y="19635"/>
                    <a:pt x="15107" y="18178"/>
                  </a:cubicBezTo>
                  <a:cubicBezTo>
                    <a:pt x="22549" y="14853"/>
                    <a:pt x="30245" y="11623"/>
                    <a:pt x="37655" y="8456"/>
                  </a:cubicBezTo>
                  <a:lnTo>
                    <a:pt x="40822" y="7094"/>
                  </a:lnTo>
                  <a:lnTo>
                    <a:pt x="40759" y="7063"/>
                  </a:lnTo>
                  <a:cubicBezTo>
                    <a:pt x="40727" y="7031"/>
                    <a:pt x="40727" y="6968"/>
                    <a:pt x="40727" y="6904"/>
                  </a:cubicBezTo>
                  <a:cubicBezTo>
                    <a:pt x="40980" y="4592"/>
                    <a:pt x="41392" y="2376"/>
                    <a:pt x="42089" y="95"/>
                  </a:cubicBezTo>
                  <a:lnTo>
                    <a:pt x="42120" y="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3" name="Google Shape;2203;p1"/>
            <p:cNvSpPr/>
            <p:nvPr/>
          </p:nvSpPr>
          <p:spPr>
            <a:xfrm>
              <a:off x="-198991" y="4658305"/>
              <a:ext cx="2074451" cy="829407"/>
            </a:xfrm>
            <a:custGeom>
              <a:avLst/>
              <a:gdLst/>
              <a:ahLst/>
              <a:cxnLst/>
              <a:rect l="l" t="t" r="r" b="b"/>
              <a:pathLst>
                <a:path w="64479" h="25780" extrusionOk="0">
                  <a:moveTo>
                    <a:pt x="349" y="1"/>
                  </a:moveTo>
                  <a:cubicBezTo>
                    <a:pt x="254" y="444"/>
                    <a:pt x="127" y="919"/>
                    <a:pt x="0" y="1363"/>
                  </a:cubicBezTo>
                  <a:cubicBezTo>
                    <a:pt x="8646" y="4276"/>
                    <a:pt x="17133" y="7696"/>
                    <a:pt x="25779" y="10610"/>
                  </a:cubicBezTo>
                  <a:cubicBezTo>
                    <a:pt x="26064" y="10705"/>
                    <a:pt x="26127" y="11022"/>
                    <a:pt x="25937" y="11180"/>
                  </a:cubicBezTo>
                  <a:cubicBezTo>
                    <a:pt x="26982" y="12352"/>
                    <a:pt x="27901" y="13397"/>
                    <a:pt x="29452" y="13998"/>
                  </a:cubicBezTo>
                  <a:cubicBezTo>
                    <a:pt x="30245" y="14312"/>
                    <a:pt x="31080" y="14471"/>
                    <a:pt x="31914" y="14471"/>
                  </a:cubicBezTo>
                  <a:cubicBezTo>
                    <a:pt x="32846" y="14471"/>
                    <a:pt x="33777" y="14273"/>
                    <a:pt x="34646" y="13872"/>
                  </a:cubicBezTo>
                  <a:cubicBezTo>
                    <a:pt x="34701" y="13844"/>
                    <a:pt x="34756" y="13832"/>
                    <a:pt x="34807" y="13832"/>
                  </a:cubicBezTo>
                  <a:cubicBezTo>
                    <a:pt x="35050" y="13832"/>
                    <a:pt x="35226" y="14106"/>
                    <a:pt x="35121" y="14315"/>
                  </a:cubicBezTo>
                  <a:cubicBezTo>
                    <a:pt x="44939" y="18115"/>
                    <a:pt x="54534" y="22296"/>
                    <a:pt x="64478" y="25779"/>
                  </a:cubicBezTo>
                  <a:lnTo>
                    <a:pt x="64478" y="25779"/>
                  </a:lnTo>
                  <a:cubicBezTo>
                    <a:pt x="64257" y="25558"/>
                    <a:pt x="64162" y="25273"/>
                    <a:pt x="64067" y="24987"/>
                  </a:cubicBezTo>
                  <a:lnTo>
                    <a:pt x="64003" y="24987"/>
                  </a:lnTo>
                  <a:cubicBezTo>
                    <a:pt x="63940" y="24956"/>
                    <a:pt x="63877" y="24956"/>
                    <a:pt x="63845" y="24924"/>
                  </a:cubicBezTo>
                  <a:cubicBezTo>
                    <a:pt x="63718" y="24829"/>
                    <a:pt x="63623" y="24671"/>
                    <a:pt x="63687" y="24512"/>
                  </a:cubicBezTo>
                  <a:cubicBezTo>
                    <a:pt x="63687" y="24481"/>
                    <a:pt x="63718" y="24449"/>
                    <a:pt x="63718" y="24386"/>
                  </a:cubicBezTo>
                  <a:lnTo>
                    <a:pt x="63718" y="24354"/>
                  </a:lnTo>
                  <a:cubicBezTo>
                    <a:pt x="60900" y="23404"/>
                    <a:pt x="49816" y="19382"/>
                    <a:pt x="48676" y="18907"/>
                  </a:cubicBezTo>
                  <a:cubicBezTo>
                    <a:pt x="44084" y="17039"/>
                    <a:pt x="39460" y="15170"/>
                    <a:pt x="35058" y="12922"/>
                  </a:cubicBezTo>
                  <a:cubicBezTo>
                    <a:pt x="35058" y="13080"/>
                    <a:pt x="34963" y="13238"/>
                    <a:pt x="34773" y="13302"/>
                  </a:cubicBezTo>
                  <a:cubicBezTo>
                    <a:pt x="34118" y="13537"/>
                    <a:pt x="33426" y="13648"/>
                    <a:pt x="32731" y="13648"/>
                  </a:cubicBezTo>
                  <a:cubicBezTo>
                    <a:pt x="30336" y="13648"/>
                    <a:pt x="27904" y="12320"/>
                    <a:pt x="26824" y="10135"/>
                  </a:cubicBezTo>
                  <a:cubicBezTo>
                    <a:pt x="22105" y="8836"/>
                    <a:pt x="17545" y="7095"/>
                    <a:pt x="13016" y="5321"/>
                  </a:cubicBezTo>
                  <a:cubicBezTo>
                    <a:pt x="8804" y="3706"/>
                    <a:pt x="4307" y="2186"/>
                    <a:pt x="349"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4" name="Google Shape;2204;p1"/>
            <p:cNvSpPr/>
            <p:nvPr/>
          </p:nvSpPr>
          <p:spPr>
            <a:xfrm>
              <a:off x="1077634" y="4864754"/>
              <a:ext cx="785588" cy="469107"/>
            </a:xfrm>
            <a:custGeom>
              <a:avLst/>
              <a:gdLst/>
              <a:ahLst/>
              <a:cxnLst/>
              <a:rect l="l" t="t" r="r" b="b"/>
              <a:pathLst>
                <a:path w="24418" h="14581" extrusionOk="0">
                  <a:moveTo>
                    <a:pt x="10346" y="0"/>
                  </a:moveTo>
                  <a:cubicBezTo>
                    <a:pt x="9526" y="0"/>
                    <a:pt x="8698" y="29"/>
                    <a:pt x="7886" y="76"/>
                  </a:cubicBezTo>
                  <a:lnTo>
                    <a:pt x="8013" y="1438"/>
                  </a:lnTo>
                  <a:cubicBezTo>
                    <a:pt x="11655" y="1659"/>
                    <a:pt x="15233" y="2451"/>
                    <a:pt x="18685" y="3686"/>
                  </a:cubicBezTo>
                  <a:cubicBezTo>
                    <a:pt x="18918" y="3802"/>
                    <a:pt x="18830" y="4105"/>
                    <a:pt x="18618" y="4105"/>
                  </a:cubicBezTo>
                  <a:cubicBezTo>
                    <a:pt x="18599" y="4105"/>
                    <a:pt x="18579" y="4103"/>
                    <a:pt x="18559" y="4098"/>
                  </a:cubicBezTo>
                  <a:lnTo>
                    <a:pt x="18305" y="4985"/>
                  </a:lnTo>
                  <a:cubicBezTo>
                    <a:pt x="19445" y="5301"/>
                    <a:pt x="20617" y="5681"/>
                    <a:pt x="21789" y="6061"/>
                  </a:cubicBezTo>
                  <a:cubicBezTo>
                    <a:pt x="22024" y="6150"/>
                    <a:pt x="21959" y="6511"/>
                    <a:pt x="21720" y="6511"/>
                  </a:cubicBezTo>
                  <a:cubicBezTo>
                    <a:pt x="21702" y="6511"/>
                    <a:pt x="21682" y="6509"/>
                    <a:pt x="21662" y="6505"/>
                  </a:cubicBezTo>
                  <a:cubicBezTo>
                    <a:pt x="15022" y="4281"/>
                    <a:pt x="8126" y="3170"/>
                    <a:pt x="1135" y="3170"/>
                  </a:cubicBezTo>
                  <a:cubicBezTo>
                    <a:pt x="757" y="3170"/>
                    <a:pt x="379" y="3173"/>
                    <a:pt x="1" y="3179"/>
                  </a:cubicBezTo>
                  <a:lnTo>
                    <a:pt x="1" y="4288"/>
                  </a:lnTo>
                  <a:cubicBezTo>
                    <a:pt x="5796" y="5080"/>
                    <a:pt x="11560" y="6378"/>
                    <a:pt x="17133" y="8120"/>
                  </a:cubicBezTo>
                  <a:cubicBezTo>
                    <a:pt x="17357" y="8204"/>
                    <a:pt x="17309" y="8484"/>
                    <a:pt x="17143" y="8484"/>
                  </a:cubicBezTo>
                  <a:cubicBezTo>
                    <a:pt x="17121" y="8484"/>
                    <a:pt x="17096" y="8479"/>
                    <a:pt x="17070" y="8468"/>
                  </a:cubicBezTo>
                  <a:cubicBezTo>
                    <a:pt x="14568" y="7771"/>
                    <a:pt x="12066" y="7138"/>
                    <a:pt x="9533" y="6536"/>
                  </a:cubicBezTo>
                  <a:lnTo>
                    <a:pt x="9311" y="7581"/>
                  </a:lnTo>
                  <a:cubicBezTo>
                    <a:pt x="13555" y="8595"/>
                    <a:pt x="17577" y="9988"/>
                    <a:pt x="21314" y="12078"/>
                  </a:cubicBezTo>
                  <a:cubicBezTo>
                    <a:pt x="21483" y="12191"/>
                    <a:pt x="21401" y="12405"/>
                    <a:pt x="21246" y="12405"/>
                  </a:cubicBezTo>
                  <a:cubicBezTo>
                    <a:pt x="21227" y="12405"/>
                    <a:pt x="21208" y="12402"/>
                    <a:pt x="21187" y="12395"/>
                  </a:cubicBezTo>
                  <a:lnTo>
                    <a:pt x="20839" y="13662"/>
                  </a:lnTo>
                  <a:cubicBezTo>
                    <a:pt x="21979" y="13979"/>
                    <a:pt x="23087" y="14295"/>
                    <a:pt x="24227" y="14580"/>
                  </a:cubicBezTo>
                  <a:cubicBezTo>
                    <a:pt x="24417" y="11952"/>
                    <a:pt x="24417" y="9387"/>
                    <a:pt x="24069" y="6821"/>
                  </a:cubicBezTo>
                  <a:cubicBezTo>
                    <a:pt x="23911" y="5586"/>
                    <a:pt x="23277" y="4098"/>
                    <a:pt x="23626" y="2736"/>
                  </a:cubicBezTo>
                  <a:lnTo>
                    <a:pt x="23626" y="2736"/>
                  </a:lnTo>
                  <a:cubicBezTo>
                    <a:pt x="23591" y="2740"/>
                    <a:pt x="23555" y="2742"/>
                    <a:pt x="23517" y="2742"/>
                  </a:cubicBezTo>
                  <a:cubicBezTo>
                    <a:pt x="22655" y="2742"/>
                    <a:pt x="20994" y="1742"/>
                    <a:pt x="20205" y="1469"/>
                  </a:cubicBezTo>
                  <a:cubicBezTo>
                    <a:pt x="17292" y="551"/>
                    <a:pt x="14283" y="76"/>
                    <a:pt x="11243" y="13"/>
                  </a:cubicBezTo>
                  <a:cubicBezTo>
                    <a:pt x="10946" y="4"/>
                    <a:pt x="10647" y="0"/>
                    <a:pt x="10346"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5" name="Google Shape;2205;p1"/>
            <p:cNvSpPr/>
            <p:nvPr/>
          </p:nvSpPr>
          <p:spPr>
            <a:xfrm>
              <a:off x="1026706" y="4959694"/>
              <a:ext cx="759142" cy="117076"/>
            </a:xfrm>
            <a:custGeom>
              <a:avLst/>
              <a:gdLst/>
              <a:ahLst/>
              <a:cxnLst/>
              <a:rect l="l" t="t" r="r" b="b"/>
              <a:pathLst>
                <a:path w="23596" h="3639" extrusionOk="0">
                  <a:moveTo>
                    <a:pt x="3687" y="1"/>
                  </a:moveTo>
                  <a:cubicBezTo>
                    <a:pt x="2512" y="1"/>
                    <a:pt x="1335" y="34"/>
                    <a:pt x="158" y="102"/>
                  </a:cubicBezTo>
                  <a:lnTo>
                    <a:pt x="127" y="102"/>
                  </a:lnTo>
                  <a:cubicBezTo>
                    <a:pt x="0" y="133"/>
                    <a:pt x="0" y="355"/>
                    <a:pt x="158" y="355"/>
                  </a:cubicBezTo>
                  <a:cubicBezTo>
                    <a:pt x="633" y="292"/>
                    <a:pt x="1108" y="292"/>
                    <a:pt x="1584" y="292"/>
                  </a:cubicBezTo>
                  <a:cubicBezTo>
                    <a:pt x="1891" y="288"/>
                    <a:pt x="2199" y="286"/>
                    <a:pt x="2506" y="286"/>
                  </a:cubicBezTo>
                  <a:cubicBezTo>
                    <a:pt x="9596" y="286"/>
                    <a:pt x="16537" y="1340"/>
                    <a:pt x="23245" y="3617"/>
                  </a:cubicBezTo>
                  <a:cubicBezTo>
                    <a:pt x="23278" y="3632"/>
                    <a:pt x="23309" y="3638"/>
                    <a:pt x="23337" y="3638"/>
                  </a:cubicBezTo>
                  <a:cubicBezTo>
                    <a:pt x="23548" y="3638"/>
                    <a:pt x="23596" y="3261"/>
                    <a:pt x="23372" y="3205"/>
                  </a:cubicBezTo>
                  <a:cubicBezTo>
                    <a:pt x="22200" y="2794"/>
                    <a:pt x="21028" y="2445"/>
                    <a:pt x="19888" y="2160"/>
                  </a:cubicBezTo>
                  <a:cubicBezTo>
                    <a:pt x="14597" y="727"/>
                    <a:pt x="9155" y="1"/>
                    <a:pt x="3687"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6" name="Google Shape;2206;p1"/>
            <p:cNvSpPr/>
            <p:nvPr/>
          </p:nvSpPr>
          <p:spPr>
            <a:xfrm>
              <a:off x="910757" y="5030087"/>
              <a:ext cx="858073" cy="233798"/>
            </a:xfrm>
            <a:custGeom>
              <a:avLst/>
              <a:gdLst/>
              <a:ahLst/>
              <a:cxnLst/>
              <a:rect l="l" t="t" r="r" b="b"/>
              <a:pathLst>
                <a:path w="26671" h="7267" extrusionOk="0">
                  <a:moveTo>
                    <a:pt x="131" y="0"/>
                  </a:moveTo>
                  <a:cubicBezTo>
                    <a:pt x="48" y="0"/>
                    <a:pt x="1" y="167"/>
                    <a:pt x="89" y="226"/>
                  </a:cubicBezTo>
                  <a:lnTo>
                    <a:pt x="120" y="226"/>
                  </a:lnTo>
                  <a:cubicBezTo>
                    <a:pt x="9241" y="1809"/>
                    <a:pt x="17887" y="3392"/>
                    <a:pt x="26342" y="7256"/>
                  </a:cubicBezTo>
                  <a:lnTo>
                    <a:pt x="26374" y="7256"/>
                  </a:lnTo>
                  <a:cubicBezTo>
                    <a:pt x="26391" y="7263"/>
                    <a:pt x="26408" y="7266"/>
                    <a:pt x="26425" y="7266"/>
                  </a:cubicBezTo>
                  <a:cubicBezTo>
                    <a:pt x="26563" y="7266"/>
                    <a:pt x="26670" y="7052"/>
                    <a:pt x="26501" y="6939"/>
                  </a:cubicBezTo>
                  <a:cubicBezTo>
                    <a:pt x="22764" y="4881"/>
                    <a:pt x="18679" y="3456"/>
                    <a:pt x="14530" y="2442"/>
                  </a:cubicBezTo>
                  <a:cubicBezTo>
                    <a:pt x="9780" y="1271"/>
                    <a:pt x="4871" y="606"/>
                    <a:pt x="152" y="4"/>
                  </a:cubicBezTo>
                  <a:cubicBezTo>
                    <a:pt x="145" y="1"/>
                    <a:pt x="138" y="0"/>
                    <a:pt x="131"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7" name="Google Shape;2207;p1"/>
            <p:cNvSpPr/>
            <p:nvPr/>
          </p:nvSpPr>
          <p:spPr>
            <a:xfrm>
              <a:off x="905449" y="5037326"/>
              <a:ext cx="852829" cy="266967"/>
            </a:xfrm>
            <a:custGeom>
              <a:avLst/>
              <a:gdLst/>
              <a:ahLst/>
              <a:cxnLst/>
              <a:rect l="l" t="t" r="r" b="b"/>
              <a:pathLst>
                <a:path w="26508" h="8298" extrusionOk="0">
                  <a:moveTo>
                    <a:pt x="222" y="1"/>
                  </a:moveTo>
                  <a:lnTo>
                    <a:pt x="0" y="96"/>
                  </a:lnTo>
                  <a:cubicBezTo>
                    <a:pt x="64" y="159"/>
                    <a:pt x="95" y="222"/>
                    <a:pt x="127" y="317"/>
                  </a:cubicBezTo>
                  <a:cubicBezTo>
                    <a:pt x="8836" y="2882"/>
                    <a:pt x="17387" y="5891"/>
                    <a:pt x="26127" y="8298"/>
                  </a:cubicBezTo>
                  <a:lnTo>
                    <a:pt x="26507" y="7031"/>
                  </a:lnTo>
                  <a:lnTo>
                    <a:pt x="26444" y="7031"/>
                  </a:lnTo>
                  <a:cubicBezTo>
                    <a:pt x="18020" y="3136"/>
                    <a:pt x="9343" y="1521"/>
                    <a:pt x="254"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8" name="Google Shape;2208;p1"/>
            <p:cNvSpPr/>
            <p:nvPr/>
          </p:nvSpPr>
          <p:spPr>
            <a:xfrm>
              <a:off x="242154" y="3579410"/>
              <a:ext cx="1482509" cy="1369326"/>
            </a:xfrm>
            <a:custGeom>
              <a:avLst/>
              <a:gdLst/>
              <a:ahLst/>
              <a:cxnLst/>
              <a:rect l="l" t="t" r="r" b="b"/>
              <a:pathLst>
                <a:path w="46080" h="42562" extrusionOk="0">
                  <a:moveTo>
                    <a:pt x="44311" y="0"/>
                  </a:moveTo>
                  <a:cubicBezTo>
                    <a:pt x="43500" y="0"/>
                    <a:pt x="41771" y="909"/>
                    <a:pt x="41139" y="1138"/>
                  </a:cubicBezTo>
                  <a:cubicBezTo>
                    <a:pt x="39144" y="1772"/>
                    <a:pt x="37180" y="2469"/>
                    <a:pt x="35185" y="3197"/>
                  </a:cubicBezTo>
                  <a:cubicBezTo>
                    <a:pt x="31005" y="4685"/>
                    <a:pt x="26888" y="6300"/>
                    <a:pt x="22771" y="8042"/>
                  </a:cubicBezTo>
                  <a:cubicBezTo>
                    <a:pt x="15012" y="11368"/>
                    <a:pt x="7411" y="15104"/>
                    <a:pt x="1" y="19126"/>
                  </a:cubicBezTo>
                  <a:cubicBezTo>
                    <a:pt x="8805" y="24162"/>
                    <a:pt x="15234" y="32681"/>
                    <a:pt x="17419" y="42561"/>
                  </a:cubicBezTo>
                  <a:cubicBezTo>
                    <a:pt x="18812" y="33441"/>
                    <a:pt x="19097" y="24383"/>
                    <a:pt x="17767" y="15231"/>
                  </a:cubicBezTo>
                  <a:cubicBezTo>
                    <a:pt x="17767" y="14978"/>
                    <a:pt x="17862" y="14819"/>
                    <a:pt x="18052" y="14756"/>
                  </a:cubicBezTo>
                  <a:cubicBezTo>
                    <a:pt x="27268" y="10892"/>
                    <a:pt x="36674" y="7377"/>
                    <a:pt x="46079" y="4084"/>
                  </a:cubicBezTo>
                  <a:lnTo>
                    <a:pt x="46079" y="3894"/>
                  </a:lnTo>
                  <a:cubicBezTo>
                    <a:pt x="45921" y="3862"/>
                    <a:pt x="45794" y="3735"/>
                    <a:pt x="45794" y="3577"/>
                  </a:cubicBezTo>
                  <a:cubicBezTo>
                    <a:pt x="45858" y="2469"/>
                    <a:pt x="46016" y="410"/>
                    <a:pt x="44528" y="30"/>
                  </a:cubicBezTo>
                  <a:cubicBezTo>
                    <a:pt x="44466" y="10"/>
                    <a:pt x="44393" y="0"/>
                    <a:pt x="44311"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9" name="Google Shape;2209;p1"/>
            <p:cNvSpPr/>
            <p:nvPr/>
          </p:nvSpPr>
          <p:spPr>
            <a:xfrm>
              <a:off x="1328738" y="4914750"/>
              <a:ext cx="355442" cy="84356"/>
            </a:xfrm>
            <a:custGeom>
              <a:avLst/>
              <a:gdLst/>
              <a:ahLst/>
              <a:cxnLst/>
              <a:rect l="l" t="t" r="r" b="b"/>
              <a:pathLst>
                <a:path w="11048" h="2622" extrusionOk="0">
                  <a:moveTo>
                    <a:pt x="100" y="0"/>
                  </a:moveTo>
                  <a:cubicBezTo>
                    <a:pt x="1" y="0"/>
                    <a:pt x="60" y="200"/>
                    <a:pt x="144" y="200"/>
                  </a:cubicBezTo>
                  <a:cubicBezTo>
                    <a:pt x="3786" y="612"/>
                    <a:pt x="7270" y="1404"/>
                    <a:pt x="10722" y="2607"/>
                  </a:cubicBezTo>
                  <a:cubicBezTo>
                    <a:pt x="10748" y="2617"/>
                    <a:pt x="10772" y="2621"/>
                    <a:pt x="10795" y="2621"/>
                  </a:cubicBezTo>
                  <a:cubicBezTo>
                    <a:pt x="10991" y="2621"/>
                    <a:pt x="11048" y="2284"/>
                    <a:pt x="10849" y="2227"/>
                  </a:cubicBezTo>
                  <a:cubicBezTo>
                    <a:pt x="7397" y="960"/>
                    <a:pt x="3786" y="169"/>
                    <a:pt x="144" y="10"/>
                  </a:cubicBezTo>
                  <a:cubicBezTo>
                    <a:pt x="127" y="3"/>
                    <a:pt x="112" y="0"/>
                    <a:pt x="10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0" name="Google Shape;2210;p1"/>
            <p:cNvSpPr/>
            <p:nvPr/>
          </p:nvSpPr>
          <p:spPr>
            <a:xfrm>
              <a:off x="1020593" y="4869226"/>
              <a:ext cx="653102" cy="157935"/>
            </a:xfrm>
            <a:custGeom>
              <a:avLst/>
              <a:gdLst/>
              <a:ahLst/>
              <a:cxnLst/>
              <a:rect l="l" t="t" r="r" b="b"/>
              <a:pathLst>
                <a:path w="20300" h="4909" extrusionOk="0">
                  <a:moveTo>
                    <a:pt x="9627" y="0"/>
                  </a:moveTo>
                  <a:cubicBezTo>
                    <a:pt x="6302" y="222"/>
                    <a:pt x="3072" y="982"/>
                    <a:pt x="0" y="2154"/>
                  </a:cubicBezTo>
                  <a:lnTo>
                    <a:pt x="285" y="2850"/>
                  </a:lnTo>
                  <a:lnTo>
                    <a:pt x="317" y="2850"/>
                  </a:lnTo>
                  <a:cubicBezTo>
                    <a:pt x="1536" y="2775"/>
                    <a:pt x="2752" y="2738"/>
                    <a:pt x="3966" y="2738"/>
                  </a:cubicBezTo>
                  <a:cubicBezTo>
                    <a:pt x="9406" y="2738"/>
                    <a:pt x="14785" y="3485"/>
                    <a:pt x="20015" y="4909"/>
                  </a:cubicBezTo>
                  <a:lnTo>
                    <a:pt x="20300" y="3990"/>
                  </a:lnTo>
                  <a:cubicBezTo>
                    <a:pt x="16848" y="2755"/>
                    <a:pt x="13364" y="1964"/>
                    <a:pt x="9754" y="1520"/>
                  </a:cubicBezTo>
                  <a:cubicBezTo>
                    <a:pt x="9627" y="1520"/>
                    <a:pt x="9596" y="1330"/>
                    <a:pt x="9754" y="1330"/>
                  </a:cubicBezTo>
                  <a:lnTo>
                    <a:pt x="9627" y="0"/>
                  </a:ln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1" name="Google Shape;2211;p1"/>
            <p:cNvSpPr/>
            <p:nvPr/>
          </p:nvSpPr>
          <p:spPr>
            <a:xfrm>
              <a:off x="1074578" y="5004735"/>
              <a:ext cx="563147" cy="134578"/>
            </a:xfrm>
            <a:custGeom>
              <a:avLst/>
              <a:gdLst/>
              <a:ahLst/>
              <a:cxnLst/>
              <a:rect l="l" t="t" r="r" b="b"/>
              <a:pathLst>
                <a:path w="17504" h="4183" extrusionOk="0">
                  <a:moveTo>
                    <a:pt x="159" y="0"/>
                  </a:moveTo>
                  <a:cubicBezTo>
                    <a:pt x="0" y="0"/>
                    <a:pt x="0" y="222"/>
                    <a:pt x="96" y="254"/>
                  </a:cubicBezTo>
                  <a:cubicBezTo>
                    <a:pt x="3357" y="855"/>
                    <a:pt x="6524" y="1489"/>
                    <a:pt x="9691" y="2217"/>
                  </a:cubicBezTo>
                  <a:cubicBezTo>
                    <a:pt x="12225" y="2787"/>
                    <a:pt x="14727" y="3452"/>
                    <a:pt x="17197" y="4180"/>
                  </a:cubicBezTo>
                  <a:cubicBezTo>
                    <a:pt x="17207" y="4182"/>
                    <a:pt x="17217" y="4183"/>
                    <a:pt x="17227" y="4183"/>
                  </a:cubicBezTo>
                  <a:cubicBezTo>
                    <a:pt x="17427" y="4183"/>
                    <a:pt x="17503" y="3891"/>
                    <a:pt x="17292" y="3800"/>
                  </a:cubicBezTo>
                  <a:cubicBezTo>
                    <a:pt x="11686" y="2059"/>
                    <a:pt x="5923" y="760"/>
                    <a:pt x="159"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2" name="Google Shape;2212;p1"/>
            <p:cNvSpPr/>
            <p:nvPr/>
          </p:nvSpPr>
          <p:spPr>
            <a:xfrm>
              <a:off x="878971" y="4939522"/>
              <a:ext cx="505366" cy="169163"/>
            </a:xfrm>
            <a:custGeom>
              <a:avLst/>
              <a:gdLst/>
              <a:ahLst/>
              <a:cxnLst/>
              <a:rect l="l" t="t" r="r" b="b"/>
              <a:pathLst>
                <a:path w="15708" h="5258" extrusionOk="0">
                  <a:moveTo>
                    <a:pt x="4434" y="0"/>
                  </a:moveTo>
                  <a:cubicBezTo>
                    <a:pt x="2914" y="570"/>
                    <a:pt x="1425" y="1299"/>
                    <a:pt x="0" y="2090"/>
                  </a:cubicBezTo>
                  <a:cubicBezTo>
                    <a:pt x="317" y="2407"/>
                    <a:pt x="602" y="2756"/>
                    <a:pt x="855" y="3167"/>
                  </a:cubicBezTo>
                  <a:lnTo>
                    <a:pt x="1045" y="3041"/>
                  </a:lnTo>
                  <a:cubicBezTo>
                    <a:pt x="950" y="3009"/>
                    <a:pt x="982" y="2851"/>
                    <a:pt x="1108" y="2851"/>
                  </a:cubicBezTo>
                  <a:cubicBezTo>
                    <a:pt x="5827" y="3421"/>
                    <a:pt x="10736" y="4117"/>
                    <a:pt x="15486" y="5257"/>
                  </a:cubicBezTo>
                  <a:lnTo>
                    <a:pt x="15708" y="4212"/>
                  </a:lnTo>
                  <a:cubicBezTo>
                    <a:pt x="12541" y="3452"/>
                    <a:pt x="9374" y="2819"/>
                    <a:pt x="6144" y="2217"/>
                  </a:cubicBezTo>
                  <a:cubicBezTo>
                    <a:pt x="6017" y="2154"/>
                    <a:pt x="6049" y="1964"/>
                    <a:pt x="6176" y="1964"/>
                  </a:cubicBezTo>
                  <a:lnTo>
                    <a:pt x="6176" y="855"/>
                  </a:lnTo>
                  <a:cubicBezTo>
                    <a:pt x="5700" y="855"/>
                    <a:pt x="5225" y="887"/>
                    <a:pt x="4750" y="887"/>
                  </a:cubicBezTo>
                  <a:cubicBezTo>
                    <a:pt x="4740" y="894"/>
                    <a:pt x="4730" y="897"/>
                    <a:pt x="4720" y="897"/>
                  </a:cubicBezTo>
                  <a:cubicBezTo>
                    <a:pt x="4644" y="897"/>
                    <a:pt x="4606" y="694"/>
                    <a:pt x="4719" y="665"/>
                  </a:cubicBezTo>
                  <a:lnTo>
                    <a:pt x="4434" y="0"/>
                  </a:ln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3" name="Google Shape;2213;p1"/>
            <p:cNvSpPr/>
            <p:nvPr/>
          </p:nvSpPr>
          <p:spPr>
            <a:xfrm>
              <a:off x="683332" y="4970536"/>
              <a:ext cx="230291" cy="98416"/>
            </a:xfrm>
            <a:custGeom>
              <a:avLst/>
              <a:gdLst/>
              <a:ahLst/>
              <a:cxnLst/>
              <a:rect l="l" t="t" r="r" b="b"/>
              <a:pathLst>
                <a:path w="7158" h="3059" extrusionOk="0">
                  <a:moveTo>
                    <a:pt x="7129" y="2800"/>
                  </a:moveTo>
                  <a:cubicBezTo>
                    <a:pt x="7116" y="2800"/>
                    <a:pt x="7101" y="2811"/>
                    <a:pt x="7063" y="2868"/>
                  </a:cubicBezTo>
                  <a:cubicBezTo>
                    <a:pt x="7058" y="2876"/>
                    <a:pt x="7052" y="2883"/>
                    <a:pt x="7045" y="2890"/>
                  </a:cubicBezTo>
                  <a:lnTo>
                    <a:pt x="7045" y="2890"/>
                  </a:lnTo>
                  <a:cubicBezTo>
                    <a:pt x="7083" y="2882"/>
                    <a:pt x="7120" y="2875"/>
                    <a:pt x="7158" y="2868"/>
                  </a:cubicBezTo>
                  <a:lnTo>
                    <a:pt x="7158" y="2805"/>
                  </a:lnTo>
                  <a:cubicBezTo>
                    <a:pt x="7145" y="2805"/>
                    <a:pt x="7138" y="2800"/>
                    <a:pt x="7129" y="2800"/>
                  </a:cubicBezTo>
                  <a:close/>
                  <a:moveTo>
                    <a:pt x="7045" y="2890"/>
                  </a:moveTo>
                  <a:cubicBezTo>
                    <a:pt x="6954" y="2907"/>
                    <a:pt x="6862" y="2926"/>
                    <a:pt x="6770" y="2945"/>
                  </a:cubicBezTo>
                  <a:lnTo>
                    <a:pt x="6770" y="2945"/>
                  </a:lnTo>
                  <a:cubicBezTo>
                    <a:pt x="6798" y="2955"/>
                    <a:pt x="6826" y="2960"/>
                    <a:pt x="6855" y="2960"/>
                  </a:cubicBezTo>
                  <a:cubicBezTo>
                    <a:pt x="6930" y="2960"/>
                    <a:pt x="7004" y="2930"/>
                    <a:pt x="7045" y="2890"/>
                  </a:cubicBezTo>
                  <a:close/>
                  <a:moveTo>
                    <a:pt x="1674" y="0"/>
                  </a:moveTo>
                  <a:cubicBezTo>
                    <a:pt x="1117" y="0"/>
                    <a:pt x="552" y="80"/>
                    <a:pt x="1" y="240"/>
                  </a:cubicBezTo>
                  <a:cubicBezTo>
                    <a:pt x="191" y="493"/>
                    <a:pt x="349" y="683"/>
                    <a:pt x="539" y="873"/>
                  </a:cubicBezTo>
                  <a:cubicBezTo>
                    <a:pt x="634" y="870"/>
                    <a:pt x="730" y="868"/>
                    <a:pt x="827" y="868"/>
                  </a:cubicBezTo>
                  <a:cubicBezTo>
                    <a:pt x="2707" y="868"/>
                    <a:pt x="4968" y="1462"/>
                    <a:pt x="6113" y="3058"/>
                  </a:cubicBezTo>
                  <a:cubicBezTo>
                    <a:pt x="6314" y="3038"/>
                    <a:pt x="6542" y="2992"/>
                    <a:pt x="6770" y="2945"/>
                  </a:cubicBezTo>
                  <a:lnTo>
                    <a:pt x="6770" y="2945"/>
                  </a:lnTo>
                  <a:cubicBezTo>
                    <a:pt x="6722" y="2928"/>
                    <a:pt x="6680" y="2894"/>
                    <a:pt x="6651" y="2837"/>
                  </a:cubicBezTo>
                  <a:cubicBezTo>
                    <a:pt x="6049" y="1887"/>
                    <a:pt x="5289" y="1158"/>
                    <a:pt x="4371" y="683"/>
                  </a:cubicBezTo>
                  <a:cubicBezTo>
                    <a:pt x="4344" y="689"/>
                    <a:pt x="4318" y="691"/>
                    <a:pt x="4295" y="691"/>
                  </a:cubicBezTo>
                  <a:cubicBezTo>
                    <a:pt x="4181" y="691"/>
                    <a:pt x="4107" y="630"/>
                    <a:pt x="4054" y="525"/>
                  </a:cubicBezTo>
                  <a:cubicBezTo>
                    <a:pt x="4023" y="493"/>
                    <a:pt x="4023" y="493"/>
                    <a:pt x="3991" y="493"/>
                  </a:cubicBezTo>
                  <a:cubicBezTo>
                    <a:pt x="3959" y="651"/>
                    <a:pt x="3959" y="778"/>
                    <a:pt x="3896" y="936"/>
                  </a:cubicBezTo>
                  <a:cubicBezTo>
                    <a:pt x="3873" y="1018"/>
                    <a:pt x="3811" y="1052"/>
                    <a:pt x="3744" y="1052"/>
                  </a:cubicBezTo>
                  <a:cubicBezTo>
                    <a:pt x="3628" y="1052"/>
                    <a:pt x="3496" y="950"/>
                    <a:pt x="3516" y="810"/>
                  </a:cubicBezTo>
                  <a:cubicBezTo>
                    <a:pt x="3548" y="651"/>
                    <a:pt x="3548" y="493"/>
                    <a:pt x="3579" y="335"/>
                  </a:cubicBezTo>
                  <a:cubicBezTo>
                    <a:pt x="2979" y="112"/>
                    <a:pt x="2332" y="0"/>
                    <a:pt x="1674" y="0"/>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4" name="Google Shape;2214;p1"/>
            <p:cNvSpPr/>
            <p:nvPr/>
          </p:nvSpPr>
          <p:spPr>
            <a:xfrm>
              <a:off x="709809" y="5008789"/>
              <a:ext cx="149827" cy="61224"/>
            </a:xfrm>
            <a:custGeom>
              <a:avLst/>
              <a:gdLst/>
              <a:ahLst/>
              <a:cxnLst/>
              <a:rect l="l" t="t" r="r" b="b"/>
              <a:pathLst>
                <a:path w="4657" h="1903" extrusionOk="0">
                  <a:moveTo>
                    <a:pt x="1" y="1"/>
                  </a:moveTo>
                  <a:cubicBezTo>
                    <a:pt x="1270" y="1239"/>
                    <a:pt x="2811" y="1902"/>
                    <a:pt x="4536" y="1902"/>
                  </a:cubicBezTo>
                  <a:cubicBezTo>
                    <a:pt x="4576" y="1902"/>
                    <a:pt x="4616" y="1902"/>
                    <a:pt x="4656" y="1901"/>
                  </a:cubicBezTo>
                  <a:cubicBezTo>
                    <a:pt x="3453" y="603"/>
                    <a:pt x="1711" y="413"/>
                    <a:pt x="1"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5" name="Google Shape;2215;p1"/>
            <p:cNvSpPr/>
            <p:nvPr/>
          </p:nvSpPr>
          <p:spPr>
            <a:xfrm>
              <a:off x="523371" y="4742886"/>
              <a:ext cx="259857" cy="220092"/>
            </a:xfrm>
            <a:custGeom>
              <a:avLst/>
              <a:gdLst/>
              <a:ahLst/>
              <a:cxnLst/>
              <a:rect l="l" t="t" r="r" b="b"/>
              <a:pathLst>
                <a:path w="8077" h="6841" extrusionOk="0">
                  <a:moveTo>
                    <a:pt x="7253" y="5542"/>
                  </a:moveTo>
                  <a:cubicBezTo>
                    <a:pt x="7262" y="5556"/>
                    <a:pt x="7272" y="5570"/>
                    <a:pt x="7282" y="5584"/>
                  </a:cubicBezTo>
                  <a:lnTo>
                    <a:pt x="7282" y="5584"/>
                  </a:lnTo>
                  <a:cubicBezTo>
                    <a:pt x="7274" y="5570"/>
                    <a:pt x="7264" y="5556"/>
                    <a:pt x="7253" y="5542"/>
                  </a:cubicBezTo>
                  <a:close/>
                  <a:moveTo>
                    <a:pt x="951" y="0"/>
                  </a:moveTo>
                  <a:lnTo>
                    <a:pt x="697" y="950"/>
                  </a:lnTo>
                  <a:cubicBezTo>
                    <a:pt x="879" y="1080"/>
                    <a:pt x="784" y="1339"/>
                    <a:pt x="603" y="1339"/>
                  </a:cubicBezTo>
                  <a:cubicBezTo>
                    <a:pt x="564" y="1339"/>
                    <a:pt x="521" y="1327"/>
                    <a:pt x="476" y="1299"/>
                  </a:cubicBezTo>
                  <a:lnTo>
                    <a:pt x="1" y="2027"/>
                  </a:lnTo>
                  <a:cubicBezTo>
                    <a:pt x="1711" y="3167"/>
                    <a:pt x="3389" y="4402"/>
                    <a:pt x="4973" y="5669"/>
                  </a:cubicBezTo>
                  <a:cubicBezTo>
                    <a:pt x="5131" y="5764"/>
                    <a:pt x="4973" y="6049"/>
                    <a:pt x="4814" y="6049"/>
                  </a:cubicBezTo>
                  <a:lnTo>
                    <a:pt x="5194" y="6841"/>
                  </a:lnTo>
                  <a:cubicBezTo>
                    <a:pt x="5759" y="6652"/>
                    <a:pt x="6336" y="6565"/>
                    <a:pt x="6910" y="6565"/>
                  </a:cubicBezTo>
                  <a:cubicBezTo>
                    <a:pt x="7301" y="6565"/>
                    <a:pt x="7691" y="6605"/>
                    <a:pt x="8076" y="6682"/>
                  </a:cubicBezTo>
                  <a:cubicBezTo>
                    <a:pt x="7831" y="6315"/>
                    <a:pt x="7557" y="5978"/>
                    <a:pt x="7282" y="5584"/>
                  </a:cubicBezTo>
                  <a:lnTo>
                    <a:pt x="7282" y="5584"/>
                  </a:lnTo>
                  <a:cubicBezTo>
                    <a:pt x="7373" y="5751"/>
                    <a:pt x="7204" y="5949"/>
                    <a:pt x="7027" y="5949"/>
                  </a:cubicBezTo>
                  <a:cubicBezTo>
                    <a:pt x="6974" y="5949"/>
                    <a:pt x="6920" y="5932"/>
                    <a:pt x="6873" y="5891"/>
                  </a:cubicBezTo>
                  <a:cubicBezTo>
                    <a:pt x="5036" y="3706"/>
                    <a:pt x="3072" y="1774"/>
                    <a:pt x="951"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6" name="Google Shape;2216;p1"/>
            <p:cNvSpPr/>
            <p:nvPr/>
          </p:nvSpPr>
          <p:spPr>
            <a:xfrm>
              <a:off x="41785" y="4452403"/>
              <a:ext cx="719570" cy="482845"/>
            </a:xfrm>
            <a:custGeom>
              <a:avLst/>
              <a:gdLst/>
              <a:ahLst/>
              <a:cxnLst/>
              <a:rect l="l" t="t" r="r" b="b"/>
              <a:pathLst>
                <a:path w="22366" h="15008" extrusionOk="0">
                  <a:moveTo>
                    <a:pt x="156" y="1"/>
                  </a:moveTo>
                  <a:cubicBezTo>
                    <a:pt x="46" y="1"/>
                    <a:pt x="1" y="196"/>
                    <a:pt x="148" y="225"/>
                  </a:cubicBezTo>
                  <a:cubicBezTo>
                    <a:pt x="6007" y="2220"/>
                    <a:pt x="11328" y="5166"/>
                    <a:pt x="15983" y="9029"/>
                  </a:cubicBezTo>
                  <a:cubicBezTo>
                    <a:pt x="18073" y="10803"/>
                    <a:pt x="20037" y="12735"/>
                    <a:pt x="21873" y="14920"/>
                  </a:cubicBezTo>
                  <a:cubicBezTo>
                    <a:pt x="21920" y="14982"/>
                    <a:pt x="21976" y="15008"/>
                    <a:pt x="22032" y="15008"/>
                  </a:cubicBezTo>
                  <a:cubicBezTo>
                    <a:pt x="22202" y="15008"/>
                    <a:pt x="22365" y="14762"/>
                    <a:pt x="22222" y="14571"/>
                  </a:cubicBezTo>
                  <a:cubicBezTo>
                    <a:pt x="16553" y="7636"/>
                    <a:pt x="8857" y="2347"/>
                    <a:pt x="180" y="4"/>
                  </a:cubicBezTo>
                  <a:cubicBezTo>
                    <a:pt x="172" y="2"/>
                    <a:pt x="164" y="1"/>
                    <a:pt x="156"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7" name="Google Shape;2217;p1"/>
            <p:cNvSpPr/>
            <p:nvPr/>
          </p:nvSpPr>
          <p:spPr>
            <a:xfrm>
              <a:off x="-130754" y="4401571"/>
              <a:ext cx="887478" cy="571609"/>
            </a:xfrm>
            <a:custGeom>
              <a:avLst/>
              <a:gdLst/>
              <a:ahLst/>
              <a:cxnLst/>
              <a:rect l="l" t="t" r="r" b="b"/>
              <a:pathLst>
                <a:path w="27585" h="17767" extrusionOk="0">
                  <a:moveTo>
                    <a:pt x="3675" y="0"/>
                  </a:moveTo>
                  <a:cubicBezTo>
                    <a:pt x="3611" y="2977"/>
                    <a:pt x="2249" y="5954"/>
                    <a:pt x="1" y="7917"/>
                  </a:cubicBezTo>
                  <a:cubicBezTo>
                    <a:pt x="3896" y="9343"/>
                    <a:pt x="7697" y="11211"/>
                    <a:pt x="11560" y="12699"/>
                  </a:cubicBezTo>
                  <a:cubicBezTo>
                    <a:pt x="13492" y="13459"/>
                    <a:pt x="15487" y="14188"/>
                    <a:pt x="17419" y="14885"/>
                  </a:cubicBezTo>
                  <a:cubicBezTo>
                    <a:pt x="12795" y="11813"/>
                    <a:pt x="7950" y="9311"/>
                    <a:pt x="2566" y="7632"/>
                  </a:cubicBezTo>
                  <a:cubicBezTo>
                    <a:pt x="2418" y="7603"/>
                    <a:pt x="2491" y="7408"/>
                    <a:pt x="2631" y="7408"/>
                  </a:cubicBezTo>
                  <a:cubicBezTo>
                    <a:pt x="2640" y="7408"/>
                    <a:pt x="2651" y="7409"/>
                    <a:pt x="2661" y="7411"/>
                  </a:cubicBezTo>
                  <a:cubicBezTo>
                    <a:pt x="8583" y="9121"/>
                    <a:pt x="14379" y="11781"/>
                    <a:pt x="19287" y="15613"/>
                  </a:cubicBezTo>
                  <a:cubicBezTo>
                    <a:pt x="21188" y="16278"/>
                    <a:pt x="23056" y="16975"/>
                    <a:pt x="24893" y="17735"/>
                  </a:cubicBezTo>
                  <a:lnTo>
                    <a:pt x="24956" y="17766"/>
                  </a:lnTo>
                  <a:cubicBezTo>
                    <a:pt x="24988" y="17735"/>
                    <a:pt x="24988" y="17703"/>
                    <a:pt x="25020" y="17703"/>
                  </a:cubicBezTo>
                  <a:cubicBezTo>
                    <a:pt x="25210" y="17576"/>
                    <a:pt x="25368" y="17545"/>
                    <a:pt x="25590" y="17450"/>
                  </a:cubicBezTo>
                  <a:lnTo>
                    <a:pt x="25178" y="16658"/>
                  </a:lnTo>
                  <a:cubicBezTo>
                    <a:pt x="25146" y="16658"/>
                    <a:pt x="25083" y="16658"/>
                    <a:pt x="25051" y="16626"/>
                  </a:cubicBezTo>
                  <a:cubicBezTo>
                    <a:pt x="18559" y="11781"/>
                    <a:pt x="11845" y="7791"/>
                    <a:pt x="4340" y="4782"/>
                  </a:cubicBezTo>
                  <a:cubicBezTo>
                    <a:pt x="4251" y="4753"/>
                    <a:pt x="4273" y="4557"/>
                    <a:pt x="4405" y="4557"/>
                  </a:cubicBezTo>
                  <a:cubicBezTo>
                    <a:pt x="4414" y="4557"/>
                    <a:pt x="4424" y="4558"/>
                    <a:pt x="4435" y="4560"/>
                  </a:cubicBezTo>
                  <a:cubicBezTo>
                    <a:pt x="9977" y="6619"/>
                    <a:pt x="15424" y="9311"/>
                    <a:pt x="20396" y="12636"/>
                  </a:cubicBezTo>
                  <a:lnTo>
                    <a:pt x="20871" y="11908"/>
                  </a:lnTo>
                  <a:cubicBezTo>
                    <a:pt x="17324" y="9469"/>
                    <a:pt x="13650" y="7284"/>
                    <a:pt x="9818" y="5352"/>
                  </a:cubicBezTo>
                  <a:cubicBezTo>
                    <a:pt x="9712" y="5272"/>
                    <a:pt x="9785" y="5148"/>
                    <a:pt x="9886" y="5148"/>
                  </a:cubicBezTo>
                  <a:cubicBezTo>
                    <a:pt x="9905" y="5148"/>
                    <a:pt x="9925" y="5152"/>
                    <a:pt x="9945" y="5162"/>
                  </a:cubicBezTo>
                  <a:cubicBezTo>
                    <a:pt x="13809" y="6904"/>
                    <a:pt x="17577" y="9026"/>
                    <a:pt x="21061" y="11528"/>
                  </a:cubicBezTo>
                  <a:lnTo>
                    <a:pt x="21346" y="10578"/>
                  </a:lnTo>
                  <a:cubicBezTo>
                    <a:pt x="16691" y="6682"/>
                    <a:pt x="11402" y="3800"/>
                    <a:pt x="5511" y="1774"/>
                  </a:cubicBezTo>
                  <a:cubicBezTo>
                    <a:pt x="5365" y="1715"/>
                    <a:pt x="5381" y="1548"/>
                    <a:pt x="5509" y="1548"/>
                  </a:cubicBezTo>
                  <a:cubicBezTo>
                    <a:pt x="5520" y="1548"/>
                    <a:pt x="5531" y="1550"/>
                    <a:pt x="5543" y="1552"/>
                  </a:cubicBezTo>
                  <a:cubicBezTo>
                    <a:pt x="14220" y="3959"/>
                    <a:pt x="21916" y="9216"/>
                    <a:pt x="27585" y="16151"/>
                  </a:cubicBezTo>
                  <a:cubicBezTo>
                    <a:pt x="24703" y="12193"/>
                    <a:pt x="22011" y="8202"/>
                    <a:pt x="17894" y="5416"/>
                  </a:cubicBezTo>
                  <a:cubicBezTo>
                    <a:pt x="13650" y="2502"/>
                    <a:pt x="8678" y="1014"/>
                    <a:pt x="3675"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8" name="Google Shape;2218;p1"/>
            <p:cNvSpPr/>
            <p:nvPr/>
          </p:nvSpPr>
          <p:spPr>
            <a:xfrm>
              <a:off x="3468" y="4546635"/>
              <a:ext cx="684985" cy="389866"/>
            </a:xfrm>
            <a:custGeom>
              <a:avLst/>
              <a:gdLst/>
              <a:ahLst/>
              <a:cxnLst/>
              <a:rect l="l" t="t" r="r" b="b"/>
              <a:pathLst>
                <a:path w="21291" h="12118" extrusionOk="0">
                  <a:moveTo>
                    <a:pt x="168" y="1"/>
                  </a:moveTo>
                  <a:cubicBezTo>
                    <a:pt x="51" y="1"/>
                    <a:pt x="0" y="214"/>
                    <a:pt x="136" y="242"/>
                  </a:cubicBezTo>
                  <a:cubicBezTo>
                    <a:pt x="7673" y="3282"/>
                    <a:pt x="14355" y="7272"/>
                    <a:pt x="20848" y="12086"/>
                  </a:cubicBezTo>
                  <a:cubicBezTo>
                    <a:pt x="20879" y="12117"/>
                    <a:pt x="20911" y="12117"/>
                    <a:pt x="20974" y="12117"/>
                  </a:cubicBezTo>
                  <a:cubicBezTo>
                    <a:pt x="21133" y="12117"/>
                    <a:pt x="21291" y="11832"/>
                    <a:pt x="21133" y="11706"/>
                  </a:cubicBezTo>
                  <a:cubicBezTo>
                    <a:pt x="19549" y="10471"/>
                    <a:pt x="17902" y="9235"/>
                    <a:pt x="16161" y="8095"/>
                  </a:cubicBezTo>
                  <a:cubicBezTo>
                    <a:pt x="11220" y="4770"/>
                    <a:pt x="5805" y="2078"/>
                    <a:pt x="231" y="20"/>
                  </a:cubicBezTo>
                  <a:cubicBezTo>
                    <a:pt x="209" y="6"/>
                    <a:pt x="187" y="1"/>
                    <a:pt x="16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9" name="Google Shape;2219;p1"/>
            <p:cNvSpPr/>
            <p:nvPr/>
          </p:nvSpPr>
          <p:spPr>
            <a:xfrm>
              <a:off x="41464" y="4275230"/>
              <a:ext cx="741769" cy="653102"/>
            </a:xfrm>
            <a:custGeom>
              <a:avLst/>
              <a:gdLst/>
              <a:ahLst/>
              <a:cxnLst/>
              <a:rect l="l" t="t" r="r" b="b"/>
              <a:pathLst>
                <a:path w="23056" h="20300" extrusionOk="0">
                  <a:moveTo>
                    <a:pt x="8646" y="0"/>
                  </a:moveTo>
                  <a:cubicBezTo>
                    <a:pt x="8614" y="127"/>
                    <a:pt x="8582" y="190"/>
                    <a:pt x="8456" y="254"/>
                  </a:cubicBezTo>
                  <a:cubicBezTo>
                    <a:pt x="5637" y="1362"/>
                    <a:pt x="2819" y="2344"/>
                    <a:pt x="0" y="3357"/>
                  </a:cubicBezTo>
                  <a:cubicBezTo>
                    <a:pt x="4845" y="4434"/>
                    <a:pt x="9659" y="6081"/>
                    <a:pt x="13649" y="9089"/>
                  </a:cubicBezTo>
                  <a:cubicBezTo>
                    <a:pt x="17576" y="12003"/>
                    <a:pt x="20585" y="16120"/>
                    <a:pt x="23055" y="20300"/>
                  </a:cubicBezTo>
                  <a:cubicBezTo>
                    <a:pt x="20648" y="12066"/>
                    <a:pt x="15613" y="4877"/>
                    <a:pt x="8646"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0" name="Google Shape;2220;p1"/>
            <p:cNvSpPr/>
            <p:nvPr/>
          </p:nvSpPr>
          <p:spPr>
            <a:xfrm>
              <a:off x="181413" y="4565456"/>
              <a:ext cx="370466" cy="219513"/>
            </a:xfrm>
            <a:custGeom>
              <a:avLst/>
              <a:gdLst/>
              <a:ahLst/>
              <a:cxnLst/>
              <a:rect l="l" t="t" r="r" b="b"/>
              <a:pathLst>
                <a:path w="11515" h="6823" extrusionOk="0">
                  <a:moveTo>
                    <a:pt x="208" y="1"/>
                  </a:moveTo>
                  <a:cubicBezTo>
                    <a:pt x="95" y="1"/>
                    <a:pt x="0" y="137"/>
                    <a:pt x="115" y="195"/>
                  </a:cubicBezTo>
                  <a:cubicBezTo>
                    <a:pt x="3979" y="2158"/>
                    <a:pt x="7621" y="4312"/>
                    <a:pt x="11168" y="6782"/>
                  </a:cubicBezTo>
                  <a:cubicBezTo>
                    <a:pt x="11202" y="6810"/>
                    <a:pt x="11236" y="6822"/>
                    <a:pt x="11267" y="6822"/>
                  </a:cubicBezTo>
                  <a:cubicBezTo>
                    <a:pt x="11414" y="6822"/>
                    <a:pt x="11514" y="6564"/>
                    <a:pt x="11358" y="6434"/>
                  </a:cubicBezTo>
                  <a:cubicBezTo>
                    <a:pt x="7874" y="3932"/>
                    <a:pt x="4106" y="1778"/>
                    <a:pt x="242" y="5"/>
                  </a:cubicBezTo>
                  <a:cubicBezTo>
                    <a:pt x="231" y="2"/>
                    <a:pt x="219" y="1"/>
                    <a:pt x="20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1" name="Google Shape;2221;p1"/>
            <p:cNvSpPr/>
            <p:nvPr/>
          </p:nvSpPr>
          <p:spPr>
            <a:xfrm>
              <a:off x="5626850" y="2893788"/>
              <a:ext cx="1467227" cy="2428992"/>
            </a:xfrm>
            <a:custGeom>
              <a:avLst/>
              <a:gdLst/>
              <a:ahLst/>
              <a:cxnLst/>
              <a:rect l="l" t="t" r="r" b="b"/>
              <a:pathLst>
                <a:path w="45605" h="75499" extrusionOk="0">
                  <a:moveTo>
                    <a:pt x="26508" y="440"/>
                  </a:moveTo>
                  <a:cubicBezTo>
                    <a:pt x="27775" y="535"/>
                    <a:pt x="28915" y="1073"/>
                    <a:pt x="29675" y="2118"/>
                  </a:cubicBezTo>
                  <a:cubicBezTo>
                    <a:pt x="29544" y="2134"/>
                    <a:pt x="29415" y="2141"/>
                    <a:pt x="29288" y="2141"/>
                  </a:cubicBezTo>
                  <a:cubicBezTo>
                    <a:pt x="28114" y="2141"/>
                    <a:pt x="27079" y="1497"/>
                    <a:pt x="26508" y="440"/>
                  </a:cubicBezTo>
                  <a:close/>
                  <a:moveTo>
                    <a:pt x="22708" y="6995"/>
                  </a:moveTo>
                  <a:cubicBezTo>
                    <a:pt x="22708" y="7027"/>
                    <a:pt x="22708" y="7090"/>
                    <a:pt x="22739" y="7122"/>
                  </a:cubicBezTo>
                  <a:cubicBezTo>
                    <a:pt x="23493" y="8182"/>
                    <a:pt x="24739" y="8752"/>
                    <a:pt x="26018" y="8752"/>
                  </a:cubicBezTo>
                  <a:cubicBezTo>
                    <a:pt x="26458" y="8752"/>
                    <a:pt x="26902" y="8685"/>
                    <a:pt x="27331" y="8547"/>
                  </a:cubicBezTo>
                  <a:cubicBezTo>
                    <a:pt x="27490" y="9149"/>
                    <a:pt x="27648" y="9687"/>
                    <a:pt x="27870" y="10257"/>
                  </a:cubicBezTo>
                  <a:lnTo>
                    <a:pt x="27711" y="10257"/>
                  </a:lnTo>
                  <a:cubicBezTo>
                    <a:pt x="27354" y="10303"/>
                    <a:pt x="26998" y="10326"/>
                    <a:pt x="26644" y="10326"/>
                  </a:cubicBezTo>
                  <a:cubicBezTo>
                    <a:pt x="25528" y="10326"/>
                    <a:pt x="24439" y="10089"/>
                    <a:pt x="23404" y="9560"/>
                  </a:cubicBezTo>
                  <a:cubicBezTo>
                    <a:pt x="22391" y="9054"/>
                    <a:pt x="21631" y="8262"/>
                    <a:pt x="20744" y="7597"/>
                  </a:cubicBezTo>
                  <a:cubicBezTo>
                    <a:pt x="20807" y="7502"/>
                    <a:pt x="20839" y="7438"/>
                    <a:pt x="20839" y="7407"/>
                  </a:cubicBezTo>
                  <a:cubicBezTo>
                    <a:pt x="20902" y="7410"/>
                    <a:pt x="20965" y="7411"/>
                    <a:pt x="21028" y="7411"/>
                  </a:cubicBezTo>
                  <a:cubicBezTo>
                    <a:pt x="21603" y="7411"/>
                    <a:pt x="22194" y="7280"/>
                    <a:pt x="22708" y="6995"/>
                  </a:cubicBezTo>
                  <a:close/>
                  <a:moveTo>
                    <a:pt x="20522" y="7818"/>
                  </a:moveTo>
                  <a:cubicBezTo>
                    <a:pt x="21499" y="10043"/>
                    <a:pt x="24312" y="10966"/>
                    <a:pt x="26691" y="10966"/>
                  </a:cubicBezTo>
                  <a:cubicBezTo>
                    <a:pt x="27089" y="10966"/>
                    <a:pt x="27475" y="10940"/>
                    <a:pt x="27838" y="10890"/>
                  </a:cubicBezTo>
                  <a:lnTo>
                    <a:pt x="27838" y="10890"/>
                  </a:lnTo>
                  <a:cubicBezTo>
                    <a:pt x="27838" y="10922"/>
                    <a:pt x="27806" y="10954"/>
                    <a:pt x="27806" y="10985"/>
                  </a:cubicBezTo>
                  <a:cubicBezTo>
                    <a:pt x="26666" y="14912"/>
                    <a:pt x="25463" y="18808"/>
                    <a:pt x="24323" y="22671"/>
                  </a:cubicBezTo>
                  <a:cubicBezTo>
                    <a:pt x="24069" y="22703"/>
                    <a:pt x="23974" y="23020"/>
                    <a:pt x="24164" y="23178"/>
                  </a:cubicBezTo>
                  <a:cubicBezTo>
                    <a:pt x="23974" y="23875"/>
                    <a:pt x="23816" y="24508"/>
                    <a:pt x="23594" y="25173"/>
                  </a:cubicBezTo>
                  <a:lnTo>
                    <a:pt x="23594" y="25300"/>
                  </a:lnTo>
                  <a:cubicBezTo>
                    <a:pt x="23497" y="25301"/>
                    <a:pt x="23401" y="25301"/>
                    <a:pt x="23304" y="25301"/>
                  </a:cubicBezTo>
                  <a:cubicBezTo>
                    <a:pt x="20489" y="25301"/>
                    <a:pt x="17707" y="24855"/>
                    <a:pt x="15044" y="23906"/>
                  </a:cubicBezTo>
                  <a:cubicBezTo>
                    <a:pt x="12257" y="22924"/>
                    <a:pt x="10072" y="21214"/>
                    <a:pt x="7538" y="19726"/>
                  </a:cubicBezTo>
                  <a:cubicBezTo>
                    <a:pt x="9818" y="17857"/>
                    <a:pt x="11972" y="15799"/>
                    <a:pt x="14157" y="13772"/>
                  </a:cubicBezTo>
                  <a:cubicBezTo>
                    <a:pt x="16279" y="11840"/>
                    <a:pt x="18527" y="9940"/>
                    <a:pt x="20522" y="7818"/>
                  </a:cubicBezTo>
                  <a:close/>
                  <a:moveTo>
                    <a:pt x="10737" y="25616"/>
                  </a:moveTo>
                  <a:cubicBezTo>
                    <a:pt x="11718" y="26060"/>
                    <a:pt x="12764" y="26440"/>
                    <a:pt x="13777" y="26788"/>
                  </a:cubicBezTo>
                  <a:cubicBezTo>
                    <a:pt x="14189" y="26946"/>
                    <a:pt x="14632" y="27073"/>
                    <a:pt x="15012" y="27263"/>
                  </a:cubicBezTo>
                  <a:cubicBezTo>
                    <a:pt x="14094" y="28625"/>
                    <a:pt x="13429" y="30145"/>
                    <a:pt x="12764" y="31570"/>
                  </a:cubicBezTo>
                  <a:lnTo>
                    <a:pt x="12637" y="31570"/>
                  </a:lnTo>
                  <a:cubicBezTo>
                    <a:pt x="12499" y="31577"/>
                    <a:pt x="12365" y="31581"/>
                    <a:pt x="12233" y="31581"/>
                  </a:cubicBezTo>
                  <a:cubicBezTo>
                    <a:pt x="10672" y="31581"/>
                    <a:pt x="9545" y="31053"/>
                    <a:pt x="8552" y="29797"/>
                  </a:cubicBezTo>
                  <a:lnTo>
                    <a:pt x="8678" y="29670"/>
                  </a:lnTo>
                  <a:cubicBezTo>
                    <a:pt x="9122" y="29100"/>
                    <a:pt x="9407" y="28340"/>
                    <a:pt x="9723" y="27675"/>
                  </a:cubicBezTo>
                  <a:cubicBezTo>
                    <a:pt x="10072" y="27010"/>
                    <a:pt x="10420" y="26313"/>
                    <a:pt x="10737" y="25648"/>
                  </a:cubicBezTo>
                  <a:lnTo>
                    <a:pt x="10737" y="25616"/>
                  </a:lnTo>
                  <a:close/>
                  <a:moveTo>
                    <a:pt x="17514" y="28023"/>
                  </a:moveTo>
                  <a:cubicBezTo>
                    <a:pt x="18337" y="28245"/>
                    <a:pt x="19161" y="28498"/>
                    <a:pt x="20016" y="28625"/>
                  </a:cubicBezTo>
                  <a:cubicBezTo>
                    <a:pt x="19477" y="29638"/>
                    <a:pt x="19097" y="30715"/>
                    <a:pt x="18686" y="31728"/>
                  </a:cubicBezTo>
                  <a:cubicBezTo>
                    <a:pt x="18548" y="31747"/>
                    <a:pt x="18413" y="31756"/>
                    <a:pt x="18282" y="31756"/>
                  </a:cubicBezTo>
                  <a:cubicBezTo>
                    <a:pt x="17509" y="31756"/>
                    <a:pt x="16852" y="31442"/>
                    <a:pt x="16310" y="30873"/>
                  </a:cubicBezTo>
                  <a:cubicBezTo>
                    <a:pt x="16754" y="29923"/>
                    <a:pt x="17166" y="28973"/>
                    <a:pt x="17514" y="28023"/>
                  </a:cubicBezTo>
                  <a:close/>
                  <a:moveTo>
                    <a:pt x="27806" y="13994"/>
                  </a:moveTo>
                  <a:cubicBezTo>
                    <a:pt x="39587" y="20138"/>
                    <a:pt x="44179" y="37334"/>
                    <a:pt x="41266" y="49558"/>
                  </a:cubicBezTo>
                  <a:cubicBezTo>
                    <a:pt x="37465" y="65361"/>
                    <a:pt x="19382" y="71093"/>
                    <a:pt x="4878" y="71220"/>
                  </a:cubicBezTo>
                  <a:cubicBezTo>
                    <a:pt x="4846" y="71188"/>
                    <a:pt x="4846" y="71125"/>
                    <a:pt x="4815" y="71125"/>
                  </a:cubicBezTo>
                  <a:cubicBezTo>
                    <a:pt x="3231" y="70396"/>
                    <a:pt x="2724" y="65963"/>
                    <a:pt x="2503" y="64442"/>
                  </a:cubicBezTo>
                  <a:cubicBezTo>
                    <a:pt x="2344" y="63492"/>
                    <a:pt x="1268" y="58615"/>
                    <a:pt x="2471" y="57824"/>
                  </a:cubicBezTo>
                  <a:lnTo>
                    <a:pt x="2503" y="57824"/>
                  </a:lnTo>
                  <a:cubicBezTo>
                    <a:pt x="3792" y="57981"/>
                    <a:pt x="5102" y="58059"/>
                    <a:pt x="6421" y="58059"/>
                  </a:cubicBezTo>
                  <a:cubicBezTo>
                    <a:pt x="15725" y="58059"/>
                    <a:pt x="25441" y="54165"/>
                    <a:pt x="31100" y="46676"/>
                  </a:cubicBezTo>
                  <a:cubicBezTo>
                    <a:pt x="36990" y="38917"/>
                    <a:pt x="34362" y="26630"/>
                    <a:pt x="25083" y="22956"/>
                  </a:cubicBezTo>
                  <a:cubicBezTo>
                    <a:pt x="26065" y="20011"/>
                    <a:pt x="26983" y="17002"/>
                    <a:pt x="27806" y="13994"/>
                  </a:cubicBezTo>
                  <a:close/>
                  <a:moveTo>
                    <a:pt x="28250" y="12410"/>
                  </a:moveTo>
                  <a:cubicBezTo>
                    <a:pt x="35090" y="15166"/>
                    <a:pt x="39176" y="22006"/>
                    <a:pt x="41551" y="28657"/>
                  </a:cubicBezTo>
                  <a:cubicBezTo>
                    <a:pt x="44053" y="35687"/>
                    <a:pt x="44781" y="43573"/>
                    <a:pt x="42532" y="50825"/>
                  </a:cubicBezTo>
                  <a:cubicBezTo>
                    <a:pt x="40474" y="57507"/>
                    <a:pt x="36072" y="63366"/>
                    <a:pt x="29865" y="66786"/>
                  </a:cubicBezTo>
                  <a:cubicBezTo>
                    <a:pt x="23593" y="70255"/>
                    <a:pt x="16324" y="73140"/>
                    <a:pt x="9059" y="73140"/>
                  </a:cubicBezTo>
                  <a:cubicBezTo>
                    <a:pt x="8034" y="73140"/>
                    <a:pt x="7009" y="73083"/>
                    <a:pt x="5986" y="72961"/>
                  </a:cubicBezTo>
                  <a:cubicBezTo>
                    <a:pt x="5955" y="72961"/>
                    <a:pt x="5955" y="72993"/>
                    <a:pt x="5923" y="72993"/>
                  </a:cubicBezTo>
                  <a:cubicBezTo>
                    <a:pt x="5480" y="72708"/>
                    <a:pt x="5131" y="72455"/>
                    <a:pt x="4815" y="72075"/>
                  </a:cubicBezTo>
                  <a:lnTo>
                    <a:pt x="4815" y="72075"/>
                  </a:lnTo>
                  <a:cubicBezTo>
                    <a:pt x="4958" y="72076"/>
                    <a:pt x="5102" y="72076"/>
                    <a:pt x="5247" y="72076"/>
                  </a:cubicBezTo>
                  <a:cubicBezTo>
                    <a:pt x="20151" y="72076"/>
                    <a:pt x="38514" y="65584"/>
                    <a:pt x="42184" y="49431"/>
                  </a:cubicBezTo>
                  <a:cubicBezTo>
                    <a:pt x="44939" y="37176"/>
                    <a:pt x="40442" y="18871"/>
                    <a:pt x="27965" y="13392"/>
                  </a:cubicBezTo>
                  <a:cubicBezTo>
                    <a:pt x="28028" y="13044"/>
                    <a:pt x="28155" y="12759"/>
                    <a:pt x="28250" y="12410"/>
                  </a:cubicBezTo>
                  <a:close/>
                  <a:moveTo>
                    <a:pt x="36199" y="62764"/>
                  </a:moveTo>
                  <a:lnTo>
                    <a:pt x="36199" y="62764"/>
                  </a:lnTo>
                  <a:cubicBezTo>
                    <a:pt x="34837" y="64759"/>
                    <a:pt x="33982" y="67103"/>
                    <a:pt x="33538" y="69414"/>
                  </a:cubicBezTo>
                  <a:cubicBezTo>
                    <a:pt x="33158" y="71473"/>
                    <a:pt x="33317" y="73183"/>
                    <a:pt x="30720" y="74101"/>
                  </a:cubicBezTo>
                  <a:cubicBezTo>
                    <a:pt x="30094" y="74324"/>
                    <a:pt x="29297" y="74382"/>
                    <a:pt x="28469" y="74382"/>
                  </a:cubicBezTo>
                  <a:cubicBezTo>
                    <a:pt x="27579" y="74382"/>
                    <a:pt x="26653" y="74315"/>
                    <a:pt x="25863" y="74315"/>
                  </a:cubicBezTo>
                  <a:cubicBezTo>
                    <a:pt x="25714" y="74315"/>
                    <a:pt x="25569" y="74317"/>
                    <a:pt x="25431" y="74323"/>
                  </a:cubicBezTo>
                  <a:cubicBezTo>
                    <a:pt x="22233" y="74450"/>
                    <a:pt x="18971" y="74545"/>
                    <a:pt x="15772" y="74608"/>
                  </a:cubicBezTo>
                  <a:cubicBezTo>
                    <a:pt x="14157" y="74640"/>
                    <a:pt x="12574" y="74703"/>
                    <a:pt x="10927" y="74703"/>
                  </a:cubicBezTo>
                  <a:cubicBezTo>
                    <a:pt x="10526" y="74703"/>
                    <a:pt x="9582" y="74809"/>
                    <a:pt x="8633" y="74809"/>
                  </a:cubicBezTo>
                  <a:cubicBezTo>
                    <a:pt x="7256" y="74809"/>
                    <a:pt x="5869" y="74587"/>
                    <a:pt x="6113" y="73500"/>
                  </a:cubicBezTo>
                  <a:cubicBezTo>
                    <a:pt x="6145" y="73468"/>
                    <a:pt x="6176" y="73373"/>
                    <a:pt x="6176" y="73310"/>
                  </a:cubicBezTo>
                  <a:cubicBezTo>
                    <a:pt x="7468" y="73653"/>
                    <a:pt x="8782" y="73800"/>
                    <a:pt x="10098" y="73800"/>
                  </a:cubicBezTo>
                  <a:cubicBezTo>
                    <a:pt x="12913" y="73800"/>
                    <a:pt x="15736" y="73128"/>
                    <a:pt x="18369" y="72265"/>
                  </a:cubicBezTo>
                  <a:cubicBezTo>
                    <a:pt x="22423" y="70966"/>
                    <a:pt x="26508" y="69351"/>
                    <a:pt x="30213" y="67324"/>
                  </a:cubicBezTo>
                  <a:cubicBezTo>
                    <a:pt x="32430" y="66089"/>
                    <a:pt x="34457" y="64569"/>
                    <a:pt x="36199" y="62764"/>
                  </a:cubicBezTo>
                  <a:close/>
                  <a:moveTo>
                    <a:pt x="26141" y="1"/>
                  </a:moveTo>
                  <a:cubicBezTo>
                    <a:pt x="26051" y="1"/>
                    <a:pt x="25961" y="45"/>
                    <a:pt x="25906" y="155"/>
                  </a:cubicBezTo>
                  <a:cubicBezTo>
                    <a:pt x="24798" y="2245"/>
                    <a:pt x="23816" y="4430"/>
                    <a:pt x="22898" y="6647"/>
                  </a:cubicBezTo>
                  <a:cubicBezTo>
                    <a:pt x="22866" y="6678"/>
                    <a:pt x="22898" y="6742"/>
                    <a:pt x="22898" y="6773"/>
                  </a:cubicBezTo>
                  <a:cubicBezTo>
                    <a:pt x="22916" y="6810"/>
                    <a:pt x="22987" y="6847"/>
                    <a:pt x="23062" y="6847"/>
                  </a:cubicBezTo>
                  <a:cubicBezTo>
                    <a:pt x="23117" y="6847"/>
                    <a:pt x="23174" y="6827"/>
                    <a:pt x="23214" y="6773"/>
                  </a:cubicBezTo>
                  <a:cubicBezTo>
                    <a:pt x="24291" y="4873"/>
                    <a:pt x="25304" y="2878"/>
                    <a:pt x="26191" y="915"/>
                  </a:cubicBezTo>
                  <a:cubicBezTo>
                    <a:pt x="26709" y="2066"/>
                    <a:pt x="27908" y="2773"/>
                    <a:pt x="29169" y="2773"/>
                  </a:cubicBezTo>
                  <a:cubicBezTo>
                    <a:pt x="29295" y="2773"/>
                    <a:pt x="29421" y="2766"/>
                    <a:pt x="29548" y="2751"/>
                  </a:cubicBezTo>
                  <a:lnTo>
                    <a:pt x="29548" y="2751"/>
                  </a:lnTo>
                  <a:cubicBezTo>
                    <a:pt x="28503" y="4303"/>
                    <a:pt x="27300" y="6235"/>
                    <a:pt x="27015" y="8072"/>
                  </a:cubicBezTo>
                  <a:cubicBezTo>
                    <a:pt x="26636" y="8187"/>
                    <a:pt x="26262" y="8242"/>
                    <a:pt x="25897" y="8242"/>
                  </a:cubicBezTo>
                  <a:cubicBezTo>
                    <a:pt x="24853" y="8242"/>
                    <a:pt x="23877" y="7792"/>
                    <a:pt x="23056" y="6995"/>
                  </a:cubicBezTo>
                  <a:cubicBezTo>
                    <a:pt x="23024" y="6963"/>
                    <a:pt x="22929" y="6963"/>
                    <a:pt x="22898" y="6963"/>
                  </a:cubicBezTo>
                  <a:lnTo>
                    <a:pt x="22898" y="6805"/>
                  </a:lnTo>
                  <a:cubicBezTo>
                    <a:pt x="22898" y="6727"/>
                    <a:pt x="22812" y="6670"/>
                    <a:pt x="22711" y="6670"/>
                  </a:cubicBezTo>
                  <a:cubicBezTo>
                    <a:pt x="22689" y="6670"/>
                    <a:pt x="22667" y="6673"/>
                    <a:pt x="22644" y="6678"/>
                  </a:cubicBezTo>
                  <a:cubicBezTo>
                    <a:pt x="21853" y="6963"/>
                    <a:pt x="21188" y="7248"/>
                    <a:pt x="20332" y="7248"/>
                  </a:cubicBezTo>
                  <a:cubicBezTo>
                    <a:pt x="20206" y="7248"/>
                    <a:pt x="20174" y="7312"/>
                    <a:pt x="20174" y="7407"/>
                  </a:cubicBezTo>
                  <a:cubicBezTo>
                    <a:pt x="17862" y="9212"/>
                    <a:pt x="15772" y="11397"/>
                    <a:pt x="13587" y="13424"/>
                  </a:cubicBezTo>
                  <a:cubicBezTo>
                    <a:pt x="11623" y="15229"/>
                    <a:pt x="9565" y="17002"/>
                    <a:pt x="7696" y="18966"/>
                  </a:cubicBezTo>
                  <a:cubicBezTo>
                    <a:pt x="7725" y="18853"/>
                    <a:pt x="7626" y="18739"/>
                    <a:pt x="7537" y="18739"/>
                  </a:cubicBezTo>
                  <a:cubicBezTo>
                    <a:pt x="7527" y="18739"/>
                    <a:pt x="7516" y="18741"/>
                    <a:pt x="7506" y="18744"/>
                  </a:cubicBezTo>
                  <a:cubicBezTo>
                    <a:pt x="6398" y="19124"/>
                    <a:pt x="5353" y="19948"/>
                    <a:pt x="4910" y="21056"/>
                  </a:cubicBezTo>
                  <a:cubicBezTo>
                    <a:pt x="4878" y="21119"/>
                    <a:pt x="4878" y="21214"/>
                    <a:pt x="4910" y="21246"/>
                  </a:cubicBezTo>
                  <a:cubicBezTo>
                    <a:pt x="4846" y="21341"/>
                    <a:pt x="4846" y="21468"/>
                    <a:pt x="4910" y="21531"/>
                  </a:cubicBezTo>
                  <a:cubicBezTo>
                    <a:pt x="6335" y="23305"/>
                    <a:pt x="8203" y="24571"/>
                    <a:pt x="10230" y="25553"/>
                  </a:cubicBezTo>
                  <a:cubicBezTo>
                    <a:pt x="9755" y="26186"/>
                    <a:pt x="9343" y="26915"/>
                    <a:pt x="8963" y="27611"/>
                  </a:cubicBezTo>
                  <a:cubicBezTo>
                    <a:pt x="8615" y="28245"/>
                    <a:pt x="8203" y="28878"/>
                    <a:pt x="8013" y="29607"/>
                  </a:cubicBezTo>
                  <a:lnTo>
                    <a:pt x="8013" y="29638"/>
                  </a:lnTo>
                  <a:cubicBezTo>
                    <a:pt x="7918" y="29670"/>
                    <a:pt x="7855" y="29765"/>
                    <a:pt x="7886" y="29892"/>
                  </a:cubicBezTo>
                  <a:cubicBezTo>
                    <a:pt x="8359" y="31389"/>
                    <a:pt x="10075" y="32473"/>
                    <a:pt x="11659" y="32473"/>
                  </a:cubicBezTo>
                  <a:cubicBezTo>
                    <a:pt x="11984" y="32473"/>
                    <a:pt x="12303" y="32427"/>
                    <a:pt x="12605" y="32330"/>
                  </a:cubicBezTo>
                  <a:cubicBezTo>
                    <a:pt x="12732" y="32298"/>
                    <a:pt x="12764" y="32267"/>
                    <a:pt x="12795" y="32172"/>
                  </a:cubicBezTo>
                  <a:cubicBezTo>
                    <a:pt x="12890" y="32172"/>
                    <a:pt x="12954" y="32140"/>
                    <a:pt x="12985" y="32045"/>
                  </a:cubicBezTo>
                  <a:cubicBezTo>
                    <a:pt x="13840" y="30620"/>
                    <a:pt x="14790" y="29195"/>
                    <a:pt x="15424" y="27707"/>
                  </a:cubicBezTo>
                  <a:cubicBezTo>
                    <a:pt x="15455" y="27611"/>
                    <a:pt x="15455" y="27580"/>
                    <a:pt x="15455" y="27548"/>
                  </a:cubicBezTo>
                  <a:cubicBezTo>
                    <a:pt x="15962" y="27707"/>
                    <a:pt x="16532" y="27897"/>
                    <a:pt x="17071" y="28055"/>
                  </a:cubicBezTo>
                  <a:cubicBezTo>
                    <a:pt x="16564" y="28942"/>
                    <a:pt x="16089" y="29892"/>
                    <a:pt x="15677" y="30778"/>
                  </a:cubicBezTo>
                  <a:cubicBezTo>
                    <a:pt x="15614" y="31000"/>
                    <a:pt x="15677" y="31158"/>
                    <a:pt x="15835" y="31222"/>
                  </a:cubicBezTo>
                  <a:cubicBezTo>
                    <a:pt x="16329" y="31975"/>
                    <a:pt x="17184" y="32430"/>
                    <a:pt x="18069" y="32430"/>
                  </a:cubicBezTo>
                  <a:cubicBezTo>
                    <a:pt x="18264" y="32430"/>
                    <a:pt x="18460" y="32408"/>
                    <a:pt x="18654" y="32362"/>
                  </a:cubicBezTo>
                  <a:cubicBezTo>
                    <a:pt x="18686" y="32362"/>
                    <a:pt x="18686" y="32362"/>
                    <a:pt x="18749" y="32330"/>
                  </a:cubicBezTo>
                  <a:cubicBezTo>
                    <a:pt x="18766" y="32339"/>
                    <a:pt x="18785" y="32343"/>
                    <a:pt x="18805" y="32343"/>
                  </a:cubicBezTo>
                  <a:cubicBezTo>
                    <a:pt x="18859" y="32343"/>
                    <a:pt x="18916" y="32313"/>
                    <a:pt x="18939" y="32267"/>
                  </a:cubicBezTo>
                  <a:cubicBezTo>
                    <a:pt x="19477" y="31190"/>
                    <a:pt x="20079" y="30050"/>
                    <a:pt x="20522" y="28878"/>
                  </a:cubicBezTo>
                  <a:cubicBezTo>
                    <a:pt x="20939" y="28929"/>
                    <a:pt x="21355" y="28957"/>
                    <a:pt x="21765" y="28957"/>
                  </a:cubicBezTo>
                  <a:cubicBezTo>
                    <a:pt x="22634" y="28957"/>
                    <a:pt x="23475" y="28831"/>
                    <a:pt x="24228" y="28530"/>
                  </a:cubicBezTo>
                  <a:cubicBezTo>
                    <a:pt x="24291" y="28530"/>
                    <a:pt x="24323" y="28498"/>
                    <a:pt x="24323" y="28498"/>
                  </a:cubicBezTo>
                  <a:cubicBezTo>
                    <a:pt x="24386" y="28498"/>
                    <a:pt x="24449" y="28467"/>
                    <a:pt x="24481" y="28372"/>
                  </a:cubicBezTo>
                  <a:cubicBezTo>
                    <a:pt x="24829" y="27516"/>
                    <a:pt x="24956" y="26598"/>
                    <a:pt x="24861" y="25680"/>
                  </a:cubicBezTo>
                  <a:cubicBezTo>
                    <a:pt x="24845" y="25506"/>
                    <a:pt x="24711" y="25418"/>
                    <a:pt x="24580" y="25418"/>
                  </a:cubicBezTo>
                  <a:cubicBezTo>
                    <a:pt x="24449" y="25418"/>
                    <a:pt x="24323" y="25506"/>
                    <a:pt x="24323" y="25680"/>
                  </a:cubicBezTo>
                  <a:lnTo>
                    <a:pt x="24323" y="25870"/>
                  </a:lnTo>
                  <a:cubicBezTo>
                    <a:pt x="24323" y="26566"/>
                    <a:pt x="24291" y="27231"/>
                    <a:pt x="24196" y="27897"/>
                  </a:cubicBezTo>
                  <a:cubicBezTo>
                    <a:pt x="24186" y="27886"/>
                    <a:pt x="24175" y="27882"/>
                    <a:pt x="24163" y="27882"/>
                  </a:cubicBezTo>
                  <a:cubicBezTo>
                    <a:pt x="24140" y="27882"/>
                    <a:pt x="24112" y="27897"/>
                    <a:pt x="24069" y="27897"/>
                  </a:cubicBezTo>
                  <a:cubicBezTo>
                    <a:pt x="23405" y="28139"/>
                    <a:pt x="22670" y="28240"/>
                    <a:pt x="21896" y="28240"/>
                  </a:cubicBezTo>
                  <a:cubicBezTo>
                    <a:pt x="19239" y="28240"/>
                    <a:pt x="16128" y="27049"/>
                    <a:pt x="13872" y="26313"/>
                  </a:cubicBezTo>
                  <a:cubicBezTo>
                    <a:pt x="10610" y="25236"/>
                    <a:pt x="7760" y="23716"/>
                    <a:pt x="5321" y="21278"/>
                  </a:cubicBezTo>
                  <a:cubicBezTo>
                    <a:pt x="5353" y="21278"/>
                    <a:pt x="5353" y="21246"/>
                    <a:pt x="5353" y="21246"/>
                  </a:cubicBezTo>
                  <a:cubicBezTo>
                    <a:pt x="5955" y="20328"/>
                    <a:pt x="6588" y="19631"/>
                    <a:pt x="7538" y="19061"/>
                  </a:cubicBezTo>
                  <a:lnTo>
                    <a:pt x="7538" y="19061"/>
                  </a:lnTo>
                  <a:cubicBezTo>
                    <a:pt x="7380" y="19219"/>
                    <a:pt x="7190" y="19378"/>
                    <a:pt x="7031" y="19599"/>
                  </a:cubicBezTo>
                  <a:cubicBezTo>
                    <a:pt x="6968" y="19631"/>
                    <a:pt x="6936" y="19663"/>
                    <a:pt x="6936" y="19726"/>
                  </a:cubicBezTo>
                  <a:cubicBezTo>
                    <a:pt x="6905" y="19789"/>
                    <a:pt x="6905" y="19884"/>
                    <a:pt x="6936" y="19948"/>
                  </a:cubicBezTo>
                  <a:cubicBezTo>
                    <a:pt x="10548" y="24477"/>
                    <a:pt x="17709" y="26256"/>
                    <a:pt x="23302" y="26256"/>
                  </a:cubicBezTo>
                  <a:cubicBezTo>
                    <a:pt x="23497" y="26256"/>
                    <a:pt x="23689" y="26254"/>
                    <a:pt x="23879" y="26250"/>
                  </a:cubicBezTo>
                  <a:cubicBezTo>
                    <a:pt x="24164" y="26250"/>
                    <a:pt x="24291" y="26060"/>
                    <a:pt x="24291" y="25838"/>
                  </a:cubicBezTo>
                  <a:cubicBezTo>
                    <a:pt x="24291" y="25711"/>
                    <a:pt x="24228" y="25616"/>
                    <a:pt x="24133" y="25521"/>
                  </a:cubicBezTo>
                  <a:cubicBezTo>
                    <a:pt x="24164" y="25521"/>
                    <a:pt x="24164" y="25490"/>
                    <a:pt x="24164" y="25490"/>
                  </a:cubicBezTo>
                  <a:cubicBezTo>
                    <a:pt x="24386" y="24888"/>
                    <a:pt x="24608" y="24286"/>
                    <a:pt x="24798" y="23716"/>
                  </a:cubicBezTo>
                  <a:cubicBezTo>
                    <a:pt x="28788" y="25933"/>
                    <a:pt x="31987" y="29258"/>
                    <a:pt x="33032" y="33882"/>
                  </a:cubicBezTo>
                  <a:cubicBezTo>
                    <a:pt x="34267" y="39266"/>
                    <a:pt x="32303" y="44491"/>
                    <a:pt x="28503" y="48323"/>
                  </a:cubicBezTo>
                  <a:cubicBezTo>
                    <a:pt x="22711" y="54197"/>
                    <a:pt x="14538" y="57266"/>
                    <a:pt x="6364" y="57266"/>
                  </a:cubicBezTo>
                  <a:cubicBezTo>
                    <a:pt x="5063" y="57266"/>
                    <a:pt x="3762" y="57188"/>
                    <a:pt x="2471" y="57032"/>
                  </a:cubicBezTo>
                  <a:cubicBezTo>
                    <a:pt x="2449" y="57029"/>
                    <a:pt x="2428" y="57028"/>
                    <a:pt x="2408" y="57028"/>
                  </a:cubicBezTo>
                  <a:cubicBezTo>
                    <a:pt x="2201" y="57028"/>
                    <a:pt x="2117" y="57172"/>
                    <a:pt x="2059" y="57317"/>
                  </a:cubicBezTo>
                  <a:cubicBezTo>
                    <a:pt x="1" y="58014"/>
                    <a:pt x="1426" y="63144"/>
                    <a:pt x="1711" y="64727"/>
                  </a:cubicBezTo>
                  <a:cubicBezTo>
                    <a:pt x="1901" y="65868"/>
                    <a:pt x="2186" y="69794"/>
                    <a:pt x="3484" y="71093"/>
                  </a:cubicBezTo>
                  <a:cubicBezTo>
                    <a:pt x="3928" y="72075"/>
                    <a:pt x="4720" y="72930"/>
                    <a:pt x="5638" y="73500"/>
                  </a:cubicBezTo>
                  <a:cubicBezTo>
                    <a:pt x="5321" y="74418"/>
                    <a:pt x="5385" y="74101"/>
                    <a:pt x="5321" y="75147"/>
                  </a:cubicBezTo>
                  <a:cubicBezTo>
                    <a:pt x="5321" y="75337"/>
                    <a:pt x="5511" y="75495"/>
                    <a:pt x="5670" y="75495"/>
                  </a:cubicBezTo>
                  <a:cubicBezTo>
                    <a:pt x="6327" y="75497"/>
                    <a:pt x="6984" y="75499"/>
                    <a:pt x="7642" y="75499"/>
                  </a:cubicBezTo>
                  <a:cubicBezTo>
                    <a:pt x="14875" y="75499"/>
                    <a:pt x="22130" y="75339"/>
                    <a:pt x="29358" y="75020"/>
                  </a:cubicBezTo>
                  <a:cubicBezTo>
                    <a:pt x="31290" y="74925"/>
                    <a:pt x="33190" y="75051"/>
                    <a:pt x="33855" y="72930"/>
                  </a:cubicBezTo>
                  <a:cubicBezTo>
                    <a:pt x="34267" y="71505"/>
                    <a:pt x="34203" y="69953"/>
                    <a:pt x="34584" y="68528"/>
                  </a:cubicBezTo>
                  <a:cubicBezTo>
                    <a:pt x="35059" y="66533"/>
                    <a:pt x="35945" y="64854"/>
                    <a:pt x="36864" y="63049"/>
                  </a:cubicBezTo>
                  <a:cubicBezTo>
                    <a:pt x="37004" y="62769"/>
                    <a:pt x="36772" y="62563"/>
                    <a:pt x="36563" y="62563"/>
                  </a:cubicBezTo>
                  <a:cubicBezTo>
                    <a:pt x="36536" y="62563"/>
                    <a:pt x="36509" y="62567"/>
                    <a:pt x="36484" y="62574"/>
                  </a:cubicBezTo>
                  <a:cubicBezTo>
                    <a:pt x="39651" y="59249"/>
                    <a:pt x="41962" y="55132"/>
                    <a:pt x="43293" y="50666"/>
                  </a:cubicBezTo>
                  <a:cubicBezTo>
                    <a:pt x="45604" y="42813"/>
                    <a:pt x="44623" y="34357"/>
                    <a:pt x="41582" y="26883"/>
                  </a:cubicBezTo>
                  <a:cubicBezTo>
                    <a:pt x="39049" y="20581"/>
                    <a:pt x="34995" y="14247"/>
                    <a:pt x="28408" y="11777"/>
                  </a:cubicBezTo>
                  <a:lnTo>
                    <a:pt x="28503" y="11302"/>
                  </a:lnTo>
                  <a:cubicBezTo>
                    <a:pt x="28598" y="11080"/>
                    <a:pt x="28440" y="10890"/>
                    <a:pt x="28250" y="10827"/>
                  </a:cubicBezTo>
                  <a:cubicBezTo>
                    <a:pt x="28281" y="10827"/>
                    <a:pt x="28313" y="10795"/>
                    <a:pt x="28313" y="10732"/>
                  </a:cubicBezTo>
                  <a:cubicBezTo>
                    <a:pt x="28250" y="9972"/>
                    <a:pt x="28028" y="9212"/>
                    <a:pt x="27806" y="8452"/>
                  </a:cubicBezTo>
                  <a:cubicBezTo>
                    <a:pt x="27775" y="8357"/>
                    <a:pt x="27680" y="8262"/>
                    <a:pt x="27616" y="8262"/>
                  </a:cubicBezTo>
                  <a:cubicBezTo>
                    <a:pt x="27553" y="8198"/>
                    <a:pt x="27490" y="8072"/>
                    <a:pt x="27395" y="8040"/>
                  </a:cubicBezTo>
                  <a:cubicBezTo>
                    <a:pt x="27965" y="7248"/>
                    <a:pt x="28313" y="6298"/>
                    <a:pt x="28756" y="5443"/>
                  </a:cubicBezTo>
                  <a:cubicBezTo>
                    <a:pt x="29263" y="4493"/>
                    <a:pt x="29865" y="3606"/>
                    <a:pt x="30467" y="2688"/>
                  </a:cubicBezTo>
                  <a:cubicBezTo>
                    <a:pt x="30562" y="2498"/>
                    <a:pt x="30467" y="2245"/>
                    <a:pt x="30245" y="2213"/>
                  </a:cubicBezTo>
                  <a:cubicBezTo>
                    <a:pt x="30245" y="2181"/>
                    <a:pt x="30245" y="2181"/>
                    <a:pt x="30213" y="2118"/>
                  </a:cubicBezTo>
                  <a:cubicBezTo>
                    <a:pt x="29393" y="902"/>
                    <a:pt x="28047" y="182"/>
                    <a:pt x="26596" y="182"/>
                  </a:cubicBezTo>
                  <a:cubicBezTo>
                    <a:pt x="26535" y="182"/>
                    <a:pt x="26474" y="184"/>
                    <a:pt x="26413" y="186"/>
                  </a:cubicBezTo>
                  <a:cubicBezTo>
                    <a:pt x="26377" y="78"/>
                    <a:pt x="26259" y="1"/>
                    <a:pt x="26141"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2" name="Google Shape;2222;p1"/>
            <p:cNvSpPr/>
            <p:nvPr/>
          </p:nvSpPr>
          <p:spPr>
            <a:xfrm>
              <a:off x="5781727" y="3293045"/>
              <a:ext cx="1290954" cy="1953868"/>
            </a:xfrm>
            <a:custGeom>
              <a:avLst/>
              <a:gdLst/>
              <a:ahLst/>
              <a:cxnLst/>
              <a:rect l="l" t="t" r="r" b="b"/>
              <a:pathLst>
                <a:path w="40126" h="60731" extrusionOk="0">
                  <a:moveTo>
                    <a:pt x="23436" y="0"/>
                  </a:moveTo>
                  <a:cubicBezTo>
                    <a:pt x="23341" y="349"/>
                    <a:pt x="23214" y="634"/>
                    <a:pt x="23151" y="982"/>
                  </a:cubicBezTo>
                  <a:cubicBezTo>
                    <a:pt x="35628" y="6461"/>
                    <a:pt x="40125" y="24765"/>
                    <a:pt x="37370" y="37021"/>
                  </a:cubicBezTo>
                  <a:cubicBezTo>
                    <a:pt x="33732" y="53174"/>
                    <a:pt x="15400" y="59666"/>
                    <a:pt x="434" y="59666"/>
                  </a:cubicBezTo>
                  <a:cubicBezTo>
                    <a:pt x="290" y="59666"/>
                    <a:pt x="145" y="59666"/>
                    <a:pt x="1" y="59665"/>
                  </a:cubicBezTo>
                  <a:lnTo>
                    <a:pt x="1" y="59665"/>
                  </a:lnTo>
                  <a:cubicBezTo>
                    <a:pt x="349" y="59981"/>
                    <a:pt x="697" y="60298"/>
                    <a:pt x="1109" y="60583"/>
                  </a:cubicBezTo>
                  <a:cubicBezTo>
                    <a:pt x="1109" y="60551"/>
                    <a:pt x="1141" y="60551"/>
                    <a:pt x="1172" y="60551"/>
                  </a:cubicBezTo>
                  <a:cubicBezTo>
                    <a:pt x="2195" y="60673"/>
                    <a:pt x="3219" y="60730"/>
                    <a:pt x="4243" y="60730"/>
                  </a:cubicBezTo>
                  <a:cubicBezTo>
                    <a:pt x="11496" y="60730"/>
                    <a:pt x="18723" y="57845"/>
                    <a:pt x="25051" y="54376"/>
                  </a:cubicBezTo>
                  <a:cubicBezTo>
                    <a:pt x="31258" y="50956"/>
                    <a:pt x="35660" y="45097"/>
                    <a:pt x="37718" y="38415"/>
                  </a:cubicBezTo>
                  <a:cubicBezTo>
                    <a:pt x="39967" y="31163"/>
                    <a:pt x="39239" y="23277"/>
                    <a:pt x="36737" y="16247"/>
                  </a:cubicBezTo>
                  <a:cubicBezTo>
                    <a:pt x="34298" y="9596"/>
                    <a:pt x="30276" y="2756"/>
                    <a:pt x="23436"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3" name="Google Shape;2223;p1"/>
            <p:cNvSpPr/>
            <p:nvPr/>
          </p:nvSpPr>
          <p:spPr>
            <a:xfrm>
              <a:off x="5666582" y="3343973"/>
              <a:ext cx="1381648" cy="1841136"/>
            </a:xfrm>
            <a:custGeom>
              <a:avLst/>
              <a:gdLst/>
              <a:ahLst/>
              <a:cxnLst/>
              <a:rect l="l" t="t" r="r" b="b"/>
              <a:pathLst>
                <a:path w="42945" h="57227" extrusionOk="0">
                  <a:moveTo>
                    <a:pt x="26571" y="1"/>
                  </a:moveTo>
                  <a:cubicBezTo>
                    <a:pt x="25685" y="3009"/>
                    <a:pt x="24830" y="6018"/>
                    <a:pt x="23784" y="8963"/>
                  </a:cubicBezTo>
                  <a:cubicBezTo>
                    <a:pt x="33063" y="12637"/>
                    <a:pt x="35660" y="24924"/>
                    <a:pt x="29802" y="32683"/>
                  </a:cubicBezTo>
                  <a:cubicBezTo>
                    <a:pt x="24171" y="40172"/>
                    <a:pt x="14434" y="44066"/>
                    <a:pt x="5145" y="44066"/>
                  </a:cubicBezTo>
                  <a:cubicBezTo>
                    <a:pt x="3829" y="44066"/>
                    <a:pt x="2521" y="43988"/>
                    <a:pt x="1236" y="43831"/>
                  </a:cubicBezTo>
                  <a:lnTo>
                    <a:pt x="1204" y="43831"/>
                  </a:lnTo>
                  <a:cubicBezTo>
                    <a:pt x="1" y="44622"/>
                    <a:pt x="1078" y="49499"/>
                    <a:pt x="1236" y="50449"/>
                  </a:cubicBezTo>
                  <a:cubicBezTo>
                    <a:pt x="1521" y="51906"/>
                    <a:pt x="1933" y="56403"/>
                    <a:pt x="3516" y="57132"/>
                  </a:cubicBezTo>
                  <a:cubicBezTo>
                    <a:pt x="3580" y="57195"/>
                    <a:pt x="3611" y="57195"/>
                    <a:pt x="3611" y="57227"/>
                  </a:cubicBezTo>
                  <a:cubicBezTo>
                    <a:pt x="18084" y="57100"/>
                    <a:pt x="36230" y="51399"/>
                    <a:pt x="40031" y="35565"/>
                  </a:cubicBezTo>
                  <a:cubicBezTo>
                    <a:pt x="42944" y="23341"/>
                    <a:pt x="38352" y="6145"/>
                    <a:pt x="26571"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4" name="Google Shape;2224;p1"/>
            <p:cNvSpPr/>
            <p:nvPr/>
          </p:nvSpPr>
          <p:spPr>
            <a:xfrm>
              <a:off x="5819143" y="4915071"/>
              <a:ext cx="973347" cy="385491"/>
            </a:xfrm>
            <a:custGeom>
              <a:avLst/>
              <a:gdLst/>
              <a:ahLst/>
              <a:cxnLst/>
              <a:rect l="l" t="t" r="r" b="b"/>
              <a:pathLst>
                <a:path w="30254" h="11982" extrusionOk="0">
                  <a:moveTo>
                    <a:pt x="30253" y="0"/>
                  </a:moveTo>
                  <a:lnTo>
                    <a:pt x="30253" y="0"/>
                  </a:lnTo>
                  <a:cubicBezTo>
                    <a:pt x="28480" y="1774"/>
                    <a:pt x="26485" y="3326"/>
                    <a:pt x="24363" y="4497"/>
                  </a:cubicBezTo>
                  <a:cubicBezTo>
                    <a:pt x="20626" y="6556"/>
                    <a:pt x="16509" y="8203"/>
                    <a:pt x="12519" y="9469"/>
                  </a:cubicBezTo>
                  <a:cubicBezTo>
                    <a:pt x="9862" y="10326"/>
                    <a:pt x="7074" y="10980"/>
                    <a:pt x="4294" y="10980"/>
                  </a:cubicBezTo>
                  <a:cubicBezTo>
                    <a:pt x="2965" y="10980"/>
                    <a:pt x="1637" y="10831"/>
                    <a:pt x="326" y="10483"/>
                  </a:cubicBezTo>
                  <a:cubicBezTo>
                    <a:pt x="326" y="10578"/>
                    <a:pt x="294" y="10641"/>
                    <a:pt x="263" y="10673"/>
                  </a:cubicBezTo>
                  <a:cubicBezTo>
                    <a:pt x="0" y="11760"/>
                    <a:pt x="1391" y="11982"/>
                    <a:pt x="2773" y="11982"/>
                  </a:cubicBezTo>
                  <a:cubicBezTo>
                    <a:pt x="3726" y="11982"/>
                    <a:pt x="4676" y="11876"/>
                    <a:pt x="5076" y="11876"/>
                  </a:cubicBezTo>
                  <a:cubicBezTo>
                    <a:pt x="6692" y="11844"/>
                    <a:pt x="8275" y="11844"/>
                    <a:pt x="9922" y="11781"/>
                  </a:cubicBezTo>
                  <a:cubicBezTo>
                    <a:pt x="13120" y="11749"/>
                    <a:pt x="16351" y="11623"/>
                    <a:pt x="19581" y="11528"/>
                  </a:cubicBezTo>
                  <a:cubicBezTo>
                    <a:pt x="19779" y="11515"/>
                    <a:pt x="19993" y="11510"/>
                    <a:pt x="20218" y="11510"/>
                  </a:cubicBezTo>
                  <a:cubicBezTo>
                    <a:pt x="20923" y="11510"/>
                    <a:pt x="21740" y="11557"/>
                    <a:pt x="22535" y="11557"/>
                  </a:cubicBezTo>
                  <a:cubicBezTo>
                    <a:pt x="23394" y="11557"/>
                    <a:pt x="24228" y="11503"/>
                    <a:pt x="24870" y="11274"/>
                  </a:cubicBezTo>
                  <a:cubicBezTo>
                    <a:pt x="27371" y="10419"/>
                    <a:pt x="27213" y="8709"/>
                    <a:pt x="27593" y="6651"/>
                  </a:cubicBezTo>
                  <a:cubicBezTo>
                    <a:pt x="28005" y="4307"/>
                    <a:pt x="28860" y="1932"/>
                    <a:pt x="30253"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5" name="Google Shape;2225;p1"/>
            <p:cNvSpPr/>
            <p:nvPr/>
          </p:nvSpPr>
          <p:spPr>
            <a:xfrm>
              <a:off x="6480668" y="2907911"/>
              <a:ext cx="101922" cy="55305"/>
            </a:xfrm>
            <a:custGeom>
              <a:avLst/>
              <a:gdLst/>
              <a:ahLst/>
              <a:cxnLst/>
              <a:rect l="l" t="t" r="r" b="b"/>
              <a:pathLst>
                <a:path w="3168" h="1719" extrusionOk="0">
                  <a:moveTo>
                    <a:pt x="1" y="1"/>
                  </a:moveTo>
                  <a:cubicBezTo>
                    <a:pt x="530" y="1031"/>
                    <a:pt x="1573" y="1719"/>
                    <a:pt x="2700" y="1719"/>
                  </a:cubicBezTo>
                  <a:cubicBezTo>
                    <a:pt x="2855" y="1719"/>
                    <a:pt x="3011" y="1706"/>
                    <a:pt x="3167" y="1679"/>
                  </a:cubicBezTo>
                  <a:cubicBezTo>
                    <a:pt x="2376" y="634"/>
                    <a:pt x="1236" y="96"/>
                    <a:pt x="1"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6" name="Google Shape;2226;p1"/>
            <p:cNvSpPr/>
            <p:nvPr/>
          </p:nvSpPr>
          <p:spPr>
            <a:xfrm>
              <a:off x="6365524" y="2919107"/>
              <a:ext cx="214011" cy="235213"/>
            </a:xfrm>
            <a:custGeom>
              <a:avLst/>
              <a:gdLst/>
              <a:ahLst/>
              <a:cxnLst/>
              <a:rect l="l" t="t" r="r" b="b"/>
              <a:pathLst>
                <a:path w="6652" h="7311" extrusionOk="0">
                  <a:moveTo>
                    <a:pt x="3295" y="1"/>
                  </a:moveTo>
                  <a:cubicBezTo>
                    <a:pt x="2439" y="1964"/>
                    <a:pt x="1394" y="3960"/>
                    <a:pt x="318" y="5891"/>
                  </a:cubicBezTo>
                  <a:cubicBezTo>
                    <a:pt x="288" y="5966"/>
                    <a:pt x="230" y="5999"/>
                    <a:pt x="170" y="5999"/>
                  </a:cubicBezTo>
                  <a:cubicBezTo>
                    <a:pt x="103" y="5999"/>
                    <a:pt x="34" y="5958"/>
                    <a:pt x="1" y="5891"/>
                  </a:cubicBezTo>
                  <a:lnTo>
                    <a:pt x="1" y="6050"/>
                  </a:lnTo>
                  <a:cubicBezTo>
                    <a:pt x="64" y="6050"/>
                    <a:pt x="128" y="6050"/>
                    <a:pt x="159" y="6081"/>
                  </a:cubicBezTo>
                  <a:cubicBezTo>
                    <a:pt x="991" y="6865"/>
                    <a:pt x="1982" y="7311"/>
                    <a:pt x="3041" y="7311"/>
                  </a:cubicBezTo>
                  <a:cubicBezTo>
                    <a:pt x="3394" y="7311"/>
                    <a:pt x="3754" y="7261"/>
                    <a:pt x="4118" y="7158"/>
                  </a:cubicBezTo>
                  <a:cubicBezTo>
                    <a:pt x="4371" y="5353"/>
                    <a:pt x="5638" y="3390"/>
                    <a:pt x="6651" y="1869"/>
                  </a:cubicBezTo>
                  <a:lnTo>
                    <a:pt x="6651" y="1869"/>
                  </a:lnTo>
                  <a:cubicBezTo>
                    <a:pt x="6516" y="1888"/>
                    <a:pt x="6380" y="1897"/>
                    <a:pt x="6245" y="1897"/>
                  </a:cubicBezTo>
                  <a:cubicBezTo>
                    <a:pt x="5015" y="1897"/>
                    <a:pt x="3808" y="1142"/>
                    <a:pt x="3295"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7" name="Google Shape;2227;p1"/>
            <p:cNvSpPr/>
            <p:nvPr/>
          </p:nvSpPr>
          <p:spPr>
            <a:xfrm>
              <a:off x="6294230" y="3119830"/>
              <a:ext cx="229261" cy="106652"/>
            </a:xfrm>
            <a:custGeom>
              <a:avLst/>
              <a:gdLst/>
              <a:ahLst/>
              <a:cxnLst/>
              <a:rect l="l" t="t" r="r" b="b"/>
              <a:pathLst>
                <a:path w="7126" h="3315" extrusionOk="0">
                  <a:moveTo>
                    <a:pt x="1932" y="1"/>
                  </a:moveTo>
                  <a:cubicBezTo>
                    <a:pt x="1457" y="308"/>
                    <a:pt x="884" y="418"/>
                    <a:pt x="320" y="418"/>
                  </a:cubicBezTo>
                  <a:cubicBezTo>
                    <a:pt x="245" y="418"/>
                    <a:pt x="170" y="416"/>
                    <a:pt x="95" y="412"/>
                  </a:cubicBezTo>
                  <a:cubicBezTo>
                    <a:pt x="95" y="476"/>
                    <a:pt x="63" y="539"/>
                    <a:pt x="0" y="602"/>
                  </a:cubicBezTo>
                  <a:cubicBezTo>
                    <a:pt x="919" y="1267"/>
                    <a:pt x="1647" y="2059"/>
                    <a:pt x="2660" y="2598"/>
                  </a:cubicBezTo>
                  <a:cubicBezTo>
                    <a:pt x="3679" y="3071"/>
                    <a:pt x="4750" y="3315"/>
                    <a:pt x="5848" y="3315"/>
                  </a:cubicBezTo>
                  <a:cubicBezTo>
                    <a:pt x="6218" y="3315"/>
                    <a:pt x="6592" y="3287"/>
                    <a:pt x="6967" y="3231"/>
                  </a:cubicBezTo>
                  <a:cubicBezTo>
                    <a:pt x="6988" y="3210"/>
                    <a:pt x="7010" y="3203"/>
                    <a:pt x="7029" y="3203"/>
                  </a:cubicBezTo>
                  <a:cubicBezTo>
                    <a:pt x="7069" y="3203"/>
                    <a:pt x="7105" y="3231"/>
                    <a:pt x="7126" y="3231"/>
                  </a:cubicBezTo>
                  <a:cubicBezTo>
                    <a:pt x="6904" y="2661"/>
                    <a:pt x="6746" y="2123"/>
                    <a:pt x="6587" y="1552"/>
                  </a:cubicBezTo>
                  <a:cubicBezTo>
                    <a:pt x="6158" y="1690"/>
                    <a:pt x="5714" y="1757"/>
                    <a:pt x="5274" y="1757"/>
                  </a:cubicBezTo>
                  <a:cubicBezTo>
                    <a:pt x="3995" y="1757"/>
                    <a:pt x="2749" y="1188"/>
                    <a:pt x="1995" y="127"/>
                  </a:cubicBezTo>
                  <a:cubicBezTo>
                    <a:pt x="1932" y="96"/>
                    <a:pt x="1932" y="64"/>
                    <a:pt x="1932"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8" name="Google Shape;2228;p1"/>
            <p:cNvSpPr/>
            <p:nvPr/>
          </p:nvSpPr>
          <p:spPr>
            <a:xfrm>
              <a:off x="5871391" y="3148366"/>
              <a:ext cx="652104" cy="561603"/>
            </a:xfrm>
            <a:custGeom>
              <a:avLst/>
              <a:gdLst/>
              <a:ahLst/>
              <a:cxnLst/>
              <a:rect l="l" t="t" r="r" b="b"/>
              <a:pathLst>
                <a:path w="20269" h="17456" extrusionOk="0">
                  <a:moveTo>
                    <a:pt x="12985" y="0"/>
                  </a:moveTo>
                  <a:cubicBezTo>
                    <a:pt x="11021" y="2091"/>
                    <a:pt x="8773" y="3991"/>
                    <a:pt x="6619" y="5954"/>
                  </a:cubicBezTo>
                  <a:cubicBezTo>
                    <a:pt x="4434" y="7949"/>
                    <a:pt x="2312" y="10008"/>
                    <a:pt x="0" y="11876"/>
                  </a:cubicBezTo>
                  <a:cubicBezTo>
                    <a:pt x="2534" y="13333"/>
                    <a:pt x="4719" y="15043"/>
                    <a:pt x="7538" y="16088"/>
                  </a:cubicBezTo>
                  <a:cubicBezTo>
                    <a:pt x="10121" y="17009"/>
                    <a:pt x="12788" y="17456"/>
                    <a:pt x="15538" y="17456"/>
                  </a:cubicBezTo>
                  <a:cubicBezTo>
                    <a:pt x="15721" y="17456"/>
                    <a:pt x="15905" y="17454"/>
                    <a:pt x="16088" y="17450"/>
                  </a:cubicBezTo>
                  <a:lnTo>
                    <a:pt x="16088" y="17355"/>
                  </a:lnTo>
                  <a:cubicBezTo>
                    <a:pt x="16278" y="16658"/>
                    <a:pt x="16437" y="16025"/>
                    <a:pt x="16627" y="15360"/>
                  </a:cubicBezTo>
                  <a:cubicBezTo>
                    <a:pt x="16437" y="15202"/>
                    <a:pt x="16563" y="14853"/>
                    <a:pt x="16785" y="14853"/>
                  </a:cubicBezTo>
                  <a:cubicBezTo>
                    <a:pt x="17893" y="10926"/>
                    <a:pt x="19097" y="7063"/>
                    <a:pt x="20237" y="3136"/>
                  </a:cubicBezTo>
                  <a:cubicBezTo>
                    <a:pt x="20237" y="3072"/>
                    <a:pt x="20269" y="3041"/>
                    <a:pt x="20269" y="3009"/>
                  </a:cubicBezTo>
                  <a:lnTo>
                    <a:pt x="20269" y="3009"/>
                  </a:lnTo>
                  <a:cubicBezTo>
                    <a:pt x="19928" y="3052"/>
                    <a:pt x="19566" y="3074"/>
                    <a:pt x="19193" y="3074"/>
                  </a:cubicBezTo>
                  <a:cubicBezTo>
                    <a:pt x="16793" y="3074"/>
                    <a:pt x="13917" y="2166"/>
                    <a:pt x="12985"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9" name="Google Shape;2229;p1"/>
            <p:cNvSpPr/>
            <p:nvPr/>
          </p:nvSpPr>
          <p:spPr>
            <a:xfrm>
              <a:off x="5802092" y="3502936"/>
              <a:ext cx="611374" cy="294346"/>
            </a:xfrm>
            <a:custGeom>
              <a:avLst/>
              <a:gdLst/>
              <a:ahLst/>
              <a:cxnLst/>
              <a:rect l="l" t="t" r="r" b="b"/>
              <a:pathLst>
                <a:path w="19003" h="9149" extrusionOk="0">
                  <a:moveTo>
                    <a:pt x="2186" y="0"/>
                  </a:moveTo>
                  <a:lnTo>
                    <a:pt x="2186" y="0"/>
                  </a:lnTo>
                  <a:cubicBezTo>
                    <a:pt x="1236" y="539"/>
                    <a:pt x="603" y="1235"/>
                    <a:pt x="33" y="2154"/>
                  </a:cubicBezTo>
                  <a:cubicBezTo>
                    <a:pt x="33" y="2185"/>
                    <a:pt x="1" y="2185"/>
                    <a:pt x="1" y="2185"/>
                  </a:cubicBezTo>
                  <a:cubicBezTo>
                    <a:pt x="2439" y="4624"/>
                    <a:pt x="5290" y="6144"/>
                    <a:pt x="8520" y="7221"/>
                  </a:cubicBezTo>
                  <a:cubicBezTo>
                    <a:pt x="10801" y="7956"/>
                    <a:pt x="13880" y="9148"/>
                    <a:pt x="16550" y="9148"/>
                  </a:cubicBezTo>
                  <a:cubicBezTo>
                    <a:pt x="17327" y="9148"/>
                    <a:pt x="18070" y="9047"/>
                    <a:pt x="18749" y="8804"/>
                  </a:cubicBezTo>
                  <a:lnTo>
                    <a:pt x="18876" y="8804"/>
                  </a:lnTo>
                  <a:cubicBezTo>
                    <a:pt x="18939" y="8139"/>
                    <a:pt x="19002" y="7474"/>
                    <a:pt x="19002" y="6777"/>
                  </a:cubicBezTo>
                  <a:lnTo>
                    <a:pt x="19002" y="6746"/>
                  </a:lnTo>
                  <a:lnTo>
                    <a:pt x="18939" y="6746"/>
                  </a:lnTo>
                  <a:cubicBezTo>
                    <a:pt x="18939" y="6967"/>
                    <a:pt x="18812" y="7157"/>
                    <a:pt x="18559" y="7157"/>
                  </a:cubicBezTo>
                  <a:cubicBezTo>
                    <a:pt x="18329" y="7164"/>
                    <a:pt x="18096" y="7167"/>
                    <a:pt x="17860" y="7167"/>
                  </a:cubicBezTo>
                  <a:cubicBezTo>
                    <a:pt x="12283" y="7167"/>
                    <a:pt x="5171" y="5352"/>
                    <a:pt x="1616" y="855"/>
                  </a:cubicBezTo>
                  <a:cubicBezTo>
                    <a:pt x="1584" y="792"/>
                    <a:pt x="1584" y="697"/>
                    <a:pt x="1616" y="634"/>
                  </a:cubicBezTo>
                  <a:cubicBezTo>
                    <a:pt x="1648" y="570"/>
                    <a:pt x="1648" y="539"/>
                    <a:pt x="1679" y="507"/>
                  </a:cubicBezTo>
                  <a:cubicBezTo>
                    <a:pt x="1838" y="349"/>
                    <a:pt x="2028" y="190"/>
                    <a:pt x="2186"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0" name="Google Shape;2230;p1"/>
            <p:cNvSpPr/>
            <p:nvPr/>
          </p:nvSpPr>
          <p:spPr>
            <a:xfrm>
              <a:off x="6151579" y="3798406"/>
              <a:ext cx="119231" cy="118523"/>
            </a:xfrm>
            <a:custGeom>
              <a:avLst/>
              <a:gdLst/>
              <a:ahLst/>
              <a:cxnLst/>
              <a:rect l="l" t="t" r="r" b="b"/>
              <a:pathLst>
                <a:path w="3706" h="3684" extrusionOk="0">
                  <a:moveTo>
                    <a:pt x="1204" y="0"/>
                  </a:moveTo>
                  <a:cubicBezTo>
                    <a:pt x="824" y="982"/>
                    <a:pt x="444" y="1932"/>
                    <a:pt x="0" y="2850"/>
                  </a:cubicBezTo>
                  <a:cubicBezTo>
                    <a:pt x="571" y="3421"/>
                    <a:pt x="1270" y="3683"/>
                    <a:pt x="2075" y="3683"/>
                  </a:cubicBezTo>
                  <a:cubicBezTo>
                    <a:pt x="2163" y="3683"/>
                    <a:pt x="2253" y="3680"/>
                    <a:pt x="2344" y="3674"/>
                  </a:cubicBezTo>
                  <a:lnTo>
                    <a:pt x="2376" y="3674"/>
                  </a:lnTo>
                  <a:cubicBezTo>
                    <a:pt x="2787" y="2597"/>
                    <a:pt x="3167" y="1520"/>
                    <a:pt x="3706" y="539"/>
                  </a:cubicBezTo>
                  <a:cubicBezTo>
                    <a:pt x="2851" y="380"/>
                    <a:pt x="2027" y="190"/>
                    <a:pt x="1204"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1" name="Google Shape;2231;p1"/>
            <p:cNvSpPr/>
            <p:nvPr/>
          </p:nvSpPr>
          <p:spPr>
            <a:xfrm>
              <a:off x="5900925" y="3718941"/>
              <a:ext cx="208928" cy="192938"/>
            </a:xfrm>
            <a:custGeom>
              <a:avLst/>
              <a:gdLst/>
              <a:ahLst/>
              <a:cxnLst/>
              <a:rect l="l" t="t" r="r" b="b"/>
              <a:pathLst>
                <a:path w="6494" h="5997" extrusionOk="0">
                  <a:moveTo>
                    <a:pt x="2186" y="0"/>
                  </a:moveTo>
                  <a:lnTo>
                    <a:pt x="2186" y="32"/>
                  </a:lnTo>
                  <a:cubicBezTo>
                    <a:pt x="1869" y="728"/>
                    <a:pt x="1489" y="1393"/>
                    <a:pt x="1141" y="2059"/>
                  </a:cubicBezTo>
                  <a:cubicBezTo>
                    <a:pt x="793" y="2724"/>
                    <a:pt x="539" y="3452"/>
                    <a:pt x="128" y="4085"/>
                  </a:cubicBezTo>
                  <a:cubicBezTo>
                    <a:pt x="64" y="4149"/>
                    <a:pt x="33" y="4149"/>
                    <a:pt x="1" y="4180"/>
                  </a:cubicBezTo>
                  <a:cubicBezTo>
                    <a:pt x="998" y="5441"/>
                    <a:pt x="2103" y="5996"/>
                    <a:pt x="3694" y="5996"/>
                  </a:cubicBezTo>
                  <a:cubicBezTo>
                    <a:pt x="3822" y="5996"/>
                    <a:pt x="3952" y="5992"/>
                    <a:pt x="4086" y="5985"/>
                  </a:cubicBezTo>
                  <a:lnTo>
                    <a:pt x="4213" y="5985"/>
                  </a:lnTo>
                  <a:cubicBezTo>
                    <a:pt x="4878" y="4497"/>
                    <a:pt x="5575" y="2977"/>
                    <a:pt x="6493" y="1615"/>
                  </a:cubicBezTo>
                  <a:cubicBezTo>
                    <a:pt x="6050" y="1457"/>
                    <a:pt x="5638" y="1298"/>
                    <a:pt x="5226" y="1203"/>
                  </a:cubicBezTo>
                  <a:cubicBezTo>
                    <a:pt x="4150" y="855"/>
                    <a:pt x="3168" y="475"/>
                    <a:pt x="2186"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2" name="Google Shape;2232;p1"/>
            <p:cNvSpPr/>
            <p:nvPr/>
          </p:nvSpPr>
          <p:spPr>
            <a:xfrm>
              <a:off x="6593753" y="3269720"/>
              <a:ext cx="1782067" cy="2096875"/>
            </a:xfrm>
            <a:custGeom>
              <a:avLst/>
              <a:gdLst/>
              <a:ahLst/>
              <a:cxnLst/>
              <a:rect l="l" t="t" r="r" b="b"/>
              <a:pathLst>
                <a:path w="55391" h="65176" extrusionOk="0">
                  <a:moveTo>
                    <a:pt x="34410" y="958"/>
                  </a:moveTo>
                  <a:cubicBezTo>
                    <a:pt x="34637" y="958"/>
                    <a:pt x="34873" y="966"/>
                    <a:pt x="35122" y="979"/>
                  </a:cubicBezTo>
                  <a:cubicBezTo>
                    <a:pt x="36515" y="1074"/>
                    <a:pt x="37877" y="1327"/>
                    <a:pt x="39239" y="1612"/>
                  </a:cubicBezTo>
                  <a:cubicBezTo>
                    <a:pt x="40696" y="1929"/>
                    <a:pt x="42152" y="2309"/>
                    <a:pt x="43546" y="2879"/>
                  </a:cubicBezTo>
                  <a:cubicBezTo>
                    <a:pt x="44591" y="3291"/>
                    <a:pt x="45794" y="4114"/>
                    <a:pt x="46333" y="5096"/>
                  </a:cubicBezTo>
                  <a:cubicBezTo>
                    <a:pt x="47283" y="6996"/>
                    <a:pt x="45573" y="9054"/>
                    <a:pt x="43704" y="9434"/>
                  </a:cubicBezTo>
                  <a:cubicBezTo>
                    <a:pt x="38795" y="9371"/>
                    <a:pt x="34647" y="8263"/>
                    <a:pt x="30371" y="6141"/>
                  </a:cubicBezTo>
                  <a:cubicBezTo>
                    <a:pt x="28851" y="4462"/>
                    <a:pt x="30086" y="2087"/>
                    <a:pt x="31923" y="1422"/>
                  </a:cubicBezTo>
                  <a:cubicBezTo>
                    <a:pt x="32802" y="1071"/>
                    <a:pt x="33542" y="958"/>
                    <a:pt x="34410" y="958"/>
                  </a:cubicBezTo>
                  <a:close/>
                  <a:moveTo>
                    <a:pt x="34327" y="1"/>
                  </a:moveTo>
                  <a:cubicBezTo>
                    <a:pt x="32655" y="1"/>
                    <a:pt x="31057" y="370"/>
                    <a:pt x="29865" y="1517"/>
                  </a:cubicBezTo>
                  <a:cubicBezTo>
                    <a:pt x="28281" y="3069"/>
                    <a:pt x="28218" y="5666"/>
                    <a:pt x="30340" y="6679"/>
                  </a:cubicBezTo>
                  <a:lnTo>
                    <a:pt x="30435" y="6679"/>
                  </a:lnTo>
                  <a:cubicBezTo>
                    <a:pt x="30752" y="6869"/>
                    <a:pt x="31037" y="7059"/>
                    <a:pt x="31353" y="7249"/>
                  </a:cubicBezTo>
                  <a:cubicBezTo>
                    <a:pt x="31068" y="10416"/>
                    <a:pt x="30815" y="13615"/>
                    <a:pt x="30530" y="16782"/>
                  </a:cubicBezTo>
                  <a:cubicBezTo>
                    <a:pt x="30276" y="19853"/>
                    <a:pt x="30086" y="23052"/>
                    <a:pt x="28756" y="25902"/>
                  </a:cubicBezTo>
                  <a:cubicBezTo>
                    <a:pt x="27426" y="28721"/>
                    <a:pt x="25083" y="30811"/>
                    <a:pt x="22961" y="32996"/>
                  </a:cubicBezTo>
                  <a:cubicBezTo>
                    <a:pt x="20807" y="35181"/>
                    <a:pt x="18717" y="37430"/>
                    <a:pt x="16722" y="39742"/>
                  </a:cubicBezTo>
                  <a:cubicBezTo>
                    <a:pt x="13429" y="43510"/>
                    <a:pt x="1" y="57191"/>
                    <a:pt x="10167" y="60833"/>
                  </a:cubicBezTo>
                  <a:cubicBezTo>
                    <a:pt x="12383" y="61625"/>
                    <a:pt x="14885" y="61878"/>
                    <a:pt x="17229" y="62258"/>
                  </a:cubicBezTo>
                  <a:cubicBezTo>
                    <a:pt x="20237" y="62765"/>
                    <a:pt x="23278" y="63271"/>
                    <a:pt x="26318" y="63715"/>
                  </a:cubicBezTo>
                  <a:cubicBezTo>
                    <a:pt x="31860" y="64507"/>
                    <a:pt x="37465" y="65077"/>
                    <a:pt x="43039" y="65108"/>
                  </a:cubicBezTo>
                  <a:cubicBezTo>
                    <a:pt x="44015" y="65108"/>
                    <a:pt x="45263" y="65175"/>
                    <a:pt x="46586" y="65175"/>
                  </a:cubicBezTo>
                  <a:cubicBezTo>
                    <a:pt x="49729" y="65175"/>
                    <a:pt x="53293" y="64799"/>
                    <a:pt x="54630" y="62258"/>
                  </a:cubicBezTo>
                  <a:cubicBezTo>
                    <a:pt x="55390" y="60801"/>
                    <a:pt x="54978" y="59155"/>
                    <a:pt x="54598" y="57666"/>
                  </a:cubicBezTo>
                  <a:cubicBezTo>
                    <a:pt x="53775" y="54531"/>
                    <a:pt x="52730" y="51459"/>
                    <a:pt x="51558" y="48450"/>
                  </a:cubicBezTo>
                  <a:cubicBezTo>
                    <a:pt x="49341" y="42433"/>
                    <a:pt x="46554" y="36733"/>
                    <a:pt x="43704" y="30969"/>
                  </a:cubicBezTo>
                  <a:cubicBezTo>
                    <a:pt x="42121" y="27802"/>
                    <a:pt x="41297" y="24857"/>
                    <a:pt x="41677" y="21247"/>
                  </a:cubicBezTo>
                  <a:cubicBezTo>
                    <a:pt x="42089" y="17668"/>
                    <a:pt x="42754" y="14153"/>
                    <a:pt x="43261" y="10638"/>
                  </a:cubicBezTo>
                  <a:cubicBezTo>
                    <a:pt x="43356" y="10289"/>
                    <a:pt x="43039" y="10131"/>
                    <a:pt x="42786" y="10131"/>
                  </a:cubicBezTo>
                  <a:cubicBezTo>
                    <a:pt x="42627" y="10131"/>
                    <a:pt x="42469" y="10226"/>
                    <a:pt x="42437" y="10479"/>
                  </a:cubicBezTo>
                  <a:cubicBezTo>
                    <a:pt x="41741" y="15198"/>
                    <a:pt x="40094" y="20582"/>
                    <a:pt x="40822" y="25364"/>
                  </a:cubicBezTo>
                  <a:cubicBezTo>
                    <a:pt x="41456" y="29766"/>
                    <a:pt x="44306" y="33756"/>
                    <a:pt x="46174" y="37715"/>
                  </a:cubicBezTo>
                  <a:lnTo>
                    <a:pt x="46871" y="39266"/>
                  </a:lnTo>
                  <a:cubicBezTo>
                    <a:pt x="48771" y="43447"/>
                    <a:pt x="50481" y="47722"/>
                    <a:pt x="51938" y="52092"/>
                  </a:cubicBezTo>
                  <a:cubicBezTo>
                    <a:pt x="52730" y="54531"/>
                    <a:pt x="53965" y="57318"/>
                    <a:pt x="54155" y="59915"/>
                  </a:cubicBezTo>
                  <a:cubicBezTo>
                    <a:pt x="54472" y="64000"/>
                    <a:pt x="49721" y="64127"/>
                    <a:pt x="46871" y="64222"/>
                  </a:cubicBezTo>
                  <a:cubicBezTo>
                    <a:pt x="45732" y="64269"/>
                    <a:pt x="44594" y="64292"/>
                    <a:pt x="43457" y="64292"/>
                  </a:cubicBezTo>
                  <a:cubicBezTo>
                    <a:pt x="34785" y="64292"/>
                    <a:pt x="26148" y="62978"/>
                    <a:pt x="17609" y="61466"/>
                  </a:cubicBezTo>
                  <a:cubicBezTo>
                    <a:pt x="16817" y="61308"/>
                    <a:pt x="15994" y="61181"/>
                    <a:pt x="15202" y="61023"/>
                  </a:cubicBezTo>
                  <a:cubicBezTo>
                    <a:pt x="12605" y="60548"/>
                    <a:pt x="8520" y="60358"/>
                    <a:pt x="7475" y="57381"/>
                  </a:cubicBezTo>
                  <a:cubicBezTo>
                    <a:pt x="6651" y="55006"/>
                    <a:pt x="8203" y="52314"/>
                    <a:pt x="9470" y="50414"/>
                  </a:cubicBezTo>
                  <a:cubicBezTo>
                    <a:pt x="12478" y="45822"/>
                    <a:pt x="16025" y="41578"/>
                    <a:pt x="19762" y="37556"/>
                  </a:cubicBezTo>
                  <a:lnTo>
                    <a:pt x="19794" y="37525"/>
                  </a:lnTo>
                  <a:cubicBezTo>
                    <a:pt x="23404" y="33598"/>
                    <a:pt x="28440" y="29861"/>
                    <a:pt x="30118" y="24635"/>
                  </a:cubicBezTo>
                  <a:cubicBezTo>
                    <a:pt x="31828" y="19347"/>
                    <a:pt x="31638" y="13076"/>
                    <a:pt x="31987" y="7534"/>
                  </a:cubicBezTo>
                  <a:cubicBezTo>
                    <a:pt x="35120" y="9161"/>
                    <a:pt x="38712" y="10043"/>
                    <a:pt x="42245" y="10043"/>
                  </a:cubicBezTo>
                  <a:cubicBezTo>
                    <a:pt x="42426" y="10043"/>
                    <a:pt x="42606" y="10041"/>
                    <a:pt x="42786" y="10036"/>
                  </a:cubicBezTo>
                  <a:lnTo>
                    <a:pt x="43356" y="10036"/>
                  </a:lnTo>
                  <a:cubicBezTo>
                    <a:pt x="43408" y="10140"/>
                    <a:pt x="43501" y="10243"/>
                    <a:pt x="43638" y="10243"/>
                  </a:cubicBezTo>
                  <a:cubicBezTo>
                    <a:pt x="43668" y="10243"/>
                    <a:pt x="43701" y="10238"/>
                    <a:pt x="43736" y="10226"/>
                  </a:cubicBezTo>
                  <a:cubicBezTo>
                    <a:pt x="46048" y="9751"/>
                    <a:pt x="47821" y="7851"/>
                    <a:pt x="47283" y="5412"/>
                  </a:cubicBezTo>
                  <a:cubicBezTo>
                    <a:pt x="46586" y="2214"/>
                    <a:pt x="42469" y="1454"/>
                    <a:pt x="39777" y="820"/>
                  </a:cubicBezTo>
                  <a:cubicBezTo>
                    <a:pt x="38184" y="468"/>
                    <a:pt x="36209" y="1"/>
                    <a:pt x="34327"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3" name="Google Shape;2233;p1"/>
            <p:cNvSpPr/>
            <p:nvPr/>
          </p:nvSpPr>
          <p:spPr>
            <a:xfrm>
              <a:off x="7162301" y="4529938"/>
              <a:ext cx="1184978" cy="805889"/>
            </a:xfrm>
            <a:custGeom>
              <a:avLst/>
              <a:gdLst/>
              <a:ahLst/>
              <a:cxnLst/>
              <a:rect l="l" t="t" r="r" b="b"/>
              <a:pathLst>
                <a:path w="36832" h="25049" extrusionOk="0">
                  <a:moveTo>
                    <a:pt x="29231" y="0"/>
                  </a:moveTo>
                  <a:lnTo>
                    <a:pt x="28249" y="475"/>
                  </a:lnTo>
                  <a:cubicBezTo>
                    <a:pt x="29991" y="4371"/>
                    <a:pt x="31448" y="8361"/>
                    <a:pt x="32619" y="12478"/>
                  </a:cubicBezTo>
                  <a:cubicBezTo>
                    <a:pt x="33316" y="15012"/>
                    <a:pt x="35026" y="19065"/>
                    <a:pt x="33411" y="21599"/>
                  </a:cubicBezTo>
                  <a:cubicBezTo>
                    <a:pt x="32176" y="23451"/>
                    <a:pt x="29819" y="23736"/>
                    <a:pt x="27648" y="23736"/>
                  </a:cubicBezTo>
                  <a:cubicBezTo>
                    <a:pt x="26925" y="23736"/>
                    <a:pt x="26222" y="23705"/>
                    <a:pt x="25589" y="23689"/>
                  </a:cubicBezTo>
                  <a:cubicBezTo>
                    <a:pt x="21440" y="23562"/>
                    <a:pt x="17260" y="23214"/>
                    <a:pt x="13080" y="22802"/>
                  </a:cubicBezTo>
                  <a:cubicBezTo>
                    <a:pt x="8773" y="22422"/>
                    <a:pt x="4434" y="22042"/>
                    <a:pt x="159" y="21314"/>
                  </a:cubicBezTo>
                  <a:lnTo>
                    <a:pt x="0" y="22200"/>
                  </a:lnTo>
                  <a:cubicBezTo>
                    <a:pt x="8611" y="23725"/>
                    <a:pt x="17297" y="25048"/>
                    <a:pt x="26037" y="25048"/>
                  </a:cubicBezTo>
                  <a:cubicBezTo>
                    <a:pt x="27101" y="25048"/>
                    <a:pt x="28165" y="25028"/>
                    <a:pt x="29231" y="24987"/>
                  </a:cubicBezTo>
                  <a:cubicBezTo>
                    <a:pt x="32081" y="24861"/>
                    <a:pt x="36831" y="24734"/>
                    <a:pt x="36515" y="20680"/>
                  </a:cubicBezTo>
                  <a:cubicBezTo>
                    <a:pt x="36325" y="18083"/>
                    <a:pt x="35090" y="15328"/>
                    <a:pt x="34298" y="12826"/>
                  </a:cubicBezTo>
                  <a:cubicBezTo>
                    <a:pt x="32841" y="8488"/>
                    <a:pt x="31131" y="4212"/>
                    <a:pt x="29231" y="0"/>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4" name="Google Shape;2234;p1"/>
            <p:cNvSpPr/>
            <p:nvPr/>
          </p:nvSpPr>
          <p:spPr>
            <a:xfrm>
              <a:off x="6852547" y="4483063"/>
              <a:ext cx="1435633" cy="812163"/>
            </a:xfrm>
            <a:custGeom>
              <a:avLst/>
              <a:gdLst/>
              <a:ahLst/>
              <a:cxnLst/>
              <a:rect l="l" t="t" r="r" b="b"/>
              <a:pathLst>
                <a:path w="44623" h="25244" extrusionOk="0">
                  <a:moveTo>
                    <a:pt x="17812" y="1050"/>
                  </a:moveTo>
                  <a:cubicBezTo>
                    <a:pt x="18110" y="1050"/>
                    <a:pt x="18412" y="1058"/>
                    <a:pt x="18717" y="1077"/>
                  </a:cubicBezTo>
                  <a:lnTo>
                    <a:pt x="18812" y="1077"/>
                  </a:lnTo>
                  <a:cubicBezTo>
                    <a:pt x="19351" y="1109"/>
                    <a:pt x="19952" y="1141"/>
                    <a:pt x="20586" y="1299"/>
                  </a:cubicBezTo>
                  <a:cubicBezTo>
                    <a:pt x="22866" y="1774"/>
                    <a:pt x="25051" y="2661"/>
                    <a:pt x="27300" y="3294"/>
                  </a:cubicBezTo>
                  <a:cubicBezTo>
                    <a:pt x="28931" y="3745"/>
                    <a:pt x="30601" y="4051"/>
                    <a:pt x="32253" y="4051"/>
                  </a:cubicBezTo>
                  <a:cubicBezTo>
                    <a:pt x="33967" y="4051"/>
                    <a:pt x="35662" y="3721"/>
                    <a:pt x="37275" y="2883"/>
                  </a:cubicBezTo>
                  <a:cubicBezTo>
                    <a:pt x="38479" y="5543"/>
                    <a:pt x="39492" y="8235"/>
                    <a:pt x="40411" y="11021"/>
                  </a:cubicBezTo>
                  <a:cubicBezTo>
                    <a:pt x="40886" y="12478"/>
                    <a:pt x="41329" y="13967"/>
                    <a:pt x="41709" y="15487"/>
                  </a:cubicBezTo>
                  <a:cubicBezTo>
                    <a:pt x="42184" y="17260"/>
                    <a:pt x="43102" y="19445"/>
                    <a:pt x="42754" y="21314"/>
                  </a:cubicBezTo>
                  <a:cubicBezTo>
                    <a:pt x="42264" y="23946"/>
                    <a:pt x="39540" y="24461"/>
                    <a:pt x="36885" y="24461"/>
                  </a:cubicBezTo>
                  <a:cubicBezTo>
                    <a:pt x="35419" y="24461"/>
                    <a:pt x="33973" y="24304"/>
                    <a:pt x="32937" y="24259"/>
                  </a:cubicBezTo>
                  <a:cubicBezTo>
                    <a:pt x="29580" y="24101"/>
                    <a:pt x="26191" y="23816"/>
                    <a:pt x="22803" y="23594"/>
                  </a:cubicBezTo>
                  <a:cubicBezTo>
                    <a:pt x="19604" y="23277"/>
                    <a:pt x="16374" y="22929"/>
                    <a:pt x="13207" y="22581"/>
                  </a:cubicBezTo>
                  <a:cubicBezTo>
                    <a:pt x="10135" y="22201"/>
                    <a:pt x="6208" y="21979"/>
                    <a:pt x="3674" y="19920"/>
                  </a:cubicBezTo>
                  <a:cubicBezTo>
                    <a:pt x="1" y="16944"/>
                    <a:pt x="4941" y="11877"/>
                    <a:pt x="6936" y="9153"/>
                  </a:cubicBezTo>
                  <a:cubicBezTo>
                    <a:pt x="8836" y="6524"/>
                    <a:pt x="10895" y="4054"/>
                    <a:pt x="12732" y="1394"/>
                  </a:cubicBezTo>
                  <a:cubicBezTo>
                    <a:pt x="14534" y="1313"/>
                    <a:pt x="16130" y="1050"/>
                    <a:pt x="17812" y="1050"/>
                  </a:cubicBezTo>
                  <a:close/>
                  <a:moveTo>
                    <a:pt x="17194" y="1"/>
                  </a:moveTo>
                  <a:cubicBezTo>
                    <a:pt x="15822" y="1"/>
                    <a:pt x="14451" y="246"/>
                    <a:pt x="13080" y="824"/>
                  </a:cubicBezTo>
                  <a:cubicBezTo>
                    <a:pt x="13059" y="717"/>
                    <a:pt x="12965" y="625"/>
                    <a:pt x="12858" y="625"/>
                  </a:cubicBezTo>
                  <a:cubicBezTo>
                    <a:pt x="12806" y="625"/>
                    <a:pt x="12751" y="646"/>
                    <a:pt x="12700" y="697"/>
                  </a:cubicBezTo>
                  <a:cubicBezTo>
                    <a:pt x="9565" y="4023"/>
                    <a:pt x="6936" y="7886"/>
                    <a:pt x="4308" y="11623"/>
                  </a:cubicBezTo>
                  <a:cubicBezTo>
                    <a:pt x="2851" y="13713"/>
                    <a:pt x="381" y="16342"/>
                    <a:pt x="1933" y="19002"/>
                  </a:cubicBezTo>
                  <a:cubicBezTo>
                    <a:pt x="3389" y="21567"/>
                    <a:pt x="7095" y="22327"/>
                    <a:pt x="9723" y="22802"/>
                  </a:cubicBezTo>
                  <a:cubicBezTo>
                    <a:pt x="13999" y="23562"/>
                    <a:pt x="18369" y="23879"/>
                    <a:pt x="22676" y="24322"/>
                  </a:cubicBezTo>
                  <a:cubicBezTo>
                    <a:pt x="26824" y="24734"/>
                    <a:pt x="31005" y="25051"/>
                    <a:pt x="35185" y="25177"/>
                  </a:cubicBezTo>
                  <a:cubicBezTo>
                    <a:pt x="35854" y="25203"/>
                    <a:pt x="36603" y="25243"/>
                    <a:pt x="37372" y="25243"/>
                  </a:cubicBezTo>
                  <a:cubicBezTo>
                    <a:pt x="39514" y="25243"/>
                    <a:pt x="41811" y="24928"/>
                    <a:pt x="42976" y="23087"/>
                  </a:cubicBezTo>
                  <a:cubicBezTo>
                    <a:pt x="44623" y="20554"/>
                    <a:pt x="42912" y="16500"/>
                    <a:pt x="42184" y="13967"/>
                  </a:cubicBezTo>
                  <a:cubicBezTo>
                    <a:pt x="41044" y="9850"/>
                    <a:pt x="39587" y="5859"/>
                    <a:pt x="37877" y="1964"/>
                  </a:cubicBezTo>
                  <a:cubicBezTo>
                    <a:pt x="37787" y="1797"/>
                    <a:pt x="37618" y="1723"/>
                    <a:pt x="37453" y="1723"/>
                  </a:cubicBezTo>
                  <a:cubicBezTo>
                    <a:pt x="37214" y="1723"/>
                    <a:pt x="36984" y="1878"/>
                    <a:pt x="37022" y="2123"/>
                  </a:cubicBezTo>
                  <a:cubicBezTo>
                    <a:pt x="35485" y="2937"/>
                    <a:pt x="33937" y="3247"/>
                    <a:pt x="32382" y="3247"/>
                  </a:cubicBezTo>
                  <a:cubicBezTo>
                    <a:pt x="28009" y="3247"/>
                    <a:pt x="23576" y="790"/>
                    <a:pt x="19161" y="159"/>
                  </a:cubicBezTo>
                  <a:cubicBezTo>
                    <a:pt x="18505" y="57"/>
                    <a:pt x="17849" y="1"/>
                    <a:pt x="17194"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5" name="Google Shape;2235;p1"/>
            <p:cNvSpPr/>
            <p:nvPr/>
          </p:nvSpPr>
          <p:spPr>
            <a:xfrm>
              <a:off x="6854606" y="4513819"/>
              <a:ext cx="1384672" cy="756504"/>
            </a:xfrm>
            <a:custGeom>
              <a:avLst/>
              <a:gdLst/>
              <a:ahLst/>
              <a:cxnLst/>
              <a:rect l="l" t="t" r="r" b="b"/>
              <a:pathLst>
                <a:path w="43039" h="23514" extrusionOk="0">
                  <a:moveTo>
                    <a:pt x="17836" y="1"/>
                  </a:moveTo>
                  <a:cubicBezTo>
                    <a:pt x="16134" y="1"/>
                    <a:pt x="14522" y="289"/>
                    <a:pt x="12699" y="343"/>
                  </a:cubicBezTo>
                  <a:cubicBezTo>
                    <a:pt x="10863" y="2972"/>
                    <a:pt x="8804" y="5505"/>
                    <a:pt x="6904" y="8102"/>
                  </a:cubicBezTo>
                  <a:cubicBezTo>
                    <a:pt x="4972" y="10889"/>
                    <a:pt x="0" y="15893"/>
                    <a:pt x="3642" y="18869"/>
                  </a:cubicBezTo>
                  <a:cubicBezTo>
                    <a:pt x="6144" y="20928"/>
                    <a:pt x="10103" y="21181"/>
                    <a:pt x="13206" y="21530"/>
                  </a:cubicBezTo>
                  <a:cubicBezTo>
                    <a:pt x="16405" y="21941"/>
                    <a:pt x="19572" y="22226"/>
                    <a:pt x="22770" y="22543"/>
                  </a:cubicBezTo>
                  <a:cubicBezTo>
                    <a:pt x="26127" y="22891"/>
                    <a:pt x="29516" y="23145"/>
                    <a:pt x="32873" y="23303"/>
                  </a:cubicBezTo>
                  <a:cubicBezTo>
                    <a:pt x="33921" y="23349"/>
                    <a:pt x="35389" y="23513"/>
                    <a:pt x="36873" y="23513"/>
                  </a:cubicBezTo>
                  <a:cubicBezTo>
                    <a:pt x="39512" y="23513"/>
                    <a:pt x="42204" y="22993"/>
                    <a:pt x="42690" y="20358"/>
                  </a:cubicBezTo>
                  <a:cubicBezTo>
                    <a:pt x="43038" y="18489"/>
                    <a:pt x="42183" y="16304"/>
                    <a:pt x="41677" y="14436"/>
                  </a:cubicBezTo>
                  <a:cubicBezTo>
                    <a:pt x="41297" y="12947"/>
                    <a:pt x="40853" y="11459"/>
                    <a:pt x="40378" y="9970"/>
                  </a:cubicBezTo>
                  <a:cubicBezTo>
                    <a:pt x="39491" y="7247"/>
                    <a:pt x="38415" y="4492"/>
                    <a:pt x="37275" y="1863"/>
                  </a:cubicBezTo>
                  <a:cubicBezTo>
                    <a:pt x="35687" y="2681"/>
                    <a:pt x="34011" y="3003"/>
                    <a:pt x="32307" y="3003"/>
                  </a:cubicBezTo>
                  <a:cubicBezTo>
                    <a:pt x="30645" y="3003"/>
                    <a:pt x="28956" y="2697"/>
                    <a:pt x="27299" y="2243"/>
                  </a:cubicBezTo>
                  <a:cubicBezTo>
                    <a:pt x="25019" y="1642"/>
                    <a:pt x="22865" y="786"/>
                    <a:pt x="20553" y="280"/>
                  </a:cubicBezTo>
                  <a:cubicBezTo>
                    <a:pt x="19952" y="153"/>
                    <a:pt x="19350" y="58"/>
                    <a:pt x="18780" y="26"/>
                  </a:cubicBezTo>
                  <a:lnTo>
                    <a:pt x="18685" y="26"/>
                  </a:lnTo>
                  <a:cubicBezTo>
                    <a:pt x="18399" y="9"/>
                    <a:pt x="18116" y="1"/>
                    <a:pt x="17836"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6" name="Google Shape;2236;p1"/>
            <p:cNvSpPr/>
            <p:nvPr/>
          </p:nvSpPr>
          <p:spPr>
            <a:xfrm>
              <a:off x="7231568" y="3514132"/>
              <a:ext cx="871167" cy="1073757"/>
            </a:xfrm>
            <a:custGeom>
              <a:avLst/>
              <a:gdLst/>
              <a:ahLst/>
              <a:cxnLst/>
              <a:rect l="l" t="t" r="r" b="b"/>
              <a:pathLst>
                <a:path w="27078" h="33375" extrusionOk="0">
                  <a:moveTo>
                    <a:pt x="18353" y="4657"/>
                  </a:moveTo>
                  <a:cubicBezTo>
                    <a:pt x="19329" y="4657"/>
                    <a:pt x="20316" y="5341"/>
                    <a:pt x="20586" y="6271"/>
                  </a:cubicBezTo>
                  <a:cubicBezTo>
                    <a:pt x="20966" y="7474"/>
                    <a:pt x="20174" y="8900"/>
                    <a:pt x="18939" y="9121"/>
                  </a:cubicBezTo>
                  <a:cubicBezTo>
                    <a:pt x="18798" y="9152"/>
                    <a:pt x="18656" y="9167"/>
                    <a:pt x="18514" y="9167"/>
                  </a:cubicBezTo>
                  <a:cubicBezTo>
                    <a:pt x="17502" y="9167"/>
                    <a:pt x="16501" y="8415"/>
                    <a:pt x="16279" y="7443"/>
                  </a:cubicBezTo>
                  <a:cubicBezTo>
                    <a:pt x="16120" y="6524"/>
                    <a:pt x="16627" y="5606"/>
                    <a:pt x="17419" y="5226"/>
                  </a:cubicBezTo>
                  <a:cubicBezTo>
                    <a:pt x="17355" y="5099"/>
                    <a:pt x="17355" y="4941"/>
                    <a:pt x="17514" y="4846"/>
                  </a:cubicBezTo>
                  <a:cubicBezTo>
                    <a:pt x="17780" y="4716"/>
                    <a:pt x="18066" y="4657"/>
                    <a:pt x="18353" y="4657"/>
                  </a:cubicBezTo>
                  <a:close/>
                  <a:moveTo>
                    <a:pt x="15345" y="13837"/>
                  </a:moveTo>
                  <a:cubicBezTo>
                    <a:pt x="15382" y="13837"/>
                    <a:pt x="15418" y="13838"/>
                    <a:pt x="15455" y="13840"/>
                  </a:cubicBezTo>
                  <a:cubicBezTo>
                    <a:pt x="15582" y="13840"/>
                    <a:pt x="15614" y="13935"/>
                    <a:pt x="15645" y="13998"/>
                  </a:cubicBezTo>
                  <a:cubicBezTo>
                    <a:pt x="15645" y="13967"/>
                    <a:pt x="15677" y="13967"/>
                    <a:pt x="15740" y="13967"/>
                  </a:cubicBezTo>
                  <a:cubicBezTo>
                    <a:pt x="17514" y="14030"/>
                    <a:pt x="18527" y="16215"/>
                    <a:pt x="18052" y="17767"/>
                  </a:cubicBezTo>
                  <a:cubicBezTo>
                    <a:pt x="17710" y="18978"/>
                    <a:pt x="16557" y="19620"/>
                    <a:pt x="15360" y="19620"/>
                  </a:cubicBezTo>
                  <a:cubicBezTo>
                    <a:pt x="15117" y="19620"/>
                    <a:pt x="14872" y="19594"/>
                    <a:pt x="14632" y="19540"/>
                  </a:cubicBezTo>
                  <a:cubicBezTo>
                    <a:pt x="13143" y="19192"/>
                    <a:pt x="12162" y="17893"/>
                    <a:pt x="12447" y="16405"/>
                  </a:cubicBezTo>
                  <a:cubicBezTo>
                    <a:pt x="12724" y="15016"/>
                    <a:pt x="13935" y="13837"/>
                    <a:pt x="15345" y="13837"/>
                  </a:cubicBezTo>
                  <a:close/>
                  <a:moveTo>
                    <a:pt x="12257" y="1"/>
                  </a:moveTo>
                  <a:cubicBezTo>
                    <a:pt x="11877" y="5543"/>
                    <a:pt x="12130" y="11781"/>
                    <a:pt x="10388" y="17102"/>
                  </a:cubicBezTo>
                  <a:cubicBezTo>
                    <a:pt x="8646" y="22359"/>
                    <a:pt x="3643" y="26032"/>
                    <a:pt x="64" y="29959"/>
                  </a:cubicBezTo>
                  <a:lnTo>
                    <a:pt x="1" y="29991"/>
                  </a:lnTo>
                  <a:lnTo>
                    <a:pt x="919" y="30846"/>
                  </a:lnTo>
                  <a:cubicBezTo>
                    <a:pt x="976" y="30778"/>
                    <a:pt x="1036" y="30751"/>
                    <a:pt x="1092" y="30751"/>
                  </a:cubicBezTo>
                  <a:cubicBezTo>
                    <a:pt x="1193" y="30751"/>
                    <a:pt x="1279" y="30839"/>
                    <a:pt x="1299" y="30941"/>
                  </a:cubicBezTo>
                  <a:cubicBezTo>
                    <a:pt x="2649" y="30363"/>
                    <a:pt x="4028" y="30118"/>
                    <a:pt x="5406" y="30118"/>
                  </a:cubicBezTo>
                  <a:cubicBezTo>
                    <a:pt x="6065" y="30118"/>
                    <a:pt x="6724" y="30174"/>
                    <a:pt x="7380" y="30276"/>
                  </a:cubicBezTo>
                  <a:cubicBezTo>
                    <a:pt x="11782" y="30951"/>
                    <a:pt x="16218" y="33374"/>
                    <a:pt x="20575" y="33374"/>
                  </a:cubicBezTo>
                  <a:cubicBezTo>
                    <a:pt x="22142" y="33374"/>
                    <a:pt x="23699" y="33061"/>
                    <a:pt x="25241" y="32240"/>
                  </a:cubicBezTo>
                  <a:cubicBezTo>
                    <a:pt x="25241" y="31992"/>
                    <a:pt x="25481" y="31813"/>
                    <a:pt x="25714" y="31813"/>
                  </a:cubicBezTo>
                  <a:cubicBezTo>
                    <a:pt x="25869" y="31813"/>
                    <a:pt x="26020" y="31892"/>
                    <a:pt x="26096" y="32081"/>
                  </a:cubicBezTo>
                  <a:lnTo>
                    <a:pt x="27078" y="31606"/>
                  </a:lnTo>
                  <a:cubicBezTo>
                    <a:pt x="26856" y="31099"/>
                    <a:pt x="26603" y="30593"/>
                    <a:pt x="26413" y="30118"/>
                  </a:cubicBezTo>
                  <a:cubicBezTo>
                    <a:pt x="24544" y="26159"/>
                    <a:pt x="21694" y="22169"/>
                    <a:pt x="21061" y="17767"/>
                  </a:cubicBezTo>
                  <a:cubicBezTo>
                    <a:pt x="20364" y="12985"/>
                    <a:pt x="21979" y="7601"/>
                    <a:pt x="22707" y="2882"/>
                  </a:cubicBezTo>
                  <a:cubicBezTo>
                    <a:pt x="22707" y="2661"/>
                    <a:pt x="22866" y="2534"/>
                    <a:pt x="23056" y="2534"/>
                  </a:cubicBezTo>
                  <a:lnTo>
                    <a:pt x="23056" y="2502"/>
                  </a:lnTo>
                  <a:cubicBezTo>
                    <a:pt x="22929" y="2505"/>
                    <a:pt x="22802" y="2506"/>
                    <a:pt x="22675" y="2506"/>
                  </a:cubicBezTo>
                  <a:cubicBezTo>
                    <a:pt x="19120" y="2506"/>
                    <a:pt x="15467" y="1652"/>
                    <a:pt x="12257"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7" name="Google Shape;2237;p1"/>
            <p:cNvSpPr/>
            <p:nvPr/>
          </p:nvSpPr>
          <p:spPr>
            <a:xfrm>
              <a:off x="7613645" y="3970592"/>
              <a:ext cx="193614" cy="155715"/>
            </a:xfrm>
            <a:custGeom>
              <a:avLst/>
              <a:gdLst/>
              <a:ahLst/>
              <a:cxnLst/>
              <a:rect l="l" t="t" r="r" b="b"/>
              <a:pathLst>
                <a:path w="6018" h="4840" extrusionOk="0">
                  <a:moveTo>
                    <a:pt x="3613" y="859"/>
                  </a:moveTo>
                  <a:cubicBezTo>
                    <a:pt x="3786" y="859"/>
                    <a:pt x="3957" y="889"/>
                    <a:pt x="4118" y="950"/>
                  </a:cubicBezTo>
                  <a:cubicBezTo>
                    <a:pt x="4350" y="1037"/>
                    <a:pt x="4236" y="1338"/>
                    <a:pt x="4020" y="1338"/>
                  </a:cubicBezTo>
                  <a:cubicBezTo>
                    <a:pt x="4000" y="1338"/>
                    <a:pt x="3980" y="1336"/>
                    <a:pt x="3959" y="1330"/>
                  </a:cubicBezTo>
                  <a:cubicBezTo>
                    <a:pt x="3830" y="1272"/>
                    <a:pt x="3698" y="1246"/>
                    <a:pt x="3569" y="1246"/>
                  </a:cubicBezTo>
                  <a:cubicBezTo>
                    <a:pt x="3063" y="1246"/>
                    <a:pt x="2590" y="1650"/>
                    <a:pt x="2439" y="2154"/>
                  </a:cubicBezTo>
                  <a:cubicBezTo>
                    <a:pt x="2396" y="2241"/>
                    <a:pt x="2325" y="2281"/>
                    <a:pt x="2262" y="2281"/>
                  </a:cubicBezTo>
                  <a:cubicBezTo>
                    <a:pt x="2187" y="2281"/>
                    <a:pt x="2122" y="2225"/>
                    <a:pt x="2122" y="2122"/>
                  </a:cubicBezTo>
                  <a:cubicBezTo>
                    <a:pt x="2173" y="1357"/>
                    <a:pt x="2902" y="859"/>
                    <a:pt x="3613" y="859"/>
                  </a:cubicBezTo>
                  <a:close/>
                  <a:moveTo>
                    <a:pt x="3769" y="0"/>
                  </a:moveTo>
                  <a:cubicBezTo>
                    <a:pt x="3738" y="64"/>
                    <a:pt x="3643" y="127"/>
                    <a:pt x="3579" y="127"/>
                  </a:cubicBezTo>
                  <a:cubicBezTo>
                    <a:pt x="1046" y="380"/>
                    <a:pt x="1" y="4086"/>
                    <a:pt x="2851" y="4751"/>
                  </a:cubicBezTo>
                  <a:cubicBezTo>
                    <a:pt x="3076" y="4810"/>
                    <a:pt x="3308" y="4839"/>
                    <a:pt x="3538" y="4839"/>
                  </a:cubicBezTo>
                  <a:cubicBezTo>
                    <a:pt x="4536" y="4839"/>
                    <a:pt x="5495" y="4286"/>
                    <a:pt x="5701" y="3230"/>
                  </a:cubicBezTo>
                  <a:cubicBezTo>
                    <a:pt x="6018" y="1805"/>
                    <a:pt x="5036" y="570"/>
                    <a:pt x="3801" y="64"/>
                  </a:cubicBezTo>
                  <a:cubicBezTo>
                    <a:pt x="3769" y="64"/>
                    <a:pt x="3769" y="0"/>
                    <a:pt x="3769" y="0"/>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8" name="Google Shape;2238;p1"/>
            <p:cNvSpPr/>
            <p:nvPr/>
          </p:nvSpPr>
          <p:spPr>
            <a:xfrm>
              <a:off x="7521954" y="3297452"/>
              <a:ext cx="594033" cy="274785"/>
            </a:xfrm>
            <a:custGeom>
              <a:avLst/>
              <a:gdLst/>
              <a:ahLst/>
              <a:cxnLst/>
              <a:rect l="l" t="t" r="r" b="b"/>
              <a:pathLst>
                <a:path w="18464" h="8541" extrusionOk="0">
                  <a:moveTo>
                    <a:pt x="3257" y="2861"/>
                  </a:moveTo>
                  <a:cubicBezTo>
                    <a:pt x="3280" y="2861"/>
                    <a:pt x="3303" y="2864"/>
                    <a:pt x="3326" y="2872"/>
                  </a:cubicBezTo>
                  <a:cubicBezTo>
                    <a:pt x="5321" y="3632"/>
                    <a:pt x="6904" y="4772"/>
                    <a:pt x="9026" y="5184"/>
                  </a:cubicBezTo>
                  <a:cubicBezTo>
                    <a:pt x="9822" y="5324"/>
                    <a:pt x="10588" y="5383"/>
                    <a:pt x="11342" y="5383"/>
                  </a:cubicBezTo>
                  <a:cubicBezTo>
                    <a:pt x="12625" y="5383"/>
                    <a:pt x="13873" y="5213"/>
                    <a:pt x="15170" y="4994"/>
                  </a:cubicBezTo>
                  <a:cubicBezTo>
                    <a:pt x="15189" y="4991"/>
                    <a:pt x="15208" y="4990"/>
                    <a:pt x="15226" y="4990"/>
                  </a:cubicBezTo>
                  <a:cubicBezTo>
                    <a:pt x="15623" y="4990"/>
                    <a:pt x="15722" y="5631"/>
                    <a:pt x="15328" y="5722"/>
                  </a:cubicBezTo>
                  <a:cubicBezTo>
                    <a:pt x="14157" y="6119"/>
                    <a:pt x="12741" y="6333"/>
                    <a:pt x="11272" y="6333"/>
                  </a:cubicBezTo>
                  <a:cubicBezTo>
                    <a:pt x="8171" y="6333"/>
                    <a:pt x="4834" y="5381"/>
                    <a:pt x="3072" y="3189"/>
                  </a:cubicBezTo>
                  <a:cubicBezTo>
                    <a:pt x="2933" y="3049"/>
                    <a:pt x="3088" y="2861"/>
                    <a:pt x="3257" y="2861"/>
                  </a:cubicBezTo>
                  <a:close/>
                  <a:moveTo>
                    <a:pt x="5559" y="1"/>
                  </a:moveTo>
                  <a:cubicBezTo>
                    <a:pt x="4691" y="1"/>
                    <a:pt x="3951" y="114"/>
                    <a:pt x="3072" y="465"/>
                  </a:cubicBezTo>
                  <a:cubicBezTo>
                    <a:pt x="1235" y="1194"/>
                    <a:pt x="0" y="3537"/>
                    <a:pt x="1520" y="5184"/>
                  </a:cubicBezTo>
                  <a:cubicBezTo>
                    <a:pt x="5827" y="7369"/>
                    <a:pt x="9976" y="8477"/>
                    <a:pt x="14853" y="8541"/>
                  </a:cubicBezTo>
                  <a:cubicBezTo>
                    <a:pt x="16722" y="8192"/>
                    <a:pt x="18463" y="6102"/>
                    <a:pt x="17482" y="4202"/>
                  </a:cubicBezTo>
                  <a:cubicBezTo>
                    <a:pt x="16943" y="3220"/>
                    <a:pt x="15740" y="2365"/>
                    <a:pt x="14695" y="1922"/>
                  </a:cubicBezTo>
                  <a:cubicBezTo>
                    <a:pt x="13301" y="1384"/>
                    <a:pt x="11845" y="1004"/>
                    <a:pt x="10388" y="655"/>
                  </a:cubicBezTo>
                  <a:cubicBezTo>
                    <a:pt x="9026" y="370"/>
                    <a:pt x="7664" y="117"/>
                    <a:pt x="6271" y="22"/>
                  </a:cubicBezTo>
                  <a:cubicBezTo>
                    <a:pt x="6022" y="9"/>
                    <a:pt x="5786" y="1"/>
                    <a:pt x="5559"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9" name="Google Shape;2239;p1"/>
            <p:cNvSpPr/>
            <p:nvPr/>
          </p:nvSpPr>
          <p:spPr>
            <a:xfrm>
              <a:off x="7617312" y="3389465"/>
              <a:ext cx="410199" cy="112089"/>
            </a:xfrm>
            <a:custGeom>
              <a:avLst/>
              <a:gdLst/>
              <a:ahLst/>
              <a:cxnLst/>
              <a:rect l="l" t="t" r="r" b="b"/>
              <a:pathLst>
                <a:path w="12750" h="3484" extrusionOk="0">
                  <a:moveTo>
                    <a:pt x="346" y="1"/>
                  </a:moveTo>
                  <a:cubicBezTo>
                    <a:pt x="156" y="1"/>
                    <a:pt x="0" y="193"/>
                    <a:pt x="140" y="360"/>
                  </a:cubicBezTo>
                  <a:cubicBezTo>
                    <a:pt x="1888" y="2540"/>
                    <a:pt x="5238" y="3484"/>
                    <a:pt x="8347" y="3484"/>
                  </a:cubicBezTo>
                  <a:cubicBezTo>
                    <a:pt x="9802" y="3484"/>
                    <a:pt x="11204" y="3277"/>
                    <a:pt x="12364" y="2894"/>
                  </a:cubicBezTo>
                  <a:cubicBezTo>
                    <a:pt x="12750" y="2746"/>
                    <a:pt x="12663" y="2125"/>
                    <a:pt x="12286" y="2125"/>
                  </a:cubicBezTo>
                  <a:cubicBezTo>
                    <a:pt x="12261" y="2125"/>
                    <a:pt x="12234" y="2128"/>
                    <a:pt x="12206" y="2134"/>
                  </a:cubicBezTo>
                  <a:cubicBezTo>
                    <a:pt x="10902" y="2371"/>
                    <a:pt x="9659" y="2559"/>
                    <a:pt x="8401" y="2559"/>
                  </a:cubicBezTo>
                  <a:cubicBezTo>
                    <a:pt x="7643" y="2559"/>
                    <a:pt x="6880" y="2491"/>
                    <a:pt x="6094" y="2324"/>
                  </a:cubicBezTo>
                  <a:cubicBezTo>
                    <a:pt x="3972" y="1944"/>
                    <a:pt x="2388" y="772"/>
                    <a:pt x="425" y="12"/>
                  </a:cubicBezTo>
                  <a:cubicBezTo>
                    <a:pt x="399" y="4"/>
                    <a:pt x="372" y="1"/>
                    <a:pt x="346"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0" name="Google Shape;2240;p1"/>
            <p:cNvSpPr/>
            <p:nvPr/>
          </p:nvSpPr>
          <p:spPr>
            <a:xfrm>
              <a:off x="7621784" y="3957337"/>
              <a:ext cx="200756" cy="189528"/>
            </a:xfrm>
            <a:custGeom>
              <a:avLst/>
              <a:gdLst/>
              <a:ahLst/>
              <a:cxnLst/>
              <a:rect l="l" t="t" r="r" b="b"/>
              <a:pathLst>
                <a:path w="6240" h="5891" extrusionOk="0">
                  <a:moveTo>
                    <a:pt x="3516" y="539"/>
                  </a:moveTo>
                  <a:cubicBezTo>
                    <a:pt x="4625" y="982"/>
                    <a:pt x="5733" y="2122"/>
                    <a:pt x="5416" y="3642"/>
                  </a:cubicBezTo>
                  <a:cubicBezTo>
                    <a:pt x="5290" y="4149"/>
                    <a:pt x="5036" y="4593"/>
                    <a:pt x="4593" y="4846"/>
                  </a:cubicBezTo>
                  <a:cubicBezTo>
                    <a:pt x="4198" y="5109"/>
                    <a:pt x="3742" y="5236"/>
                    <a:pt x="3256" y="5236"/>
                  </a:cubicBezTo>
                  <a:cubicBezTo>
                    <a:pt x="3042" y="5236"/>
                    <a:pt x="2821" y="5211"/>
                    <a:pt x="2598" y="5163"/>
                  </a:cubicBezTo>
                  <a:cubicBezTo>
                    <a:pt x="1489" y="4909"/>
                    <a:pt x="856" y="4117"/>
                    <a:pt x="951" y="3072"/>
                  </a:cubicBezTo>
                  <a:cubicBezTo>
                    <a:pt x="1014" y="1996"/>
                    <a:pt x="1901" y="792"/>
                    <a:pt x="3326" y="666"/>
                  </a:cubicBezTo>
                  <a:cubicBezTo>
                    <a:pt x="3390" y="666"/>
                    <a:pt x="3485" y="634"/>
                    <a:pt x="3516" y="539"/>
                  </a:cubicBezTo>
                  <a:close/>
                  <a:moveTo>
                    <a:pt x="3168" y="1"/>
                  </a:moveTo>
                  <a:cubicBezTo>
                    <a:pt x="1648" y="1"/>
                    <a:pt x="508" y="1299"/>
                    <a:pt x="286" y="2597"/>
                  </a:cubicBezTo>
                  <a:cubicBezTo>
                    <a:pt x="1" y="4054"/>
                    <a:pt x="951" y="5448"/>
                    <a:pt x="2503" y="5796"/>
                  </a:cubicBezTo>
                  <a:cubicBezTo>
                    <a:pt x="2724" y="5859"/>
                    <a:pt x="2978" y="5891"/>
                    <a:pt x="3200" y="5891"/>
                  </a:cubicBezTo>
                  <a:cubicBezTo>
                    <a:pt x="4403" y="5891"/>
                    <a:pt x="5606" y="5258"/>
                    <a:pt x="6018" y="3991"/>
                  </a:cubicBezTo>
                  <a:cubicBezTo>
                    <a:pt x="6240" y="3104"/>
                    <a:pt x="6050" y="2059"/>
                    <a:pt x="5511" y="1204"/>
                  </a:cubicBezTo>
                  <a:cubicBezTo>
                    <a:pt x="5036" y="539"/>
                    <a:pt x="4340" y="159"/>
                    <a:pt x="3643" y="159"/>
                  </a:cubicBezTo>
                  <a:lnTo>
                    <a:pt x="3548" y="159"/>
                  </a:lnTo>
                  <a:cubicBezTo>
                    <a:pt x="3516" y="64"/>
                    <a:pt x="3453" y="1"/>
                    <a:pt x="3326"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1" name="Google Shape;2241;p1"/>
            <p:cNvSpPr/>
            <p:nvPr/>
          </p:nvSpPr>
          <p:spPr>
            <a:xfrm>
              <a:off x="7681914" y="3995622"/>
              <a:ext cx="71359" cy="50382"/>
            </a:xfrm>
            <a:custGeom>
              <a:avLst/>
              <a:gdLst/>
              <a:ahLst/>
              <a:cxnLst/>
              <a:rect l="l" t="t" r="r" b="b"/>
              <a:pathLst>
                <a:path w="2218" h="1566" extrusionOk="0">
                  <a:moveTo>
                    <a:pt x="1508" y="0"/>
                  </a:moveTo>
                  <a:cubicBezTo>
                    <a:pt x="1201" y="0"/>
                    <a:pt x="887" y="92"/>
                    <a:pt x="634" y="267"/>
                  </a:cubicBezTo>
                  <a:cubicBezTo>
                    <a:pt x="222" y="489"/>
                    <a:pt x="0" y="901"/>
                    <a:pt x="0" y="1344"/>
                  </a:cubicBezTo>
                  <a:cubicBezTo>
                    <a:pt x="0" y="1439"/>
                    <a:pt x="64" y="1534"/>
                    <a:pt x="127" y="1566"/>
                  </a:cubicBezTo>
                  <a:lnTo>
                    <a:pt x="190" y="1566"/>
                  </a:lnTo>
                  <a:cubicBezTo>
                    <a:pt x="254" y="1566"/>
                    <a:pt x="349" y="1534"/>
                    <a:pt x="380" y="1407"/>
                  </a:cubicBezTo>
                  <a:cubicBezTo>
                    <a:pt x="475" y="1091"/>
                    <a:pt x="697" y="806"/>
                    <a:pt x="1014" y="647"/>
                  </a:cubicBezTo>
                  <a:cubicBezTo>
                    <a:pt x="1164" y="564"/>
                    <a:pt x="1324" y="524"/>
                    <a:pt x="1473" y="524"/>
                  </a:cubicBezTo>
                  <a:cubicBezTo>
                    <a:pt x="1607" y="524"/>
                    <a:pt x="1733" y="556"/>
                    <a:pt x="1837" y="616"/>
                  </a:cubicBezTo>
                  <a:cubicBezTo>
                    <a:pt x="1876" y="639"/>
                    <a:pt x="1913" y="649"/>
                    <a:pt x="1947" y="649"/>
                  </a:cubicBezTo>
                  <a:cubicBezTo>
                    <a:pt x="2052" y="649"/>
                    <a:pt x="2130" y="553"/>
                    <a:pt x="2154" y="457"/>
                  </a:cubicBezTo>
                  <a:lnTo>
                    <a:pt x="2154" y="394"/>
                  </a:lnTo>
                  <a:cubicBezTo>
                    <a:pt x="2217" y="267"/>
                    <a:pt x="2154" y="141"/>
                    <a:pt x="2059" y="109"/>
                  </a:cubicBezTo>
                  <a:cubicBezTo>
                    <a:pt x="1889" y="36"/>
                    <a:pt x="1699" y="0"/>
                    <a:pt x="1508"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2" name="Google Shape;2242;p1"/>
            <p:cNvSpPr/>
            <p:nvPr/>
          </p:nvSpPr>
          <p:spPr>
            <a:xfrm>
              <a:off x="7694365" y="4290737"/>
              <a:ext cx="181163" cy="147768"/>
            </a:xfrm>
            <a:custGeom>
              <a:avLst/>
              <a:gdLst/>
              <a:ahLst/>
              <a:cxnLst/>
              <a:rect l="l" t="t" r="r" b="b"/>
              <a:pathLst>
                <a:path w="5631" h="4593" extrusionOk="0">
                  <a:moveTo>
                    <a:pt x="3337" y="651"/>
                  </a:moveTo>
                  <a:cubicBezTo>
                    <a:pt x="3934" y="651"/>
                    <a:pt x="4529" y="1049"/>
                    <a:pt x="4744" y="1608"/>
                  </a:cubicBezTo>
                  <a:cubicBezTo>
                    <a:pt x="4803" y="1765"/>
                    <a:pt x="4668" y="1873"/>
                    <a:pt x="4541" y="1873"/>
                  </a:cubicBezTo>
                  <a:cubicBezTo>
                    <a:pt x="4463" y="1873"/>
                    <a:pt x="4388" y="1832"/>
                    <a:pt x="4364" y="1735"/>
                  </a:cubicBezTo>
                  <a:cubicBezTo>
                    <a:pt x="4173" y="1289"/>
                    <a:pt x="3754" y="1057"/>
                    <a:pt x="3318" y="1057"/>
                  </a:cubicBezTo>
                  <a:cubicBezTo>
                    <a:pt x="3103" y="1057"/>
                    <a:pt x="2884" y="1113"/>
                    <a:pt x="2685" y="1228"/>
                  </a:cubicBezTo>
                  <a:cubicBezTo>
                    <a:pt x="2666" y="1236"/>
                    <a:pt x="2647" y="1240"/>
                    <a:pt x="2628" y="1240"/>
                  </a:cubicBezTo>
                  <a:cubicBezTo>
                    <a:pt x="2493" y="1240"/>
                    <a:pt x="2388" y="1055"/>
                    <a:pt x="2527" y="943"/>
                  </a:cubicBezTo>
                  <a:cubicBezTo>
                    <a:pt x="2771" y="740"/>
                    <a:pt x="3054" y="651"/>
                    <a:pt x="3337" y="651"/>
                  </a:cubicBezTo>
                  <a:close/>
                  <a:moveTo>
                    <a:pt x="3148" y="1"/>
                  </a:moveTo>
                  <a:cubicBezTo>
                    <a:pt x="1515" y="1"/>
                    <a:pt x="1" y="1442"/>
                    <a:pt x="1039" y="3287"/>
                  </a:cubicBezTo>
                  <a:cubicBezTo>
                    <a:pt x="1443" y="4051"/>
                    <a:pt x="2247" y="4592"/>
                    <a:pt x="3088" y="4592"/>
                  </a:cubicBezTo>
                  <a:cubicBezTo>
                    <a:pt x="3431" y="4592"/>
                    <a:pt x="3780" y="4502"/>
                    <a:pt x="4110" y="4300"/>
                  </a:cubicBezTo>
                  <a:cubicBezTo>
                    <a:pt x="5377" y="3509"/>
                    <a:pt x="5631" y="2020"/>
                    <a:pt x="5155" y="753"/>
                  </a:cubicBezTo>
                  <a:lnTo>
                    <a:pt x="5155" y="722"/>
                  </a:lnTo>
                  <a:cubicBezTo>
                    <a:pt x="5130" y="730"/>
                    <a:pt x="5107" y="734"/>
                    <a:pt x="5085" y="734"/>
                  </a:cubicBezTo>
                  <a:cubicBezTo>
                    <a:pt x="5024" y="734"/>
                    <a:pt x="4972" y="705"/>
                    <a:pt x="4902" y="658"/>
                  </a:cubicBezTo>
                  <a:cubicBezTo>
                    <a:pt x="4385" y="202"/>
                    <a:pt x="3759" y="1"/>
                    <a:pt x="3148"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3" name="Google Shape;2243;p1"/>
            <p:cNvSpPr/>
            <p:nvPr/>
          </p:nvSpPr>
          <p:spPr>
            <a:xfrm>
              <a:off x="7686000" y="4267670"/>
              <a:ext cx="202783" cy="190493"/>
            </a:xfrm>
            <a:custGeom>
              <a:avLst/>
              <a:gdLst/>
              <a:ahLst/>
              <a:cxnLst/>
              <a:rect l="l" t="t" r="r" b="b"/>
              <a:pathLst>
                <a:path w="6303" h="5921" extrusionOk="0">
                  <a:moveTo>
                    <a:pt x="3410" y="737"/>
                  </a:moveTo>
                  <a:cubicBezTo>
                    <a:pt x="3988" y="737"/>
                    <a:pt x="4587" y="923"/>
                    <a:pt x="5099" y="1375"/>
                  </a:cubicBezTo>
                  <a:cubicBezTo>
                    <a:pt x="5130" y="1439"/>
                    <a:pt x="5194" y="1470"/>
                    <a:pt x="5289" y="1470"/>
                  </a:cubicBezTo>
                  <a:cubicBezTo>
                    <a:pt x="5764" y="2610"/>
                    <a:pt x="5637" y="4194"/>
                    <a:pt x="4339" y="4986"/>
                  </a:cubicBezTo>
                  <a:cubicBezTo>
                    <a:pt x="4052" y="5170"/>
                    <a:pt x="3740" y="5274"/>
                    <a:pt x="3418" y="5274"/>
                  </a:cubicBezTo>
                  <a:cubicBezTo>
                    <a:pt x="3241" y="5274"/>
                    <a:pt x="3061" y="5243"/>
                    <a:pt x="2882" y="5176"/>
                  </a:cubicBezTo>
                  <a:cubicBezTo>
                    <a:pt x="2249" y="5017"/>
                    <a:pt x="1647" y="4574"/>
                    <a:pt x="1330" y="3972"/>
                  </a:cubicBezTo>
                  <a:cubicBezTo>
                    <a:pt x="760" y="2990"/>
                    <a:pt x="918" y="1977"/>
                    <a:pt x="1710" y="1312"/>
                  </a:cubicBezTo>
                  <a:cubicBezTo>
                    <a:pt x="2158" y="963"/>
                    <a:pt x="2772" y="737"/>
                    <a:pt x="3410" y="737"/>
                  </a:cubicBezTo>
                  <a:close/>
                  <a:moveTo>
                    <a:pt x="3444" y="0"/>
                  </a:moveTo>
                  <a:cubicBezTo>
                    <a:pt x="2806" y="0"/>
                    <a:pt x="2167" y="188"/>
                    <a:pt x="1647" y="520"/>
                  </a:cubicBezTo>
                  <a:cubicBezTo>
                    <a:pt x="380" y="1312"/>
                    <a:pt x="0" y="2927"/>
                    <a:pt x="792" y="4321"/>
                  </a:cubicBezTo>
                  <a:cubicBezTo>
                    <a:pt x="918" y="4511"/>
                    <a:pt x="1077" y="4701"/>
                    <a:pt x="1235" y="4922"/>
                  </a:cubicBezTo>
                  <a:cubicBezTo>
                    <a:pt x="1781" y="5512"/>
                    <a:pt x="2583" y="5921"/>
                    <a:pt x="3412" y="5921"/>
                  </a:cubicBezTo>
                  <a:cubicBezTo>
                    <a:pt x="3786" y="5921"/>
                    <a:pt x="4165" y="5838"/>
                    <a:pt x="4529" y="5651"/>
                  </a:cubicBezTo>
                  <a:cubicBezTo>
                    <a:pt x="5289" y="5239"/>
                    <a:pt x="5954" y="4352"/>
                    <a:pt x="6144" y="3402"/>
                  </a:cubicBezTo>
                  <a:cubicBezTo>
                    <a:pt x="6302" y="2610"/>
                    <a:pt x="6144" y="1850"/>
                    <a:pt x="5669" y="1312"/>
                  </a:cubicBezTo>
                  <a:lnTo>
                    <a:pt x="5637" y="1280"/>
                  </a:lnTo>
                  <a:cubicBezTo>
                    <a:pt x="5669" y="1185"/>
                    <a:pt x="5637" y="1059"/>
                    <a:pt x="5606" y="995"/>
                  </a:cubicBezTo>
                  <a:cubicBezTo>
                    <a:pt x="5542" y="964"/>
                    <a:pt x="5511" y="900"/>
                    <a:pt x="5511" y="869"/>
                  </a:cubicBezTo>
                  <a:cubicBezTo>
                    <a:pt x="4960" y="266"/>
                    <a:pt x="4203" y="0"/>
                    <a:pt x="3444"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4" name="Google Shape;2244;p1"/>
            <p:cNvSpPr/>
            <p:nvPr/>
          </p:nvSpPr>
          <p:spPr>
            <a:xfrm>
              <a:off x="7770549" y="4309108"/>
              <a:ext cx="79498" cy="42918"/>
            </a:xfrm>
            <a:custGeom>
              <a:avLst/>
              <a:gdLst/>
              <a:ahLst/>
              <a:cxnLst/>
              <a:rect l="l" t="t" r="r" b="b"/>
              <a:pathLst>
                <a:path w="2471" h="1334" extrusionOk="0">
                  <a:moveTo>
                    <a:pt x="977" y="1"/>
                  </a:moveTo>
                  <a:cubicBezTo>
                    <a:pt x="668" y="1"/>
                    <a:pt x="374" y="107"/>
                    <a:pt x="127" y="309"/>
                  </a:cubicBezTo>
                  <a:cubicBezTo>
                    <a:pt x="1" y="372"/>
                    <a:pt x="32" y="499"/>
                    <a:pt x="96" y="562"/>
                  </a:cubicBezTo>
                  <a:lnTo>
                    <a:pt x="127" y="626"/>
                  </a:lnTo>
                  <a:cubicBezTo>
                    <a:pt x="150" y="648"/>
                    <a:pt x="220" y="670"/>
                    <a:pt x="281" y="670"/>
                  </a:cubicBezTo>
                  <a:cubicBezTo>
                    <a:pt x="306" y="670"/>
                    <a:pt x="330" y="667"/>
                    <a:pt x="349" y="657"/>
                  </a:cubicBezTo>
                  <a:cubicBezTo>
                    <a:pt x="527" y="558"/>
                    <a:pt x="755" y="509"/>
                    <a:pt x="978" y="509"/>
                  </a:cubicBezTo>
                  <a:cubicBezTo>
                    <a:pt x="1112" y="509"/>
                    <a:pt x="1244" y="527"/>
                    <a:pt x="1362" y="562"/>
                  </a:cubicBezTo>
                  <a:cubicBezTo>
                    <a:pt x="1616" y="689"/>
                    <a:pt x="1869" y="879"/>
                    <a:pt x="1932" y="1164"/>
                  </a:cubicBezTo>
                  <a:cubicBezTo>
                    <a:pt x="2006" y="1287"/>
                    <a:pt x="2118" y="1333"/>
                    <a:pt x="2223" y="1333"/>
                  </a:cubicBezTo>
                  <a:cubicBezTo>
                    <a:pt x="2254" y="1333"/>
                    <a:pt x="2284" y="1330"/>
                    <a:pt x="2312" y="1322"/>
                  </a:cubicBezTo>
                  <a:cubicBezTo>
                    <a:pt x="2344" y="1322"/>
                    <a:pt x="2344" y="1291"/>
                    <a:pt x="2376" y="1291"/>
                  </a:cubicBezTo>
                  <a:cubicBezTo>
                    <a:pt x="2407" y="1196"/>
                    <a:pt x="2471" y="1132"/>
                    <a:pt x="2407" y="1006"/>
                  </a:cubicBezTo>
                  <a:cubicBezTo>
                    <a:pt x="2249" y="562"/>
                    <a:pt x="1837" y="182"/>
                    <a:pt x="1362" y="56"/>
                  </a:cubicBezTo>
                  <a:cubicBezTo>
                    <a:pt x="1233" y="19"/>
                    <a:pt x="1104" y="1"/>
                    <a:pt x="977"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5" name="Google Shape;2245;p1"/>
            <p:cNvSpPr/>
            <p:nvPr/>
          </p:nvSpPr>
          <p:spPr>
            <a:xfrm>
              <a:off x="6807731" y="4476950"/>
              <a:ext cx="451380" cy="769277"/>
            </a:xfrm>
            <a:custGeom>
              <a:avLst/>
              <a:gdLst/>
              <a:ahLst/>
              <a:cxnLst/>
              <a:rect l="l" t="t" r="r" b="b"/>
              <a:pathLst>
                <a:path w="14030" h="23911" extrusionOk="0">
                  <a:moveTo>
                    <a:pt x="13111" y="1"/>
                  </a:moveTo>
                  <a:cubicBezTo>
                    <a:pt x="9406" y="4023"/>
                    <a:pt x="5859" y="8298"/>
                    <a:pt x="2819" y="12858"/>
                  </a:cubicBezTo>
                  <a:cubicBezTo>
                    <a:pt x="1552" y="14790"/>
                    <a:pt x="0" y="17450"/>
                    <a:pt x="824" y="19825"/>
                  </a:cubicBezTo>
                  <a:cubicBezTo>
                    <a:pt x="1869" y="22802"/>
                    <a:pt x="5986" y="22992"/>
                    <a:pt x="8551" y="23467"/>
                  </a:cubicBezTo>
                  <a:cubicBezTo>
                    <a:pt x="9343" y="23626"/>
                    <a:pt x="10166" y="23752"/>
                    <a:pt x="10958" y="23911"/>
                  </a:cubicBezTo>
                  <a:lnTo>
                    <a:pt x="11116" y="22992"/>
                  </a:lnTo>
                  <a:cubicBezTo>
                    <a:pt x="8519" y="22517"/>
                    <a:pt x="4782" y="21757"/>
                    <a:pt x="3262" y="19097"/>
                  </a:cubicBezTo>
                  <a:cubicBezTo>
                    <a:pt x="1710" y="16468"/>
                    <a:pt x="4181" y="13808"/>
                    <a:pt x="5637" y="11750"/>
                  </a:cubicBezTo>
                  <a:cubicBezTo>
                    <a:pt x="8234" y="8013"/>
                    <a:pt x="10895" y="4149"/>
                    <a:pt x="14030" y="824"/>
                  </a:cubicBezTo>
                  <a:lnTo>
                    <a:pt x="13111" y="1"/>
                  </a:ln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6" name="Google Shape;2246;p1"/>
            <p:cNvSpPr/>
            <p:nvPr/>
          </p:nvSpPr>
          <p:spPr>
            <a:xfrm>
              <a:off x="7765466" y="3680205"/>
              <a:ext cx="123317" cy="113537"/>
            </a:xfrm>
            <a:custGeom>
              <a:avLst/>
              <a:gdLst/>
              <a:ahLst/>
              <a:cxnLst/>
              <a:rect l="l" t="t" r="r" b="b"/>
              <a:pathLst>
                <a:path w="3833" h="3529" extrusionOk="0">
                  <a:moveTo>
                    <a:pt x="1804" y="633"/>
                  </a:moveTo>
                  <a:cubicBezTo>
                    <a:pt x="2736" y="633"/>
                    <a:pt x="3285" y="2065"/>
                    <a:pt x="2470" y="2597"/>
                  </a:cubicBezTo>
                  <a:cubicBezTo>
                    <a:pt x="2444" y="2613"/>
                    <a:pt x="2414" y="2620"/>
                    <a:pt x="2383" y="2620"/>
                  </a:cubicBezTo>
                  <a:cubicBezTo>
                    <a:pt x="2229" y="2620"/>
                    <a:pt x="2053" y="2444"/>
                    <a:pt x="2185" y="2312"/>
                  </a:cubicBezTo>
                  <a:cubicBezTo>
                    <a:pt x="2407" y="2122"/>
                    <a:pt x="2502" y="1837"/>
                    <a:pt x="2407" y="1521"/>
                  </a:cubicBezTo>
                  <a:cubicBezTo>
                    <a:pt x="2344" y="1204"/>
                    <a:pt x="2090" y="951"/>
                    <a:pt x="1774" y="919"/>
                  </a:cubicBezTo>
                  <a:cubicBezTo>
                    <a:pt x="1615" y="919"/>
                    <a:pt x="1615" y="634"/>
                    <a:pt x="1774" y="634"/>
                  </a:cubicBezTo>
                  <a:cubicBezTo>
                    <a:pt x="1784" y="634"/>
                    <a:pt x="1794" y="633"/>
                    <a:pt x="1804" y="633"/>
                  </a:cubicBezTo>
                  <a:close/>
                  <a:moveTo>
                    <a:pt x="1837" y="1"/>
                  </a:moveTo>
                  <a:cubicBezTo>
                    <a:pt x="1837" y="64"/>
                    <a:pt x="1774" y="64"/>
                    <a:pt x="1774" y="64"/>
                  </a:cubicBezTo>
                  <a:cubicBezTo>
                    <a:pt x="792" y="222"/>
                    <a:pt x="0" y="1172"/>
                    <a:pt x="190" y="2154"/>
                  </a:cubicBezTo>
                  <a:cubicBezTo>
                    <a:pt x="327" y="2948"/>
                    <a:pt x="1103" y="3529"/>
                    <a:pt x="1883" y="3529"/>
                  </a:cubicBezTo>
                  <a:cubicBezTo>
                    <a:pt x="2006" y="3529"/>
                    <a:pt x="2128" y="3514"/>
                    <a:pt x="2249" y="3484"/>
                  </a:cubicBezTo>
                  <a:cubicBezTo>
                    <a:pt x="3262" y="3294"/>
                    <a:pt x="3832" y="2122"/>
                    <a:pt x="3484" y="1172"/>
                  </a:cubicBezTo>
                  <a:cubicBezTo>
                    <a:pt x="3199" y="412"/>
                    <a:pt x="2502" y="64"/>
                    <a:pt x="1837"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7" name="Google Shape;2247;p1"/>
            <p:cNvSpPr/>
            <p:nvPr/>
          </p:nvSpPr>
          <p:spPr>
            <a:xfrm>
              <a:off x="7750184" y="3662897"/>
              <a:ext cx="151822" cy="147768"/>
            </a:xfrm>
            <a:custGeom>
              <a:avLst/>
              <a:gdLst/>
              <a:ahLst/>
              <a:cxnLst/>
              <a:rect l="l" t="t" r="r" b="b"/>
              <a:pathLst>
                <a:path w="4719" h="4593" extrusionOk="0">
                  <a:moveTo>
                    <a:pt x="2249" y="665"/>
                  </a:moveTo>
                  <a:cubicBezTo>
                    <a:pt x="2470" y="665"/>
                    <a:pt x="2660" y="697"/>
                    <a:pt x="2819" y="760"/>
                  </a:cubicBezTo>
                  <a:cubicBezTo>
                    <a:pt x="3325" y="919"/>
                    <a:pt x="3737" y="1267"/>
                    <a:pt x="3927" y="1742"/>
                  </a:cubicBezTo>
                  <a:cubicBezTo>
                    <a:pt x="3991" y="1964"/>
                    <a:pt x="4054" y="2217"/>
                    <a:pt x="3991" y="2439"/>
                  </a:cubicBezTo>
                  <a:cubicBezTo>
                    <a:pt x="3991" y="2565"/>
                    <a:pt x="3959" y="2692"/>
                    <a:pt x="3927" y="2819"/>
                  </a:cubicBezTo>
                  <a:cubicBezTo>
                    <a:pt x="3896" y="2945"/>
                    <a:pt x="3832" y="3040"/>
                    <a:pt x="3769" y="3167"/>
                  </a:cubicBezTo>
                  <a:cubicBezTo>
                    <a:pt x="3516" y="3610"/>
                    <a:pt x="3135" y="3927"/>
                    <a:pt x="2692" y="3991"/>
                  </a:cubicBezTo>
                  <a:cubicBezTo>
                    <a:pt x="2597" y="4014"/>
                    <a:pt x="2496" y="4026"/>
                    <a:pt x="2392" y="4026"/>
                  </a:cubicBezTo>
                  <a:cubicBezTo>
                    <a:pt x="2079" y="4026"/>
                    <a:pt x="1734" y="3919"/>
                    <a:pt x="1425" y="3705"/>
                  </a:cubicBezTo>
                  <a:cubicBezTo>
                    <a:pt x="1045" y="3484"/>
                    <a:pt x="792" y="3072"/>
                    <a:pt x="729" y="2692"/>
                  </a:cubicBezTo>
                  <a:cubicBezTo>
                    <a:pt x="634" y="2249"/>
                    <a:pt x="729" y="1805"/>
                    <a:pt x="982" y="1457"/>
                  </a:cubicBezTo>
                  <a:cubicBezTo>
                    <a:pt x="1267" y="1014"/>
                    <a:pt x="1742" y="760"/>
                    <a:pt x="2217" y="665"/>
                  </a:cubicBezTo>
                  <a:close/>
                  <a:moveTo>
                    <a:pt x="2245" y="0"/>
                  </a:moveTo>
                  <a:cubicBezTo>
                    <a:pt x="1940" y="0"/>
                    <a:pt x="1647" y="64"/>
                    <a:pt x="1394" y="190"/>
                  </a:cubicBezTo>
                  <a:cubicBezTo>
                    <a:pt x="1299" y="222"/>
                    <a:pt x="1235" y="317"/>
                    <a:pt x="1235" y="380"/>
                  </a:cubicBezTo>
                  <a:cubicBezTo>
                    <a:pt x="1235" y="475"/>
                    <a:pt x="1235" y="507"/>
                    <a:pt x="1267" y="602"/>
                  </a:cubicBezTo>
                  <a:cubicBezTo>
                    <a:pt x="475" y="1014"/>
                    <a:pt x="0" y="1932"/>
                    <a:pt x="159" y="2819"/>
                  </a:cubicBezTo>
                  <a:cubicBezTo>
                    <a:pt x="254" y="3357"/>
                    <a:pt x="602" y="3864"/>
                    <a:pt x="1109" y="4181"/>
                  </a:cubicBezTo>
                  <a:cubicBezTo>
                    <a:pt x="1520" y="4466"/>
                    <a:pt x="1995" y="4592"/>
                    <a:pt x="2407" y="4592"/>
                  </a:cubicBezTo>
                  <a:cubicBezTo>
                    <a:pt x="2565" y="4592"/>
                    <a:pt x="2692" y="4592"/>
                    <a:pt x="2850" y="4561"/>
                  </a:cubicBezTo>
                  <a:cubicBezTo>
                    <a:pt x="3452" y="4434"/>
                    <a:pt x="3959" y="4022"/>
                    <a:pt x="4276" y="3484"/>
                  </a:cubicBezTo>
                  <a:cubicBezTo>
                    <a:pt x="4592" y="2945"/>
                    <a:pt x="4719" y="2249"/>
                    <a:pt x="4529" y="1647"/>
                  </a:cubicBezTo>
                  <a:cubicBezTo>
                    <a:pt x="4307" y="1014"/>
                    <a:pt x="3832" y="507"/>
                    <a:pt x="3167" y="190"/>
                  </a:cubicBezTo>
                  <a:cubicBezTo>
                    <a:pt x="2866" y="64"/>
                    <a:pt x="2550" y="0"/>
                    <a:pt x="2245"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8" name="Google Shape;2248;p1"/>
            <p:cNvSpPr/>
            <p:nvPr/>
          </p:nvSpPr>
          <p:spPr>
            <a:xfrm>
              <a:off x="7817424" y="3699573"/>
              <a:ext cx="43851" cy="66243"/>
            </a:xfrm>
            <a:custGeom>
              <a:avLst/>
              <a:gdLst/>
              <a:ahLst/>
              <a:cxnLst/>
              <a:rect l="l" t="t" r="r" b="b"/>
              <a:pathLst>
                <a:path w="1363" h="2059" extrusionOk="0">
                  <a:moveTo>
                    <a:pt x="95" y="0"/>
                  </a:moveTo>
                  <a:lnTo>
                    <a:pt x="32" y="32"/>
                  </a:lnTo>
                  <a:lnTo>
                    <a:pt x="0" y="95"/>
                  </a:lnTo>
                  <a:lnTo>
                    <a:pt x="0" y="159"/>
                  </a:lnTo>
                  <a:cubicBezTo>
                    <a:pt x="0" y="254"/>
                    <a:pt x="32" y="349"/>
                    <a:pt x="159" y="349"/>
                  </a:cubicBezTo>
                  <a:cubicBezTo>
                    <a:pt x="444" y="412"/>
                    <a:pt x="665" y="602"/>
                    <a:pt x="760" y="919"/>
                  </a:cubicBezTo>
                  <a:cubicBezTo>
                    <a:pt x="792" y="982"/>
                    <a:pt x="792" y="1077"/>
                    <a:pt x="792" y="1109"/>
                  </a:cubicBezTo>
                  <a:cubicBezTo>
                    <a:pt x="792" y="1299"/>
                    <a:pt x="729" y="1520"/>
                    <a:pt x="570" y="1679"/>
                  </a:cubicBezTo>
                  <a:cubicBezTo>
                    <a:pt x="475" y="1742"/>
                    <a:pt x="475" y="1869"/>
                    <a:pt x="507" y="1932"/>
                  </a:cubicBezTo>
                  <a:cubicBezTo>
                    <a:pt x="570" y="2027"/>
                    <a:pt x="634" y="2059"/>
                    <a:pt x="729" y="2059"/>
                  </a:cubicBezTo>
                  <a:lnTo>
                    <a:pt x="887" y="2059"/>
                  </a:lnTo>
                  <a:cubicBezTo>
                    <a:pt x="1330" y="1805"/>
                    <a:pt x="1362" y="1267"/>
                    <a:pt x="1235" y="887"/>
                  </a:cubicBezTo>
                  <a:cubicBezTo>
                    <a:pt x="1109" y="444"/>
                    <a:pt x="729" y="0"/>
                    <a:pt x="222"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9" name="Google Shape;2249;p1"/>
            <p:cNvSpPr/>
            <p:nvPr/>
          </p:nvSpPr>
          <p:spPr>
            <a:xfrm>
              <a:off x="4020105" y="3641052"/>
              <a:ext cx="592006" cy="1710161"/>
            </a:xfrm>
            <a:custGeom>
              <a:avLst/>
              <a:gdLst/>
              <a:ahLst/>
              <a:cxnLst/>
              <a:rect l="l" t="t" r="r" b="b"/>
              <a:pathLst>
                <a:path w="18401" h="53156" extrusionOk="0">
                  <a:moveTo>
                    <a:pt x="4559" y="603"/>
                  </a:moveTo>
                  <a:cubicBezTo>
                    <a:pt x="5244" y="603"/>
                    <a:pt x="5949" y="714"/>
                    <a:pt x="6620" y="838"/>
                  </a:cubicBezTo>
                  <a:cubicBezTo>
                    <a:pt x="6525" y="964"/>
                    <a:pt x="6620" y="1123"/>
                    <a:pt x="6715" y="1123"/>
                  </a:cubicBezTo>
                  <a:cubicBezTo>
                    <a:pt x="8995" y="1123"/>
                    <a:pt x="11212" y="806"/>
                    <a:pt x="13460" y="679"/>
                  </a:cubicBezTo>
                  <a:cubicBezTo>
                    <a:pt x="13560" y="675"/>
                    <a:pt x="13659" y="673"/>
                    <a:pt x="13759" y="673"/>
                  </a:cubicBezTo>
                  <a:cubicBezTo>
                    <a:pt x="15246" y="673"/>
                    <a:pt x="16714" y="1141"/>
                    <a:pt x="17070" y="2833"/>
                  </a:cubicBezTo>
                  <a:cubicBezTo>
                    <a:pt x="17387" y="4321"/>
                    <a:pt x="16785" y="5778"/>
                    <a:pt x="15392" y="6538"/>
                  </a:cubicBezTo>
                  <a:cubicBezTo>
                    <a:pt x="15138" y="6679"/>
                    <a:pt x="15286" y="7096"/>
                    <a:pt x="15545" y="7096"/>
                  </a:cubicBezTo>
                  <a:cubicBezTo>
                    <a:pt x="15577" y="7096"/>
                    <a:pt x="15611" y="7090"/>
                    <a:pt x="15645" y="7076"/>
                  </a:cubicBezTo>
                  <a:cubicBezTo>
                    <a:pt x="15655" y="7066"/>
                    <a:pt x="15665" y="7060"/>
                    <a:pt x="15675" y="7054"/>
                  </a:cubicBezTo>
                  <a:lnTo>
                    <a:pt x="15675" y="7054"/>
                  </a:lnTo>
                  <a:cubicBezTo>
                    <a:pt x="15617" y="7110"/>
                    <a:pt x="15582" y="7211"/>
                    <a:pt x="15582" y="7330"/>
                  </a:cubicBezTo>
                  <a:cubicBezTo>
                    <a:pt x="15677" y="15405"/>
                    <a:pt x="15804" y="23513"/>
                    <a:pt x="15867" y="31620"/>
                  </a:cubicBezTo>
                  <a:cubicBezTo>
                    <a:pt x="15899" y="35863"/>
                    <a:pt x="15962" y="40075"/>
                    <a:pt x="15994" y="44256"/>
                  </a:cubicBezTo>
                  <a:cubicBezTo>
                    <a:pt x="15994" y="46567"/>
                    <a:pt x="16215" y="49323"/>
                    <a:pt x="14442" y="51064"/>
                  </a:cubicBezTo>
                  <a:cubicBezTo>
                    <a:pt x="13438" y="52046"/>
                    <a:pt x="12039" y="52501"/>
                    <a:pt x="10661" y="52501"/>
                  </a:cubicBezTo>
                  <a:cubicBezTo>
                    <a:pt x="10126" y="52501"/>
                    <a:pt x="9594" y="52432"/>
                    <a:pt x="9090" y="52300"/>
                  </a:cubicBezTo>
                  <a:cubicBezTo>
                    <a:pt x="381" y="50083"/>
                    <a:pt x="3073" y="36782"/>
                    <a:pt x="3231" y="30416"/>
                  </a:cubicBezTo>
                  <a:cubicBezTo>
                    <a:pt x="3453" y="22531"/>
                    <a:pt x="3516" y="14329"/>
                    <a:pt x="2756" y="6475"/>
                  </a:cubicBezTo>
                  <a:lnTo>
                    <a:pt x="2756" y="6475"/>
                  </a:lnTo>
                  <a:cubicBezTo>
                    <a:pt x="2978" y="6538"/>
                    <a:pt x="3231" y="6570"/>
                    <a:pt x="3484" y="6633"/>
                  </a:cubicBezTo>
                  <a:cubicBezTo>
                    <a:pt x="3493" y="6634"/>
                    <a:pt x="3501" y="6635"/>
                    <a:pt x="3508" y="6635"/>
                  </a:cubicBezTo>
                  <a:cubicBezTo>
                    <a:pt x="3677" y="6635"/>
                    <a:pt x="3698" y="6314"/>
                    <a:pt x="3516" y="6253"/>
                  </a:cubicBezTo>
                  <a:cubicBezTo>
                    <a:pt x="3199" y="6190"/>
                    <a:pt x="2914" y="6063"/>
                    <a:pt x="2693" y="5905"/>
                  </a:cubicBezTo>
                  <a:lnTo>
                    <a:pt x="2693" y="5746"/>
                  </a:lnTo>
                  <a:cubicBezTo>
                    <a:pt x="2693" y="5642"/>
                    <a:pt x="2616" y="5595"/>
                    <a:pt x="2536" y="5595"/>
                  </a:cubicBezTo>
                  <a:cubicBezTo>
                    <a:pt x="2471" y="5595"/>
                    <a:pt x="2404" y="5626"/>
                    <a:pt x="2376" y="5683"/>
                  </a:cubicBezTo>
                  <a:cubicBezTo>
                    <a:pt x="1014" y="4638"/>
                    <a:pt x="602" y="2706"/>
                    <a:pt x="2091" y="1408"/>
                  </a:cubicBezTo>
                  <a:cubicBezTo>
                    <a:pt x="2793" y="796"/>
                    <a:pt x="3658" y="603"/>
                    <a:pt x="4559" y="603"/>
                  </a:cubicBezTo>
                  <a:close/>
                  <a:moveTo>
                    <a:pt x="14442" y="0"/>
                  </a:moveTo>
                  <a:cubicBezTo>
                    <a:pt x="14295" y="0"/>
                    <a:pt x="14147" y="5"/>
                    <a:pt x="13999" y="14"/>
                  </a:cubicBezTo>
                  <a:cubicBezTo>
                    <a:pt x="11877" y="78"/>
                    <a:pt x="9692" y="268"/>
                    <a:pt x="7570" y="584"/>
                  </a:cubicBezTo>
                  <a:cubicBezTo>
                    <a:pt x="7506" y="553"/>
                    <a:pt x="7475" y="521"/>
                    <a:pt x="7411" y="489"/>
                  </a:cubicBezTo>
                  <a:cubicBezTo>
                    <a:pt x="6495" y="235"/>
                    <a:pt x="5425" y="16"/>
                    <a:pt x="4399" y="16"/>
                  </a:cubicBezTo>
                  <a:cubicBezTo>
                    <a:pt x="2872" y="16"/>
                    <a:pt x="1443" y="500"/>
                    <a:pt x="761" y="2073"/>
                  </a:cubicBezTo>
                  <a:cubicBezTo>
                    <a:pt x="1" y="3719"/>
                    <a:pt x="792" y="5556"/>
                    <a:pt x="2249" y="6253"/>
                  </a:cubicBezTo>
                  <a:cubicBezTo>
                    <a:pt x="2028" y="13822"/>
                    <a:pt x="2661" y="21454"/>
                    <a:pt x="2503" y="29023"/>
                  </a:cubicBezTo>
                  <a:cubicBezTo>
                    <a:pt x="2408" y="32886"/>
                    <a:pt x="2059" y="36750"/>
                    <a:pt x="2059" y="40614"/>
                  </a:cubicBezTo>
                  <a:cubicBezTo>
                    <a:pt x="2059" y="43496"/>
                    <a:pt x="2439" y="46441"/>
                    <a:pt x="3959" y="48974"/>
                  </a:cubicBezTo>
                  <a:cubicBezTo>
                    <a:pt x="5387" y="51375"/>
                    <a:pt x="8070" y="53155"/>
                    <a:pt x="10777" y="53155"/>
                  </a:cubicBezTo>
                  <a:cubicBezTo>
                    <a:pt x="12035" y="53155"/>
                    <a:pt x="13297" y="52771"/>
                    <a:pt x="14442" y="51888"/>
                  </a:cubicBezTo>
                  <a:cubicBezTo>
                    <a:pt x="16437" y="50368"/>
                    <a:pt x="16659" y="47834"/>
                    <a:pt x="16659" y="45491"/>
                  </a:cubicBezTo>
                  <a:cubicBezTo>
                    <a:pt x="16659" y="41595"/>
                    <a:pt x="16595" y="37732"/>
                    <a:pt x="16532" y="33837"/>
                  </a:cubicBezTo>
                  <a:cubicBezTo>
                    <a:pt x="16469" y="25033"/>
                    <a:pt x="16374" y="16165"/>
                    <a:pt x="16279" y="7298"/>
                  </a:cubicBezTo>
                  <a:cubicBezTo>
                    <a:pt x="16279" y="7076"/>
                    <a:pt x="16106" y="6950"/>
                    <a:pt x="15940" y="6950"/>
                  </a:cubicBezTo>
                  <a:cubicBezTo>
                    <a:pt x="15892" y="6950"/>
                    <a:pt x="15846" y="6960"/>
                    <a:pt x="15804" y="6981"/>
                  </a:cubicBezTo>
                  <a:cubicBezTo>
                    <a:pt x="17894" y="5936"/>
                    <a:pt x="18401" y="2769"/>
                    <a:pt x="16849" y="964"/>
                  </a:cubicBezTo>
                  <a:cubicBezTo>
                    <a:pt x="16221" y="200"/>
                    <a:pt x="15358" y="0"/>
                    <a:pt x="14442"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0" name="Google Shape;2250;p1"/>
            <p:cNvSpPr/>
            <p:nvPr/>
          </p:nvSpPr>
          <p:spPr>
            <a:xfrm>
              <a:off x="4031333" y="3659004"/>
              <a:ext cx="548187" cy="1670139"/>
            </a:xfrm>
            <a:custGeom>
              <a:avLst/>
              <a:gdLst/>
              <a:ahLst/>
              <a:cxnLst/>
              <a:rect l="l" t="t" r="r" b="b"/>
              <a:pathLst>
                <a:path w="17039" h="51912" extrusionOk="0">
                  <a:moveTo>
                    <a:pt x="3338" y="2476"/>
                  </a:moveTo>
                  <a:cubicBezTo>
                    <a:pt x="3372" y="2476"/>
                    <a:pt x="3410" y="2483"/>
                    <a:pt x="3452" y="2496"/>
                  </a:cubicBezTo>
                  <a:cubicBezTo>
                    <a:pt x="5223" y="3055"/>
                    <a:pt x="6937" y="3324"/>
                    <a:pt x="8652" y="3324"/>
                  </a:cubicBezTo>
                  <a:cubicBezTo>
                    <a:pt x="10342" y="3324"/>
                    <a:pt x="12032" y="3063"/>
                    <a:pt x="13776" y="2560"/>
                  </a:cubicBezTo>
                  <a:cubicBezTo>
                    <a:pt x="13806" y="2553"/>
                    <a:pt x="13835" y="2550"/>
                    <a:pt x="13862" y="2550"/>
                  </a:cubicBezTo>
                  <a:cubicBezTo>
                    <a:pt x="14208" y="2550"/>
                    <a:pt x="14316" y="3076"/>
                    <a:pt x="13935" y="3193"/>
                  </a:cubicBezTo>
                  <a:cubicBezTo>
                    <a:pt x="12321" y="3796"/>
                    <a:pt x="10592" y="4098"/>
                    <a:pt x="8862" y="4098"/>
                  </a:cubicBezTo>
                  <a:cubicBezTo>
                    <a:pt x="6958" y="4098"/>
                    <a:pt x="5052" y="3733"/>
                    <a:pt x="3294" y="3003"/>
                  </a:cubicBezTo>
                  <a:cubicBezTo>
                    <a:pt x="3012" y="2890"/>
                    <a:pt x="3056" y="2476"/>
                    <a:pt x="3338" y="2476"/>
                  </a:cubicBezTo>
                  <a:close/>
                  <a:moveTo>
                    <a:pt x="15391" y="6455"/>
                  </a:moveTo>
                  <a:cubicBezTo>
                    <a:pt x="15377" y="6462"/>
                    <a:pt x="15362" y="6474"/>
                    <a:pt x="15346" y="6489"/>
                  </a:cubicBezTo>
                  <a:lnTo>
                    <a:pt x="15346" y="6489"/>
                  </a:lnTo>
                  <a:cubicBezTo>
                    <a:pt x="15361" y="6478"/>
                    <a:pt x="15376" y="6470"/>
                    <a:pt x="15391" y="6455"/>
                  </a:cubicBezTo>
                  <a:close/>
                  <a:moveTo>
                    <a:pt x="15346" y="6489"/>
                  </a:moveTo>
                  <a:cubicBezTo>
                    <a:pt x="15330" y="6501"/>
                    <a:pt x="15313" y="6516"/>
                    <a:pt x="15297" y="6548"/>
                  </a:cubicBezTo>
                  <a:lnTo>
                    <a:pt x="15297" y="6548"/>
                  </a:lnTo>
                  <a:cubicBezTo>
                    <a:pt x="15313" y="6525"/>
                    <a:pt x="15329" y="6505"/>
                    <a:pt x="15346" y="6489"/>
                  </a:cubicBezTo>
                  <a:close/>
                  <a:moveTo>
                    <a:pt x="15297" y="6548"/>
                  </a:moveTo>
                  <a:lnTo>
                    <a:pt x="15297" y="6548"/>
                  </a:lnTo>
                  <a:cubicBezTo>
                    <a:pt x="15297" y="6549"/>
                    <a:pt x="15296" y="6549"/>
                    <a:pt x="15296" y="6550"/>
                  </a:cubicBezTo>
                  <a:lnTo>
                    <a:pt x="15296" y="6550"/>
                  </a:lnTo>
                  <a:cubicBezTo>
                    <a:pt x="15296" y="6550"/>
                    <a:pt x="15296" y="6550"/>
                    <a:pt x="15296" y="6550"/>
                  </a:cubicBezTo>
                  <a:cubicBezTo>
                    <a:pt x="15297" y="6549"/>
                    <a:pt x="15297" y="6549"/>
                    <a:pt x="15297" y="6548"/>
                  </a:cubicBezTo>
                  <a:close/>
                  <a:moveTo>
                    <a:pt x="6897" y="10829"/>
                  </a:moveTo>
                  <a:cubicBezTo>
                    <a:pt x="7122" y="10829"/>
                    <a:pt x="7359" y="10886"/>
                    <a:pt x="7601" y="11015"/>
                  </a:cubicBezTo>
                  <a:cubicBezTo>
                    <a:pt x="8867" y="11237"/>
                    <a:pt x="10134" y="11965"/>
                    <a:pt x="10324" y="13295"/>
                  </a:cubicBezTo>
                  <a:cubicBezTo>
                    <a:pt x="10570" y="14798"/>
                    <a:pt x="9152" y="16182"/>
                    <a:pt x="7711" y="16182"/>
                  </a:cubicBezTo>
                  <a:cubicBezTo>
                    <a:pt x="7663" y="16182"/>
                    <a:pt x="7616" y="16180"/>
                    <a:pt x="7569" y="16177"/>
                  </a:cubicBezTo>
                  <a:cubicBezTo>
                    <a:pt x="6017" y="16082"/>
                    <a:pt x="5004" y="14531"/>
                    <a:pt x="5036" y="13105"/>
                  </a:cubicBezTo>
                  <a:cubicBezTo>
                    <a:pt x="5036" y="12063"/>
                    <a:pt x="5850" y="10829"/>
                    <a:pt x="6897" y="10829"/>
                  </a:cubicBezTo>
                  <a:close/>
                  <a:moveTo>
                    <a:pt x="10259" y="19792"/>
                  </a:moveTo>
                  <a:cubicBezTo>
                    <a:pt x="10649" y="19792"/>
                    <a:pt x="11044" y="19894"/>
                    <a:pt x="11401" y="20104"/>
                  </a:cubicBezTo>
                  <a:cubicBezTo>
                    <a:pt x="11520" y="20134"/>
                    <a:pt x="11443" y="20360"/>
                    <a:pt x="11301" y="20360"/>
                  </a:cubicBezTo>
                  <a:cubicBezTo>
                    <a:pt x="11293" y="20360"/>
                    <a:pt x="11284" y="20360"/>
                    <a:pt x="11274" y="20358"/>
                  </a:cubicBezTo>
                  <a:lnTo>
                    <a:pt x="11274" y="20358"/>
                  </a:lnTo>
                  <a:cubicBezTo>
                    <a:pt x="12034" y="20769"/>
                    <a:pt x="12478" y="21783"/>
                    <a:pt x="12193" y="22638"/>
                  </a:cubicBezTo>
                  <a:cubicBezTo>
                    <a:pt x="11915" y="23521"/>
                    <a:pt x="10975" y="24082"/>
                    <a:pt x="10060" y="24082"/>
                  </a:cubicBezTo>
                  <a:cubicBezTo>
                    <a:pt x="9826" y="24082"/>
                    <a:pt x="9593" y="24045"/>
                    <a:pt x="9374" y="23968"/>
                  </a:cubicBezTo>
                  <a:cubicBezTo>
                    <a:pt x="8266" y="23525"/>
                    <a:pt x="7791" y="22068"/>
                    <a:pt x="8329" y="20991"/>
                  </a:cubicBezTo>
                  <a:cubicBezTo>
                    <a:pt x="8710" y="20208"/>
                    <a:pt x="9474" y="19792"/>
                    <a:pt x="10259" y="19792"/>
                  </a:cubicBezTo>
                  <a:close/>
                  <a:moveTo>
                    <a:pt x="9019" y="28207"/>
                  </a:moveTo>
                  <a:cubicBezTo>
                    <a:pt x="10639" y="28207"/>
                    <a:pt x="12261" y="28548"/>
                    <a:pt x="13776" y="29225"/>
                  </a:cubicBezTo>
                  <a:cubicBezTo>
                    <a:pt x="13903" y="29257"/>
                    <a:pt x="13935" y="29383"/>
                    <a:pt x="13903" y="29478"/>
                  </a:cubicBezTo>
                  <a:cubicBezTo>
                    <a:pt x="14061" y="29478"/>
                    <a:pt x="14220" y="29573"/>
                    <a:pt x="14220" y="29763"/>
                  </a:cubicBezTo>
                  <a:cubicBezTo>
                    <a:pt x="14600" y="34799"/>
                    <a:pt x="15201" y="40119"/>
                    <a:pt x="14821" y="45123"/>
                  </a:cubicBezTo>
                  <a:cubicBezTo>
                    <a:pt x="14608" y="47708"/>
                    <a:pt x="13198" y="49884"/>
                    <a:pt x="10562" y="49884"/>
                  </a:cubicBezTo>
                  <a:cubicBezTo>
                    <a:pt x="10453" y="49884"/>
                    <a:pt x="10342" y="49881"/>
                    <a:pt x="10229" y="49873"/>
                  </a:cubicBezTo>
                  <a:cubicBezTo>
                    <a:pt x="7062" y="49683"/>
                    <a:pt x="4877" y="46579"/>
                    <a:pt x="4275" y="43729"/>
                  </a:cubicBezTo>
                  <a:cubicBezTo>
                    <a:pt x="3800" y="41512"/>
                    <a:pt x="3990" y="39106"/>
                    <a:pt x="4054" y="36857"/>
                  </a:cubicBezTo>
                  <a:cubicBezTo>
                    <a:pt x="4085" y="34355"/>
                    <a:pt x="4085" y="31822"/>
                    <a:pt x="4212" y="29320"/>
                  </a:cubicBezTo>
                  <a:cubicBezTo>
                    <a:pt x="4212" y="29251"/>
                    <a:pt x="4261" y="29199"/>
                    <a:pt x="4325" y="29199"/>
                  </a:cubicBezTo>
                  <a:cubicBezTo>
                    <a:pt x="4349" y="29199"/>
                    <a:pt x="4376" y="29207"/>
                    <a:pt x="4402" y="29225"/>
                  </a:cubicBezTo>
                  <a:cubicBezTo>
                    <a:pt x="4402" y="29225"/>
                    <a:pt x="4402" y="29162"/>
                    <a:pt x="4434" y="29162"/>
                  </a:cubicBezTo>
                  <a:cubicBezTo>
                    <a:pt x="5895" y="28524"/>
                    <a:pt x="7456" y="28207"/>
                    <a:pt x="9019" y="28207"/>
                  </a:cubicBezTo>
                  <a:close/>
                  <a:moveTo>
                    <a:pt x="4114" y="1"/>
                  </a:moveTo>
                  <a:cubicBezTo>
                    <a:pt x="3232" y="1"/>
                    <a:pt x="2378" y="188"/>
                    <a:pt x="1710" y="786"/>
                  </a:cubicBezTo>
                  <a:cubicBezTo>
                    <a:pt x="190" y="2148"/>
                    <a:pt x="665" y="4048"/>
                    <a:pt x="1964" y="5062"/>
                  </a:cubicBezTo>
                  <a:cubicBezTo>
                    <a:pt x="2003" y="4996"/>
                    <a:pt x="2065" y="4963"/>
                    <a:pt x="2123" y="4963"/>
                  </a:cubicBezTo>
                  <a:cubicBezTo>
                    <a:pt x="2205" y="4963"/>
                    <a:pt x="2280" y="5027"/>
                    <a:pt x="2280" y="5157"/>
                  </a:cubicBezTo>
                  <a:lnTo>
                    <a:pt x="2280" y="5315"/>
                  </a:lnTo>
                  <a:cubicBezTo>
                    <a:pt x="2534" y="5473"/>
                    <a:pt x="2819" y="5600"/>
                    <a:pt x="3135" y="5663"/>
                  </a:cubicBezTo>
                  <a:cubicBezTo>
                    <a:pt x="3325" y="5695"/>
                    <a:pt x="3294" y="6012"/>
                    <a:pt x="3072" y="6012"/>
                  </a:cubicBezTo>
                  <a:cubicBezTo>
                    <a:pt x="2850" y="5980"/>
                    <a:pt x="2597" y="5948"/>
                    <a:pt x="2375" y="5853"/>
                  </a:cubicBezTo>
                  <a:lnTo>
                    <a:pt x="2375" y="5853"/>
                  </a:lnTo>
                  <a:cubicBezTo>
                    <a:pt x="3135" y="13739"/>
                    <a:pt x="3040" y="21941"/>
                    <a:pt x="2850" y="29827"/>
                  </a:cubicBezTo>
                  <a:cubicBezTo>
                    <a:pt x="2692" y="36192"/>
                    <a:pt x="0" y="49493"/>
                    <a:pt x="8709" y="51710"/>
                  </a:cubicBezTo>
                  <a:cubicBezTo>
                    <a:pt x="9214" y="51843"/>
                    <a:pt x="9748" y="51911"/>
                    <a:pt x="10286" y="51911"/>
                  </a:cubicBezTo>
                  <a:cubicBezTo>
                    <a:pt x="11674" y="51911"/>
                    <a:pt x="13089" y="51456"/>
                    <a:pt x="14093" y="50475"/>
                  </a:cubicBezTo>
                  <a:cubicBezTo>
                    <a:pt x="15866" y="48733"/>
                    <a:pt x="15676" y="45978"/>
                    <a:pt x="15645" y="43666"/>
                  </a:cubicBezTo>
                  <a:cubicBezTo>
                    <a:pt x="15581" y="39422"/>
                    <a:pt x="15550" y="35242"/>
                    <a:pt x="15518" y="31030"/>
                  </a:cubicBezTo>
                  <a:cubicBezTo>
                    <a:pt x="15391" y="22955"/>
                    <a:pt x="15328" y="14847"/>
                    <a:pt x="15233" y="6740"/>
                  </a:cubicBezTo>
                  <a:cubicBezTo>
                    <a:pt x="15233" y="6672"/>
                    <a:pt x="15261" y="6604"/>
                    <a:pt x="15296" y="6550"/>
                  </a:cubicBezTo>
                  <a:lnTo>
                    <a:pt x="15296" y="6550"/>
                  </a:lnTo>
                  <a:cubicBezTo>
                    <a:pt x="15269" y="6558"/>
                    <a:pt x="15243" y="6562"/>
                    <a:pt x="15218" y="6562"/>
                  </a:cubicBezTo>
                  <a:cubicBezTo>
                    <a:pt x="14946" y="6562"/>
                    <a:pt x="14782" y="6125"/>
                    <a:pt x="15043" y="5980"/>
                  </a:cubicBezTo>
                  <a:cubicBezTo>
                    <a:pt x="16405" y="5220"/>
                    <a:pt x="17038" y="3763"/>
                    <a:pt x="16721" y="2275"/>
                  </a:cubicBezTo>
                  <a:cubicBezTo>
                    <a:pt x="16364" y="577"/>
                    <a:pt x="14886" y="84"/>
                    <a:pt x="13342" y="84"/>
                  </a:cubicBezTo>
                  <a:cubicBezTo>
                    <a:pt x="13244" y="84"/>
                    <a:pt x="13146" y="86"/>
                    <a:pt x="13048" y="90"/>
                  </a:cubicBezTo>
                  <a:cubicBezTo>
                    <a:pt x="10799" y="185"/>
                    <a:pt x="8582" y="501"/>
                    <a:pt x="6334" y="501"/>
                  </a:cubicBezTo>
                  <a:cubicBezTo>
                    <a:pt x="6207" y="501"/>
                    <a:pt x="6144" y="311"/>
                    <a:pt x="6207" y="248"/>
                  </a:cubicBezTo>
                  <a:cubicBezTo>
                    <a:pt x="5545" y="121"/>
                    <a:pt x="4821" y="1"/>
                    <a:pt x="4114"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1" name="Google Shape;2251;p1"/>
            <p:cNvSpPr/>
            <p:nvPr/>
          </p:nvSpPr>
          <p:spPr>
            <a:xfrm>
              <a:off x="4151561" y="4565327"/>
              <a:ext cx="368858" cy="697564"/>
            </a:xfrm>
            <a:custGeom>
              <a:avLst/>
              <a:gdLst/>
              <a:ahLst/>
              <a:cxnLst/>
              <a:rect l="l" t="t" r="r" b="b"/>
              <a:pathLst>
                <a:path w="11465" h="21682" extrusionOk="0">
                  <a:moveTo>
                    <a:pt x="5106" y="691"/>
                  </a:moveTo>
                  <a:cubicBezTo>
                    <a:pt x="6659" y="691"/>
                    <a:pt x="8200" y="977"/>
                    <a:pt x="9786" y="1561"/>
                  </a:cubicBezTo>
                  <a:lnTo>
                    <a:pt x="9881" y="1561"/>
                  </a:lnTo>
                  <a:lnTo>
                    <a:pt x="9881" y="1592"/>
                  </a:lnTo>
                  <a:cubicBezTo>
                    <a:pt x="10166" y="4949"/>
                    <a:pt x="10356" y="8274"/>
                    <a:pt x="10451" y="11663"/>
                  </a:cubicBezTo>
                  <a:cubicBezTo>
                    <a:pt x="10510" y="14701"/>
                    <a:pt x="11228" y="21146"/>
                    <a:pt x="6925" y="21146"/>
                  </a:cubicBezTo>
                  <a:cubicBezTo>
                    <a:pt x="6608" y="21146"/>
                    <a:pt x="6264" y="21111"/>
                    <a:pt x="5891" y="21037"/>
                  </a:cubicBezTo>
                  <a:cubicBezTo>
                    <a:pt x="1615" y="20150"/>
                    <a:pt x="823" y="15305"/>
                    <a:pt x="823" y="11726"/>
                  </a:cubicBezTo>
                  <a:cubicBezTo>
                    <a:pt x="760" y="8274"/>
                    <a:pt x="855" y="4823"/>
                    <a:pt x="697" y="1371"/>
                  </a:cubicBezTo>
                  <a:lnTo>
                    <a:pt x="855" y="1371"/>
                  </a:lnTo>
                  <a:cubicBezTo>
                    <a:pt x="2308" y="921"/>
                    <a:pt x="3712" y="691"/>
                    <a:pt x="5106" y="691"/>
                  </a:cubicBezTo>
                  <a:close/>
                  <a:moveTo>
                    <a:pt x="5234" y="1"/>
                  </a:moveTo>
                  <a:cubicBezTo>
                    <a:pt x="3659" y="1"/>
                    <a:pt x="2088" y="318"/>
                    <a:pt x="633" y="959"/>
                  </a:cubicBezTo>
                  <a:lnTo>
                    <a:pt x="570" y="991"/>
                  </a:lnTo>
                  <a:cubicBezTo>
                    <a:pt x="555" y="983"/>
                    <a:pt x="537" y="979"/>
                    <a:pt x="517" y="979"/>
                  </a:cubicBezTo>
                  <a:cubicBezTo>
                    <a:pt x="454" y="979"/>
                    <a:pt x="380" y="1021"/>
                    <a:pt x="380" y="1117"/>
                  </a:cubicBezTo>
                  <a:cubicBezTo>
                    <a:pt x="222" y="3619"/>
                    <a:pt x="253" y="6153"/>
                    <a:pt x="222" y="8654"/>
                  </a:cubicBezTo>
                  <a:cubicBezTo>
                    <a:pt x="222" y="10903"/>
                    <a:pt x="0" y="13310"/>
                    <a:pt x="475" y="15527"/>
                  </a:cubicBezTo>
                  <a:cubicBezTo>
                    <a:pt x="1045" y="18377"/>
                    <a:pt x="3262" y="21480"/>
                    <a:pt x="6397" y="21670"/>
                  </a:cubicBezTo>
                  <a:cubicBezTo>
                    <a:pt x="6514" y="21678"/>
                    <a:pt x="6628" y="21682"/>
                    <a:pt x="6741" y="21682"/>
                  </a:cubicBezTo>
                  <a:cubicBezTo>
                    <a:pt x="9461" y="21682"/>
                    <a:pt x="10871" y="19507"/>
                    <a:pt x="11084" y="16952"/>
                  </a:cubicBezTo>
                  <a:cubicBezTo>
                    <a:pt x="11464" y="11916"/>
                    <a:pt x="10863" y="6628"/>
                    <a:pt x="10483" y="1592"/>
                  </a:cubicBezTo>
                  <a:cubicBezTo>
                    <a:pt x="10483" y="1402"/>
                    <a:pt x="10324" y="1307"/>
                    <a:pt x="10071" y="1276"/>
                  </a:cubicBezTo>
                  <a:cubicBezTo>
                    <a:pt x="10134" y="1149"/>
                    <a:pt x="10071" y="1054"/>
                    <a:pt x="9976" y="991"/>
                  </a:cubicBezTo>
                  <a:cubicBezTo>
                    <a:pt x="8469" y="333"/>
                    <a:pt x="6849" y="1"/>
                    <a:pt x="5234"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2" name="Google Shape;2252;p1"/>
            <p:cNvSpPr/>
            <p:nvPr/>
          </p:nvSpPr>
          <p:spPr>
            <a:xfrm>
              <a:off x="4173952" y="4588588"/>
              <a:ext cx="338841" cy="657091"/>
            </a:xfrm>
            <a:custGeom>
              <a:avLst/>
              <a:gdLst/>
              <a:ahLst/>
              <a:cxnLst/>
              <a:rect l="l" t="t" r="r" b="b"/>
              <a:pathLst>
                <a:path w="10532" h="20424" extrusionOk="0">
                  <a:moveTo>
                    <a:pt x="3074" y="16112"/>
                  </a:moveTo>
                  <a:cubicBezTo>
                    <a:pt x="3112" y="16112"/>
                    <a:pt x="3149" y="16127"/>
                    <a:pt x="3168" y="16165"/>
                  </a:cubicBezTo>
                  <a:cubicBezTo>
                    <a:pt x="3833" y="17179"/>
                    <a:pt x="4751" y="17812"/>
                    <a:pt x="5955" y="18097"/>
                  </a:cubicBezTo>
                  <a:cubicBezTo>
                    <a:pt x="6184" y="18126"/>
                    <a:pt x="6128" y="18491"/>
                    <a:pt x="5905" y="18491"/>
                  </a:cubicBezTo>
                  <a:cubicBezTo>
                    <a:pt x="5881" y="18491"/>
                    <a:pt x="5855" y="18486"/>
                    <a:pt x="5828" y="18477"/>
                  </a:cubicBezTo>
                  <a:cubicBezTo>
                    <a:pt x="4624" y="18161"/>
                    <a:pt x="3516" y="17369"/>
                    <a:pt x="2946" y="16260"/>
                  </a:cubicBezTo>
                  <a:cubicBezTo>
                    <a:pt x="2880" y="16194"/>
                    <a:pt x="2983" y="16112"/>
                    <a:pt x="3074" y="16112"/>
                  </a:cubicBezTo>
                  <a:close/>
                  <a:moveTo>
                    <a:pt x="1685" y="15683"/>
                  </a:moveTo>
                  <a:cubicBezTo>
                    <a:pt x="1724" y="15683"/>
                    <a:pt x="1762" y="15703"/>
                    <a:pt x="1774" y="15754"/>
                  </a:cubicBezTo>
                  <a:cubicBezTo>
                    <a:pt x="2344" y="17179"/>
                    <a:pt x="3326" y="18097"/>
                    <a:pt x="4751" y="18699"/>
                  </a:cubicBezTo>
                  <a:cubicBezTo>
                    <a:pt x="4931" y="18759"/>
                    <a:pt x="4912" y="19018"/>
                    <a:pt x="4721" y="19018"/>
                  </a:cubicBezTo>
                  <a:cubicBezTo>
                    <a:pt x="4711" y="19018"/>
                    <a:pt x="4699" y="19017"/>
                    <a:pt x="4688" y="19016"/>
                  </a:cubicBezTo>
                  <a:cubicBezTo>
                    <a:pt x="3168" y="18604"/>
                    <a:pt x="1933" y="17242"/>
                    <a:pt x="1584" y="15785"/>
                  </a:cubicBezTo>
                  <a:cubicBezTo>
                    <a:pt x="1565" y="15728"/>
                    <a:pt x="1626" y="15683"/>
                    <a:pt x="1685" y="15683"/>
                  </a:cubicBezTo>
                  <a:close/>
                  <a:moveTo>
                    <a:pt x="4437" y="0"/>
                  </a:moveTo>
                  <a:cubicBezTo>
                    <a:pt x="3039" y="0"/>
                    <a:pt x="1627" y="230"/>
                    <a:pt x="159" y="679"/>
                  </a:cubicBezTo>
                  <a:cubicBezTo>
                    <a:pt x="127" y="695"/>
                    <a:pt x="96" y="703"/>
                    <a:pt x="68" y="703"/>
                  </a:cubicBezTo>
                  <a:cubicBezTo>
                    <a:pt x="40" y="703"/>
                    <a:pt x="17" y="695"/>
                    <a:pt x="1" y="679"/>
                  </a:cubicBezTo>
                  <a:lnTo>
                    <a:pt x="1" y="679"/>
                  </a:lnTo>
                  <a:cubicBezTo>
                    <a:pt x="159" y="4131"/>
                    <a:pt x="96" y="7615"/>
                    <a:pt x="127" y="11035"/>
                  </a:cubicBezTo>
                  <a:cubicBezTo>
                    <a:pt x="127" y="14582"/>
                    <a:pt x="919" y="19427"/>
                    <a:pt x="5195" y="20314"/>
                  </a:cubicBezTo>
                  <a:cubicBezTo>
                    <a:pt x="5571" y="20388"/>
                    <a:pt x="5918" y="20424"/>
                    <a:pt x="6237" y="20424"/>
                  </a:cubicBezTo>
                  <a:cubicBezTo>
                    <a:pt x="10531" y="20424"/>
                    <a:pt x="9814" y="14035"/>
                    <a:pt x="9755" y="10940"/>
                  </a:cubicBezTo>
                  <a:cubicBezTo>
                    <a:pt x="9628" y="7551"/>
                    <a:pt x="9438" y="4226"/>
                    <a:pt x="9185" y="901"/>
                  </a:cubicBezTo>
                  <a:lnTo>
                    <a:pt x="9185" y="869"/>
                  </a:lnTo>
                  <a:lnTo>
                    <a:pt x="9121" y="869"/>
                  </a:lnTo>
                  <a:cubicBezTo>
                    <a:pt x="7536" y="285"/>
                    <a:pt x="5995" y="0"/>
                    <a:pt x="4437"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3" name="Google Shape;2253;p1"/>
            <p:cNvSpPr/>
            <p:nvPr/>
          </p:nvSpPr>
          <p:spPr>
            <a:xfrm>
              <a:off x="4127142" y="3739692"/>
              <a:ext cx="362777" cy="52087"/>
            </a:xfrm>
            <a:custGeom>
              <a:avLst/>
              <a:gdLst/>
              <a:ahLst/>
              <a:cxnLst/>
              <a:rect l="l" t="t" r="r" b="b"/>
              <a:pathLst>
                <a:path w="11276" h="1619" extrusionOk="0">
                  <a:moveTo>
                    <a:pt x="333" y="1"/>
                  </a:moveTo>
                  <a:cubicBezTo>
                    <a:pt x="47" y="1"/>
                    <a:pt x="0" y="442"/>
                    <a:pt x="284" y="527"/>
                  </a:cubicBezTo>
                  <a:cubicBezTo>
                    <a:pt x="2051" y="1244"/>
                    <a:pt x="3959" y="1618"/>
                    <a:pt x="5868" y="1618"/>
                  </a:cubicBezTo>
                  <a:cubicBezTo>
                    <a:pt x="7586" y="1618"/>
                    <a:pt x="9305" y="1315"/>
                    <a:pt x="10925" y="685"/>
                  </a:cubicBezTo>
                  <a:cubicBezTo>
                    <a:pt x="11276" y="539"/>
                    <a:pt x="11168" y="41"/>
                    <a:pt x="10849" y="41"/>
                  </a:cubicBezTo>
                  <a:cubicBezTo>
                    <a:pt x="10823" y="41"/>
                    <a:pt x="10795" y="45"/>
                    <a:pt x="10767" y="52"/>
                  </a:cubicBezTo>
                  <a:cubicBezTo>
                    <a:pt x="9006" y="570"/>
                    <a:pt x="7316" y="832"/>
                    <a:pt x="5631" y="832"/>
                  </a:cubicBezTo>
                  <a:cubicBezTo>
                    <a:pt x="3920" y="832"/>
                    <a:pt x="2213" y="562"/>
                    <a:pt x="442" y="20"/>
                  </a:cubicBezTo>
                  <a:cubicBezTo>
                    <a:pt x="403" y="7"/>
                    <a:pt x="366" y="1"/>
                    <a:pt x="333"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4" name="Google Shape;2254;p1"/>
            <p:cNvSpPr/>
            <p:nvPr/>
          </p:nvSpPr>
          <p:spPr>
            <a:xfrm>
              <a:off x="4266641" y="5106303"/>
              <a:ext cx="106201" cy="77214"/>
            </a:xfrm>
            <a:custGeom>
              <a:avLst/>
              <a:gdLst/>
              <a:ahLst/>
              <a:cxnLst/>
              <a:rect l="l" t="t" r="r" b="b"/>
              <a:pathLst>
                <a:path w="3301" h="2400" extrusionOk="0">
                  <a:moveTo>
                    <a:pt x="155" y="1"/>
                  </a:moveTo>
                  <a:cubicBezTo>
                    <a:pt x="67" y="1"/>
                    <a:pt x="1" y="93"/>
                    <a:pt x="65" y="200"/>
                  </a:cubicBezTo>
                  <a:cubicBezTo>
                    <a:pt x="635" y="1277"/>
                    <a:pt x="1712" y="2069"/>
                    <a:pt x="2947" y="2385"/>
                  </a:cubicBezTo>
                  <a:cubicBezTo>
                    <a:pt x="2976" y="2395"/>
                    <a:pt x="3003" y="2399"/>
                    <a:pt x="3028" y="2399"/>
                  </a:cubicBezTo>
                  <a:cubicBezTo>
                    <a:pt x="3248" y="2399"/>
                    <a:pt x="3301" y="2062"/>
                    <a:pt x="3074" y="2005"/>
                  </a:cubicBezTo>
                  <a:cubicBezTo>
                    <a:pt x="1870" y="1720"/>
                    <a:pt x="952" y="1055"/>
                    <a:pt x="287" y="73"/>
                  </a:cubicBezTo>
                  <a:cubicBezTo>
                    <a:pt x="246" y="22"/>
                    <a:pt x="198" y="1"/>
                    <a:pt x="155"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5" name="Google Shape;2255;p1"/>
            <p:cNvSpPr/>
            <p:nvPr/>
          </p:nvSpPr>
          <p:spPr>
            <a:xfrm>
              <a:off x="4224302" y="5091375"/>
              <a:ext cx="107842" cy="107520"/>
            </a:xfrm>
            <a:custGeom>
              <a:avLst/>
              <a:gdLst/>
              <a:ahLst/>
              <a:cxnLst/>
              <a:rect l="l" t="t" r="r" b="b"/>
              <a:pathLst>
                <a:path w="3352" h="3342" extrusionOk="0">
                  <a:moveTo>
                    <a:pt x="114" y="0"/>
                  </a:moveTo>
                  <a:cubicBezTo>
                    <a:pt x="57" y="0"/>
                    <a:pt x="1" y="52"/>
                    <a:pt x="19" y="126"/>
                  </a:cubicBezTo>
                  <a:cubicBezTo>
                    <a:pt x="368" y="1614"/>
                    <a:pt x="1634" y="2944"/>
                    <a:pt x="3123" y="3324"/>
                  </a:cubicBezTo>
                  <a:cubicBezTo>
                    <a:pt x="3147" y="3336"/>
                    <a:pt x="3169" y="3342"/>
                    <a:pt x="3189" y="3342"/>
                  </a:cubicBezTo>
                  <a:cubicBezTo>
                    <a:pt x="3325" y="3342"/>
                    <a:pt x="3352" y="3090"/>
                    <a:pt x="3186" y="3008"/>
                  </a:cubicBezTo>
                  <a:cubicBezTo>
                    <a:pt x="1761" y="2438"/>
                    <a:pt x="779" y="1551"/>
                    <a:pt x="209" y="94"/>
                  </a:cubicBezTo>
                  <a:cubicBezTo>
                    <a:pt x="196" y="27"/>
                    <a:pt x="155" y="0"/>
                    <a:pt x="114"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6" name="Google Shape;2256;p1"/>
            <p:cNvSpPr/>
            <p:nvPr/>
          </p:nvSpPr>
          <p:spPr>
            <a:xfrm>
              <a:off x="4170124" y="4010550"/>
              <a:ext cx="181163" cy="147768"/>
            </a:xfrm>
            <a:custGeom>
              <a:avLst/>
              <a:gdLst/>
              <a:ahLst/>
              <a:cxnLst/>
              <a:rect l="l" t="t" r="r" b="b"/>
              <a:pathLst>
                <a:path w="5631" h="4593" extrusionOk="0">
                  <a:moveTo>
                    <a:pt x="3336" y="651"/>
                  </a:moveTo>
                  <a:cubicBezTo>
                    <a:pt x="3934" y="651"/>
                    <a:pt x="4528" y="1049"/>
                    <a:pt x="4743" y="1608"/>
                  </a:cubicBezTo>
                  <a:cubicBezTo>
                    <a:pt x="4802" y="1765"/>
                    <a:pt x="4667" y="1873"/>
                    <a:pt x="4541" y="1873"/>
                  </a:cubicBezTo>
                  <a:cubicBezTo>
                    <a:pt x="4463" y="1873"/>
                    <a:pt x="4388" y="1832"/>
                    <a:pt x="4363" y="1735"/>
                  </a:cubicBezTo>
                  <a:cubicBezTo>
                    <a:pt x="4191" y="1304"/>
                    <a:pt x="3754" y="1078"/>
                    <a:pt x="3303" y="1078"/>
                  </a:cubicBezTo>
                  <a:cubicBezTo>
                    <a:pt x="3091" y="1078"/>
                    <a:pt x="2877" y="1127"/>
                    <a:pt x="2685" y="1228"/>
                  </a:cubicBezTo>
                  <a:cubicBezTo>
                    <a:pt x="2666" y="1236"/>
                    <a:pt x="2647" y="1240"/>
                    <a:pt x="2628" y="1240"/>
                  </a:cubicBezTo>
                  <a:cubicBezTo>
                    <a:pt x="2493" y="1240"/>
                    <a:pt x="2387" y="1055"/>
                    <a:pt x="2527" y="943"/>
                  </a:cubicBezTo>
                  <a:cubicBezTo>
                    <a:pt x="2771" y="740"/>
                    <a:pt x="3054" y="651"/>
                    <a:pt x="3336" y="651"/>
                  </a:cubicBezTo>
                  <a:close/>
                  <a:moveTo>
                    <a:pt x="3148" y="1"/>
                  </a:moveTo>
                  <a:cubicBezTo>
                    <a:pt x="1515" y="1"/>
                    <a:pt x="1" y="1442"/>
                    <a:pt x="1038" y="3287"/>
                  </a:cubicBezTo>
                  <a:cubicBezTo>
                    <a:pt x="1465" y="4051"/>
                    <a:pt x="2260" y="4592"/>
                    <a:pt x="3093" y="4592"/>
                  </a:cubicBezTo>
                  <a:cubicBezTo>
                    <a:pt x="3433" y="4592"/>
                    <a:pt x="3780" y="4502"/>
                    <a:pt x="4110" y="4300"/>
                  </a:cubicBezTo>
                  <a:cubicBezTo>
                    <a:pt x="5377" y="3572"/>
                    <a:pt x="5630" y="2020"/>
                    <a:pt x="5155" y="753"/>
                  </a:cubicBezTo>
                  <a:lnTo>
                    <a:pt x="5155" y="722"/>
                  </a:lnTo>
                  <a:cubicBezTo>
                    <a:pt x="5130" y="730"/>
                    <a:pt x="5107" y="734"/>
                    <a:pt x="5084" y="734"/>
                  </a:cubicBezTo>
                  <a:cubicBezTo>
                    <a:pt x="5024" y="734"/>
                    <a:pt x="4971" y="705"/>
                    <a:pt x="4902" y="658"/>
                  </a:cubicBezTo>
                  <a:cubicBezTo>
                    <a:pt x="4385" y="202"/>
                    <a:pt x="3758" y="1"/>
                    <a:pt x="3148"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7" name="Google Shape;2257;p1"/>
            <p:cNvSpPr/>
            <p:nvPr/>
          </p:nvSpPr>
          <p:spPr>
            <a:xfrm>
              <a:off x="4163786" y="3987482"/>
              <a:ext cx="202783" cy="190493"/>
            </a:xfrm>
            <a:custGeom>
              <a:avLst/>
              <a:gdLst/>
              <a:ahLst/>
              <a:cxnLst/>
              <a:rect l="l" t="t" r="r" b="b"/>
              <a:pathLst>
                <a:path w="6303" h="5921" extrusionOk="0">
                  <a:moveTo>
                    <a:pt x="3381" y="737"/>
                  </a:moveTo>
                  <a:cubicBezTo>
                    <a:pt x="3957" y="737"/>
                    <a:pt x="4555" y="923"/>
                    <a:pt x="5067" y="1375"/>
                  </a:cubicBezTo>
                  <a:cubicBezTo>
                    <a:pt x="5099" y="1439"/>
                    <a:pt x="5194" y="1470"/>
                    <a:pt x="5257" y="1470"/>
                  </a:cubicBezTo>
                  <a:cubicBezTo>
                    <a:pt x="5732" y="2610"/>
                    <a:pt x="5637" y="4194"/>
                    <a:pt x="4307" y="4986"/>
                  </a:cubicBezTo>
                  <a:cubicBezTo>
                    <a:pt x="4042" y="5169"/>
                    <a:pt x="3725" y="5260"/>
                    <a:pt x="3398" y="5260"/>
                  </a:cubicBezTo>
                  <a:cubicBezTo>
                    <a:pt x="3216" y="5260"/>
                    <a:pt x="3031" y="5232"/>
                    <a:pt x="2850" y="5176"/>
                  </a:cubicBezTo>
                  <a:cubicBezTo>
                    <a:pt x="2217" y="5017"/>
                    <a:pt x="1615" y="4542"/>
                    <a:pt x="1299" y="3972"/>
                  </a:cubicBezTo>
                  <a:cubicBezTo>
                    <a:pt x="760" y="2959"/>
                    <a:pt x="919" y="1977"/>
                    <a:pt x="1710" y="1312"/>
                  </a:cubicBezTo>
                  <a:cubicBezTo>
                    <a:pt x="2142" y="963"/>
                    <a:pt x="2748" y="737"/>
                    <a:pt x="3381" y="737"/>
                  </a:cubicBezTo>
                  <a:close/>
                  <a:moveTo>
                    <a:pt x="3428" y="1"/>
                  </a:moveTo>
                  <a:cubicBezTo>
                    <a:pt x="2790" y="1"/>
                    <a:pt x="2150" y="188"/>
                    <a:pt x="1615" y="520"/>
                  </a:cubicBezTo>
                  <a:cubicBezTo>
                    <a:pt x="348" y="1312"/>
                    <a:pt x="0" y="2927"/>
                    <a:pt x="792" y="4321"/>
                  </a:cubicBezTo>
                  <a:cubicBezTo>
                    <a:pt x="919" y="4511"/>
                    <a:pt x="1077" y="4701"/>
                    <a:pt x="1235" y="4922"/>
                  </a:cubicBezTo>
                  <a:cubicBezTo>
                    <a:pt x="1781" y="5512"/>
                    <a:pt x="2568" y="5921"/>
                    <a:pt x="3398" y="5921"/>
                  </a:cubicBezTo>
                  <a:cubicBezTo>
                    <a:pt x="3772" y="5921"/>
                    <a:pt x="4155" y="5838"/>
                    <a:pt x="4529" y="5651"/>
                  </a:cubicBezTo>
                  <a:cubicBezTo>
                    <a:pt x="5257" y="5271"/>
                    <a:pt x="5891" y="4384"/>
                    <a:pt x="6144" y="3402"/>
                  </a:cubicBezTo>
                  <a:cubicBezTo>
                    <a:pt x="6302" y="2610"/>
                    <a:pt x="6144" y="1850"/>
                    <a:pt x="5669" y="1312"/>
                  </a:cubicBezTo>
                  <a:lnTo>
                    <a:pt x="5637" y="1280"/>
                  </a:lnTo>
                  <a:cubicBezTo>
                    <a:pt x="5669" y="1185"/>
                    <a:pt x="5637" y="1059"/>
                    <a:pt x="5574" y="995"/>
                  </a:cubicBezTo>
                  <a:cubicBezTo>
                    <a:pt x="5542" y="964"/>
                    <a:pt x="5511" y="900"/>
                    <a:pt x="5511" y="869"/>
                  </a:cubicBezTo>
                  <a:cubicBezTo>
                    <a:pt x="4942" y="266"/>
                    <a:pt x="4187" y="1"/>
                    <a:pt x="342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8" name="Google Shape;2258;p1"/>
            <p:cNvSpPr/>
            <p:nvPr/>
          </p:nvSpPr>
          <p:spPr>
            <a:xfrm>
              <a:off x="4246308" y="4030400"/>
              <a:ext cx="79498" cy="42886"/>
            </a:xfrm>
            <a:custGeom>
              <a:avLst/>
              <a:gdLst/>
              <a:ahLst/>
              <a:cxnLst/>
              <a:rect l="l" t="t" r="r" b="b"/>
              <a:pathLst>
                <a:path w="2471" h="1333" extrusionOk="0">
                  <a:moveTo>
                    <a:pt x="987" y="0"/>
                  </a:moveTo>
                  <a:cubicBezTo>
                    <a:pt x="675" y="0"/>
                    <a:pt x="376" y="91"/>
                    <a:pt x="127" y="295"/>
                  </a:cubicBezTo>
                  <a:cubicBezTo>
                    <a:pt x="0" y="358"/>
                    <a:pt x="64" y="485"/>
                    <a:pt x="95" y="580"/>
                  </a:cubicBezTo>
                  <a:lnTo>
                    <a:pt x="127" y="611"/>
                  </a:lnTo>
                  <a:cubicBezTo>
                    <a:pt x="149" y="634"/>
                    <a:pt x="219" y="656"/>
                    <a:pt x="281" y="656"/>
                  </a:cubicBezTo>
                  <a:cubicBezTo>
                    <a:pt x="306" y="656"/>
                    <a:pt x="330" y="652"/>
                    <a:pt x="349" y="643"/>
                  </a:cubicBezTo>
                  <a:cubicBezTo>
                    <a:pt x="515" y="551"/>
                    <a:pt x="724" y="502"/>
                    <a:pt x="932" y="502"/>
                  </a:cubicBezTo>
                  <a:cubicBezTo>
                    <a:pt x="1081" y="502"/>
                    <a:pt x="1230" y="527"/>
                    <a:pt x="1362" y="580"/>
                  </a:cubicBezTo>
                  <a:cubicBezTo>
                    <a:pt x="1647" y="675"/>
                    <a:pt x="1869" y="896"/>
                    <a:pt x="1932" y="1150"/>
                  </a:cubicBezTo>
                  <a:cubicBezTo>
                    <a:pt x="2003" y="1267"/>
                    <a:pt x="2108" y="1332"/>
                    <a:pt x="2209" y="1332"/>
                  </a:cubicBezTo>
                  <a:cubicBezTo>
                    <a:pt x="2245" y="1332"/>
                    <a:pt x="2279" y="1324"/>
                    <a:pt x="2312" y="1308"/>
                  </a:cubicBezTo>
                  <a:cubicBezTo>
                    <a:pt x="2344" y="1308"/>
                    <a:pt x="2344" y="1276"/>
                    <a:pt x="2375" y="1276"/>
                  </a:cubicBezTo>
                  <a:cubicBezTo>
                    <a:pt x="2439" y="1213"/>
                    <a:pt x="2470" y="1118"/>
                    <a:pt x="2439" y="991"/>
                  </a:cubicBezTo>
                  <a:cubicBezTo>
                    <a:pt x="2249" y="580"/>
                    <a:pt x="1837" y="168"/>
                    <a:pt x="1362" y="41"/>
                  </a:cubicBezTo>
                  <a:cubicBezTo>
                    <a:pt x="1236" y="14"/>
                    <a:pt x="1110" y="0"/>
                    <a:pt x="987"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9" name="Google Shape;2259;p1"/>
            <p:cNvSpPr/>
            <p:nvPr/>
          </p:nvSpPr>
          <p:spPr>
            <a:xfrm>
              <a:off x="4323006" y="3428361"/>
              <a:ext cx="181099" cy="147575"/>
            </a:xfrm>
            <a:custGeom>
              <a:avLst/>
              <a:gdLst/>
              <a:ahLst/>
              <a:cxnLst/>
              <a:rect l="l" t="t" r="r" b="b"/>
              <a:pathLst>
                <a:path w="5629" h="4587" extrusionOk="0">
                  <a:moveTo>
                    <a:pt x="3335" y="664"/>
                  </a:moveTo>
                  <a:cubicBezTo>
                    <a:pt x="3932" y="664"/>
                    <a:pt x="4527" y="1062"/>
                    <a:pt x="4742" y="1622"/>
                  </a:cubicBezTo>
                  <a:cubicBezTo>
                    <a:pt x="4800" y="1777"/>
                    <a:pt x="4668" y="1872"/>
                    <a:pt x="4543" y="1872"/>
                  </a:cubicBezTo>
                  <a:cubicBezTo>
                    <a:pt x="4463" y="1872"/>
                    <a:pt x="4386" y="1834"/>
                    <a:pt x="4362" y="1748"/>
                  </a:cubicBezTo>
                  <a:cubicBezTo>
                    <a:pt x="4190" y="1318"/>
                    <a:pt x="3754" y="1063"/>
                    <a:pt x="3304" y="1063"/>
                  </a:cubicBezTo>
                  <a:cubicBezTo>
                    <a:pt x="3092" y="1063"/>
                    <a:pt x="2876" y="1120"/>
                    <a:pt x="2683" y="1241"/>
                  </a:cubicBezTo>
                  <a:cubicBezTo>
                    <a:pt x="2664" y="1249"/>
                    <a:pt x="2645" y="1253"/>
                    <a:pt x="2627" y="1253"/>
                  </a:cubicBezTo>
                  <a:cubicBezTo>
                    <a:pt x="2491" y="1253"/>
                    <a:pt x="2386" y="1068"/>
                    <a:pt x="2525" y="956"/>
                  </a:cubicBezTo>
                  <a:cubicBezTo>
                    <a:pt x="2769" y="753"/>
                    <a:pt x="3052" y="664"/>
                    <a:pt x="3335" y="664"/>
                  </a:cubicBezTo>
                  <a:close/>
                  <a:moveTo>
                    <a:pt x="3141" y="0"/>
                  </a:moveTo>
                  <a:cubicBezTo>
                    <a:pt x="1510" y="0"/>
                    <a:pt x="0" y="1457"/>
                    <a:pt x="1037" y="3300"/>
                  </a:cubicBezTo>
                  <a:cubicBezTo>
                    <a:pt x="1468" y="4049"/>
                    <a:pt x="2273" y="4586"/>
                    <a:pt x="3114" y="4586"/>
                  </a:cubicBezTo>
                  <a:cubicBezTo>
                    <a:pt x="3447" y="4586"/>
                    <a:pt x="3785" y="4502"/>
                    <a:pt x="4108" y="4313"/>
                  </a:cubicBezTo>
                  <a:cubicBezTo>
                    <a:pt x="5375" y="3553"/>
                    <a:pt x="5629" y="2033"/>
                    <a:pt x="5154" y="766"/>
                  </a:cubicBezTo>
                  <a:lnTo>
                    <a:pt x="5154" y="735"/>
                  </a:lnTo>
                  <a:cubicBezTo>
                    <a:pt x="5128" y="743"/>
                    <a:pt x="5105" y="747"/>
                    <a:pt x="5083" y="747"/>
                  </a:cubicBezTo>
                  <a:cubicBezTo>
                    <a:pt x="5022" y="747"/>
                    <a:pt x="4970" y="718"/>
                    <a:pt x="4900" y="671"/>
                  </a:cubicBezTo>
                  <a:cubicBezTo>
                    <a:pt x="4382" y="205"/>
                    <a:pt x="3753" y="0"/>
                    <a:pt x="3141"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0" name="Google Shape;2260;p1"/>
            <p:cNvSpPr/>
            <p:nvPr/>
          </p:nvSpPr>
          <p:spPr>
            <a:xfrm>
              <a:off x="4316604" y="3405712"/>
              <a:ext cx="202783" cy="190461"/>
            </a:xfrm>
            <a:custGeom>
              <a:avLst/>
              <a:gdLst/>
              <a:ahLst/>
              <a:cxnLst/>
              <a:rect l="l" t="t" r="r" b="b"/>
              <a:pathLst>
                <a:path w="6303" h="5920" extrusionOk="0">
                  <a:moveTo>
                    <a:pt x="3382" y="737"/>
                  </a:moveTo>
                  <a:cubicBezTo>
                    <a:pt x="3957" y="737"/>
                    <a:pt x="4555" y="923"/>
                    <a:pt x="5068" y="1375"/>
                  </a:cubicBezTo>
                  <a:cubicBezTo>
                    <a:pt x="5099" y="1439"/>
                    <a:pt x="5194" y="1470"/>
                    <a:pt x="5258" y="1470"/>
                  </a:cubicBezTo>
                  <a:cubicBezTo>
                    <a:pt x="5733" y="2611"/>
                    <a:pt x="5638" y="4194"/>
                    <a:pt x="4307" y="4986"/>
                  </a:cubicBezTo>
                  <a:cubicBezTo>
                    <a:pt x="4043" y="5169"/>
                    <a:pt x="3726" y="5261"/>
                    <a:pt x="3398" y="5261"/>
                  </a:cubicBezTo>
                  <a:cubicBezTo>
                    <a:pt x="3217" y="5261"/>
                    <a:pt x="3032" y="5232"/>
                    <a:pt x="2851" y="5176"/>
                  </a:cubicBezTo>
                  <a:cubicBezTo>
                    <a:pt x="2217" y="5017"/>
                    <a:pt x="1616" y="4542"/>
                    <a:pt x="1299" y="3972"/>
                  </a:cubicBezTo>
                  <a:cubicBezTo>
                    <a:pt x="761" y="2959"/>
                    <a:pt x="919" y="1977"/>
                    <a:pt x="1711" y="1312"/>
                  </a:cubicBezTo>
                  <a:cubicBezTo>
                    <a:pt x="2142" y="963"/>
                    <a:pt x="2748" y="737"/>
                    <a:pt x="3382" y="737"/>
                  </a:cubicBezTo>
                  <a:close/>
                  <a:moveTo>
                    <a:pt x="3428" y="1"/>
                  </a:moveTo>
                  <a:cubicBezTo>
                    <a:pt x="2791" y="1"/>
                    <a:pt x="2150" y="188"/>
                    <a:pt x="1616" y="520"/>
                  </a:cubicBezTo>
                  <a:cubicBezTo>
                    <a:pt x="349" y="1312"/>
                    <a:pt x="0" y="2927"/>
                    <a:pt x="792" y="4321"/>
                  </a:cubicBezTo>
                  <a:cubicBezTo>
                    <a:pt x="919" y="4511"/>
                    <a:pt x="1077" y="4701"/>
                    <a:pt x="1236" y="4891"/>
                  </a:cubicBezTo>
                  <a:cubicBezTo>
                    <a:pt x="1783" y="5504"/>
                    <a:pt x="2572" y="5920"/>
                    <a:pt x="3405" y="5920"/>
                  </a:cubicBezTo>
                  <a:cubicBezTo>
                    <a:pt x="3777" y="5920"/>
                    <a:pt x="4157" y="5837"/>
                    <a:pt x="4529" y="5651"/>
                  </a:cubicBezTo>
                  <a:cubicBezTo>
                    <a:pt x="5258" y="5271"/>
                    <a:pt x="5954" y="4352"/>
                    <a:pt x="6144" y="3402"/>
                  </a:cubicBezTo>
                  <a:cubicBezTo>
                    <a:pt x="6303" y="2611"/>
                    <a:pt x="6144" y="1850"/>
                    <a:pt x="5669" y="1312"/>
                  </a:cubicBezTo>
                  <a:lnTo>
                    <a:pt x="5638" y="1249"/>
                  </a:lnTo>
                  <a:cubicBezTo>
                    <a:pt x="5669" y="1185"/>
                    <a:pt x="5638" y="1059"/>
                    <a:pt x="5574" y="995"/>
                  </a:cubicBezTo>
                  <a:cubicBezTo>
                    <a:pt x="5543" y="964"/>
                    <a:pt x="5511" y="900"/>
                    <a:pt x="5511" y="869"/>
                  </a:cubicBezTo>
                  <a:cubicBezTo>
                    <a:pt x="4943" y="266"/>
                    <a:pt x="4188" y="1"/>
                    <a:pt x="342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1" name="Google Shape;2261;p1"/>
            <p:cNvSpPr/>
            <p:nvPr/>
          </p:nvSpPr>
          <p:spPr>
            <a:xfrm>
              <a:off x="4399126" y="3447118"/>
              <a:ext cx="79498" cy="42950"/>
            </a:xfrm>
            <a:custGeom>
              <a:avLst/>
              <a:gdLst/>
              <a:ahLst/>
              <a:cxnLst/>
              <a:rect l="l" t="t" r="r" b="b"/>
              <a:pathLst>
                <a:path w="2471" h="1335" extrusionOk="0">
                  <a:moveTo>
                    <a:pt x="968" y="1"/>
                  </a:moveTo>
                  <a:cubicBezTo>
                    <a:pt x="663" y="1"/>
                    <a:pt x="372" y="101"/>
                    <a:pt x="127" y="278"/>
                  </a:cubicBezTo>
                  <a:cubicBezTo>
                    <a:pt x="1" y="373"/>
                    <a:pt x="64" y="500"/>
                    <a:pt x="96" y="563"/>
                  </a:cubicBezTo>
                  <a:lnTo>
                    <a:pt x="127" y="595"/>
                  </a:lnTo>
                  <a:cubicBezTo>
                    <a:pt x="151" y="642"/>
                    <a:pt x="225" y="671"/>
                    <a:pt x="288" y="671"/>
                  </a:cubicBezTo>
                  <a:cubicBezTo>
                    <a:pt x="311" y="671"/>
                    <a:pt x="332" y="667"/>
                    <a:pt x="349" y="658"/>
                  </a:cubicBezTo>
                  <a:cubicBezTo>
                    <a:pt x="529" y="558"/>
                    <a:pt x="761" y="496"/>
                    <a:pt x="986" y="496"/>
                  </a:cubicBezTo>
                  <a:cubicBezTo>
                    <a:pt x="1117" y="496"/>
                    <a:pt x="1246" y="517"/>
                    <a:pt x="1362" y="563"/>
                  </a:cubicBezTo>
                  <a:cubicBezTo>
                    <a:pt x="1647" y="690"/>
                    <a:pt x="1869" y="880"/>
                    <a:pt x="1964" y="1165"/>
                  </a:cubicBezTo>
                  <a:cubicBezTo>
                    <a:pt x="2013" y="1288"/>
                    <a:pt x="2119" y="1335"/>
                    <a:pt x="2224" y="1335"/>
                  </a:cubicBezTo>
                  <a:cubicBezTo>
                    <a:pt x="2254" y="1335"/>
                    <a:pt x="2284" y="1331"/>
                    <a:pt x="2313" y="1324"/>
                  </a:cubicBezTo>
                  <a:cubicBezTo>
                    <a:pt x="2344" y="1324"/>
                    <a:pt x="2344" y="1292"/>
                    <a:pt x="2376" y="1292"/>
                  </a:cubicBezTo>
                  <a:cubicBezTo>
                    <a:pt x="2439" y="1229"/>
                    <a:pt x="2471" y="1134"/>
                    <a:pt x="2439" y="1007"/>
                  </a:cubicBezTo>
                  <a:cubicBezTo>
                    <a:pt x="2281" y="563"/>
                    <a:pt x="1837" y="183"/>
                    <a:pt x="1362" y="57"/>
                  </a:cubicBezTo>
                  <a:cubicBezTo>
                    <a:pt x="1230" y="19"/>
                    <a:pt x="1098" y="1"/>
                    <a:pt x="96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2" name="Google Shape;2262;p1"/>
            <p:cNvSpPr/>
            <p:nvPr/>
          </p:nvSpPr>
          <p:spPr>
            <a:xfrm>
              <a:off x="4034389" y="3133085"/>
              <a:ext cx="267997" cy="249659"/>
            </a:xfrm>
            <a:custGeom>
              <a:avLst/>
              <a:gdLst/>
              <a:ahLst/>
              <a:cxnLst/>
              <a:rect l="l" t="t" r="r" b="b"/>
              <a:pathLst>
                <a:path w="8330" h="7760" extrusionOk="0">
                  <a:moveTo>
                    <a:pt x="4054" y="349"/>
                  </a:moveTo>
                  <a:lnTo>
                    <a:pt x="4117" y="380"/>
                  </a:lnTo>
                  <a:cubicBezTo>
                    <a:pt x="5954" y="760"/>
                    <a:pt x="7601" y="2186"/>
                    <a:pt x="7537" y="4244"/>
                  </a:cubicBezTo>
                  <a:cubicBezTo>
                    <a:pt x="7537" y="6000"/>
                    <a:pt x="5829" y="7097"/>
                    <a:pt x="4162" y="7097"/>
                  </a:cubicBezTo>
                  <a:cubicBezTo>
                    <a:pt x="4115" y="7097"/>
                    <a:pt x="4069" y="7096"/>
                    <a:pt x="4022" y="7094"/>
                  </a:cubicBezTo>
                  <a:cubicBezTo>
                    <a:pt x="0" y="6873"/>
                    <a:pt x="412" y="1552"/>
                    <a:pt x="3832" y="602"/>
                  </a:cubicBezTo>
                  <a:cubicBezTo>
                    <a:pt x="3959" y="539"/>
                    <a:pt x="4022" y="475"/>
                    <a:pt x="4054" y="349"/>
                  </a:cubicBezTo>
                  <a:close/>
                  <a:moveTo>
                    <a:pt x="3800" y="0"/>
                  </a:moveTo>
                  <a:cubicBezTo>
                    <a:pt x="3705" y="0"/>
                    <a:pt x="3674" y="0"/>
                    <a:pt x="3579" y="32"/>
                  </a:cubicBezTo>
                  <a:cubicBezTo>
                    <a:pt x="1647" y="380"/>
                    <a:pt x="475" y="2376"/>
                    <a:pt x="475" y="4117"/>
                  </a:cubicBezTo>
                  <a:cubicBezTo>
                    <a:pt x="475" y="6081"/>
                    <a:pt x="1995" y="7664"/>
                    <a:pt x="4117" y="7759"/>
                  </a:cubicBezTo>
                  <a:cubicBezTo>
                    <a:pt x="4434" y="7759"/>
                    <a:pt x="4751" y="7759"/>
                    <a:pt x="5067" y="7664"/>
                  </a:cubicBezTo>
                  <a:cubicBezTo>
                    <a:pt x="6587" y="7411"/>
                    <a:pt x="8012" y="6303"/>
                    <a:pt x="8234" y="4561"/>
                  </a:cubicBezTo>
                  <a:cubicBezTo>
                    <a:pt x="8329" y="3326"/>
                    <a:pt x="7822" y="1964"/>
                    <a:pt x="6872" y="1077"/>
                  </a:cubicBezTo>
                  <a:cubicBezTo>
                    <a:pt x="6206" y="438"/>
                    <a:pt x="5428" y="90"/>
                    <a:pt x="4632" y="90"/>
                  </a:cubicBezTo>
                  <a:cubicBezTo>
                    <a:pt x="4482" y="90"/>
                    <a:pt x="4331" y="102"/>
                    <a:pt x="4180" y="127"/>
                  </a:cubicBezTo>
                  <a:cubicBezTo>
                    <a:pt x="4149" y="127"/>
                    <a:pt x="4117" y="127"/>
                    <a:pt x="4117" y="159"/>
                  </a:cubicBezTo>
                  <a:cubicBezTo>
                    <a:pt x="4022" y="32"/>
                    <a:pt x="3895" y="0"/>
                    <a:pt x="380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3" name="Google Shape;2263;p1"/>
            <p:cNvSpPr/>
            <p:nvPr/>
          </p:nvSpPr>
          <p:spPr>
            <a:xfrm>
              <a:off x="4109769" y="3181761"/>
              <a:ext cx="87541" cy="72195"/>
            </a:xfrm>
            <a:custGeom>
              <a:avLst/>
              <a:gdLst/>
              <a:ahLst/>
              <a:cxnLst/>
              <a:rect l="l" t="t" r="r" b="b"/>
              <a:pathLst>
                <a:path w="2721" h="2244" extrusionOk="0">
                  <a:moveTo>
                    <a:pt x="2112" y="1"/>
                  </a:moveTo>
                  <a:cubicBezTo>
                    <a:pt x="1604" y="1"/>
                    <a:pt x="1101" y="193"/>
                    <a:pt x="697" y="546"/>
                  </a:cubicBezTo>
                  <a:cubicBezTo>
                    <a:pt x="254" y="926"/>
                    <a:pt x="1" y="1496"/>
                    <a:pt x="96" y="2098"/>
                  </a:cubicBezTo>
                  <a:cubicBezTo>
                    <a:pt x="96" y="2129"/>
                    <a:pt x="127" y="2161"/>
                    <a:pt x="127" y="2193"/>
                  </a:cubicBezTo>
                  <a:cubicBezTo>
                    <a:pt x="171" y="2225"/>
                    <a:pt x="222" y="2243"/>
                    <a:pt x="273" y="2243"/>
                  </a:cubicBezTo>
                  <a:cubicBezTo>
                    <a:pt x="370" y="2243"/>
                    <a:pt x="466" y="2179"/>
                    <a:pt x="507" y="2034"/>
                  </a:cubicBezTo>
                  <a:cubicBezTo>
                    <a:pt x="564" y="1244"/>
                    <a:pt x="1249" y="479"/>
                    <a:pt x="2048" y="479"/>
                  </a:cubicBezTo>
                  <a:cubicBezTo>
                    <a:pt x="2145" y="479"/>
                    <a:pt x="2244" y="490"/>
                    <a:pt x="2344" y="514"/>
                  </a:cubicBezTo>
                  <a:cubicBezTo>
                    <a:pt x="2359" y="516"/>
                    <a:pt x="2373" y="517"/>
                    <a:pt x="2387" y="517"/>
                  </a:cubicBezTo>
                  <a:cubicBezTo>
                    <a:pt x="2612" y="517"/>
                    <a:pt x="2721" y="283"/>
                    <a:pt x="2661" y="134"/>
                  </a:cubicBezTo>
                  <a:cubicBezTo>
                    <a:pt x="2661" y="103"/>
                    <a:pt x="2629" y="39"/>
                    <a:pt x="2503" y="39"/>
                  </a:cubicBezTo>
                  <a:cubicBezTo>
                    <a:pt x="2373" y="13"/>
                    <a:pt x="2243" y="1"/>
                    <a:pt x="2112"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4" name="Google Shape;2264;p1"/>
            <p:cNvSpPr/>
            <p:nvPr/>
          </p:nvSpPr>
          <p:spPr>
            <a:xfrm>
              <a:off x="4034389" y="3144280"/>
              <a:ext cx="245573" cy="217132"/>
            </a:xfrm>
            <a:custGeom>
              <a:avLst/>
              <a:gdLst/>
              <a:ahLst/>
              <a:cxnLst/>
              <a:rect l="l" t="t" r="r" b="b"/>
              <a:pathLst>
                <a:path w="7633" h="6749" extrusionOk="0">
                  <a:moveTo>
                    <a:pt x="4467" y="1102"/>
                  </a:moveTo>
                  <a:cubicBezTo>
                    <a:pt x="4594" y="1102"/>
                    <a:pt x="4720" y="1115"/>
                    <a:pt x="4846" y="1141"/>
                  </a:cubicBezTo>
                  <a:cubicBezTo>
                    <a:pt x="4972" y="1204"/>
                    <a:pt x="5004" y="1268"/>
                    <a:pt x="5067" y="1363"/>
                  </a:cubicBezTo>
                  <a:cubicBezTo>
                    <a:pt x="5097" y="1511"/>
                    <a:pt x="4960" y="1714"/>
                    <a:pt x="4787" y="1714"/>
                  </a:cubicBezTo>
                  <a:cubicBezTo>
                    <a:pt x="4775" y="1714"/>
                    <a:pt x="4763" y="1713"/>
                    <a:pt x="4751" y="1711"/>
                  </a:cubicBezTo>
                  <a:cubicBezTo>
                    <a:pt x="4657" y="1692"/>
                    <a:pt x="4565" y="1683"/>
                    <a:pt x="4473" y="1683"/>
                  </a:cubicBezTo>
                  <a:cubicBezTo>
                    <a:pt x="3635" y="1683"/>
                    <a:pt x="2911" y="2434"/>
                    <a:pt x="2882" y="3263"/>
                  </a:cubicBezTo>
                  <a:cubicBezTo>
                    <a:pt x="2882" y="3395"/>
                    <a:pt x="2759" y="3451"/>
                    <a:pt x="2652" y="3451"/>
                  </a:cubicBezTo>
                  <a:cubicBezTo>
                    <a:pt x="2606" y="3451"/>
                    <a:pt x="2562" y="3440"/>
                    <a:pt x="2534" y="3421"/>
                  </a:cubicBezTo>
                  <a:cubicBezTo>
                    <a:pt x="2470" y="3358"/>
                    <a:pt x="2439" y="3326"/>
                    <a:pt x="2439" y="3263"/>
                  </a:cubicBezTo>
                  <a:cubicBezTo>
                    <a:pt x="2297" y="2042"/>
                    <a:pt x="3375" y="1102"/>
                    <a:pt x="4467" y="1102"/>
                  </a:cubicBezTo>
                  <a:close/>
                  <a:moveTo>
                    <a:pt x="4054" y="1"/>
                  </a:moveTo>
                  <a:cubicBezTo>
                    <a:pt x="4022" y="127"/>
                    <a:pt x="3959" y="191"/>
                    <a:pt x="3832" y="254"/>
                  </a:cubicBezTo>
                  <a:cubicBezTo>
                    <a:pt x="412" y="1204"/>
                    <a:pt x="0" y="6556"/>
                    <a:pt x="4022" y="6746"/>
                  </a:cubicBezTo>
                  <a:cubicBezTo>
                    <a:pt x="4069" y="6748"/>
                    <a:pt x="4115" y="6749"/>
                    <a:pt x="4162" y="6749"/>
                  </a:cubicBezTo>
                  <a:cubicBezTo>
                    <a:pt x="5827" y="6749"/>
                    <a:pt x="7507" y="5652"/>
                    <a:pt x="7537" y="3896"/>
                  </a:cubicBezTo>
                  <a:cubicBezTo>
                    <a:pt x="7632" y="1838"/>
                    <a:pt x="6017" y="412"/>
                    <a:pt x="4117" y="32"/>
                  </a:cubicBezTo>
                  <a:cubicBezTo>
                    <a:pt x="4054" y="32"/>
                    <a:pt x="4054" y="1"/>
                    <a:pt x="4054"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5" name="Google Shape;2265;p1"/>
            <p:cNvSpPr/>
            <p:nvPr/>
          </p:nvSpPr>
          <p:spPr>
            <a:xfrm>
              <a:off x="4297236" y="4301708"/>
              <a:ext cx="124347" cy="114212"/>
            </a:xfrm>
            <a:custGeom>
              <a:avLst/>
              <a:gdLst/>
              <a:ahLst/>
              <a:cxnLst/>
              <a:rect l="l" t="t" r="r" b="b"/>
              <a:pathLst>
                <a:path w="3865" h="3550" extrusionOk="0">
                  <a:moveTo>
                    <a:pt x="1865" y="695"/>
                  </a:moveTo>
                  <a:cubicBezTo>
                    <a:pt x="2778" y="695"/>
                    <a:pt x="3277" y="2133"/>
                    <a:pt x="2471" y="2629"/>
                  </a:cubicBezTo>
                  <a:cubicBezTo>
                    <a:pt x="2435" y="2653"/>
                    <a:pt x="2397" y="2663"/>
                    <a:pt x="2360" y="2663"/>
                  </a:cubicBezTo>
                  <a:cubicBezTo>
                    <a:pt x="2200" y="2663"/>
                    <a:pt x="2058" y="2473"/>
                    <a:pt x="2186" y="2344"/>
                  </a:cubicBezTo>
                  <a:cubicBezTo>
                    <a:pt x="2439" y="2154"/>
                    <a:pt x="2503" y="1869"/>
                    <a:pt x="2439" y="1552"/>
                  </a:cubicBezTo>
                  <a:cubicBezTo>
                    <a:pt x="2344" y="1236"/>
                    <a:pt x="2123" y="1014"/>
                    <a:pt x="1806" y="951"/>
                  </a:cubicBezTo>
                  <a:cubicBezTo>
                    <a:pt x="1648" y="951"/>
                    <a:pt x="1648" y="697"/>
                    <a:pt x="1806" y="697"/>
                  </a:cubicBezTo>
                  <a:cubicBezTo>
                    <a:pt x="1826" y="696"/>
                    <a:pt x="1845" y="695"/>
                    <a:pt x="1865" y="695"/>
                  </a:cubicBezTo>
                  <a:close/>
                  <a:moveTo>
                    <a:pt x="1838" y="1"/>
                  </a:moveTo>
                  <a:cubicBezTo>
                    <a:pt x="1838" y="64"/>
                    <a:pt x="1806" y="64"/>
                    <a:pt x="1806" y="64"/>
                  </a:cubicBezTo>
                  <a:cubicBezTo>
                    <a:pt x="792" y="222"/>
                    <a:pt x="1" y="1172"/>
                    <a:pt x="222" y="2154"/>
                  </a:cubicBezTo>
                  <a:cubicBezTo>
                    <a:pt x="362" y="2962"/>
                    <a:pt x="1139" y="3550"/>
                    <a:pt x="1949" y="3550"/>
                  </a:cubicBezTo>
                  <a:cubicBezTo>
                    <a:pt x="2059" y="3550"/>
                    <a:pt x="2171" y="3539"/>
                    <a:pt x="2281" y="3516"/>
                  </a:cubicBezTo>
                  <a:cubicBezTo>
                    <a:pt x="3263" y="3294"/>
                    <a:pt x="3864" y="2122"/>
                    <a:pt x="3484" y="1172"/>
                  </a:cubicBezTo>
                  <a:cubicBezTo>
                    <a:pt x="3231" y="412"/>
                    <a:pt x="2503" y="96"/>
                    <a:pt x="1838"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6" name="Google Shape;2266;p1"/>
            <p:cNvSpPr/>
            <p:nvPr/>
          </p:nvSpPr>
          <p:spPr>
            <a:xfrm>
              <a:off x="4281955" y="4283627"/>
              <a:ext cx="151854" cy="148540"/>
            </a:xfrm>
            <a:custGeom>
              <a:avLst/>
              <a:gdLst/>
              <a:ahLst/>
              <a:cxnLst/>
              <a:rect l="l" t="t" r="r" b="b"/>
              <a:pathLst>
                <a:path w="4720" h="4617" extrusionOk="0">
                  <a:moveTo>
                    <a:pt x="2249" y="753"/>
                  </a:moveTo>
                  <a:cubicBezTo>
                    <a:pt x="2471" y="753"/>
                    <a:pt x="2661" y="784"/>
                    <a:pt x="2819" y="816"/>
                  </a:cubicBezTo>
                  <a:cubicBezTo>
                    <a:pt x="3326" y="974"/>
                    <a:pt x="3738" y="1323"/>
                    <a:pt x="3928" y="1798"/>
                  </a:cubicBezTo>
                  <a:cubicBezTo>
                    <a:pt x="3991" y="2051"/>
                    <a:pt x="4054" y="2273"/>
                    <a:pt x="3991" y="2526"/>
                  </a:cubicBezTo>
                  <a:cubicBezTo>
                    <a:pt x="3991" y="2653"/>
                    <a:pt x="3959" y="2748"/>
                    <a:pt x="3928" y="2874"/>
                  </a:cubicBezTo>
                  <a:cubicBezTo>
                    <a:pt x="3896" y="3001"/>
                    <a:pt x="3833" y="3128"/>
                    <a:pt x="3769" y="3223"/>
                  </a:cubicBezTo>
                  <a:cubicBezTo>
                    <a:pt x="3516" y="3666"/>
                    <a:pt x="3136" y="3983"/>
                    <a:pt x="2693" y="4078"/>
                  </a:cubicBezTo>
                  <a:cubicBezTo>
                    <a:pt x="2626" y="4089"/>
                    <a:pt x="2557" y="4094"/>
                    <a:pt x="2486" y="4094"/>
                  </a:cubicBezTo>
                  <a:cubicBezTo>
                    <a:pt x="2149" y="4094"/>
                    <a:pt x="1766" y="3976"/>
                    <a:pt x="1426" y="3793"/>
                  </a:cubicBezTo>
                  <a:cubicBezTo>
                    <a:pt x="1046" y="3540"/>
                    <a:pt x="792" y="3159"/>
                    <a:pt x="729" y="2748"/>
                  </a:cubicBezTo>
                  <a:cubicBezTo>
                    <a:pt x="634" y="2336"/>
                    <a:pt x="729" y="1893"/>
                    <a:pt x="1014" y="1544"/>
                  </a:cubicBezTo>
                  <a:cubicBezTo>
                    <a:pt x="1267" y="1101"/>
                    <a:pt x="1743" y="816"/>
                    <a:pt x="2218" y="753"/>
                  </a:cubicBezTo>
                  <a:close/>
                  <a:moveTo>
                    <a:pt x="2257" y="1"/>
                  </a:moveTo>
                  <a:cubicBezTo>
                    <a:pt x="1948" y="1"/>
                    <a:pt x="1648" y="72"/>
                    <a:pt x="1394" y="214"/>
                  </a:cubicBezTo>
                  <a:cubicBezTo>
                    <a:pt x="1331" y="246"/>
                    <a:pt x="1236" y="341"/>
                    <a:pt x="1236" y="404"/>
                  </a:cubicBezTo>
                  <a:cubicBezTo>
                    <a:pt x="1236" y="499"/>
                    <a:pt x="1236" y="531"/>
                    <a:pt x="1267" y="626"/>
                  </a:cubicBezTo>
                  <a:cubicBezTo>
                    <a:pt x="476" y="1038"/>
                    <a:pt x="1" y="1956"/>
                    <a:pt x="159" y="2843"/>
                  </a:cubicBezTo>
                  <a:cubicBezTo>
                    <a:pt x="254" y="3381"/>
                    <a:pt x="602" y="3888"/>
                    <a:pt x="1109" y="4205"/>
                  </a:cubicBezTo>
                  <a:cubicBezTo>
                    <a:pt x="1521" y="4490"/>
                    <a:pt x="1996" y="4616"/>
                    <a:pt x="2408" y="4616"/>
                  </a:cubicBezTo>
                  <a:cubicBezTo>
                    <a:pt x="2598" y="4616"/>
                    <a:pt x="2693" y="4616"/>
                    <a:pt x="2851" y="4585"/>
                  </a:cubicBezTo>
                  <a:cubicBezTo>
                    <a:pt x="3453" y="4458"/>
                    <a:pt x="3959" y="4078"/>
                    <a:pt x="4276" y="3508"/>
                  </a:cubicBezTo>
                  <a:cubicBezTo>
                    <a:pt x="4593" y="2938"/>
                    <a:pt x="4719" y="2304"/>
                    <a:pt x="4529" y="1671"/>
                  </a:cubicBezTo>
                  <a:cubicBezTo>
                    <a:pt x="4339" y="1069"/>
                    <a:pt x="3864" y="531"/>
                    <a:pt x="3168" y="214"/>
                  </a:cubicBezTo>
                  <a:cubicBezTo>
                    <a:pt x="2883" y="72"/>
                    <a:pt x="2566" y="1"/>
                    <a:pt x="2257"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7" name="Google Shape;2267;p1"/>
            <p:cNvSpPr/>
            <p:nvPr/>
          </p:nvSpPr>
          <p:spPr>
            <a:xfrm>
              <a:off x="4350224" y="4321076"/>
              <a:ext cx="42822" cy="67787"/>
            </a:xfrm>
            <a:custGeom>
              <a:avLst/>
              <a:gdLst/>
              <a:ahLst/>
              <a:cxnLst/>
              <a:rect l="l" t="t" r="r" b="b"/>
              <a:pathLst>
                <a:path w="1331" h="2107" extrusionOk="0">
                  <a:moveTo>
                    <a:pt x="64" y="0"/>
                  </a:moveTo>
                  <a:lnTo>
                    <a:pt x="32" y="32"/>
                  </a:lnTo>
                  <a:lnTo>
                    <a:pt x="1" y="95"/>
                  </a:lnTo>
                  <a:lnTo>
                    <a:pt x="1" y="159"/>
                  </a:lnTo>
                  <a:cubicBezTo>
                    <a:pt x="1" y="254"/>
                    <a:pt x="32" y="349"/>
                    <a:pt x="159" y="349"/>
                  </a:cubicBezTo>
                  <a:cubicBezTo>
                    <a:pt x="412" y="412"/>
                    <a:pt x="666" y="602"/>
                    <a:pt x="729" y="919"/>
                  </a:cubicBezTo>
                  <a:cubicBezTo>
                    <a:pt x="792" y="982"/>
                    <a:pt x="792" y="1077"/>
                    <a:pt x="792" y="1109"/>
                  </a:cubicBezTo>
                  <a:cubicBezTo>
                    <a:pt x="792" y="1299"/>
                    <a:pt x="697" y="1520"/>
                    <a:pt x="539" y="1679"/>
                  </a:cubicBezTo>
                  <a:cubicBezTo>
                    <a:pt x="476" y="1742"/>
                    <a:pt x="476" y="1869"/>
                    <a:pt x="507" y="1932"/>
                  </a:cubicBezTo>
                  <a:cubicBezTo>
                    <a:pt x="539" y="2027"/>
                    <a:pt x="634" y="2059"/>
                    <a:pt x="697" y="2059"/>
                  </a:cubicBezTo>
                  <a:cubicBezTo>
                    <a:pt x="745" y="2090"/>
                    <a:pt x="776" y="2106"/>
                    <a:pt x="800" y="2106"/>
                  </a:cubicBezTo>
                  <a:cubicBezTo>
                    <a:pt x="824" y="2106"/>
                    <a:pt x="840" y="2090"/>
                    <a:pt x="856" y="2059"/>
                  </a:cubicBezTo>
                  <a:cubicBezTo>
                    <a:pt x="1299" y="1774"/>
                    <a:pt x="1331" y="1267"/>
                    <a:pt x="1204" y="887"/>
                  </a:cubicBezTo>
                  <a:cubicBezTo>
                    <a:pt x="1109" y="444"/>
                    <a:pt x="697" y="0"/>
                    <a:pt x="191"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8" name="Google Shape;2268;p1"/>
            <p:cNvSpPr/>
            <p:nvPr/>
          </p:nvSpPr>
          <p:spPr>
            <a:xfrm>
              <a:off x="2851481" y="3468512"/>
              <a:ext cx="1265377" cy="1904033"/>
            </a:xfrm>
            <a:custGeom>
              <a:avLst/>
              <a:gdLst/>
              <a:ahLst/>
              <a:cxnLst/>
              <a:rect l="l" t="t" r="r" b="b"/>
              <a:pathLst>
                <a:path w="39331" h="59182" extrusionOk="0">
                  <a:moveTo>
                    <a:pt x="8868" y="20103"/>
                  </a:moveTo>
                  <a:cubicBezTo>
                    <a:pt x="8931" y="20673"/>
                    <a:pt x="8931" y="21243"/>
                    <a:pt x="8963" y="21782"/>
                  </a:cubicBezTo>
                  <a:cubicBezTo>
                    <a:pt x="8836" y="22193"/>
                    <a:pt x="8329" y="22668"/>
                    <a:pt x="8044" y="22953"/>
                  </a:cubicBezTo>
                  <a:cubicBezTo>
                    <a:pt x="7538" y="23492"/>
                    <a:pt x="6904" y="23967"/>
                    <a:pt x="6302" y="24442"/>
                  </a:cubicBezTo>
                  <a:cubicBezTo>
                    <a:pt x="5036" y="25487"/>
                    <a:pt x="3832" y="26500"/>
                    <a:pt x="2597" y="27577"/>
                  </a:cubicBezTo>
                  <a:cubicBezTo>
                    <a:pt x="2540" y="27500"/>
                    <a:pt x="2459" y="27459"/>
                    <a:pt x="2383" y="27459"/>
                  </a:cubicBezTo>
                  <a:cubicBezTo>
                    <a:pt x="2334" y="27459"/>
                    <a:pt x="2286" y="27476"/>
                    <a:pt x="2249" y="27514"/>
                  </a:cubicBezTo>
                  <a:cubicBezTo>
                    <a:pt x="2027" y="27260"/>
                    <a:pt x="1869" y="27007"/>
                    <a:pt x="1679" y="26785"/>
                  </a:cubicBezTo>
                  <a:cubicBezTo>
                    <a:pt x="1805" y="26500"/>
                    <a:pt x="1932" y="26279"/>
                    <a:pt x="2027" y="25994"/>
                  </a:cubicBezTo>
                  <a:cubicBezTo>
                    <a:pt x="2186" y="25677"/>
                    <a:pt x="2407" y="25392"/>
                    <a:pt x="2534" y="25107"/>
                  </a:cubicBezTo>
                  <a:cubicBezTo>
                    <a:pt x="3041" y="24379"/>
                    <a:pt x="3579" y="23682"/>
                    <a:pt x="4212" y="23048"/>
                  </a:cubicBezTo>
                  <a:cubicBezTo>
                    <a:pt x="5131" y="22067"/>
                    <a:pt x="6968" y="20357"/>
                    <a:pt x="8393" y="20262"/>
                  </a:cubicBezTo>
                  <a:lnTo>
                    <a:pt x="8868" y="20103"/>
                  </a:lnTo>
                  <a:close/>
                  <a:moveTo>
                    <a:pt x="37877" y="1957"/>
                  </a:moveTo>
                  <a:cubicBezTo>
                    <a:pt x="34773" y="9241"/>
                    <a:pt x="30181" y="15543"/>
                    <a:pt x="25779" y="22067"/>
                  </a:cubicBezTo>
                  <a:cubicBezTo>
                    <a:pt x="25621" y="22320"/>
                    <a:pt x="25779" y="22542"/>
                    <a:pt x="26032" y="22573"/>
                  </a:cubicBezTo>
                  <a:cubicBezTo>
                    <a:pt x="25842" y="22732"/>
                    <a:pt x="25747" y="23112"/>
                    <a:pt x="26064" y="23270"/>
                  </a:cubicBezTo>
                  <a:cubicBezTo>
                    <a:pt x="32746" y="26659"/>
                    <a:pt x="37307" y="33911"/>
                    <a:pt x="36800" y="41511"/>
                  </a:cubicBezTo>
                  <a:cubicBezTo>
                    <a:pt x="36325" y="48954"/>
                    <a:pt x="30814" y="55826"/>
                    <a:pt x="23530" y="57821"/>
                  </a:cubicBezTo>
                  <a:cubicBezTo>
                    <a:pt x="22084" y="58224"/>
                    <a:pt x="20588" y="58418"/>
                    <a:pt x="19089" y="58418"/>
                  </a:cubicBezTo>
                  <a:cubicBezTo>
                    <a:pt x="13173" y="58418"/>
                    <a:pt x="7212" y="55400"/>
                    <a:pt x="4054" y="50347"/>
                  </a:cubicBezTo>
                  <a:cubicBezTo>
                    <a:pt x="0" y="43855"/>
                    <a:pt x="1204" y="35209"/>
                    <a:pt x="6112" y="29572"/>
                  </a:cubicBezTo>
                  <a:cubicBezTo>
                    <a:pt x="6261" y="29399"/>
                    <a:pt x="6119" y="29206"/>
                    <a:pt x="5959" y="29206"/>
                  </a:cubicBezTo>
                  <a:cubicBezTo>
                    <a:pt x="5915" y="29206"/>
                    <a:pt x="5869" y="29221"/>
                    <a:pt x="5827" y="29256"/>
                  </a:cubicBezTo>
                  <a:cubicBezTo>
                    <a:pt x="5511" y="28876"/>
                    <a:pt x="5067" y="28622"/>
                    <a:pt x="4687" y="28337"/>
                  </a:cubicBezTo>
                  <a:cubicBezTo>
                    <a:pt x="4276" y="28052"/>
                    <a:pt x="3864" y="27704"/>
                    <a:pt x="3421" y="27419"/>
                  </a:cubicBezTo>
                  <a:cubicBezTo>
                    <a:pt x="5131" y="26120"/>
                    <a:pt x="6873" y="24822"/>
                    <a:pt x="8393" y="23333"/>
                  </a:cubicBezTo>
                  <a:cubicBezTo>
                    <a:pt x="8678" y="23112"/>
                    <a:pt x="8931" y="22858"/>
                    <a:pt x="9121" y="22605"/>
                  </a:cubicBezTo>
                  <a:cubicBezTo>
                    <a:pt x="9469" y="22922"/>
                    <a:pt x="9913" y="23175"/>
                    <a:pt x="10293" y="23460"/>
                  </a:cubicBezTo>
                  <a:lnTo>
                    <a:pt x="11845" y="24537"/>
                  </a:lnTo>
                  <a:cubicBezTo>
                    <a:pt x="11819" y="24640"/>
                    <a:pt x="11897" y="24784"/>
                    <a:pt x="12013" y="24784"/>
                  </a:cubicBezTo>
                  <a:cubicBezTo>
                    <a:pt x="12039" y="24784"/>
                    <a:pt x="12068" y="24776"/>
                    <a:pt x="12098" y="24759"/>
                  </a:cubicBezTo>
                  <a:cubicBezTo>
                    <a:pt x="13460" y="24252"/>
                    <a:pt x="14853" y="23777"/>
                    <a:pt x="16278" y="23428"/>
                  </a:cubicBezTo>
                  <a:cubicBezTo>
                    <a:pt x="17418" y="23143"/>
                    <a:pt x="18622" y="23017"/>
                    <a:pt x="19635" y="22352"/>
                  </a:cubicBezTo>
                  <a:cubicBezTo>
                    <a:pt x="21915" y="20863"/>
                    <a:pt x="23657" y="17886"/>
                    <a:pt x="25431" y="15828"/>
                  </a:cubicBezTo>
                  <a:cubicBezTo>
                    <a:pt x="29484" y="11109"/>
                    <a:pt x="33633" y="6517"/>
                    <a:pt x="37877" y="1957"/>
                  </a:cubicBezTo>
                  <a:close/>
                  <a:moveTo>
                    <a:pt x="38890" y="0"/>
                  </a:moveTo>
                  <a:cubicBezTo>
                    <a:pt x="38809" y="0"/>
                    <a:pt x="38729" y="28"/>
                    <a:pt x="38668" y="88"/>
                  </a:cubicBezTo>
                  <a:cubicBezTo>
                    <a:pt x="34266" y="4744"/>
                    <a:pt x="29991" y="9431"/>
                    <a:pt x="25779" y="14244"/>
                  </a:cubicBezTo>
                  <a:cubicBezTo>
                    <a:pt x="23879" y="16461"/>
                    <a:pt x="22105" y="19090"/>
                    <a:pt x="19984" y="21085"/>
                  </a:cubicBezTo>
                  <a:cubicBezTo>
                    <a:pt x="18083" y="22858"/>
                    <a:pt x="14758" y="23175"/>
                    <a:pt x="12288" y="24252"/>
                  </a:cubicBezTo>
                  <a:cubicBezTo>
                    <a:pt x="12288" y="24157"/>
                    <a:pt x="12256" y="24094"/>
                    <a:pt x="12161" y="23998"/>
                  </a:cubicBezTo>
                  <a:cubicBezTo>
                    <a:pt x="11655" y="23650"/>
                    <a:pt x="11116" y="23333"/>
                    <a:pt x="10578" y="22985"/>
                  </a:cubicBezTo>
                  <a:cubicBezTo>
                    <a:pt x="10229" y="22700"/>
                    <a:pt x="9849" y="22415"/>
                    <a:pt x="9406" y="22225"/>
                  </a:cubicBezTo>
                  <a:cubicBezTo>
                    <a:pt x="10008" y="21370"/>
                    <a:pt x="10261" y="20357"/>
                    <a:pt x="9786" y="19248"/>
                  </a:cubicBezTo>
                  <a:cubicBezTo>
                    <a:pt x="9763" y="19180"/>
                    <a:pt x="9691" y="19128"/>
                    <a:pt x="9617" y="19128"/>
                  </a:cubicBezTo>
                  <a:cubicBezTo>
                    <a:pt x="9588" y="19128"/>
                    <a:pt x="9559" y="19135"/>
                    <a:pt x="9533" y="19153"/>
                  </a:cubicBezTo>
                  <a:cubicBezTo>
                    <a:pt x="6429" y="20103"/>
                    <a:pt x="3769" y="22003"/>
                    <a:pt x="2027" y="24695"/>
                  </a:cubicBezTo>
                  <a:cubicBezTo>
                    <a:pt x="1615" y="25360"/>
                    <a:pt x="634" y="26690"/>
                    <a:pt x="1077" y="27609"/>
                  </a:cubicBezTo>
                  <a:cubicBezTo>
                    <a:pt x="1235" y="28020"/>
                    <a:pt x="1552" y="28179"/>
                    <a:pt x="1869" y="28179"/>
                  </a:cubicBezTo>
                  <a:cubicBezTo>
                    <a:pt x="1869" y="28210"/>
                    <a:pt x="1837" y="28210"/>
                    <a:pt x="1837" y="28210"/>
                  </a:cubicBezTo>
                  <a:cubicBezTo>
                    <a:pt x="1737" y="28311"/>
                    <a:pt x="1854" y="28470"/>
                    <a:pt x="1955" y="28470"/>
                  </a:cubicBezTo>
                  <a:cubicBezTo>
                    <a:pt x="1982" y="28470"/>
                    <a:pt x="2007" y="28459"/>
                    <a:pt x="2027" y="28432"/>
                  </a:cubicBezTo>
                  <a:cubicBezTo>
                    <a:pt x="2407" y="28210"/>
                    <a:pt x="2756" y="27925"/>
                    <a:pt x="3104" y="27640"/>
                  </a:cubicBezTo>
                  <a:cubicBezTo>
                    <a:pt x="3516" y="28052"/>
                    <a:pt x="3991" y="28369"/>
                    <a:pt x="4402" y="28717"/>
                  </a:cubicBezTo>
                  <a:cubicBezTo>
                    <a:pt x="4782" y="29034"/>
                    <a:pt x="5131" y="29351"/>
                    <a:pt x="5511" y="29604"/>
                  </a:cubicBezTo>
                  <a:cubicBezTo>
                    <a:pt x="1520" y="33816"/>
                    <a:pt x="64" y="39896"/>
                    <a:pt x="1330" y="45565"/>
                  </a:cubicBezTo>
                  <a:cubicBezTo>
                    <a:pt x="2661" y="51550"/>
                    <a:pt x="7253" y="56237"/>
                    <a:pt x="13048" y="58201"/>
                  </a:cubicBezTo>
                  <a:cubicBezTo>
                    <a:pt x="14980" y="58870"/>
                    <a:pt x="16933" y="59181"/>
                    <a:pt x="18850" y="59181"/>
                  </a:cubicBezTo>
                  <a:cubicBezTo>
                    <a:pt x="29094" y="59181"/>
                    <a:pt x="38305" y="50279"/>
                    <a:pt x="37718" y="39421"/>
                  </a:cubicBezTo>
                  <a:cubicBezTo>
                    <a:pt x="37275" y="32296"/>
                    <a:pt x="32841" y="25804"/>
                    <a:pt x="26507" y="22573"/>
                  </a:cubicBezTo>
                  <a:cubicBezTo>
                    <a:pt x="26412" y="22542"/>
                    <a:pt x="26381" y="22542"/>
                    <a:pt x="26349" y="22542"/>
                  </a:cubicBezTo>
                  <a:cubicBezTo>
                    <a:pt x="26381" y="22510"/>
                    <a:pt x="26412" y="22510"/>
                    <a:pt x="26412" y="22478"/>
                  </a:cubicBezTo>
                  <a:cubicBezTo>
                    <a:pt x="31448" y="15670"/>
                    <a:pt x="36230" y="8417"/>
                    <a:pt x="39238" y="469"/>
                  </a:cubicBezTo>
                  <a:cubicBezTo>
                    <a:pt x="39330" y="193"/>
                    <a:pt x="39105" y="0"/>
                    <a:pt x="38890" y="0"/>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9" name="Google Shape;2269;p1"/>
            <p:cNvSpPr/>
            <p:nvPr/>
          </p:nvSpPr>
          <p:spPr>
            <a:xfrm>
              <a:off x="2854538" y="3531441"/>
              <a:ext cx="1217568" cy="1816524"/>
            </a:xfrm>
            <a:custGeom>
              <a:avLst/>
              <a:gdLst/>
              <a:ahLst/>
              <a:cxnLst/>
              <a:rect l="l" t="t" r="r" b="b"/>
              <a:pathLst>
                <a:path w="37845" h="56462" extrusionOk="0">
                  <a:moveTo>
                    <a:pt x="25038" y="15858"/>
                  </a:moveTo>
                  <a:cubicBezTo>
                    <a:pt x="25175" y="15858"/>
                    <a:pt x="25301" y="16013"/>
                    <a:pt x="25209" y="16152"/>
                  </a:cubicBezTo>
                  <a:cubicBezTo>
                    <a:pt x="24481" y="17419"/>
                    <a:pt x="23435" y="18559"/>
                    <a:pt x="22580" y="19762"/>
                  </a:cubicBezTo>
                  <a:cubicBezTo>
                    <a:pt x="22553" y="19799"/>
                    <a:pt x="22511" y="19814"/>
                    <a:pt x="22466" y="19814"/>
                  </a:cubicBezTo>
                  <a:cubicBezTo>
                    <a:pt x="22356" y="19814"/>
                    <a:pt x="22237" y="19717"/>
                    <a:pt x="22327" y="19604"/>
                  </a:cubicBezTo>
                  <a:cubicBezTo>
                    <a:pt x="23150" y="18369"/>
                    <a:pt x="23942" y="17070"/>
                    <a:pt x="24892" y="15930"/>
                  </a:cubicBezTo>
                  <a:cubicBezTo>
                    <a:pt x="24935" y="15879"/>
                    <a:pt x="24987" y="15858"/>
                    <a:pt x="25038" y="15858"/>
                  </a:cubicBezTo>
                  <a:close/>
                  <a:moveTo>
                    <a:pt x="23483" y="16581"/>
                  </a:moveTo>
                  <a:cubicBezTo>
                    <a:pt x="23615" y="16581"/>
                    <a:pt x="23756" y="16723"/>
                    <a:pt x="23689" y="16880"/>
                  </a:cubicBezTo>
                  <a:cubicBezTo>
                    <a:pt x="22960" y="18147"/>
                    <a:pt x="22200" y="19414"/>
                    <a:pt x="21440" y="20681"/>
                  </a:cubicBezTo>
                  <a:cubicBezTo>
                    <a:pt x="21422" y="20708"/>
                    <a:pt x="21394" y="20719"/>
                    <a:pt x="21365" y="20719"/>
                  </a:cubicBezTo>
                  <a:cubicBezTo>
                    <a:pt x="21290" y="20719"/>
                    <a:pt x="21205" y="20645"/>
                    <a:pt x="21250" y="20554"/>
                  </a:cubicBezTo>
                  <a:cubicBezTo>
                    <a:pt x="21979" y="19256"/>
                    <a:pt x="22644" y="17926"/>
                    <a:pt x="23340" y="16659"/>
                  </a:cubicBezTo>
                  <a:cubicBezTo>
                    <a:pt x="23377" y="16604"/>
                    <a:pt x="23429" y="16581"/>
                    <a:pt x="23483" y="16581"/>
                  </a:cubicBezTo>
                  <a:close/>
                  <a:moveTo>
                    <a:pt x="33502" y="35082"/>
                  </a:moveTo>
                  <a:cubicBezTo>
                    <a:pt x="33688" y="35082"/>
                    <a:pt x="33870" y="35201"/>
                    <a:pt x="33855" y="35438"/>
                  </a:cubicBezTo>
                  <a:cubicBezTo>
                    <a:pt x="33538" y="43071"/>
                    <a:pt x="31828" y="53553"/>
                    <a:pt x="22422" y="54535"/>
                  </a:cubicBezTo>
                  <a:cubicBezTo>
                    <a:pt x="21852" y="54587"/>
                    <a:pt x="21282" y="54613"/>
                    <a:pt x="20712" y="54613"/>
                  </a:cubicBezTo>
                  <a:cubicBezTo>
                    <a:pt x="12987" y="54613"/>
                    <a:pt x="5484" y="49873"/>
                    <a:pt x="3832" y="42057"/>
                  </a:cubicBezTo>
                  <a:cubicBezTo>
                    <a:pt x="3832" y="41918"/>
                    <a:pt x="3917" y="41830"/>
                    <a:pt x="4012" y="41830"/>
                  </a:cubicBezTo>
                  <a:cubicBezTo>
                    <a:pt x="4047" y="41830"/>
                    <a:pt x="4083" y="41842"/>
                    <a:pt x="4117" y="41867"/>
                  </a:cubicBezTo>
                  <a:lnTo>
                    <a:pt x="4244" y="41867"/>
                  </a:lnTo>
                  <a:cubicBezTo>
                    <a:pt x="4086" y="41741"/>
                    <a:pt x="4086" y="41456"/>
                    <a:pt x="4307" y="41361"/>
                  </a:cubicBezTo>
                  <a:cubicBezTo>
                    <a:pt x="13301" y="38289"/>
                    <a:pt x="23119" y="36040"/>
                    <a:pt x="32588" y="35343"/>
                  </a:cubicBezTo>
                  <a:cubicBezTo>
                    <a:pt x="32810" y="35343"/>
                    <a:pt x="32936" y="35565"/>
                    <a:pt x="32936" y="35755"/>
                  </a:cubicBezTo>
                  <a:lnTo>
                    <a:pt x="33095" y="35755"/>
                  </a:lnTo>
                  <a:cubicBezTo>
                    <a:pt x="33126" y="35628"/>
                    <a:pt x="33126" y="35565"/>
                    <a:pt x="33126" y="35438"/>
                  </a:cubicBezTo>
                  <a:cubicBezTo>
                    <a:pt x="33126" y="35201"/>
                    <a:pt x="33316" y="35082"/>
                    <a:pt x="33502" y="35082"/>
                  </a:cubicBezTo>
                  <a:close/>
                  <a:moveTo>
                    <a:pt x="37845" y="1"/>
                  </a:moveTo>
                  <a:cubicBezTo>
                    <a:pt x="33601" y="4530"/>
                    <a:pt x="29453" y="9153"/>
                    <a:pt x="25399" y="13872"/>
                  </a:cubicBezTo>
                  <a:cubicBezTo>
                    <a:pt x="23625" y="15930"/>
                    <a:pt x="21884" y="18876"/>
                    <a:pt x="19635" y="20396"/>
                  </a:cubicBezTo>
                  <a:cubicBezTo>
                    <a:pt x="18590" y="21061"/>
                    <a:pt x="17418" y="21187"/>
                    <a:pt x="16278" y="21472"/>
                  </a:cubicBezTo>
                  <a:cubicBezTo>
                    <a:pt x="14853" y="21821"/>
                    <a:pt x="13460" y="22296"/>
                    <a:pt x="12066" y="22803"/>
                  </a:cubicBezTo>
                  <a:cubicBezTo>
                    <a:pt x="12039" y="22819"/>
                    <a:pt x="12013" y="22826"/>
                    <a:pt x="11989" y="22826"/>
                  </a:cubicBezTo>
                  <a:cubicBezTo>
                    <a:pt x="11870" y="22826"/>
                    <a:pt x="11792" y="22660"/>
                    <a:pt x="11845" y="22581"/>
                  </a:cubicBezTo>
                  <a:lnTo>
                    <a:pt x="10293" y="21504"/>
                  </a:lnTo>
                  <a:cubicBezTo>
                    <a:pt x="9881" y="21219"/>
                    <a:pt x="9469" y="20934"/>
                    <a:pt x="9089" y="20617"/>
                  </a:cubicBezTo>
                  <a:cubicBezTo>
                    <a:pt x="8899" y="20871"/>
                    <a:pt x="8678" y="21156"/>
                    <a:pt x="8393" y="21377"/>
                  </a:cubicBezTo>
                  <a:cubicBezTo>
                    <a:pt x="6873" y="22866"/>
                    <a:pt x="5131" y="24196"/>
                    <a:pt x="3389" y="25463"/>
                  </a:cubicBezTo>
                  <a:cubicBezTo>
                    <a:pt x="3832" y="25748"/>
                    <a:pt x="4244" y="26064"/>
                    <a:pt x="4656" y="26381"/>
                  </a:cubicBezTo>
                  <a:cubicBezTo>
                    <a:pt x="5036" y="26698"/>
                    <a:pt x="5447" y="26920"/>
                    <a:pt x="5827" y="27268"/>
                  </a:cubicBezTo>
                  <a:cubicBezTo>
                    <a:pt x="5866" y="27236"/>
                    <a:pt x="5906" y="27222"/>
                    <a:pt x="5944" y="27222"/>
                  </a:cubicBezTo>
                  <a:cubicBezTo>
                    <a:pt x="6092" y="27222"/>
                    <a:pt x="6207" y="27433"/>
                    <a:pt x="6081" y="27585"/>
                  </a:cubicBezTo>
                  <a:cubicBezTo>
                    <a:pt x="1140" y="33253"/>
                    <a:pt x="0" y="41899"/>
                    <a:pt x="4022" y="48391"/>
                  </a:cubicBezTo>
                  <a:cubicBezTo>
                    <a:pt x="7156" y="53444"/>
                    <a:pt x="13131" y="56462"/>
                    <a:pt x="19070" y="56462"/>
                  </a:cubicBezTo>
                  <a:cubicBezTo>
                    <a:pt x="20575" y="56462"/>
                    <a:pt x="22077" y="56268"/>
                    <a:pt x="23530" y="55865"/>
                  </a:cubicBezTo>
                  <a:cubicBezTo>
                    <a:pt x="30719" y="53870"/>
                    <a:pt x="36230" y="46998"/>
                    <a:pt x="36705" y="39555"/>
                  </a:cubicBezTo>
                  <a:cubicBezTo>
                    <a:pt x="37212" y="31955"/>
                    <a:pt x="32651" y="24703"/>
                    <a:pt x="25969" y="21314"/>
                  </a:cubicBezTo>
                  <a:cubicBezTo>
                    <a:pt x="25652" y="21187"/>
                    <a:pt x="25684" y="20776"/>
                    <a:pt x="26001" y="20617"/>
                  </a:cubicBezTo>
                  <a:cubicBezTo>
                    <a:pt x="25779" y="20586"/>
                    <a:pt x="25621" y="20364"/>
                    <a:pt x="25779" y="20111"/>
                  </a:cubicBezTo>
                  <a:cubicBezTo>
                    <a:pt x="30213" y="13587"/>
                    <a:pt x="34773" y="7253"/>
                    <a:pt x="37845"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0" name="Google Shape;2270;p1"/>
            <p:cNvSpPr/>
            <p:nvPr/>
          </p:nvSpPr>
          <p:spPr>
            <a:xfrm>
              <a:off x="2978079" y="4660107"/>
              <a:ext cx="966172" cy="628554"/>
            </a:xfrm>
            <a:custGeom>
              <a:avLst/>
              <a:gdLst/>
              <a:ahLst/>
              <a:cxnLst/>
              <a:rect l="l" t="t" r="r" b="b"/>
              <a:pathLst>
                <a:path w="30031" h="19537" extrusionOk="0">
                  <a:moveTo>
                    <a:pt x="29686" y="0"/>
                  </a:moveTo>
                  <a:cubicBezTo>
                    <a:pt x="29508" y="0"/>
                    <a:pt x="29318" y="119"/>
                    <a:pt x="29286" y="356"/>
                  </a:cubicBezTo>
                  <a:cubicBezTo>
                    <a:pt x="29286" y="483"/>
                    <a:pt x="29286" y="546"/>
                    <a:pt x="29255" y="673"/>
                  </a:cubicBezTo>
                  <a:cubicBezTo>
                    <a:pt x="28779" y="8274"/>
                    <a:pt x="27228" y="18281"/>
                    <a:pt x="17727" y="18788"/>
                  </a:cubicBezTo>
                  <a:cubicBezTo>
                    <a:pt x="17382" y="18807"/>
                    <a:pt x="17037" y="18817"/>
                    <a:pt x="16694" y="18817"/>
                  </a:cubicBezTo>
                  <a:cubicBezTo>
                    <a:pt x="9250" y="18817"/>
                    <a:pt x="2279" y="14265"/>
                    <a:pt x="372" y="6849"/>
                  </a:cubicBezTo>
                  <a:cubicBezTo>
                    <a:pt x="372" y="6817"/>
                    <a:pt x="372" y="6817"/>
                    <a:pt x="309" y="6754"/>
                  </a:cubicBezTo>
                  <a:cubicBezTo>
                    <a:pt x="293" y="6749"/>
                    <a:pt x="275" y="6747"/>
                    <a:pt x="257" y="6747"/>
                  </a:cubicBezTo>
                  <a:cubicBezTo>
                    <a:pt x="137" y="6747"/>
                    <a:pt x="0" y="6837"/>
                    <a:pt x="56" y="6975"/>
                  </a:cubicBezTo>
                  <a:cubicBezTo>
                    <a:pt x="1645" y="14773"/>
                    <a:pt x="9113" y="19536"/>
                    <a:pt x="16819" y="19536"/>
                  </a:cubicBezTo>
                  <a:cubicBezTo>
                    <a:pt x="17406" y="19536"/>
                    <a:pt x="17995" y="19509"/>
                    <a:pt x="18582" y="19453"/>
                  </a:cubicBezTo>
                  <a:cubicBezTo>
                    <a:pt x="27988" y="18471"/>
                    <a:pt x="29698" y="7989"/>
                    <a:pt x="30015" y="356"/>
                  </a:cubicBezTo>
                  <a:cubicBezTo>
                    <a:pt x="30030" y="119"/>
                    <a:pt x="29864" y="0"/>
                    <a:pt x="29686"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1" name="Google Shape;2271;p1"/>
            <p:cNvSpPr/>
            <p:nvPr/>
          </p:nvSpPr>
          <p:spPr>
            <a:xfrm>
              <a:off x="2988020" y="4681758"/>
              <a:ext cx="932295" cy="583738"/>
            </a:xfrm>
            <a:custGeom>
              <a:avLst/>
              <a:gdLst/>
              <a:ahLst/>
              <a:cxnLst/>
              <a:rect l="l" t="t" r="r" b="b"/>
              <a:pathLst>
                <a:path w="28978" h="18144" extrusionOk="0">
                  <a:moveTo>
                    <a:pt x="8771" y="12287"/>
                  </a:moveTo>
                  <a:cubicBezTo>
                    <a:pt x="8801" y="12287"/>
                    <a:pt x="8834" y="12297"/>
                    <a:pt x="8867" y="12319"/>
                  </a:cubicBezTo>
                  <a:cubicBezTo>
                    <a:pt x="10799" y="13586"/>
                    <a:pt x="12826" y="14219"/>
                    <a:pt x="15011" y="15043"/>
                  </a:cubicBezTo>
                  <a:cubicBezTo>
                    <a:pt x="15285" y="15134"/>
                    <a:pt x="15179" y="15488"/>
                    <a:pt x="14918" y="15488"/>
                  </a:cubicBezTo>
                  <a:cubicBezTo>
                    <a:pt x="14907" y="15488"/>
                    <a:pt x="14896" y="15487"/>
                    <a:pt x="14884" y="15486"/>
                  </a:cubicBezTo>
                  <a:cubicBezTo>
                    <a:pt x="12699" y="15138"/>
                    <a:pt x="10482" y="13839"/>
                    <a:pt x="8709" y="12573"/>
                  </a:cubicBezTo>
                  <a:cubicBezTo>
                    <a:pt x="8553" y="12494"/>
                    <a:pt x="8632" y="12287"/>
                    <a:pt x="8771" y="12287"/>
                  </a:cubicBezTo>
                  <a:close/>
                  <a:moveTo>
                    <a:pt x="5826" y="12389"/>
                  </a:moveTo>
                  <a:cubicBezTo>
                    <a:pt x="5850" y="12389"/>
                    <a:pt x="5873" y="12396"/>
                    <a:pt x="5890" y="12414"/>
                  </a:cubicBezTo>
                  <a:cubicBezTo>
                    <a:pt x="7569" y="13808"/>
                    <a:pt x="9374" y="14568"/>
                    <a:pt x="11433" y="15265"/>
                  </a:cubicBezTo>
                  <a:cubicBezTo>
                    <a:pt x="11690" y="15350"/>
                    <a:pt x="11611" y="15721"/>
                    <a:pt x="11407" y="15721"/>
                  </a:cubicBezTo>
                  <a:cubicBezTo>
                    <a:pt x="11385" y="15721"/>
                    <a:pt x="11362" y="15717"/>
                    <a:pt x="11338" y="15708"/>
                  </a:cubicBezTo>
                  <a:cubicBezTo>
                    <a:pt x="9216" y="15233"/>
                    <a:pt x="7284" y="13998"/>
                    <a:pt x="5700" y="12636"/>
                  </a:cubicBezTo>
                  <a:cubicBezTo>
                    <a:pt x="5598" y="12533"/>
                    <a:pt x="5724" y="12389"/>
                    <a:pt x="5826" y="12389"/>
                  </a:cubicBezTo>
                  <a:close/>
                  <a:moveTo>
                    <a:pt x="28819" y="0"/>
                  </a:moveTo>
                  <a:cubicBezTo>
                    <a:pt x="28819" y="127"/>
                    <a:pt x="28756" y="285"/>
                    <a:pt x="28566" y="317"/>
                  </a:cubicBezTo>
                  <a:cubicBezTo>
                    <a:pt x="18938" y="1805"/>
                    <a:pt x="9691" y="3547"/>
                    <a:pt x="317" y="6144"/>
                  </a:cubicBezTo>
                  <a:cubicBezTo>
                    <a:pt x="300" y="6152"/>
                    <a:pt x="280" y="6156"/>
                    <a:pt x="261" y="6156"/>
                  </a:cubicBezTo>
                  <a:cubicBezTo>
                    <a:pt x="207" y="6156"/>
                    <a:pt x="150" y="6127"/>
                    <a:pt x="127" y="6081"/>
                  </a:cubicBezTo>
                  <a:lnTo>
                    <a:pt x="0" y="6081"/>
                  </a:lnTo>
                  <a:cubicBezTo>
                    <a:pt x="0" y="6081"/>
                    <a:pt x="32" y="6144"/>
                    <a:pt x="32" y="6176"/>
                  </a:cubicBezTo>
                  <a:cubicBezTo>
                    <a:pt x="1969" y="13592"/>
                    <a:pt x="8941" y="18144"/>
                    <a:pt x="16385" y="18144"/>
                  </a:cubicBezTo>
                  <a:cubicBezTo>
                    <a:pt x="16728" y="18144"/>
                    <a:pt x="17073" y="18134"/>
                    <a:pt x="17418" y="18115"/>
                  </a:cubicBezTo>
                  <a:cubicBezTo>
                    <a:pt x="26982" y="17608"/>
                    <a:pt x="28502" y="7601"/>
                    <a:pt x="28977"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2" name="Google Shape;2272;p1"/>
            <p:cNvSpPr/>
            <p:nvPr/>
          </p:nvSpPr>
          <p:spPr>
            <a:xfrm>
              <a:off x="2986991" y="4668503"/>
              <a:ext cx="928209" cy="211341"/>
            </a:xfrm>
            <a:custGeom>
              <a:avLst/>
              <a:gdLst/>
              <a:ahLst/>
              <a:cxnLst/>
              <a:rect l="l" t="t" r="r" b="b"/>
              <a:pathLst>
                <a:path w="28851" h="6569" extrusionOk="0">
                  <a:moveTo>
                    <a:pt x="28502" y="0"/>
                  </a:moveTo>
                  <a:cubicBezTo>
                    <a:pt x="19033" y="634"/>
                    <a:pt x="9184" y="2914"/>
                    <a:pt x="254" y="6018"/>
                  </a:cubicBezTo>
                  <a:cubicBezTo>
                    <a:pt x="0" y="6113"/>
                    <a:pt x="0" y="6398"/>
                    <a:pt x="159" y="6493"/>
                  </a:cubicBezTo>
                  <a:cubicBezTo>
                    <a:pt x="182" y="6539"/>
                    <a:pt x="239" y="6568"/>
                    <a:pt x="293" y="6568"/>
                  </a:cubicBezTo>
                  <a:cubicBezTo>
                    <a:pt x="312" y="6568"/>
                    <a:pt x="332" y="6564"/>
                    <a:pt x="349" y="6556"/>
                  </a:cubicBezTo>
                  <a:cubicBezTo>
                    <a:pt x="9723" y="3959"/>
                    <a:pt x="18970" y="2217"/>
                    <a:pt x="28598" y="729"/>
                  </a:cubicBezTo>
                  <a:cubicBezTo>
                    <a:pt x="28788" y="729"/>
                    <a:pt x="28851" y="570"/>
                    <a:pt x="28851" y="412"/>
                  </a:cubicBezTo>
                  <a:cubicBezTo>
                    <a:pt x="28851" y="222"/>
                    <a:pt x="28693" y="0"/>
                    <a:pt x="28502"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3" name="Google Shape;2273;p1"/>
            <p:cNvSpPr/>
            <p:nvPr/>
          </p:nvSpPr>
          <p:spPr>
            <a:xfrm>
              <a:off x="3569951" y="4041177"/>
              <a:ext cx="98577" cy="128175"/>
            </a:xfrm>
            <a:custGeom>
              <a:avLst/>
              <a:gdLst/>
              <a:ahLst/>
              <a:cxnLst/>
              <a:rect l="l" t="t" r="r" b="b"/>
              <a:pathLst>
                <a:path w="3064" h="3984" extrusionOk="0">
                  <a:moveTo>
                    <a:pt x="2804" y="0"/>
                  </a:moveTo>
                  <a:cubicBezTo>
                    <a:pt x="2753" y="0"/>
                    <a:pt x="2699" y="25"/>
                    <a:pt x="2655" y="86"/>
                  </a:cubicBezTo>
                  <a:cubicBezTo>
                    <a:pt x="1705" y="1226"/>
                    <a:pt x="913" y="2525"/>
                    <a:pt x="90" y="3760"/>
                  </a:cubicBezTo>
                  <a:cubicBezTo>
                    <a:pt x="0" y="3872"/>
                    <a:pt x="101" y="3984"/>
                    <a:pt x="212" y="3984"/>
                  </a:cubicBezTo>
                  <a:cubicBezTo>
                    <a:pt x="258" y="3984"/>
                    <a:pt x="306" y="3965"/>
                    <a:pt x="343" y="3918"/>
                  </a:cubicBezTo>
                  <a:cubicBezTo>
                    <a:pt x="1198" y="2715"/>
                    <a:pt x="2180" y="1575"/>
                    <a:pt x="2972" y="308"/>
                  </a:cubicBezTo>
                  <a:cubicBezTo>
                    <a:pt x="3064" y="171"/>
                    <a:pt x="2940" y="0"/>
                    <a:pt x="2804"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4" name="Google Shape;2274;p1"/>
            <p:cNvSpPr/>
            <p:nvPr/>
          </p:nvSpPr>
          <p:spPr>
            <a:xfrm>
              <a:off x="3537747" y="4064663"/>
              <a:ext cx="80335" cy="133387"/>
            </a:xfrm>
            <a:custGeom>
              <a:avLst/>
              <a:gdLst/>
              <a:ahLst/>
              <a:cxnLst/>
              <a:rect l="l" t="t" r="r" b="b"/>
              <a:pathLst>
                <a:path w="2497" h="4146" extrusionOk="0">
                  <a:moveTo>
                    <a:pt x="2262" y="1"/>
                  </a:moveTo>
                  <a:cubicBezTo>
                    <a:pt x="2212" y="1"/>
                    <a:pt x="2165" y="26"/>
                    <a:pt x="2136" y="85"/>
                  </a:cubicBezTo>
                  <a:cubicBezTo>
                    <a:pt x="1408" y="1415"/>
                    <a:pt x="711" y="2682"/>
                    <a:pt x="46" y="3980"/>
                  </a:cubicBezTo>
                  <a:cubicBezTo>
                    <a:pt x="1" y="4071"/>
                    <a:pt x="85" y="4145"/>
                    <a:pt x="172" y="4145"/>
                  </a:cubicBezTo>
                  <a:cubicBezTo>
                    <a:pt x="206" y="4145"/>
                    <a:pt x="241" y="4134"/>
                    <a:pt x="268" y="4107"/>
                  </a:cubicBezTo>
                  <a:cubicBezTo>
                    <a:pt x="964" y="2840"/>
                    <a:pt x="1724" y="1573"/>
                    <a:pt x="2453" y="306"/>
                  </a:cubicBezTo>
                  <a:cubicBezTo>
                    <a:pt x="2497" y="131"/>
                    <a:pt x="2373" y="1"/>
                    <a:pt x="2262"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5" name="Google Shape;2275;p1"/>
            <p:cNvSpPr/>
            <p:nvPr/>
          </p:nvSpPr>
          <p:spPr>
            <a:xfrm>
              <a:off x="3265023" y="5077058"/>
              <a:ext cx="215749" cy="103016"/>
            </a:xfrm>
            <a:custGeom>
              <a:avLst/>
              <a:gdLst/>
              <a:ahLst/>
              <a:cxnLst/>
              <a:rect l="l" t="t" r="r" b="b"/>
              <a:pathLst>
                <a:path w="6706" h="3202" extrusionOk="0">
                  <a:moveTo>
                    <a:pt x="207" y="0"/>
                  </a:moveTo>
                  <a:cubicBezTo>
                    <a:pt x="85" y="0"/>
                    <a:pt x="0" y="207"/>
                    <a:pt x="131" y="286"/>
                  </a:cubicBezTo>
                  <a:cubicBezTo>
                    <a:pt x="1936" y="1552"/>
                    <a:pt x="4153" y="2851"/>
                    <a:pt x="6338" y="3199"/>
                  </a:cubicBezTo>
                  <a:cubicBezTo>
                    <a:pt x="6349" y="3201"/>
                    <a:pt x="6359" y="3201"/>
                    <a:pt x="6370" y="3201"/>
                  </a:cubicBezTo>
                  <a:cubicBezTo>
                    <a:pt x="6601" y="3201"/>
                    <a:pt x="6706" y="2877"/>
                    <a:pt x="6433" y="2756"/>
                  </a:cubicBezTo>
                  <a:cubicBezTo>
                    <a:pt x="4248" y="1932"/>
                    <a:pt x="2252" y="1299"/>
                    <a:pt x="289" y="32"/>
                  </a:cubicBezTo>
                  <a:cubicBezTo>
                    <a:pt x="261" y="10"/>
                    <a:pt x="233" y="0"/>
                    <a:pt x="207"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6" name="Google Shape;2276;p1"/>
            <p:cNvSpPr/>
            <p:nvPr/>
          </p:nvSpPr>
          <p:spPr>
            <a:xfrm>
              <a:off x="3167960" y="5080662"/>
              <a:ext cx="196188" cy="106909"/>
            </a:xfrm>
            <a:custGeom>
              <a:avLst/>
              <a:gdLst/>
              <a:ahLst/>
              <a:cxnLst/>
              <a:rect l="l" t="t" r="r" b="b"/>
              <a:pathLst>
                <a:path w="6098" h="3323" extrusionOk="0">
                  <a:moveTo>
                    <a:pt x="235" y="1"/>
                  </a:moveTo>
                  <a:cubicBezTo>
                    <a:pt x="119" y="1"/>
                    <a:pt x="1" y="130"/>
                    <a:pt x="107" y="237"/>
                  </a:cubicBezTo>
                  <a:cubicBezTo>
                    <a:pt x="1691" y="1599"/>
                    <a:pt x="3623" y="2834"/>
                    <a:pt x="5745" y="3309"/>
                  </a:cubicBezTo>
                  <a:cubicBezTo>
                    <a:pt x="5769" y="3318"/>
                    <a:pt x="5792" y="3322"/>
                    <a:pt x="5814" y="3322"/>
                  </a:cubicBezTo>
                  <a:cubicBezTo>
                    <a:pt x="6018" y="3322"/>
                    <a:pt x="6097" y="2951"/>
                    <a:pt x="5840" y="2866"/>
                  </a:cubicBezTo>
                  <a:cubicBezTo>
                    <a:pt x="3781" y="2169"/>
                    <a:pt x="1976" y="1409"/>
                    <a:pt x="297" y="15"/>
                  </a:cubicBezTo>
                  <a:cubicBezTo>
                    <a:pt x="278" y="5"/>
                    <a:pt x="256" y="1"/>
                    <a:pt x="235"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7" name="Google Shape;2277;p1"/>
            <p:cNvSpPr/>
            <p:nvPr/>
          </p:nvSpPr>
          <p:spPr>
            <a:xfrm>
              <a:off x="2904469" y="4107098"/>
              <a:ext cx="234377" cy="239492"/>
            </a:xfrm>
            <a:custGeom>
              <a:avLst/>
              <a:gdLst/>
              <a:ahLst/>
              <a:cxnLst/>
              <a:rect l="l" t="t" r="r" b="b"/>
              <a:pathLst>
                <a:path w="7285" h="7444" extrusionOk="0">
                  <a:moveTo>
                    <a:pt x="7189" y="1"/>
                  </a:moveTo>
                  <a:lnTo>
                    <a:pt x="6714" y="159"/>
                  </a:lnTo>
                  <a:cubicBezTo>
                    <a:pt x="5289" y="286"/>
                    <a:pt x="3484" y="1996"/>
                    <a:pt x="2534" y="2946"/>
                  </a:cubicBezTo>
                  <a:cubicBezTo>
                    <a:pt x="1900" y="3579"/>
                    <a:pt x="1330" y="4245"/>
                    <a:pt x="855" y="5005"/>
                  </a:cubicBezTo>
                  <a:cubicBezTo>
                    <a:pt x="665" y="5258"/>
                    <a:pt x="507" y="5575"/>
                    <a:pt x="349" y="5860"/>
                  </a:cubicBezTo>
                  <a:cubicBezTo>
                    <a:pt x="222" y="6145"/>
                    <a:pt x="95" y="6430"/>
                    <a:pt x="0" y="6651"/>
                  </a:cubicBezTo>
                  <a:cubicBezTo>
                    <a:pt x="190" y="6905"/>
                    <a:pt x="349" y="7126"/>
                    <a:pt x="539" y="7380"/>
                  </a:cubicBezTo>
                  <a:cubicBezTo>
                    <a:pt x="587" y="7331"/>
                    <a:pt x="640" y="7311"/>
                    <a:pt x="690" y="7311"/>
                  </a:cubicBezTo>
                  <a:cubicBezTo>
                    <a:pt x="772" y="7311"/>
                    <a:pt x="848" y="7365"/>
                    <a:pt x="887" y="7443"/>
                  </a:cubicBezTo>
                  <a:cubicBezTo>
                    <a:pt x="2122" y="6430"/>
                    <a:pt x="3389" y="5385"/>
                    <a:pt x="4624" y="4371"/>
                  </a:cubicBezTo>
                  <a:cubicBezTo>
                    <a:pt x="5226" y="3896"/>
                    <a:pt x="5859" y="3421"/>
                    <a:pt x="6366" y="2851"/>
                  </a:cubicBezTo>
                  <a:cubicBezTo>
                    <a:pt x="6651" y="2534"/>
                    <a:pt x="7157" y="2059"/>
                    <a:pt x="7284" y="1679"/>
                  </a:cubicBezTo>
                  <a:cubicBezTo>
                    <a:pt x="7284" y="1109"/>
                    <a:pt x="7221" y="571"/>
                    <a:pt x="7189"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grpSp>
        <p:nvGrpSpPr>
          <p:cNvPr id="2356" name="Google Shape;2356;p6"/>
          <p:cNvGrpSpPr/>
          <p:nvPr/>
        </p:nvGrpSpPr>
        <p:grpSpPr>
          <a:xfrm>
            <a:off x="8506270" y="4096696"/>
            <a:ext cx="389400" cy="386033"/>
            <a:chOff x="7868825" y="331938"/>
            <a:chExt cx="555175" cy="550375"/>
          </a:xfrm>
        </p:grpSpPr>
        <p:sp>
          <p:nvSpPr>
            <p:cNvPr id="2357" name="Google Shape;2357;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58" name="Google Shape;2358;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365" name="Google Shape;2365;p6"/>
          <p:cNvSpPr/>
          <p:nvPr/>
        </p:nvSpPr>
        <p:spPr>
          <a:xfrm>
            <a:off x="-29519" y="155678"/>
            <a:ext cx="2165484" cy="732769"/>
          </a:xfrm>
          <a:prstGeom prst="homePlate">
            <a:avLst>
              <a:gd name="adj" fmla="val 50000"/>
            </a:avLst>
          </a:prstGeom>
          <a:solidFill>
            <a:srgbClr val="13A8B1"/>
          </a:solid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a:solidFill>
                  <a:schemeClr val="accent6"/>
                </a:solidFill>
              </a:rPr>
              <a:t>NHÓM 1</a:t>
            </a:r>
            <a:endParaRPr lang="en-US"/>
          </a:p>
        </p:txBody>
      </p:sp>
      <p:sp>
        <p:nvSpPr>
          <p:cNvPr id="2" name="Rectangle: Rounded Corners 1">
            <a:extLst>
              <a:ext uri="{FF2B5EF4-FFF2-40B4-BE49-F238E27FC236}">
                <a16:creationId xmlns:a16="http://schemas.microsoft.com/office/drawing/2014/main" id="{07CB5D8A-D148-263B-675C-52D2CB63FACB}"/>
              </a:ext>
            </a:extLst>
          </p:cNvPr>
          <p:cNvSpPr/>
          <p:nvPr/>
        </p:nvSpPr>
        <p:spPr>
          <a:xfrm>
            <a:off x="2135966" y="165887"/>
            <a:ext cx="6425474" cy="763261"/>
          </a:xfrm>
          <a:prstGeom prst="roundRect">
            <a:avLst/>
          </a:prstGeom>
          <a:solidFill>
            <a:schemeClr val="accent4">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Quan sát hình tìm hiểu hướng </a:t>
            </a:r>
            <a:r>
              <a:rPr lang="en-US" sz="2800" dirty="0" smtClean="0"/>
              <a:t>sáng</a:t>
            </a:r>
            <a:endParaRPr lang="vi-VN" sz="2800" dirty="0"/>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a:off x="2225407" y="1024569"/>
            <a:ext cx="4946574" cy="3458160"/>
          </a:xfrm>
          <a:prstGeom prst="rect">
            <a:avLst/>
          </a:prstGeom>
        </p:spPr>
      </p:pic>
    </p:spTree>
    <p:extLst>
      <p:ext uri="{BB962C8B-B14F-4D97-AF65-F5344CB8AC3E}">
        <p14:creationId xmlns:p14="http://schemas.microsoft.com/office/powerpoint/2010/main" val="28751076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grpSp>
        <p:nvGrpSpPr>
          <p:cNvPr id="2356" name="Google Shape;2356;p6"/>
          <p:cNvGrpSpPr/>
          <p:nvPr/>
        </p:nvGrpSpPr>
        <p:grpSpPr>
          <a:xfrm>
            <a:off x="8506270" y="4096696"/>
            <a:ext cx="389400" cy="386033"/>
            <a:chOff x="7868825" y="331938"/>
            <a:chExt cx="555175" cy="550375"/>
          </a:xfrm>
        </p:grpSpPr>
        <p:sp>
          <p:nvSpPr>
            <p:cNvPr id="2357" name="Google Shape;2357;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8" name="Google Shape;2358;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13A8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65" name="Google Shape;2365;p6"/>
          <p:cNvSpPr/>
          <p:nvPr/>
        </p:nvSpPr>
        <p:spPr>
          <a:xfrm>
            <a:off x="-29519" y="155678"/>
            <a:ext cx="2165484" cy="732769"/>
          </a:xfrm>
          <a:prstGeom prst="homePlate">
            <a:avLst>
              <a:gd name="adj" fmla="val 50000"/>
            </a:avLst>
          </a:prstGeom>
          <a:solidFill>
            <a:srgbClr val="13A8B1"/>
          </a:solid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cs typeface="Arial"/>
                <a:sym typeface="Arial"/>
              </a:rPr>
              <a:t>NHÓM 2</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Rounded Corners 1">
            <a:extLst>
              <a:ext uri="{FF2B5EF4-FFF2-40B4-BE49-F238E27FC236}">
                <a16:creationId xmlns:a16="http://schemas.microsoft.com/office/drawing/2014/main" id="{07CB5D8A-D148-263B-675C-52D2CB63FACB}"/>
              </a:ext>
            </a:extLst>
          </p:cNvPr>
          <p:cNvSpPr/>
          <p:nvPr/>
        </p:nvSpPr>
        <p:spPr>
          <a:xfrm>
            <a:off x="2135966" y="165887"/>
            <a:ext cx="6425474" cy="763261"/>
          </a:xfrm>
          <a:prstGeom prst="roundRect">
            <a:avLst/>
          </a:prstGeom>
          <a:solidFill>
            <a:schemeClr val="accent4">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2800" dirty="0"/>
              <a:t>Quan sát hình tìm hiểu hướng nước</a:t>
            </a:r>
            <a:endParaRPr kumimoji="0" lang="en-US" sz="2800" b="1" i="0" u="none" strike="noStrike" kern="0" cap="none" spc="0" normalizeH="0" baseline="0" noProof="0" dirty="0">
              <a:ln>
                <a:noFill/>
              </a:ln>
              <a:solidFill>
                <a:srgbClr val="F57E28">
                  <a:lumMod val="50000"/>
                </a:srgbClr>
              </a:solidFill>
              <a:effectLst/>
              <a:uLnTx/>
              <a:uFillTx/>
              <a:latin typeface="Arial"/>
              <a:sym typeface="Arial"/>
            </a:endParaRPr>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a:off x="2261968" y="1304619"/>
            <a:ext cx="4954080" cy="3178110"/>
          </a:xfrm>
          <a:prstGeom prst="rect">
            <a:avLst/>
          </a:prstGeom>
        </p:spPr>
      </p:pic>
    </p:spTree>
    <p:extLst>
      <p:ext uri="{BB962C8B-B14F-4D97-AF65-F5344CB8AC3E}">
        <p14:creationId xmlns:p14="http://schemas.microsoft.com/office/powerpoint/2010/main" val="22397863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grpSp>
        <p:nvGrpSpPr>
          <p:cNvPr id="2356" name="Google Shape;2356;p6"/>
          <p:cNvGrpSpPr/>
          <p:nvPr/>
        </p:nvGrpSpPr>
        <p:grpSpPr>
          <a:xfrm>
            <a:off x="8506270" y="4096696"/>
            <a:ext cx="389400" cy="386033"/>
            <a:chOff x="7868825" y="331938"/>
            <a:chExt cx="555175" cy="550375"/>
          </a:xfrm>
        </p:grpSpPr>
        <p:sp>
          <p:nvSpPr>
            <p:cNvPr id="2357" name="Google Shape;2357;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8" name="Google Shape;2358;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13A8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65" name="Google Shape;2365;p6"/>
          <p:cNvSpPr/>
          <p:nvPr/>
        </p:nvSpPr>
        <p:spPr>
          <a:xfrm>
            <a:off x="-29519" y="155678"/>
            <a:ext cx="2165484" cy="732769"/>
          </a:xfrm>
          <a:prstGeom prst="homePlate">
            <a:avLst>
              <a:gd name="adj" fmla="val 50000"/>
            </a:avLst>
          </a:prstGeom>
          <a:solidFill>
            <a:srgbClr val="13A8B1"/>
          </a:solid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cs typeface="Arial"/>
                <a:sym typeface="Arial"/>
              </a:rPr>
              <a:t>NHÓM </a:t>
            </a:r>
            <a:r>
              <a:rPr lang="en-US" sz="2400" b="1">
                <a:solidFill>
                  <a:srgbClr val="FFFFFF"/>
                </a:solidFill>
              </a:rPr>
              <a:t>3</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Rounded Corners 1">
            <a:extLst>
              <a:ext uri="{FF2B5EF4-FFF2-40B4-BE49-F238E27FC236}">
                <a16:creationId xmlns:a16="http://schemas.microsoft.com/office/drawing/2014/main" id="{07CB5D8A-D148-263B-675C-52D2CB63FACB}"/>
              </a:ext>
            </a:extLst>
          </p:cNvPr>
          <p:cNvSpPr/>
          <p:nvPr/>
        </p:nvSpPr>
        <p:spPr>
          <a:xfrm>
            <a:off x="2135966" y="165887"/>
            <a:ext cx="6425474" cy="763261"/>
          </a:xfrm>
          <a:prstGeom prst="roundRect">
            <a:avLst/>
          </a:prstGeom>
          <a:solidFill>
            <a:schemeClr val="accent4">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2800" dirty="0"/>
              <a:t>Quan sát hình tìm hiểu hướng trọng lực</a:t>
            </a:r>
            <a:endParaRPr kumimoji="0" lang="en-US" sz="2800" b="1" i="0" u="none" strike="noStrike" kern="0" cap="none" spc="0" normalizeH="0" baseline="0" noProof="0" dirty="0">
              <a:ln>
                <a:noFill/>
              </a:ln>
              <a:solidFill>
                <a:srgbClr val="F57E28">
                  <a:lumMod val="50000"/>
                </a:srgbClr>
              </a:solidFill>
              <a:effectLst/>
              <a:uLnTx/>
              <a:uFillTx/>
              <a:latin typeface="Arial"/>
              <a:sym typeface="Arial"/>
            </a:endParaRPr>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a:off x="2135965" y="1123720"/>
            <a:ext cx="4848729" cy="3470314"/>
          </a:xfrm>
          <a:prstGeom prst="rect">
            <a:avLst/>
          </a:prstGeom>
        </p:spPr>
      </p:pic>
    </p:spTree>
    <p:extLst>
      <p:ext uri="{BB962C8B-B14F-4D97-AF65-F5344CB8AC3E}">
        <p14:creationId xmlns:p14="http://schemas.microsoft.com/office/powerpoint/2010/main" val="42000955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grpSp>
        <p:nvGrpSpPr>
          <p:cNvPr id="2356" name="Google Shape;2356;p6"/>
          <p:cNvGrpSpPr/>
          <p:nvPr/>
        </p:nvGrpSpPr>
        <p:grpSpPr>
          <a:xfrm>
            <a:off x="8506270" y="4096696"/>
            <a:ext cx="389400" cy="386033"/>
            <a:chOff x="7868825" y="331938"/>
            <a:chExt cx="555175" cy="550375"/>
          </a:xfrm>
        </p:grpSpPr>
        <p:sp>
          <p:nvSpPr>
            <p:cNvPr id="2357" name="Google Shape;2357;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8" name="Google Shape;2358;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13A8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65" name="Google Shape;2365;p6"/>
          <p:cNvSpPr/>
          <p:nvPr/>
        </p:nvSpPr>
        <p:spPr>
          <a:xfrm>
            <a:off x="-29519" y="155678"/>
            <a:ext cx="2165484" cy="732769"/>
          </a:xfrm>
          <a:prstGeom prst="homePlate">
            <a:avLst>
              <a:gd name="adj" fmla="val 50000"/>
            </a:avLst>
          </a:prstGeom>
          <a:solidFill>
            <a:srgbClr val="13A8B1"/>
          </a:solid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cs typeface="Arial"/>
                <a:sym typeface="Arial"/>
              </a:rPr>
              <a:t>NHÓM </a:t>
            </a:r>
            <a:r>
              <a:rPr lang="en-US" sz="2400" b="1">
                <a:solidFill>
                  <a:srgbClr val="FFFFFF"/>
                </a:solidFill>
              </a:rPr>
              <a:t>4</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Rounded Corners 1">
            <a:extLst>
              <a:ext uri="{FF2B5EF4-FFF2-40B4-BE49-F238E27FC236}">
                <a16:creationId xmlns:a16="http://schemas.microsoft.com/office/drawing/2014/main" id="{07CB5D8A-D148-263B-675C-52D2CB63FACB}"/>
              </a:ext>
            </a:extLst>
          </p:cNvPr>
          <p:cNvSpPr/>
          <p:nvPr/>
        </p:nvSpPr>
        <p:spPr>
          <a:xfrm>
            <a:off x="2135966" y="165887"/>
            <a:ext cx="6425474" cy="763261"/>
          </a:xfrm>
          <a:prstGeom prst="roundRect">
            <a:avLst/>
          </a:prstGeom>
          <a:solidFill>
            <a:schemeClr val="accent4">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2800"/>
              <a:t>Quan sát hình tìm hiểu hướng hóa</a:t>
            </a:r>
            <a:endParaRPr kumimoji="0" lang="en-US" sz="2800" b="1" i="0" u="none" strike="noStrike" kern="0" cap="none" spc="0" normalizeH="0" baseline="0" noProof="0" dirty="0">
              <a:ln>
                <a:noFill/>
              </a:ln>
              <a:solidFill>
                <a:srgbClr val="F57E28">
                  <a:lumMod val="50000"/>
                </a:srgbClr>
              </a:solidFill>
              <a:effectLst/>
              <a:uLnTx/>
              <a:uFillTx/>
              <a:latin typeface="Arial"/>
              <a:sym typeface="Arial"/>
            </a:endParaRPr>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a:off x="2261968" y="1304619"/>
            <a:ext cx="4954080" cy="3178110"/>
          </a:xfrm>
          <a:prstGeom prst="rect">
            <a:avLst/>
          </a:prstGeom>
        </p:spPr>
      </p:pic>
    </p:spTree>
    <p:extLst>
      <p:ext uri="{BB962C8B-B14F-4D97-AF65-F5344CB8AC3E}">
        <p14:creationId xmlns:p14="http://schemas.microsoft.com/office/powerpoint/2010/main" val="22274622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grpSp>
        <p:nvGrpSpPr>
          <p:cNvPr id="2356" name="Google Shape;2356;p6"/>
          <p:cNvGrpSpPr/>
          <p:nvPr/>
        </p:nvGrpSpPr>
        <p:grpSpPr>
          <a:xfrm>
            <a:off x="8506270" y="4096696"/>
            <a:ext cx="389400" cy="386033"/>
            <a:chOff x="7868825" y="331938"/>
            <a:chExt cx="555175" cy="550375"/>
          </a:xfrm>
        </p:grpSpPr>
        <p:sp>
          <p:nvSpPr>
            <p:cNvPr id="2357" name="Google Shape;2357;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8" name="Google Shape;2358;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13A8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65" name="Google Shape;2365;p6"/>
          <p:cNvSpPr/>
          <p:nvPr/>
        </p:nvSpPr>
        <p:spPr>
          <a:xfrm>
            <a:off x="-29519" y="155678"/>
            <a:ext cx="2165484" cy="732769"/>
          </a:xfrm>
          <a:prstGeom prst="homePlate">
            <a:avLst>
              <a:gd name="adj" fmla="val 50000"/>
            </a:avLst>
          </a:prstGeom>
          <a:solidFill>
            <a:srgbClr val="13A8B1"/>
          </a:solidFill>
          <a:ln w="285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Arial"/>
                <a:cs typeface="Arial"/>
                <a:sym typeface="Arial"/>
              </a:rPr>
              <a:t>NHÓM </a:t>
            </a:r>
            <a:r>
              <a:rPr lang="en-US" sz="2400" b="1" noProof="0" dirty="0">
                <a:solidFill>
                  <a:srgbClr val="FFFFFF"/>
                </a:solidFill>
              </a:rPr>
              <a:t>5</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Rectangle: Rounded Corners 1">
            <a:extLst>
              <a:ext uri="{FF2B5EF4-FFF2-40B4-BE49-F238E27FC236}">
                <a16:creationId xmlns:a16="http://schemas.microsoft.com/office/drawing/2014/main" id="{07CB5D8A-D148-263B-675C-52D2CB63FACB}"/>
              </a:ext>
            </a:extLst>
          </p:cNvPr>
          <p:cNvSpPr/>
          <p:nvPr/>
        </p:nvSpPr>
        <p:spPr>
          <a:xfrm>
            <a:off x="2135966" y="165887"/>
            <a:ext cx="6425474" cy="763261"/>
          </a:xfrm>
          <a:prstGeom prst="roundRect">
            <a:avLst/>
          </a:prstGeom>
          <a:solidFill>
            <a:schemeClr val="accent4">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2800" dirty="0"/>
              <a:t>Quan sát hình tìm hiểu hướng </a:t>
            </a:r>
            <a:r>
              <a:rPr lang="en-US" sz="2800" dirty="0" smtClean="0"/>
              <a:t>tiếp xúc</a:t>
            </a:r>
            <a:endParaRPr kumimoji="0" lang="en-US" sz="2800" b="1" i="0" u="none" strike="noStrike" kern="0" cap="none" spc="0" normalizeH="0" baseline="0" noProof="0" dirty="0">
              <a:ln>
                <a:noFill/>
              </a:ln>
              <a:solidFill>
                <a:srgbClr val="F57E28">
                  <a:lumMod val="50000"/>
                </a:srgbClr>
              </a:solidFill>
              <a:effectLst/>
              <a:uLnTx/>
              <a:uFillTx/>
              <a:latin typeface="Arial"/>
              <a:sym typeface="Arial"/>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2313543" y="1046602"/>
            <a:ext cx="4461830" cy="3602516"/>
          </a:xfrm>
          <a:prstGeom prst="rect">
            <a:avLst/>
          </a:prstGeom>
        </p:spPr>
      </p:pic>
    </p:spTree>
    <p:extLst>
      <p:ext uri="{BB962C8B-B14F-4D97-AF65-F5344CB8AC3E}">
        <p14:creationId xmlns:p14="http://schemas.microsoft.com/office/powerpoint/2010/main" val="22223046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56426802"/>
              </p:ext>
            </p:extLst>
          </p:nvPr>
        </p:nvGraphicFramePr>
        <p:xfrm>
          <a:off x="672029" y="490692"/>
          <a:ext cx="7788925" cy="4169445"/>
        </p:xfrm>
        <a:graphic>
          <a:graphicData uri="http://schemas.openxmlformats.org/drawingml/2006/table">
            <a:tbl>
              <a:tblPr firstRow="1" firstCol="1" bandRow="1">
                <a:tableStyleId>{5940675A-B579-460E-94D1-54222C63F5DA}</a:tableStyleId>
              </a:tblPr>
              <a:tblGrid>
                <a:gridCol w="1764706">
                  <a:extLst>
                    <a:ext uri="{9D8B030D-6E8A-4147-A177-3AD203B41FA5}">
                      <a16:colId xmlns:a16="http://schemas.microsoft.com/office/drawing/2014/main" val="1748092585"/>
                    </a:ext>
                  </a:extLst>
                </a:gridCol>
                <a:gridCol w="760821">
                  <a:extLst>
                    <a:ext uri="{9D8B030D-6E8A-4147-A177-3AD203B41FA5}">
                      <a16:colId xmlns:a16="http://schemas.microsoft.com/office/drawing/2014/main" val="1053866193"/>
                    </a:ext>
                  </a:extLst>
                </a:gridCol>
                <a:gridCol w="857505">
                  <a:extLst>
                    <a:ext uri="{9D8B030D-6E8A-4147-A177-3AD203B41FA5}">
                      <a16:colId xmlns:a16="http://schemas.microsoft.com/office/drawing/2014/main" val="178295739"/>
                    </a:ext>
                  </a:extLst>
                </a:gridCol>
                <a:gridCol w="4405893">
                  <a:extLst>
                    <a:ext uri="{9D8B030D-6E8A-4147-A177-3AD203B41FA5}">
                      <a16:colId xmlns:a16="http://schemas.microsoft.com/office/drawing/2014/main" val="1855722456"/>
                    </a:ext>
                  </a:extLst>
                </a:gridCol>
              </a:tblGrid>
              <a:tr h="490524">
                <a:tc gridSpan="4">
                  <a:txBody>
                    <a:bodyPr/>
                    <a:lstStyle/>
                    <a:p>
                      <a:pPr marL="0" marR="0" algn="ctr">
                        <a:lnSpc>
                          <a:spcPct val="115000"/>
                        </a:lnSpc>
                        <a:spcBef>
                          <a:spcPts val="0"/>
                        </a:spcBef>
                        <a:spcAft>
                          <a:spcPts val="0"/>
                        </a:spcAft>
                        <a:tabLst>
                          <a:tab pos="177800" algn="l"/>
                        </a:tabLst>
                      </a:pPr>
                      <a:r>
                        <a:rPr lang="nl-NL" sz="1400">
                          <a:effectLst/>
                        </a:rPr>
                        <a:t>PHIẾU HỌC TẬP SỐ 2</a:t>
                      </a:r>
                      <a:endParaRPr lang="vi-VN" sz="1100">
                        <a:effectLst/>
                      </a:endParaRPr>
                    </a:p>
                    <a:p>
                      <a:pPr marL="0" marR="0" algn="ctr">
                        <a:lnSpc>
                          <a:spcPct val="115000"/>
                        </a:lnSpc>
                        <a:spcBef>
                          <a:spcPts val="0"/>
                        </a:spcBef>
                        <a:spcAft>
                          <a:spcPts val="0"/>
                        </a:spcAft>
                        <a:tabLst>
                          <a:tab pos="177800" algn="l"/>
                        </a:tabLst>
                      </a:pPr>
                      <a:r>
                        <a:rPr lang="nl-NL" sz="1400">
                          <a:effectLst/>
                        </a:rPr>
                        <a:t>Tìm hiểu vận động hướng động</a:t>
                      </a:r>
                      <a:endParaRPr lang="vi-V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768815431"/>
                  </a:ext>
                </a:extLst>
              </a:tr>
              <a:tr h="1716831">
                <a:tc gridSpan="4">
                  <a:txBody>
                    <a:bodyPr/>
                    <a:lstStyle/>
                    <a:p>
                      <a:pPr marL="0" marR="0" algn="just">
                        <a:lnSpc>
                          <a:spcPct val="115000"/>
                        </a:lnSpc>
                        <a:spcBef>
                          <a:spcPts val="0"/>
                        </a:spcBef>
                        <a:spcAft>
                          <a:spcPts val="0"/>
                        </a:spcAft>
                        <a:tabLst>
                          <a:tab pos="177800" algn="l"/>
                        </a:tabLst>
                      </a:pPr>
                      <a:r>
                        <a:rPr lang="nl-NL" sz="1400">
                          <a:effectLst/>
                        </a:rPr>
                        <a:t>1. Nêu khái niệm hướng động? Dựa vào sự phản ứng trả lời kích thích hướng động có những hình thức nào?</a:t>
                      </a:r>
                      <a:endParaRPr lang="vi-VN" sz="1100">
                        <a:effectLst/>
                      </a:endParaRPr>
                    </a:p>
                    <a:p>
                      <a:pPr marL="0" marR="0" algn="just">
                        <a:lnSpc>
                          <a:spcPct val="115000"/>
                        </a:lnSpc>
                        <a:spcBef>
                          <a:spcPts val="0"/>
                        </a:spcBef>
                        <a:spcAft>
                          <a:spcPts val="0"/>
                        </a:spcAft>
                        <a:tabLst>
                          <a:tab pos="177800" algn="l"/>
                        </a:tabLst>
                      </a:pPr>
                      <a:r>
                        <a:rPr lang="nl-NL" sz="1400">
                          <a:effectLst/>
                        </a:rPr>
                        <a:t>............................................................................................................................................</a:t>
                      </a:r>
                      <a:endParaRPr lang="vi-VN" sz="1100">
                        <a:effectLst/>
                      </a:endParaRPr>
                    </a:p>
                    <a:p>
                      <a:pPr marL="0" marR="0" algn="just">
                        <a:lnSpc>
                          <a:spcPct val="115000"/>
                        </a:lnSpc>
                        <a:spcBef>
                          <a:spcPts val="0"/>
                        </a:spcBef>
                        <a:spcAft>
                          <a:spcPts val="0"/>
                        </a:spcAft>
                        <a:tabLst>
                          <a:tab pos="177800" algn="l"/>
                        </a:tabLst>
                      </a:pPr>
                      <a:r>
                        <a:rPr lang="nl-NL" sz="1400">
                          <a:effectLst/>
                        </a:rPr>
                        <a:t>............................................................................................................................................</a:t>
                      </a:r>
                      <a:endParaRPr lang="vi-VN" sz="1100">
                        <a:effectLst/>
                      </a:endParaRPr>
                    </a:p>
                    <a:p>
                      <a:pPr marL="0" marR="0" algn="just">
                        <a:lnSpc>
                          <a:spcPct val="115000"/>
                        </a:lnSpc>
                        <a:spcBef>
                          <a:spcPts val="0"/>
                        </a:spcBef>
                        <a:spcAft>
                          <a:spcPts val="0"/>
                        </a:spcAft>
                        <a:tabLst>
                          <a:tab pos="177800" algn="l"/>
                        </a:tabLst>
                      </a:pPr>
                      <a:r>
                        <a:rPr lang="nl-NL" sz="1400">
                          <a:effectLst/>
                        </a:rPr>
                        <a:t>............................................................................................................................................</a:t>
                      </a:r>
                      <a:endParaRPr lang="vi-VN" sz="1100">
                        <a:effectLst/>
                      </a:endParaRPr>
                    </a:p>
                    <a:p>
                      <a:pPr marL="0" marR="0" algn="just">
                        <a:lnSpc>
                          <a:spcPct val="115000"/>
                        </a:lnSpc>
                        <a:spcBef>
                          <a:spcPts val="0"/>
                        </a:spcBef>
                        <a:spcAft>
                          <a:spcPts val="0"/>
                        </a:spcAft>
                        <a:tabLst>
                          <a:tab pos="177800" algn="l"/>
                        </a:tabLst>
                      </a:pPr>
                      <a:r>
                        <a:rPr lang="nl-NL" sz="1400">
                          <a:effectLst/>
                        </a:rPr>
                        <a:t>...........................................................................................................................................</a:t>
                      </a:r>
                      <a:endParaRPr lang="vi-VN" sz="1100">
                        <a:effectLst/>
                      </a:endParaRPr>
                    </a:p>
                    <a:p>
                      <a:pPr marL="0" marR="0" algn="just">
                        <a:lnSpc>
                          <a:spcPct val="115000"/>
                        </a:lnSpc>
                        <a:spcBef>
                          <a:spcPts val="0"/>
                        </a:spcBef>
                        <a:spcAft>
                          <a:spcPts val="0"/>
                        </a:spcAft>
                        <a:tabLst>
                          <a:tab pos="177800" algn="l"/>
                        </a:tabLst>
                      </a:pPr>
                      <a:r>
                        <a:rPr lang="nl-NL" sz="1400">
                          <a:effectLst/>
                        </a:rPr>
                        <a:t>2. Hoàn thành bảng sau:</a:t>
                      </a:r>
                      <a:endParaRPr lang="vi-V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438168904"/>
                  </a:ext>
                </a:extLst>
              </a:tr>
              <a:tr h="490524">
                <a:tc>
                  <a:txBody>
                    <a:bodyPr/>
                    <a:lstStyle/>
                    <a:p>
                      <a:pPr marL="0" marR="0" algn="ctr">
                        <a:lnSpc>
                          <a:spcPct val="115000"/>
                        </a:lnSpc>
                        <a:spcBef>
                          <a:spcPts val="0"/>
                        </a:spcBef>
                        <a:spcAft>
                          <a:spcPts val="0"/>
                        </a:spcAft>
                        <a:tabLst>
                          <a:tab pos="177800" algn="l"/>
                        </a:tabLst>
                      </a:pPr>
                      <a:r>
                        <a:rPr lang="nl-NL" sz="1400">
                          <a:effectLst/>
                        </a:rPr>
                        <a:t>Các kiểu hướng động</a:t>
                      </a:r>
                      <a:endParaRPr lang="vi-V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tc>
                <a:tc>
                  <a:txBody>
                    <a:bodyPr/>
                    <a:lstStyle/>
                    <a:p>
                      <a:pPr marL="0" marR="0" algn="ctr">
                        <a:lnSpc>
                          <a:spcPct val="115000"/>
                        </a:lnSpc>
                        <a:spcBef>
                          <a:spcPts val="0"/>
                        </a:spcBef>
                        <a:spcAft>
                          <a:spcPts val="0"/>
                        </a:spcAft>
                        <a:tabLst>
                          <a:tab pos="177800" algn="l"/>
                        </a:tabLst>
                      </a:pPr>
                      <a:r>
                        <a:rPr lang="nl-NL" sz="1100">
                          <a:effectLst/>
                        </a:rPr>
                        <a:t>Khái niệm</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ctr">
                        <a:lnSpc>
                          <a:spcPct val="115000"/>
                        </a:lnSpc>
                        <a:spcBef>
                          <a:spcPts val="0"/>
                        </a:spcBef>
                        <a:spcAft>
                          <a:spcPts val="0"/>
                        </a:spcAft>
                        <a:tabLst>
                          <a:tab pos="177800" algn="l"/>
                        </a:tabLst>
                      </a:pPr>
                      <a:r>
                        <a:rPr lang="nl-NL" sz="1100">
                          <a:effectLst/>
                        </a:rPr>
                        <a:t>Tác nhân</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ctr">
                        <a:lnSpc>
                          <a:spcPct val="115000"/>
                        </a:lnSpc>
                        <a:spcBef>
                          <a:spcPts val="0"/>
                        </a:spcBef>
                        <a:spcAft>
                          <a:spcPts val="0"/>
                        </a:spcAft>
                        <a:tabLst>
                          <a:tab pos="177800" algn="l"/>
                        </a:tabLst>
                      </a:pPr>
                      <a:r>
                        <a:rPr lang="nl-NL" sz="1100">
                          <a:effectLst/>
                        </a:rPr>
                        <a:t>Đặc điểm</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extLst>
                  <a:ext uri="{0D108BD9-81ED-4DB2-BD59-A6C34878D82A}">
                    <a16:rowId xmlns:a16="http://schemas.microsoft.com/office/drawing/2014/main" val="812786226"/>
                  </a:ext>
                </a:extLst>
              </a:tr>
              <a:tr h="245261">
                <a:tc>
                  <a:txBody>
                    <a:bodyPr/>
                    <a:lstStyle/>
                    <a:p>
                      <a:pPr marL="0" marR="0" algn="just">
                        <a:lnSpc>
                          <a:spcPct val="115000"/>
                        </a:lnSpc>
                        <a:spcBef>
                          <a:spcPts val="0"/>
                        </a:spcBef>
                        <a:spcAft>
                          <a:spcPts val="0"/>
                        </a:spcAft>
                        <a:tabLst>
                          <a:tab pos="177800" algn="l"/>
                        </a:tabLst>
                      </a:pPr>
                      <a:r>
                        <a:rPr lang="nl-NL" sz="1400">
                          <a:effectLst/>
                        </a:rPr>
                        <a:t>Hướng sáng</a:t>
                      </a:r>
                      <a:endParaRPr lang="vi-V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just">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tc>
                <a:tc>
                  <a:txBody>
                    <a:bodyPr/>
                    <a:lstStyle/>
                    <a:p>
                      <a:pPr marL="0" marR="0" algn="ctr">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just">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extLst>
                  <a:ext uri="{0D108BD9-81ED-4DB2-BD59-A6C34878D82A}">
                    <a16:rowId xmlns:a16="http://schemas.microsoft.com/office/drawing/2014/main" val="3467751011"/>
                  </a:ext>
                </a:extLst>
              </a:tr>
              <a:tr h="245261">
                <a:tc>
                  <a:txBody>
                    <a:bodyPr/>
                    <a:lstStyle/>
                    <a:p>
                      <a:pPr marL="0" marR="0" algn="just">
                        <a:lnSpc>
                          <a:spcPct val="115000"/>
                        </a:lnSpc>
                        <a:spcBef>
                          <a:spcPts val="0"/>
                        </a:spcBef>
                        <a:spcAft>
                          <a:spcPts val="0"/>
                        </a:spcAft>
                        <a:tabLst>
                          <a:tab pos="177800" algn="l"/>
                        </a:tabLst>
                      </a:pPr>
                      <a:r>
                        <a:rPr lang="nl-NL" sz="1400">
                          <a:effectLst/>
                        </a:rPr>
                        <a:t>Hướng trọng lực</a:t>
                      </a:r>
                      <a:endParaRPr lang="vi-V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just">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tc>
                <a:tc>
                  <a:txBody>
                    <a:bodyPr/>
                    <a:lstStyle/>
                    <a:p>
                      <a:pPr marL="0" marR="0" algn="ctr">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just">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extLst>
                  <a:ext uri="{0D108BD9-81ED-4DB2-BD59-A6C34878D82A}">
                    <a16:rowId xmlns:a16="http://schemas.microsoft.com/office/drawing/2014/main" val="995515565"/>
                  </a:ext>
                </a:extLst>
              </a:tr>
              <a:tr h="245261">
                <a:tc>
                  <a:txBody>
                    <a:bodyPr/>
                    <a:lstStyle/>
                    <a:p>
                      <a:pPr marL="0" marR="0" algn="just">
                        <a:lnSpc>
                          <a:spcPct val="115000"/>
                        </a:lnSpc>
                        <a:spcBef>
                          <a:spcPts val="0"/>
                        </a:spcBef>
                        <a:spcAft>
                          <a:spcPts val="0"/>
                        </a:spcAft>
                        <a:tabLst>
                          <a:tab pos="177800" algn="l"/>
                        </a:tabLst>
                      </a:pPr>
                      <a:r>
                        <a:rPr lang="nl-NL" sz="1400">
                          <a:effectLst/>
                        </a:rPr>
                        <a:t>Hương hoá</a:t>
                      </a:r>
                      <a:endParaRPr lang="vi-V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just">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tc>
                <a:tc>
                  <a:txBody>
                    <a:bodyPr/>
                    <a:lstStyle/>
                    <a:p>
                      <a:pPr marL="0" marR="0" algn="ctr">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just">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extLst>
                  <a:ext uri="{0D108BD9-81ED-4DB2-BD59-A6C34878D82A}">
                    <a16:rowId xmlns:a16="http://schemas.microsoft.com/office/drawing/2014/main" val="3653510669"/>
                  </a:ext>
                </a:extLst>
              </a:tr>
              <a:tr h="245261">
                <a:tc>
                  <a:txBody>
                    <a:bodyPr/>
                    <a:lstStyle/>
                    <a:p>
                      <a:pPr marL="0" marR="0" algn="just">
                        <a:lnSpc>
                          <a:spcPct val="115000"/>
                        </a:lnSpc>
                        <a:spcBef>
                          <a:spcPts val="0"/>
                        </a:spcBef>
                        <a:spcAft>
                          <a:spcPts val="0"/>
                        </a:spcAft>
                        <a:tabLst>
                          <a:tab pos="177800" algn="l"/>
                        </a:tabLst>
                      </a:pPr>
                      <a:r>
                        <a:rPr lang="nl-NL" sz="1400">
                          <a:effectLst/>
                        </a:rPr>
                        <a:t>Hướng nước</a:t>
                      </a:r>
                      <a:endParaRPr lang="vi-V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just">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tc>
                <a:tc>
                  <a:txBody>
                    <a:bodyPr/>
                    <a:lstStyle/>
                    <a:p>
                      <a:pPr marL="0" marR="0" algn="ctr">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just">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extLst>
                  <a:ext uri="{0D108BD9-81ED-4DB2-BD59-A6C34878D82A}">
                    <a16:rowId xmlns:a16="http://schemas.microsoft.com/office/drawing/2014/main" val="1161448921"/>
                  </a:ext>
                </a:extLst>
              </a:tr>
              <a:tr h="245261">
                <a:tc>
                  <a:txBody>
                    <a:bodyPr/>
                    <a:lstStyle/>
                    <a:p>
                      <a:pPr marL="0" marR="0" algn="just">
                        <a:lnSpc>
                          <a:spcPct val="115000"/>
                        </a:lnSpc>
                        <a:spcBef>
                          <a:spcPts val="0"/>
                        </a:spcBef>
                        <a:spcAft>
                          <a:spcPts val="0"/>
                        </a:spcAft>
                        <a:tabLst>
                          <a:tab pos="177800" algn="l"/>
                        </a:tabLst>
                      </a:pPr>
                      <a:r>
                        <a:rPr lang="nl-NL" sz="1400">
                          <a:effectLst/>
                        </a:rPr>
                        <a:t>Hướng tiếp xúc</a:t>
                      </a:r>
                      <a:endParaRPr lang="vi-VN"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just">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tc>
                <a:tc>
                  <a:txBody>
                    <a:bodyPr/>
                    <a:lstStyle/>
                    <a:p>
                      <a:pPr marL="0" marR="0" algn="ctr">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a:txBody>
                    <a:bodyPr/>
                    <a:lstStyle/>
                    <a:p>
                      <a:pPr marL="0" marR="0" algn="just">
                        <a:lnSpc>
                          <a:spcPct val="115000"/>
                        </a:lnSpc>
                        <a:spcBef>
                          <a:spcPts val="0"/>
                        </a:spcBef>
                        <a:spcAft>
                          <a:spcPts val="0"/>
                        </a:spcAft>
                        <a:tabLst>
                          <a:tab pos="177800" algn="l"/>
                        </a:tabLst>
                      </a:pPr>
                      <a:r>
                        <a:rPr lang="nl-NL" sz="1100">
                          <a:effectLst/>
                        </a:rPr>
                        <a:t> </a:t>
                      </a:r>
                      <a:endParaRPr lang="vi-VN"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extLst>
                  <a:ext uri="{0D108BD9-81ED-4DB2-BD59-A6C34878D82A}">
                    <a16:rowId xmlns:a16="http://schemas.microsoft.com/office/drawing/2014/main" val="1378884818"/>
                  </a:ext>
                </a:extLst>
              </a:tr>
              <a:tr h="245261">
                <a:tc>
                  <a:txBody>
                    <a:bodyPr/>
                    <a:lstStyle/>
                    <a:p>
                      <a:pPr marL="0" marR="0" algn="ctr">
                        <a:lnSpc>
                          <a:spcPct val="115000"/>
                        </a:lnSpc>
                        <a:spcBef>
                          <a:spcPts val="0"/>
                        </a:spcBef>
                        <a:spcAft>
                          <a:spcPts val="0"/>
                        </a:spcAft>
                        <a:tabLst>
                          <a:tab pos="177800" algn="l"/>
                        </a:tabLst>
                      </a:pPr>
                      <a:r>
                        <a:rPr lang="nl-NL" sz="1400" dirty="0">
                          <a:effectLst/>
                        </a:rPr>
                        <a:t>Cơ chế chung</a:t>
                      </a:r>
                      <a:endParaRPr lang="vi-VN"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nchor="ctr"/>
                </a:tc>
                <a:tc gridSpan="3">
                  <a:txBody>
                    <a:bodyPr/>
                    <a:lstStyle/>
                    <a:p>
                      <a:pPr marL="0" marR="0" algn="just">
                        <a:lnSpc>
                          <a:spcPct val="115000"/>
                        </a:lnSpc>
                        <a:spcBef>
                          <a:spcPts val="0"/>
                        </a:spcBef>
                        <a:spcAft>
                          <a:spcPts val="0"/>
                        </a:spcAft>
                        <a:tabLst>
                          <a:tab pos="177800" algn="l"/>
                        </a:tabLst>
                      </a:pPr>
                      <a:r>
                        <a:rPr lang="nl-NL" sz="1100" dirty="0">
                          <a:effectLst/>
                        </a:rPr>
                        <a:t> </a:t>
                      </a:r>
                      <a:endParaRPr lang="vi-VN"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2061372355"/>
                  </a:ext>
                </a:extLst>
              </a:tr>
            </a:tbl>
          </a:graphicData>
        </a:graphic>
      </p:graphicFrame>
    </p:spTree>
    <p:extLst>
      <p:ext uri="{BB962C8B-B14F-4D97-AF65-F5344CB8AC3E}">
        <p14:creationId xmlns:p14="http://schemas.microsoft.com/office/powerpoint/2010/main" val="802498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grpSp>
        <p:nvGrpSpPr>
          <p:cNvPr id="2356" name="Google Shape;2356;p6"/>
          <p:cNvGrpSpPr/>
          <p:nvPr/>
        </p:nvGrpSpPr>
        <p:grpSpPr>
          <a:xfrm>
            <a:off x="8506270" y="4096696"/>
            <a:ext cx="389400" cy="386033"/>
            <a:chOff x="7868825" y="331938"/>
            <a:chExt cx="555175" cy="550375"/>
          </a:xfrm>
        </p:grpSpPr>
        <p:sp>
          <p:nvSpPr>
            <p:cNvPr id="2357" name="Google Shape;2357;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58" name="Google Shape;2358;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 name="Rectangle: Rounded Corners 1">
            <a:extLst>
              <a:ext uri="{FF2B5EF4-FFF2-40B4-BE49-F238E27FC236}">
                <a16:creationId xmlns:a16="http://schemas.microsoft.com/office/drawing/2014/main" id="{07CB5D8A-D148-263B-675C-52D2CB63FACB}"/>
              </a:ext>
            </a:extLst>
          </p:cNvPr>
          <p:cNvSpPr/>
          <p:nvPr/>
        </p:nvSpPr>
        <p:spPr>
          <a:xfrm>
            <a:off x="2135966" y="165887"/>
            <a:ext cx="6425474" cy="763261"/>
          </a:xfrm>
          <a:prstGeom prst="roundRect">
            <a:avLst/>
          </a:prstGeom>
          <a:solidFill>
            <a:schemeClr val="accent4">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2">
                    <a:lumMod val="50000"/>
                  </a:schemeClr>
                </a:solidFill>
              </a:rPr>
              <a:t>CÂY MỌC VỀ HƯỚNG ÁNH SÁNG</a:t>
            </a:r>
          </a:p>
        </p:txBody>
      </p:sp>
      <p:pic>
        <p:nvPicPr>
          <p:cNvPr id="3" name="Hình ảnh 44" descr="Cảm ứng ở thực vật">
            <a:extLst>
              <a:ext uri="{FF2B5EF4-FFF2-40B4-BE49-F238E27FC236}">
                <a16:creationId xmlns:a16="http://schemas.microsoft.com/office/drawing/2014/main" id="{1F88547A-8CFD-4DF3-E246-9174E9262581}"/>
              </a:ext>
            </a:extLst>
          </p:cNvPr>
          <p:cNvPicPr/>
          <p:nvPr/>
        </p:nvPicPr>
        <p:blipFill rotWithShape="1">
          <a:blip r:embed="rId3"/>
          <a:srcRect l="2380" t="8060" r="3209" b="831"/>
          <a:stretch/>
        </p:blipFill>
        <p:spPr>
          <a:xfrm>
            <a:off x="884902" y="1279363"/>
            <a:ext cx="2112241" cy="3008671"/>
          </a:xfrm>
          <a:prstGeom prst="rect">
            <a:avLst/>
          </a:prstGeom>
          <a:ln>
            <a:noFill/>
          </a:ln>
          <a:effectLst>
            <a:outerShdw blurRad="190500" algn="tl" rotWithShape="0">
              <a:srgbClr val="000000">
                <a:alpha val="70000"/>
              </a:srgbClr>
            </a:outerShdw>
          </a:effectLst>
        </p:spPr>
      </p:pic>
      <p:sp>
        <p:nvSpPr>
          <p:cNvPr id="4" name="Rectangle: Rounded Corners 3">
            <a:extLst>
              <a:ext uri="{FF2B5EF4-FFF2-40B4-BE49-F238E27FC236}">
                <a16:creationId xmlns:a16="http://schemas.microsoft.com/office/drawing/2014/main" id="{061E4AF9-3528-10DB-FBBA-020FFEB7FE88}"/>
              </a:ext>
            </a:extLst>
          </p:cNvPr>
          <p:cNvSpPr/>
          <p:nvPr/>
        </p:nvSpPr>
        <p:spPr>
          <a:xfrm>
            <a:off x="3782961" y="1172496"/>
            <a:ext cx="4476137" cy="619432"/>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lumMod val="10000"/>
                  </a:schemeClr>
                </a:solidFill>
                <a:effectLst/>
                <a:latin typeface="+mj-lt"/>
                <a:ea typeface="Times New Roman" panose="02020603050405020304" pitchFamily="18" charset="0"/>
              </a:rPr>
              <a:t>Tác nhân: </a:t>
            </a:r>
            <a:r>
              <a:rPr lang="en-US" sz="2000">
                <a:solidFill>
                  <a:schemeClr val="accent2">
                    <a:lumMod val="10000"/>
                  </a:schemeClr>
                </a:solidFill>
                <a:effectLst/>
                <a:latin typeface="+mj-lt"/>
                <a:ea typeface="Times New Roman" panose="02020603050405020304" pitchFamily="18" charset="0"/>
              </a:rPr>
              <a:t>ánh sáng</a:t>
            </a:r>
            <a:endParaRPr lang="en-US" sz="2000">
              <a:solidFill>
                <a:schemeClr val="accent2">
                  <a:lumMod val="10000"/>
                </a:schemeClr>
              </a:solidFill>
              <a:latin typeface="+mj-lt"/>
            </a:endParaRPr>
          </a:p>
        </p:txBody>
      </p:sp>
      <p:sp>
        <p:nvSpPr>
          <p:cNvPr id="6" name="Rectangle: Rounded Corners 5">
            <a:extLst>
              <a:ext uri="{FF2B5EF4-FFF2-40B4-BE49-F238E27FC236}">
                <a16:creationId xmlns:a16="http://schemas.microsoft.com/office/drawing/2014/main" id="{0CEFBE88-A4DB-287D-AF18-5E60A724EF58}"/>
              </a:ext>
            </a:extLst>
          </p:cNvPr>
          <p:cNvSpPr/>
          <p:nvPr/>
        </p:nvSpPr>
        <p:spPr>
          <a:xfrm>
            <a:off x="3782961" y="2203206"/>
            <a:ext cx="4476137" cy="61943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lumMod val="10000"/>
                  </a:schemeClr>
                </a:solidFill>
                <a:effectLst/>
                <a:latin typeface="+mj-lt"/>
                <a:ea typeface="Times New Roman" panose="02020603050405020304" pitchFamily="18" charset="0"/>
              </a:rPr>
              <a:t>Bộ phận đáp ứng kích thích: </a:t>
            </a:r>
            <a:r>
              <a:rPr lang="en-US" sz="2000">
                <a:solidFill>
                  <a:schemeClr val="accent2">
                    <a:lumMod val="10000"/>
                  </a:schemeClr>
                </a:solidFill>
                <a:effectLst/>
                <a:latin typeface="+mj-lt"/>
                <a:ea typeface="Times New Roman" panose="02020603050405020304" pitchFamily="18" charset="0"/>
              </a:rPr>
              <a:t>thân</a:t>
            </a:r>
            <a:endParaRPr lang="en-US" sz="2000">
              <a:solidFill>
                <a:schemeClr val="accent2">
                  <a:lumMod val="10000"/>
                </a:schemeClr>
              </a:solidFill>
              <a:latin typeface="+mj-lt"/>
            </a:endParaRPr>
          </a:p>
        </p:txBody>
      </p:sp>
      <p:sp>
        <p:nvSpPr>
          <p:cNvPr id="8" name="Rectangle: Rounded Corners 7">
            <a:extLst>
              <a:ext uri="{FF2B5EF4-FFF2-40B4-BE49-F238E27FC236}">
                <a16:creationId xmlns:a16="http://schemas.microsoft.com/office/drawing/2014/main" id="{9AFF4B8E-40A8-B93F-EA3D-44F94DA342FB}"/>
              </a:ext>
            </a:extLst>
          </p:cNvPr>
          <p:cNvSpPr/>
          <p:nvPr/>
        </p:nvSpPr>
        <p:spPr>
          <a:xfrm>
            <a:off x="3782961" y="3207774"/>
            <a:ext cx="4476137" cy="1371269"/>
          </a:xfrm>
          <a:prstGeom prst="roundRect">
            <a:avLst/>
          </a:prstGeom>
          <a:solidFill>
            <a:schemeClr val="accent5">
              <a:lumMod val="40000"/>
              <a:lumOff val="6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chemeClr val="accent2">
                    <a:lumMod val="10000"/>
                  </a:schemeClr>
                </a:solidFill>
                <a:effectLst/>
                <a:latin typeface="+mj-lt"/>
                <a:ea typeface="Times New Roman" panose="02020603050405020304" pitchFamily="18" charset="0"/>
              </a:rPr>
              <a:t>Vai trò: </a:t>
            </a:r>
            <a:r>
              <a:rPr lang="en-US" sz="2000">
                <a:solidFill>
                  <a:schemeClr val="accent2">
                    <a:lumMod val="10000"/>
                  </a:schemeClr>
                </a:solidFill>
                <a:effectLst/>
                <a:latin typeface="+mj-lt"/>
                <a:ea typeface="Times New Roman" panose="02020603050405020304" pitchFamily="18" charset="0"/>
              </a:rPr>
              <a:t>Cây lấy ánh sáng để quang hợp → đảm bảo các hoạt động sống diễn ra thuận lợi.</a:t>
            </a:r>
            <a:endParaRPr lang="en-US" sz="2000">
              <a:solidFill>
                <a:schemeClr val="accent2">
                  <a:lumMod val="10000"/>
                </a:schemeClr>
              </a:solidFill>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grpSp>
        <p:nvGrpSpPr>
          <p:cNvPr id="2356" name="Google Shape;2356;p6"/>
          <p:cNvGrpSpPr/>
          <p:nvPr/>
        </p:nvGrpSpPr>
        <p:grpSpPr>
          <a:xfrm>
            <a:off x="8506270" y="4096696"/>
            <a:ext cx="389400" cy="386033"/>
            <a:chOff x="7868825" y="331938"/>
            <a:chExt cx="555175" cy="550375"/>
          </a:xfrm>
        </p:grpSpPr>
        <p:sp>
          <p:nvSpPr>
            <p:cNvPr id="2357" name="Google Shape;2357;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8" name="Google Shape;2358;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13A8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 name="Rectangle: Rounded Corners 1">
            <a:extLst>
              <a:ext uri="{FF2B5EF4-FFF2-40B4-BE49-F238E27FC236}">
                <a16:creationId xmlns:a16="http://schemas.microsoft.com/office/drawing/2014/main" id="{07CB5D8A-D148-263B-675C-52D2CB63FACB}"/>
              </a:ext>
            </a:extLst>
          </p:cNvPr>
          <p:cNvSpPr/>
          <p:nvPr/>
        </p:nvSpPr>
        <p:spPr>
          <a:xfrm>
            <a:off x="2135966" y="165887"/>
            <a:ext cx="6425474" cy="763261"/>
          </a:xfrm>
          <a:prstGeom prst="roundRect">
            <a:avLst/>
          </a:prstGeom>
          <a:solidFill>
            <a:schemeClr val="accent4">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57E28">
                    <a:lumMod val="50000"/>
                  </a:srgbClr>
                </a:solidFill>
                <a:effectLst/>
                <a:uLnTx/>
                <a:uFillTx/>
                <a:latin typeface="Arial"/>
                <a:ea typeface="+mn-ea"/>
                <a:cs typeface="+mn-cs"/>
                <a:sym typeface="Arial"/>
              </a:rPr>
              <a:t>CÂY TRINH NỮ CỤP LÁ KHI BỊ VA CHẠM</a:t>
            </a:r>
          </a:p>
        </p:txBody>
      </p:sp>
      <p:sp>
        <p:nvSpPr>
          <p:cNvPr id="4" name="Rectangle: Rounded Corners 3">
            <a:extLst>
              <a:ext uri="{FF2B5EF4-FFF2-40B4-BE49-F238E27FC236}">
                <a16:creationId xmlns:a16="http://schemas.microsoft.com/office/drawing/2014/main" id="{061E4AF9-3528-10DB-FBBA-020FFEB7FE88}"/>
              </a:ext>
            </a:extLst>
          </p:cNvPr>
          <p:cNvSpPr/>
          <p:nvPr/>
        </p:nvSpPr>
        <p:spPr>
          <a:xfrm>
            <a:off x="3782961" y="1172496"/>
            <a:ext cx="4476137" cy="619432"/>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Tác nhân: </a:t>
            </a:r>
            <a:r>
              <a:rPr kumimoji="0" lang="en-US" sz="2000"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sự tiếp xúc</a:t>
            </a:r>
            <a:endParaRPr kumimoji="0" lang="en-US" sz="2000" i="0" u="none" strike="noStrike" kern="0" cap="none" spc="0" normalizeH="0" baseline="0" noProof="0">
              <a:ln>
                <a:noFill/>
              </a:ln>
              <a:solidFill>
                <a:srgbClr val="FAFAE2">
                  <a:lumMod val="10000"/>
                </a:srgbClr>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0CEFBE88-A4DB-287D-AF18-5E60A724EF58}"/>
              </a:ext>
            </a:extLst>
          </p:cNvPr>
          <p:cNvSpPr/>
          <p:nvPr/>
        </p:nvSpPr>
        <p:spPr>
          <a:xfrm>
            <a:off x="3782960" y="2416892"/>
            <a:ext cx="4476137" cy="61943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Bộ phận đáp ứng kích thích: </a:t>
            </a:r>
            <a:r>
              <a:rPr lang="en-US" sz="2000">
                <a:solidFill>
                  <a:srgbClr val="FAFAE2">
                    <a:lumMod val="10000"/>
                  </a:srgbClr>
                </a:solidFill>
                <a:latin typeface="Arial"/>
                <a:ea typeface="Times New Roman" panose="02020603050405020304" pitchFamily="18" charset="0"/>
              </a:rPr>
              <a:t>lá</a:t>
            </a:r>
            <a:endParaRPr kumimoji="0" lang="en-US" sz="2000" b="0" i="0" u="none" strike="noStrike" kern="0" cap="none" spc="0" normalizeH="0" baseline="0" noProof="0">
              <a:ln>
                <a:noFill/>
              </a:ln>
              <a:solidFill>
                <a:srgbClr val="FAFAE2">
                  <a:lumMod val="10000"/>
                </a:srgbClr>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9AFF4B8E-40A8-B93F-EA3D-44F94DA342FB}"/>
              </a:ext>
            </a:extLst>
          </p:cNvPr>
          <p:cNvSpPr/>
          <p:nvPr/>
        </p:nvSpPr>
        <p:spPr>
          <a:xfrm>
            <a:off x="3782961" y="3661288"/>
            <a:ext cx="4476137" cy="619432"/>
          </a:xfrm>
          <a:prstGeom prst="roundRect">
            <a:avLst/>
          </a:prstGeom>
          <a:solidFill>
            <a:schemeClr val="accent5">
              <a:lumMod val="40000"/>
              <a:lumOff val="6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Vai trò: </a:t>
            </a:r>
            <a:r>
              <a:rPr kumimoji="0" lang="en-US" sz="2000"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bảo vệ</a:t>
            </a:r>
            <a:endParaRPr kumimoji="0" lang="en-US" sz="2000" i="0" u="none" strike="noStrike" kern="0" cap="none" spc="0" normalizeH="0" baseline="0" noProof="0">
              <a:ln>
                <a:noFill/>
              </a:ln>
              <a:solidFill>
                <a:srgbClr val="FAFAE2">
                  <a:lumMod val="10000"/>
                </a:srgbClr>
              </a:solidFill>
              <a:effectLst/>
              <a:uLnTx/>
              <a:uFillTx/>
              <a:latin typeface="Arial"/>
              <a:ea typeface="Calibri" panose="020F0502020204030204" pitchFamily="34" charset="0"/>
              <a:cs typeface="+mn-cs"/>
              <a:sym typeface="Arial"/>
            </a:endParaRPr>
          </a:p>
        </p:txBody>
      </p:sp>
      <p:pic>
        <p:nvPicPr>
          <p:cNvPr id="5" name="Cây xấu hổ cụp lá khi bị chạm">
            <a:hlinkClick r:id="" action="ppaction://media"/>
            <a:extLst>
              <a:ext uri="{FF2B5EF4-FFF2-40B4-BE49-F238E27FC236}">
                <a16:creationId xmlns:a16="http://schemas.microsoft.com/office/drawing/2014/main" id="{94FBD272-EC91-856E-5DAB-302803B8CB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3223" y="1218751"/>
            <a:ext cx="1808828" cy="3207774"/>
          </a:xfrm>
          <a:prstGeom prst="rect">
            <a:avLst/>
          </a:prstGeom>
        </p:spPr>
      </p:pic>
    </p:spTree>
    <p:extLst>
      <p:ext uri="{BB962C8B-B14F-4D97-AF65-F5344CB8AC3E}">
        <p14:creationId xmlns:p14="http://schemas.microsoft.com/office/powerpoint/2010/main" val="383433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257" fill="hold"/>
                                        <p:tgtEl>
                                          <p:spTgt spid="5"/>
                                        </p:tgtEl>
                                      </p:cBhvr>
                                    </p:cmd>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3" fill="hold" display="0">
                  <p:stCondLst>
                    <p:cond delay="indefinite"/>
                  </p:stCondLst>
                </p:cTn>
                <p:tgtEl>
                  <p:spTgt spid="5"/>
                </p:tgtEl>
              </p:cMediaNode>
            </p:video>
          </p:childTnLst>
        </p:cTn>
      </p:par>
    </p:tnLst>
    <p:bldLst>
      <p:bldP spid="4" grpId="0" animBg="1"/>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grpSp>
        <p:nvGrpSpPr>
          <p:cNvPr id="2356" name="Google Shape;2356;p6"/>
          <p:cNvGrpSpPr/>
          <p:nvPr/>
        </p:nvGrpSpPr>
        <p:grpSpPr>
          <a:xfrm>
            <a:off x="8506270" y="4096696"/>
            <a:ext cx="389400" cy="386033"/>
            <a:chOff x="7868825" y="331938"/>
            <a:chExt cx="555175" cy="550375"/>
          </a:xfrm>
        </p:grpSpPr>
        <p:sp>
          <p:nvSpPr>
            <p:cNvPr id="2357" name="Google Shape;2357;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8" name="Google Shape;2358;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13A8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 name="Rectangle: Rounded Corners 1">
            <a:extLst>
              <a:ext uri="{FF2B5EF4-FFF2-40B4-BE49-F238E27FC236}">
                <a16:creationId xmlns:a16="http://schemas.microsoft.com/office/drawing/2014/main" id="{07CB5D8A-D148-263B-675C-52D2CB63FACB}"/>
              </a:ext>
            </a:extLst>
          </p:cNvPr>
          <p:cNvSpPr/>
          <p:nvPr/>
        </p:nvSpPr>
        <p:spPr>
          <a:xfrm>
            <a:off x="2135966" y="165887"/>
            <a:ext cx="6425474" cy="763261"/>
          </a:xfrm>
          <a:prstGeom prst="roundRect">
            <a:avLst/>
          </a:prstGeom>
          <a:solidFill>
            <a:schemeClr val="accent4">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a:solidFill>
                  <a:srgbClr val="F57E28">
                    <a:lumMod val="50000"/>
                  </a:srgbClr>
                </a:solidFill>
                <a:latin typeface="Arial"/>
              </a:rPr>
              <a:t>TUA CUỐN CÂY MƯỚP LEO GIÀN</a:t>
            </a:r>
            <a:endParaRPr kumimoji="0" lang="en-US" sz="2400" b="1" i="0" u="none" strike="noStrike" kern="0" cap="none" spc="0" normalizeH="0" baseline="0" noProof="0">
              <a:ln>
                <a:noFill/>
              </a:ln>
              <a:solidFill>
                <a:srgbClr val="F57E28">
                  <a:lumMod val="50000"/>
                </a:srgbClr>
              </a:solidFill>
              <a:effectLst/>
              <a:uLnTx/>
              <a:uFillTx/>
              <a:latin typeface="Arial"/>
              <a:ea typeface="+mn-ea"/>
              <a:cs typeface="+mn-cs"/>
              <a:sym typeface="Arial"/>
            </a:endParaRPr>
          </a:p>
        </p:txBody>
      </p:sp>
      <p:sp>
        <p:nvSpPr>
          <p:cNvPr id="4" name="Rectangle: Rounded Corners 3">
            <a:extLst>
              <a:ext uri="{FF2B5EF4-FFF2-40B4-BE49-F238E27FC236}">
                <a16:creationId xmlns:a16="http://schemas.microsoft.com/office/drawing/2014/main" id="{061E4AF9-3528-10DB-FBBA-020FFEB7FE88}"/>
              </a:ext>
            </a:extLst>
          </p:cNvPr>
          <p:cNvSpPr/>
          <p:nvPr/>
        </p:nvSpPr>
        <p:spPr>
          <a:xfrm>
            <a:off x="3642851" y="1179908"/>
            <a:ext cx="4756355" cy="619432"/>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Tác nhân: </a:t>
            </a:r>
            <a:r>
              <a:rPr kumimoji="0" lang="en-US" sz="2000"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gi</a:t>
            </a:r>
            <a:r>
              <a:rPr lang="en-US" sz="2000">
                <a:solidFill>
                  <a:srgbClr val="FAFAE2">
                    <a:lumMod val="10000"/>
                  </a:srgbClr>
                </a:solidFill>
                <a:latin typeface="Arial"/>
                <a:ea typeface="Times New Roman" panose="02020603050405020304" pitchFamily="18" charset="0"/>
              </a:rPr>
              <a:t>àn</a:t>
            </a:r>
            <a:r>
              <a:rPr kumimoji="0" lang="en-US" sz="2000"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 tiếp </a:t>
            </a:r>
            <a:r>
              <a:rPr kumimoji="0" lang="en-US" sz="2000" b="0"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xúc</a:t>
            </a:r>
            <a:endParaRPr kumimoji="0" lang="en-US" sz="2000" b="0" i="0" u="none" strike="noStrike" kern="0" cap="none" spc="0" normalizeH="0" baseline="0" noProof="0">
              <a:ln>
                <a:noFill/>
              </a:ln>
              <a:solidFill>
                <a:srgbClr val="FAFAE2">
                  <a:lumMod val="10000"/>
                </a:srgbClr>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0CEFBE88-A4DB-287D-AF18-5E60A724EF58}"/>
              </a:ext>
            </a:extLst>
          </p:cNvPr>
          <p:cNvSpPr/>
          <p:nvPr/>
        </p:nvSpPr>
        <p:spPr>
          <a:xfrm>
            <a:off x="3642851" y="2267583"/>
            <a:ext cx="4756355" cy="61943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Bộ phận đáp ứng kích thích: </a:t>
            </a:r>
            <a:r>
              <a:rPr lang="en-US" sz="2000">
                <a:solidFill>
                  <a:srgbClr val="FAFAE2">
                    <a:lumMod val="10000"/>
                  </a:srgbClr>
                </a:solidFill>
                <a:latin typeface="Arial"/>
                <a:ea typeface="Times New Roman" panose="02020603050405020304" pitchFamily="18" charset="0"/>
              </a:rPr>
              <a:t>tua cuốn</a:t>
            </a:r>
            <a:endParaRPr kumimoji="0" lang="en-US" sz="2000" b="0" i="0" u="none" strike="noStrike" kern="0" cap="none" spc="0" normalizeH="0" baseline="0" noProof="0">
              <a:ln>
                <a:noFill/>
              </a:ln>
              <a:solidFill>
                <a:srgbClr val="FAFAE2">
                  <a:lumMod val="10000"/>
                </a:srgbClr>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9AFF4B8E-40A8-B93F-EA3D-44F94DA342FB}"/>
              </a:ext>
            </a:extLst>
          </p:cNvPr>
          <p:cNvSpPr/>
          <p:nvPr/>
        </p:nvSpPr>
        <p:spPr>
          <a:xfrm>
            <a:off x="3642851" y="3355258"/>
            <a:ext cx="4756355" cy="925462"/>
          </a:xfrm>
          <a:prstGeom prst="roundRect">
            <a:avLst/>
          </a:prstGeom>
          <a:solidFill>
            <a:schemeClr val="accent5">
              <a:lumMod val="40000"/>
              <a:lumOff val="6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chemeClr val="accent2">
                    <a:lumMod val="10000"/>
                  </a:schemeClr>
                </a:solidFill>
                <a:effectLst/>
                <a:uLnTx/>
                <a:uFillTx/>
                <a:latin typeface="+mj-lt"/>
                <a:ea typeface="Times New Roman" panose="02020603050405020304" pitchFamily="18" charset="0"/>
                <a:cs typeface="+mn-cs"/>
                <a:sym typeface="Arial"/>
              </a:rPr>
              <a:t>Vai trò: </a:t>
            </a:r>
            <a:r>
              <a:rPr lang="en-US" sz="2000">
                <a:solidFill>
                  <a:schemeClr val="accent2">
                    <a:lumMod val="10000"/>
                  </a:schemeClr>
                </a:solidFill>
                <a:effectLst/>
                <a:latin typeface="+mj-lt"/>
                <a:ea typeface="Times New Roman" panose="02020603050405020304" pitchFamily="18" charset="0"/>
              </a:rPr>
              <a:t>cây vươn lên thu nhận ánh sáng cho quá trình quang hợp</a:t>
            </a:r>
            <a:endParaRPr kumimoji="0" lang="en-US" sz="2000" b="0" i="0" u="none" strike="noStrike" kern="0" cap="none" spc="0" normalizeH="0" baseline="0" noProof="0">
              <a:ln>
                <a:noFill/>
              </a:ln>
              <a:solidFill>
                <a:schemeClr val="accent2">
                  <a:lumMod val="10000"/>
                </a:schemeClr>
              </a:solidFill>
              <a:effectLst/>
              <a:uLnTx/>
              <a:uFillTx/>
              <a:latin typeface="+mj-lt"/>
              <a:ea typeface="Calibri" panose="020F0502020204030204" pitchFamily="34" charset="0"/>
              <a:cs typeface="+mn-cs"/>
              <a:sym typeface="Arial"/>
            </a:endParaRPr>
          </a:p>
        </p:txBody>
      </p:sp>
      <p:pic>
        <p:nvPicPr>
          <p:cNvPr id="3" name="Hình ảnh 45">
            <a:extLst>
              <a:ext uri="{FF2B5EF4-FFF2-40B4-BE49-F238E27FC236}">
                <a16:creationId xmlns:a16="http://schemas.microsoft.com/office/drawing/2014/main" id="{83F64232-EEEE-8E64-8554-50EFCD552C2A}"/>
              </a:ext>
            </a:extLst>
          </p:cNvPr>
          <p:cNvPicPr/>
          <p:nvPr/>
        </p:nvPicPr>
        <p:blipFill>
          <a:blip r:embed="rId3"/>
          <a:srcRect/>
          <a:stretch>
            <a:fillRect/>
          </a:stretch>
        </p:blipFill>
        <p:spPr>
          <a:xfrm>
            <a:off x="722282" y="1867534"/>
            <a:ext cx="2733026" cy="16942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811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grpSp>
        <p:nvGrpSpPr>
          <p:cNvPr id="2356" name="Google Shape;2356;p6"/>
          <p:cNvGrpSpPr/>
          <p:nvPr/>
        </p:nvGrpSpPr>
        <p:grpSpPr>
          <a:xfrm>
            <a:off x="8506270" y="4096696"/>
            <a:ext cx="389400" cy="386033"/>
            <a:chOff x="7868825" y="331938"/>
            <a:chExt cx="555175" cy="550375"/>
          </a:xfrm>
        </p:grpSpPr>
        <p:sp>
          <p:nvSpPr>
            <p:cNvPr id="2357" name="Google Shape;2357;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8" name="Google Shape;2358;p6"/>
            <p:cNvSpPr/>
            <p:nvPr/>
          </p:nvSpPr>
          <p:spPr>
            <a:xfrm>
              <a:off x="7868825" y="331938"/>
              <a:ext cx="555175" cy="550375"/>
            </a:xfrm>
            <a:custGeom>
              <a:avLst/>
              <a:gdLst/>
              <a:ahLst/>
              <a:cxnLst/>
              <a:rect l="l" t="t" r="r" b="b"/>
              <a:pathLst>
                <a:path w="22207" h="22015" extrusionOk="0">
                  <a:moveTo>
                    <a:pt x="8718" y="8271"/>
                  </a:moveTo>
                  <a:lnTo>
                    <a:pt x="9099" y="0"/>
                  </a:lnTo>
                  <a:lnTo>
                    <a:pt x="12662" y="7570"/>
                  </a:lnTo>
                  <a:lnTo>
                    <a:pt x="20552" y="2926"/>
                  </a:lnTo>
                  <a:lnTo>
                    <a:pt x="15144" y="10625"/>
                  </a:lnTo>
                  <a:lnTo>
                    <a:pt x="22206" y="15779"/>
                  </a:lnTo>
                  <a:lnTo>
                    <a:pt x="14188" y="13425"/>
                  </a:lnTo>
                  <a:lnTo>
                    <a:pt x="13935" y="22014"/>
                  </a:lnTo>
                  <a:lnTo>
                    <a:pt x="10372" y="13425"/>
                  </a:lnTo>
                  <a:lnTo>
                    <a:pt x="3945" y="19596"/>
                  </a:lnTo>
                  <a:lnTo>
                    <a:pt x="8464" y="11580"/>
                  </a:lnTo>
                  <a:lnTo>
                    <a:pt x="1" y="10562"/>
                  </a:lnTo>
                  <a:close/>
                </a:path>
              </a:pathLst>
            </a:custGeom>
            <a:solidFill>
              <a:srgbClr val="13A8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 name="Rectangle: Rounded Corners 1">
            <a:extLst>
              <a:ext uri="{FF2B5EF4-FFF2-40B4-BE49-F238E27FC236}">
                <a16:creationId xmlns:a16="http://schemas.microsoft.com/office/drawing/2014/main" id="{07CB5D8A-D148-263B-675C-52D2CB63FACB}"/>
              </a:ext>
            </a:extLst>
          </p:cNvPr>
          <p:cNvSpPr/>
          <p:nvPr/>
        </p:nvSpPr>
        <p:spPr>
          <a:xfrm>
            <a:off x="2135966" y="165887"/>
            <a:ext cx="6425474" cy="763261"/>
          </a:xfrm>
          <a:prstGeom prst="roundRect">
            <a:avLst/>
          </a:prstGeom>
          <a:solidFill>
            <a:schemeClr val="accent4">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a:solidFill>
                  <a:srgbClr val="F57E28">
                    <a:lumMod val="50000"/>
                  </a:srgbClr>
                </a:solidFill>
                <a:latin typeface="Arial"/>
              </a:rPr>
              <a:t>CÂY GỌNG VÓ BẮT MỒI</a:t>
            </a:r>
            <a:endParaRPr kumimoji="0" lang="en-US" sz="2400" b="1" i="0" u="none" strike="noStrike" kern="0" cap="none" spc="0" normalizeH="0" baseline="0" noProof="0">
              <a:ln>
                <a:noFill/>
              </a:ln>
              <a:solidFill>
                <a:srgbClr val="F57E28">
                  <a:lumMod val="50000"/>
                </a:srgbClr>
              </a:solidFill>
              <a:effectLst/>
              <a:uLnTx/>
              <a:uFillTx/>
              <a:latin typeface="Arial"/>
              <a:ea typeface="+mn-ea"/>
              <a:cs typeface="+mn-cs"/>
              <a:sym typeface="Arial"/>
            </a:endParaRPr>
          </a:p>
        </p:txBody>
      </p:sp>
      <p:sp>
        <p:nvSpPr>
          <p:cNvPr id="4" name="Rectangle: Rounded Corners 3">
            <a:extLst>
              <a:ext uri="{FF2B5EF4-FFF2-40B4-BE49-F238E27FC236}">
                <a16:creationId xmlns:a16="http://schemas.microsoft.com/office/drawing/2014/main" id="{061E4AF9-3528-10DB-FBBA-020FFEB7FE88}"/>
              </a:ext>
            </a:extLst>
          </p:cNvPr>
          <p:cNvSpPr/>
          <p:nvPr/>
        </p:nvSpPr>
        <p:spPr>
          <a:xfrm>
            <a:off x="3642851" y="1179908"/>
            <a:ext cx="4756355" cy="619432"/>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Tác nhân: </a:t>
            </a:r>
            <a:r>
              <a:rPr lang="en-US" sz="2000">
                <a:solidFill>
                  <a:srgbClr val="FAFAE2">
                    <a:lumMod val="10000"/>
                  </a:srgbClr>
                </a:solidFill>
                <a:latin typeface="Arial"/>
                <a:ea typeface="Times New Roman" panose="02020603050405020304" pitchFamily="18" charset="0"/>
              </a:rPr>
              <a:t>con mồi</a:t>
            </a:r>
            <a:endParaRPr kumimoji="0" lang="en-US" sz="2000" b="0" i="0" u="none" strike="noStrike" kern="0" cap="none" spc="0" normalizeH="0" baseline="0" noProof="0">
              <a:ln>
                <a:noFill/>
              </a:ln>
              <a:solidFill>
                <a:srgbClr val="FAFAE2">
                  <a:lumMod val="10000"/>
                </a:srgbClr>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0CEFBE88-A4DB-287D-AF18-5E60A724EF58}"/>
              </a:ext>
            </a:extLst>
          </p:cNvPr>
          <p:cNvSpPr/>
          <p:nvPr/>
        </p:nvSpPr>
        <p:spPr>
          <a:xfrm>
            <a:off x="3642851" y="2267583"/>
            <a:ext cx="4756355" cy="619432"/>
          </a:xfrm>
          <a:prstGeom prst="roundRect">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AFAE2">
                    <a:lumMod val="10000"/>
                  </a:srgbClr>
                </a:solidFill>
                <a:effectLst/>
                <a:uLnTx/>
                <a:uFillTx/>
                <a:latin typeface="Arial"/>
                <a:ea typeface="Times New Roman" panose="02020603050405020304" pitchFamily="18" charset="0"/>
                <a:cs typeface="+mn-cs"/>
                <a:sym typeface="Arial"/>
              </a:rPr>
              <a:t>Bộ phận đáp ứng kích thích: </a:t>
            </a:r>
            <a:r>
              <a:rPr lang="en-US" sz="2000">
                <a:solidFill>
                  <a:srgbClr val="FAFAE2">
                    <a:lumMod val="10000"/>
                  </a:srgbClr>
                </a:solidFill>
                <a:latin typeface="Arial"/>
                <a:ea typeface="Times New Roman" panose="02020603050405020304" pitchFamily="18" charset="0"/>
              </a:rPr>
              <a:t>lá</a:t>
            </a:r>
            <a:endParaRPr kumimoji="0" lang="en-US" sz="2000" b="0" i="0" u="none" strike="noStrike" kern="0" cap="none" spc="0" normalizeH="0" baseline="0" noProof="0">
              <a:ln>
                <a:noFill/>
              </a:ln>
              <a:solidFill>
                <a:srgbClr val="FAFAE2">
                  <a:lumMod val="10000"/>
                </a:srgbClr>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9AFF4B8E-40A8-B93F-EA3D-44F94DA342FB}"/>
              </a:ext>
            </a:extLst>
          </p:cNvPr>
          <p:cNvSpPr/>
          <p:nvPr/>
        </p:nvSpPr>
        <p:spPr>
          <a:xfrm>
            <a:off x="3642851" y="3355258"/>
            <a:ext cx="4756355" cy="925462"/>
          </a:xfrm>
          <a:prstGeom prst="roundRect">
            <a:avLst/>
          </a:prstGeom>
          <a:solidFill>
            <a:schemeClr val="accent5">
              <a:lumMod val="40000"/>
              <a:lumOff val="6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0" lang="en-US" sz="2000" b="1" i="0" u="none" strike="noStrike" kern="0" cap="none" spc="0" normalizeH="0" baseline="0" noProof="0">
                <a:ln>
                  <a:noFill/>
                </a:ln>
                <a:solidFill>
                  <a:schemeClr val="accent2">
                    <a:lumMod val="10000"/>
                  </a:schemeClr>
                </a:solidFill>
                <a:effectLst/>
                <a:uLnTx/>
                <a:uFillTx/>
                <a:latin typeface="+mj-lt"/>
                <a:ea typeface="Times New Roman" panose="02020603050405020304" pitchFamily="18" charset="0"/>
                <a:cs typeface="+mn-cs"/>
                <a:sym typeface="Arial"/>
              </a:rPr>
              <a:t>Vai trò:</a:t>
            </a:r>
            <a:r>
              <a:rPr lang="en-US" sz="2000">
                <a:solidFill>
                  <a:schemeClr val="accent2">
                    <a:lumMod val="10000"/>
                  </a:schemeClr>
                </a:solidFill>
                <a:effectLst/>
                <a:latin typeface="+mj-lt"/>
                <a:ea typeface="Times New Roman" panose="02020603050405020304" pitchFamily="18" charset="0"/>
              </a:rPr>
              <a:t>bắt và tiêu hóa con mồi để lấy dinh dưỡng</a:t>
            </a:r>
            <a:endParaRPr lang="en-US" sz="2000">
              <a:solidFill>
                <a:schemeClr val="accent2">
                  <a:lumMod val="10000"/>
                </a:schemeClr>
              </a:solidFill>
              <a:effectLst/>
              <a:latin typeface="+mj-lt"/>
              <a:ea typeface="Calibri" panose="020F0502020204030204" pitchFamily="34" charset="0"/>
            </a:endParaRPr>
          </a:p>
        </p:txBody>
      </p:sp>
      <p:pic>
        <p:nvPicPr>
          <p:cNvPr id="7" name="Hình ảnh 46" descr="Hãy tìm hiểu và mô tả hiện tượng bắt mồi ở cây gọng vó">
            <a:extLst>
              <a:ext uri="{FF2B5EF4-FFF2-40B4-BE49-F238E27FC236}">
                <a16:creationId xmlns:a16="http://schemas.microsoft.com/office/drawing/2014/main" id="{D4C91FBE-0DCF-DAAF-A255-5FDBDC7D105A}"/>
              </a:ext>
            </a:extLst>
          </p:cNvPr>
          <p:cNvPicPr/>
          <p:nvPr/>
        </p:nvPicPr>
        <p:blipFill>
          <a:blip r:embed="rId3"/>
          <a:srcRect/>
          <a:stretch>
            <a:fillRect/>
          </a:stretch>
        </p:blipFill>
        <p:spPr>
          <a:xfrm>
            <a:off x="995991" y="1351672"/>
            <a:ext cx="2279947" cy="27450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3836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pic>
        <p:nvPicPr>
          <p:cNvPr id="2282" name="Google Shape;2282;p2"/>
          <p:cNvPicPr preferRelativeResize="0"/>
          <p:nvPr/>
        </p:nvPicPr>
        <p:blipFill rotWithShape="1">
          <a:blip r:embed="rId3">
            <a:alphaModFix/>
          </a:blip>
          <a:srcRect/>
          <a:stretch/>
        </p:blipFill>
        <p:spPr>
          <a:xfrm>
            <a:off x="2725479" y="1340341"/>
            <a:ext cx="5592610" cy="2532252"/>
          </a:xfrm>
          <a:prstGeom prst="rect">
            <a:avLst/>
          </a:prstGeom>
          <a:noFill/>
          <a:ln>
            <a:noFill/>
          </a:ln>
        </p:spPr>
      </p:pic>
      <p:sp>
        <p:nvSpPr>
          <p:cNvPr id="2283" name="Google Shape;2283;p2"/>
          <p:cNvSpPr/>
          <p:nvPr/>
        </p:nvSpPr>
        <p:spPr>
          <a:xfrm>
            <a:off x="6465008" y="4604317"/>
            <a:ext cx="2835300" cy="402000"/>
          </a:xfrm>
          <a:prstGeom prst="ellipse">
            <a:avLst/>
          </a:prstGeom>
          <a:solidFill>
            <a:srgbClr val="CC9C34">
              <a:alpha val="2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84" name="Google Shape;2284;p2"/>
          <p:cNvPicPr preferRelativeResize="0"/>
          <p:nvPr/>
        </p:nvPicPr>
        <p:blipFill rotWithShape="1">
          <a:blip r:embed="rId4">
            <a:alphaModFix/>
          </a:blip>
          <a:srcRect/>
          <a:stretch/>
        </p:blipFill>
        <p:spPr>
          <a:xfrm flipH="1">
            <a:off x="230530" y="1735015"/>
            <a:ext cx="3841606" cy="3408485"/>
          </a:xfrm>
          <a:prstGeom prst="rect">
            <a:avLst/>
          </a:prstGeom>
          <a:noFill/>
          <a:ln>
            <a:noFill/>
          </a:ln>
        </p:spPr>
      </p:pic>
      <p:sp>
        <p:nvSpPr>
          <p:cNvPr id="2285" name="Google Shape;2285;p2"/>
          <p:cNvSpPr txBox="1"/>
          <p:nvPr/>
        </p:nvSpPr>
        <p:spPr>
          <a:xfrm>
            <a:off x="765905" y="652655"/>
            <a:ext cx="358726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C00000"/>
                </a:solidFill>
                <a:latin typeface="Arial"/>
                <a:ea typeface="Arial"/>
                <a:cs typeface="Arial"/>
                <a:sym typeface="Arial"/>
              </a:rPr>
              <a:t>KHỞI ĐỘNG</a:t>
            </a:r>
            <a:endParaRPr/>
          </a:p>
        </p:txBody>
      </p:sp>
      <p:sp>
        <p:nvSpPr>
          <p:cNvPr id="2286" name="Google Shape;2286;p2"/>
          <p:cNvSpPr/>
          <p:nvPr/>
        </p:nvSpPr>
        <p:spPr>
          <a:xfrm>
            <a:off x="7446531" y="2657231"/>
            <a:ext cx="1567244" cy="2349086"/>
          </a:xfrm>
          <a:custGeom>
            <a:avLst/>
            <a:gdLst/>
            <a:ahLst/>
            <a:cxnLst/>
            <a:rect l="l" t="t" r="r" b="b"/>
            <a:pathLst>
              <a:path w="2993576" h="4114800" extrusionOk="0">
                <a:moveTo>
                  <a:pt x="0" y="0"/>
                </a:moveTo>
                <a:lnTo>
                  <a:pt x="2993576" y="0"/>
                </a:lnTo>
                <a:lnTo>
                  <a:pt x="2993576" y="4114800"/>
                </a:lnTo>
                <a:lnTo>
                  <a:pt x="0" y="4114800"/>
                </a:lnTo>
                <a:lnTo>
                  <a:pt x="0" y="0"/>
                </a:lnTo>
                <a:close/>
              </a:path>
            </a:pathLst>
          </a:custGeom>
          <a:blipFill rotWithShape="1">
            <a:blip r:embed="rId5">
              <a:alphaModFix/>
            </a:blip>
            <a:stretch>
              <a:fillRect/>
            </a:stretch>
          </a:blipFill>
          <a:ln>
            <a:noFill/>
          </a:ln>
        </p:spPr>
      </p:sp>
      <p:sp>
        <p:nvSpPr>
          <p:cNvPr id="2287" name="Google Shape;2287;p2"/>
          <p:cNvSpPr txBox="1"/>
          <p:nvPr/>
        </p:nvSpPr>
        <p:spPr>
          <a:xfrm>
            <a:off x="3088023" y="1687755"/>
            <a:ext cx="4867521" cy="1938952"/>
          </a:xfrm>
          <a:prstGeom prst="rect">
            <a:avLst/>
          </a:prstGeom>
          <a:noFill/>
          <a:ln>
            <a:noFill/>
          </a:ln>
        </p:spPr>
        <p:txBody>
          <a:bodyPr spcFirstLastPara="1" wrap="square" lIns="91425" tIns="45700" rIns="91425" bIns="45700" anchor="t" anchorCtr="0">
            <a:spAutoFit/>
          </a:bodyPr>
          <a:lstStyle/>
          <a:p>
            <a:pPr algn="just"/>
            <a:r>
              <a:rPr lang="en-US" sz="2000" i="1" dirty="0"/>
              <a:t>Trong trồng trọt, người ta thường áp dụng các biện pháp làm cỏ, xới đất và vun gốc, tưới nước và bón phân xung quanh gốc khi trồng cây nhằm tăng kích thước bộ rễ. Cơ sở khoa học của biện pháp này là gì?</a:t>
            </a:r>
            <a:endParaRPr lang="en-US" sz="2000" dirty="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5"/>
                                        </p:tgtEl>
                                        <p:attrNameLst>
                                          <p:attrName>style.visibility</p:attrName>
                                        </p:attrNameLst>
                                      </p:cBhvr>
                                      <p:to>
                                        <p:strVal val="visible"/>
                                      </p:to>
                                    </p:set>
                                    <p:animEffect transition="in" filter="fade">
                                      <p:cBhvr>
                                        <p:cTn id="7" dur="500"/>
                                        <p:tgtEl>
                                          <p:spTgt spid="22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84"/>
                                        </p:tgtEl>
                                        <p:attrNameLst>
                                          <p:attrName>style.visibility</p:attrName>
                                        </p:attrNameLst>
                                      </p:cBhvr>
                                      <p:to>
                                        <p:strVal val="visible"/>
                                      </p:to>
                                    </p:set>
                                    <p:animEffect transition="in" filter="fade">
                                      <p:cBhvr>
                                        <p:cTn id="12" dur="500"/>
                                        <p:tgtEl>
                                          <p:spTgt spid="2284"/>
                                        </p:tgtEl>
                                      </p:cBhvr>
                                    </p:animEffect>
                                  </p:childTnLst>
                                </p:cTn>
                              </p:par>
                              <p:par>
                                <p:cTn id="13" presetID="10" presetClass="entr" presetSubtype="0" fill="hold" nodeType="withEffect">
                                  <p:stCondLst>
                                    <p:cond delay="0"/>
                                  </p:stCondLst>
                                  <p:childTnLst>
                                    <p:set>
                                      <p:cBhvr>
                                        <p:cTn id="14" dur="1" fill="hold">
                                          <p:stCondLst>
                                            <p:cond delay="0"/>
                                          </p:stCondLst>
                                        </p:cTn>
                                        <p:tgtEl>
                                          <p:spTgt spid="2282"/>
                                        </p:tgtEl>
                                        <p:attrNameLst>
                                          <p:attrName>style.visibility</p:attrName>
                                        </p:attrNameLst>
                                      </p:cBhvr>
                                      <p:to>
                                        <p:strVal val="visible"/>
                                      </p:to>
                                    </p:set>
                                    <p:animEffect transition="in" filter="fade">
                                      <p:cBhvr>
                                        <p:cTn id="15" dur="500"/>
                                        <p:tgtEl>
                                          <p:spTgt spid="2282"/>
                                        </p:tgtEl>
                                      </p:cBhvr>
                                    </p:animEffect>
                                  </p:childTnLst>
                                </p:cTn>
                              </p:par>
                              <p:par>
                                <p:cTn id="16" presetID="10" presetClass="entr" presetSubtype="0" fill="hold" nodeType="withEffect">
                                  <p:stCondLst>
                                    <p:cond delay="0"/>
                                  </p:stCondLst>
                                  <p:childTnLst>
                                    <p:set>
                                      <p:cBhvr>
                                        <p:cTn id="17" dur="1" fill="hold">
                                          <p:stCondLst>
                                            <p:cond delay="0"/>
                                          </p:stCondLst>
                                        </p:cTn>
                                        <p:tgtEl>
                                          <p:spTgt spid="2287"/>
                                        </p:tgtEl>
                                        <p:attrNameLst>
                                          <p:attrName>style.visibility</p:attrName>
                                        </p:attrNameLst>
                                      </p:cBhvr>
                                      <p:to>
                                        <p:strVal val="visible"/>
                                      </p:to>
                                    </p:set>
                                    <p:animEffect transition="in" filter="fade">
                                      <p:cBhvr>
                                        <p:cTn id="18" dur="500"/>
                                        <p:tgtEl>
                                          <p:spTgt spid="2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17" y="2110412"/>
            <a:ext cx="7713900" cy="704100"/>
          </a:xfrm>
        </p:spPr>
        <p:txBody>
          <a:bodyPr/>
          <a:lstStyle/>
          <a:p>
            <a:r>
              <a:rPr lang="en-US" sz="4400" dirty="0" smtClean="0">
                <a:solidFill>
                  <a:srgbClr val="FF0000"/>
                </a:solidFill>
              </a:rPr>
              <a:t>1. Vận động cảm ứng</a:t>
            </a:r>
            <a:br>
              <a:rPr lang="en-US" sz="4400" dirty="0" smtClean="0">
                <a:solidFill>
                  <a:srgbClr val="FF0000"/>
                </a:solidFill>
              </a:rPr>
            </a:br>
            <a:endParaRPr lang="vi-VN" sz="4400" dirty="0">
              <a:solidFill>
                <a:srgbClr val="FF0000"/>
              </a:solidFill>
            </a:endParaRPr>
          </a:p>
        </p:txBody>
      </p:sp>
    </p:spTree>
    <p:extLst>
      <p:ext uri="{BB962C8B-B14F-4D97-AF65-F5344CB8AC3E}">
        <p14:creationId xmlns:p14="http://schemas.microsoft.com/office/powerpoint/2010/main" val="512522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703499" y="1255349"/>
            <a:ext cx="3383759" cy="2545470"/>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4087259" y="605928"/>
            <a:ext cx="4516914" cy="4032173"/>
          </a:xfrm>
          <a:prstGeom prst="rect">
            <a:avLst/>
          </a:prstGeom>
        </p:spPr>
      </p:pic>
    </p:spTree>
    <p:extLst>
      <p:ext uri="{BB962C8B-B14F-4D97-AF65-F5344CB8AC3E}">
        <p14:creationId xmlns:p14="http://schemas.microsoft.com/office/powerpoint/2010/main" val="2987047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47558076"/>
              </p:ext>
            </p:extLst>
          </p:nvPr>
        </p:nvGraphicFramePr>
        <p:xfrm>
          <a:off x="738131" y="539826"/>
          <a:ext cx="7700788" cy="4106264"/>
        </p:xfrm>
        <a:graphic>
          <a:graphicData uri="http://schemas.openxmlformats.org/drawingml/2006/table">
            <a:tbl>
              <a:tblPr firstRow="1" firstCol="1" lastRow="1" lastCol="1" bandRow="1" bandCol="1">
                <a:tableStyleId>{5940675A-B579-460E-94D1-54222C63F5DA}</a:tableStyleId>
              </a:tblPr>
              <a:tblGrid>
                <a:gridCol w="1308515">
                  <a:extLst>
                    <a:ext uri="{9D8B030D-6E8A-4147-A177-3AD203B41FA5}">
                      <a16:colId xmlns:a16="http://schemas.microsoft.com/office/drawing/2014/main" val="2515848201"/>
                    </a:ext>
                  </a:extLst>
                </a:gridCol>
                <a:gridCol w="789530">
                  <a:extLst>
                    <a:ext uri="{9D8B030D-6E8A-4147-A177-3AD203B41FA5}">
                      <a16:colId xmlns:a16="http://schemas.microsoft.com/office/drawing/2014/main" val="1694707780"/>
                    </a:ext>
                  </a:extLst>
                </a:gridCol>
                <a:gridCol w="931875">
                  <a:extLst>
                    <a:ext uri="{9D8B030D-6E8A-4147-A177-3AD203B41FA5}">
                      <a16:colId xmlns:a16="http://schemas.microsoft.com/office/drawing/2014/main" val="1629239784"/>
                    </a:ext>
                  </a:extLst>
                </a:gridCol>
                <a:gridCol w="768310">
                  <a:extLst>
                    <a:ext uri="{9D8B030D-6E8A-4147-A177-3AD203B41FA5}">
                      <a16:colId xmlns:a16="http://schemas.microsoft.com/office/drawing/2014/main" val="763588727"/>
                    </a:ext>
                  </a:extLst>
                </a:gridCol>
                <a:gridCol w="3902558">
                  <a:extLst>
                    <a:ext uri="{9D8B030D-6E8A-4147-A177-3AD203B41FA5}">
                      <a16:colId xmlns:a16="http://schemas.microsoft.com/office/drawing/2014/main" val="3129051056"/>
                    </a:ext>
                  </a:extLst>
                </a:gridCol>
              </a:tblGrid>
              <a:tr h="565008">
                <a:tc gridSpan="5">
                  <a:txBody>
                    <a:bodyPr/>
                    <a:lstStyle/>
                    <a:p>
                      <a:pPr marL="0" marR="0" algn="ctr">
                        <a:lnSpc>
                          <a:spcPct val="115000"/>
                        </a:lnSpc>
                        <a:spcBef>
                          <a:spcPts val="0"/>
                        </a:spcBef>
                        <a:spcAft>
                          <a:spcPts val="0"/>
                        </a:spcAft>
                        <a:tabLst>
                          <a:tab pos="177800" algn="l"/>
                        </a:tabLst>
                      </a:pPr>
                      <a:r>
                        <a:rPr lang="pt-BR" sz="1400">
                          <a:effectLst/>
                        </a:rPr>
                        <a:t>PHIẾU HỌC TẬP SỐ 3</a:t>
                      </a:r>
                      <a:endParaRPr lang="vi-VN" sz="1400">
                        <a:effectLst/>
                      </a:endParaRPr>
                    </a:p>
                    <a:p>
                      <a:pPr marL="0" marR="0" algn="ctr">
                        <a:lnSpc>
                          <a:spcPct val="115000"/>
                        </a:lnSpc>
                        <a:spcBef>
                          <a:spcPts val="0"/>
                        </a:spcBef>
                        <a:spcAft>
                          <a:spcPts val="0"/>
                        </a:spcAft>
                        <a:tabLst>
                          <a:tab pos="177800" algn="l"/>
                        </a:tabLst>
                      </a:pPr>
                      <a:r>
                        <a:rPr lang="pt-BR" sz="1400">
                          <a:effectLst/>
                        </a:rPr>
                        <a:t>Tìm hiểu vận động cảm ứng</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3068665573"/>
                  </a:ext>
                </a:extLst>
              </a:tr>
              <a:tr h="1695023">
                <a:tc gridSpan="5">
                  <a:txBody>
                    <a:bodyPr/>
                    <a:lstStyle/>
                    <a:p>
                      <a:pPr marL="0" marR="0" algn="just">
                        <a:lnSpc>
                          <a:spcPct val="115000"/>
                        </a:lnSpc>
                        <a:spcBef>
                          <a:spcPts val="0"/>
                        </a:spcBef>
                        <a:spcAft>
                          <a:spcPts val="0"/>
                        </a:spcAft>
                        <a:tabLst>
                          <a:tab pos="177800" algn="l"/>
                        </a:tabLst>
                      </a:pPr>
                      <a:r>
                        <a:rPr lang="pt-BR" sz="1400">
                          <a:effectLst/>
                        </a:rPr>
                        <a:t>1. Nêu khái niệm ứng động?</a:t>
                      </a:r>
                      <a:endParaRPr lang="vi-VN" sz="1400">
                        <a:effectLst/>
                      </a:endParaRPr>
                    </a:p>
                    <a:p>
                      <a:pPr marL="0" marR="0" algn="just">
                        <a:lnSpc>
                          <a:spcPct val="115000"/>
                        </a:lnSpc>
                        <a:spcBef>
                          <a:spcPts val="0"/>
                        </a:spcBef>
                        <a:spcAft>
                          <a:spcPts val="0"/>
                        </a:spcAft>
                        <a:tabLst>
                          <a:tab pos="177800" algn="l"/>
                        </a:tabLst>
                      </a:pPr>
                      <a:r>
                        <a:rPr lang="pt-BR" sz="1400">
                          <a:effectLst/>
                        </a:rPr>
                        <a:t>........................................................................................................................................</a:t>
                      </a:r>
                      <a:endParaRPr lang="vi-VN" sz="1400">
                        <a:effectLst/>
                      </a:endParaRPr>
                    </a:p>
                    <a:p>
                      <a:pPr marL="0" marR="0" algn="just">
                        <a:lnSpc>
                          <a:spcPct val="115000"/>
                        </a:lnSpc>
                        <a:spcBef>
                          <a:spcPts val="0"/>
                        </a:spcBef>
                        <a:spcAft>
                          <a:spcPts val="0"/>
                        </a:spcAft>
                        <a:tabLst>
                          <a:tab pos="177800" algn="l"/>
                        </a:tabLst>
                      </a:pPr>
                      <a:r>
                        <a:rPr lang="pt-BR" sz="1400">
                          <a:effectLst/>
                        </a:rPr>
                        <a:t>.........................................................................................................................................</a:t>
                      </a:r>
                      <a:endParaRPr lang="vi-VN" sz="1400">
                        <a:effectLst/>
                      </a:endParaRPr>
                    </a:p>
                    <a:p>
                      <a:pPr marL="0" marR="0" algn="just">
                        <a:lnSpc>
                          <a:spcPct val="115000"/>
                        </a:lnSpc>
                        <a:spcBef>
                          <a:spcPts val="0"/>
                        </a:spcBef>
                        <a:spcAft>
                          <a:spcPts val="0"/>
                        </a:spcAft>
                        <a:tabLst>
                          <a:tab pos="177800" algn="l"/>
                        </a:tabLst>
                      </a:pPr>
                      <a:r>
                        <a:rPr lang="pt-BR" sz="1400">
                          <a:effectLst/>
                        </a:rPr>
                        <a:t>.........................................................................................................................................</a:t>
                      </a:r>
                      <a:endParaRPr lang="vi-VN" sz="1400">
                        <a:effectLst/>
                      </a:endParaRPr>
                    </a:p>
                    <a:p>
                      <a:pPr marL="0" marR="0" algn="just">
                        <a:lnSpc>
                          <a:spcPct val="115000"/>
                        </a:lnSpc>
                        <a:spcBef>
                          <a:spcPts val="0"/>
                        </a:spcBef>
                        <a:spcAft>
                          <a:spcPts val="0"/>
                        </a:spcAft>
                        <a:tabLst>
                          <a:tab pos="177800" algn="l"/>
                        </a:tabLst>
                      </a:pPr>
                      <a:r>
                        <a:rPr lang="pt-BR" sz="1400">
                          <a:effectLst/>
                        </a:rPr>
                        <a:t>.........................................................................................................................................</a:t>
                      </a:r>
                      <a:endParaRPr lang="vi-VN" sz="1400">
                        <a:effectLst/>
                      </a:endParaRPr>
                    </a:p>
                    <a:p>
                      <a:pPr marL="0" marR="0" algn="just">
                        <a:lnSpc>
                          <a:spcPct val="115000"/>
                        </a:lnSpc>
                        <a:spcBef>
                          <a:spcPts val="0"/>
                        </a:spcBef>
                        <a:spcAft>
                          <a:spcPts val="0"/>
                        </a:spcAft>
                        <a:tabLst>
                          <a:tab pos="177800" algn="l"/>
                        </a:tabLst>
                      </a:pPr>
                      <a:r>
                        <a:rPr lang="pt-BR" sz="1400">
                          <a:effectLst/>
                        </a:rPr>
                        <a:t>2. Hoàn thành bảng sau: Phân biệt các kiểu ứng động</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448970735"/>
                  </a:ext>
                </a:extLst>
              </a:tr>
              <a:tr h="565008">
                <a:tc>
                  <a:txBody>
                    <a:bodyPr/>
                    <a:lstStyle/>
                    <a:p>
                      <a:pPr marL="0" marR="0" algn="ctr">
                        <a:lnSpc>
                          <a:spcPct val="115000"/>
                        </a:lnSpc>
                        <a:spcBef>
                          <a:spcPts val="0"/>
                        </a:spcBef>
                        <a:spcAft>
                          <a:spcPts val="0"/>
                        </a:spcAft>
                        <a:tabLst>
                          <a:tab pos="177800" algn="l"/>
                        </a:tabLst>
                      </a:pPr>
                      <a:r>
                        <a:rPr lang="pt-BR" sz="1400">
                          <a:effectLst/>
                        </a:rPr>
                        <a:t>Loại ứng động</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77800" algn="l"/>
                        </a:tabLst>
                      </a:pPr>
                      <a:r>
                        <a:rPr lang="pt-BR" sz="1400">
                          <a:effectLst/>
                        </a:rPr>
                        <a:t>Khái niệm</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77800" algn="l"/>
                        </a:tabLst>
                      </a:pPr>
                      <a:r>
                        <a:rPr lang="pt-BR" sz="1400">
                          <a:effectLst/>
                        </a:rPr>
                        <a:t>Nguyên nhân</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77800" algn="l"/>
                        </a:tabLst>
                      </a:pPr>
                      <a:r>
                        <a:rPr lang="pt-BR" sz="1400">
                          <a:effectLst/>
                        </a:rPr>
                        <a:t>Cơ chế</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77800" algn="l"/>
                        </a:tabLst>
                      </a:pPr>
                      <a:r>
                        <a:rPr lang="pt-BR" sz="1400">
                          <a:effectLst/>
                        </a:rPr>
                        <a:t>Ví dụ</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07461646"/>
                  </a:ext>
                </a:extLst>
              </a:tr>
              <a:tr h="565008">
                <a:tc>
                  <a:txBody>
                    <a:bodyPr/>
                    <a:lstStyle/>
                    <a:p>
                      <a:pPr marL="0" marR="0" algn="just">
                        <a:lnSpc>
                          <a:spcPct val="115000"/>
                        </a:lnSpc>
                        <a:spcBef>
                          <a:spcPts val="0"/>
                        </a:spcBef>
                        <a:spcAft>
                          <a:spcPts val="0"/>
                        </a:spcAft>
                        <a:tabLst>
                          <a:tab pos="177800" algn="l"/>
                        </a:tabLst>
                      </a:pPr>
                      <a:r>
                        <a:rPr lang="pt-BR" sz="1400">
                          <a:effectLst/>
                        </a:rPr>
                        <a:t>Ứng động sinh trưởng</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nl-NL" sz="1400">
                          <a:effectLst/>
                        </a:rPr>
                        <a:t> </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tabLst>
                          <a:tab pos="177800" algn="l"/>
                        </a:tabLst>
                      </a:pPr>
                      <a:r>
                        <a:rPr lang="pt-BR" sz="1400">
                          <a:effectLst/>
                        </a:rPr>
                        <a:t> </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tabLst>
                          <a:tab pos="177800" algn="l"/>
                        </a:tabLst>
                      </a:pPr>
                      <a:r>
                        <a:rPr lang="pt-BR" sz="1400">
                          <a:effectLst/>
                        </a:rPr>
                        <a:t> </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tabLst>
                          <a:tab pos="177800" algn="l"/>
                        </a:tabLst>
                      </a:pPr>
                      <a:r>
                        <a:rPr lang="pt-BR" sz="1400">
                          <a:effectLst/>
                        </a:rPr>
                        <a:t> </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07348764"/>
                  </a:ext>
                </a:extLst>
              </a:tr>
              <a:tr h="565008">
                <a:tc>
                  <a:txBody>
                    <a:bodyPr/>
                    <a:lstStyle/>
                    <a:p>
                      <a:pPr marL="0" marR="0" algn="just">
                        <a:lnSpc>
                          <a:spcPct val="115000"/>
                        </a:lnSpc>
                        <a:spcBef>
                          <a:spcPts val="0"/>
                        </a:spcBef>
                        <a:spcAft>
                          <a:spcPts val="0"/>
                        </a:spcAft>
                        <a:tabLst>
                          <a:tab pos="177800" algn="l"/>
                        </a:tabLst>
                      </a:pPr>
                      <a:r>
                        <a:rPr lang="pt-BR" sz="1400">
                          <a:effectLst/>
                        </a:rPr>
                        <a:t>Ưng động không sinh trưởng</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tabLst>
                          <a:tab pos="177800" algn="l"/>
                        </a:tabLst>
                      </a:pPr>
                      <a:r>
                        <a:rPr lang="pt-BR" sz="1400">
                          <a:effectLst/>
                        </a:rPr>
                        <a:t> </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tabLst>
                          <a:tab pos="177800" algn="l"/>
                        </a:tabLst>
                      </a:pPr>
                      <a:r>
                        <a:rPr lang="pt-BR" sz="1400">
                          <a:effectLst/>
                        </a:rPr>
                        <a:t> </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tabLst>
                          <a:tab pos="177800" algn="l"/>
                        </a:tabLst>
                      </a:pPr>
                      <a:r>
                        <a:rPr lang="pt-BR" sz="1400">
                          <a:effectLst/>
                        </a:rPr>
                        <a:t> </a:t>
                      </a:r>
                      <a:endParaRPr lang="vi-V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tabLst>
                          <a:tab pos="177800" algn="l"/>
                        </a:tabLst>
                      </a:pPr>
                      <a:r>
                        <a:rPr lang="pt-BR" sz="1400" dirty="0">
                          <a:effectLst/>
                        </a:rPr>
                        <a:t> </a:t>
                      </a:r>
                      <a:endParaRPr lang="vi-V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5386228"/>
                  </a:ext>
                </a:extLst>
              </a:tr>
            </a:tbl>
          </a:graphicData>
        </a:graphic>
      </p:graphicFrame>
    </p:spTree>
    <p:extLst>
      <p:ext uri="{BB962C8B-B14F-4D97-AF65-F5344CB8AC3E}">
        <p14:creationId xmlns:p14="http://schemas.microsoft.com/office/powerpoint/2010/main" val="518473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7"/>
        <p:cNvGrpSpPr/>
        <p:nvPr/>
      </p:nvGrpSpPr>
      <p:grpSpPr>
        <a:xfrm>
          <a:off x="0" y="0"/>
          <a:ext cx="0" cy="0"/>
          <a:chOff x="0" y="0"/>
          <a:chExt cx="0" cy="0"/>
        </a:xfrm>
      </p:grpSpPr>
      <p:pic>
        <p:nvPicPr>
          <p:cNvPr id="2401" name="Google Shape;2401;p7"/>
          <p:cNvPicPr preferRelativeResize="0"/>
          <p:nvPr/>
        </p:nvPicPr>
        <p:blipFill rotWithShape="1">
          <a:blip r:embed="rId3">
            <a:alphaModFix/>
          </a:blip>
          <a:srcRect/>
          <a:stretch/>
        </p:blipFill>
        <p:spPr>
          <a:xfrm flipH="1">
            <a:off x="6328048" y="1327354"/>
            <a:ext cx="2636879" cy="3737843"/>
          </a:xfrm>
          <a:prstGeom prst="rect">
            <a:avLst/>
          </a:prstGeom>
          <a:noFill/>
          <a:ln>
            <a:noFill/>
          </a:ln>
        </p:spPr>
      </p:pic>
      <p:grpSp>
        <p:nvGrpSpPr>
          <p:cNvPr id="7" name="Group 6">
            <a:extLst>
              <a:ext uri="{FF2B5EF4-FFF2-40B4-BE49-F238E27FC236}">
                <a16:creationId xmlns:a16="http://schemas.microsoft.com/office/drawing/2014/main" id="{2C621EB7-D2E3-48A6-1A31-C5F097F09BDF}"/>
              </a:ext>
            </a:extLst>
          </p:cNvPr>
          <p:cNvGrpSpPr/>
          <p:nvPr/>
        </p:nvGrpSpPr>
        <p:grpSpPr>
          <a:xfrm>
            <a:off x="545226" y="475970"/>
            <a:ext cx="5579318" cy="3672517"/>
            <a:chOff x="545226" y="475970"/>
            <a:chExt cx="5579318" cy="3672517"/>
          </a:xfrm>
        </p:grpSpPr>
        <p:pic>
          <p:nvPicPr>
            <p:cNvPr id="2" name="Google Shape;2282;p2">
              <a:extLst>
                <a:ext uri="{FF2B5EF4-FFF2-40B4-BE49-F238E27FC236}">
                  <a16:creationId xmlns:a16="http://schemas.microsoft.com/office/drawing/2014/main" id="{B32EBBE3-C288-6EE6-3742-68A08101F7C2}"/>
                </a:ext>
              </a:extLst>
            </p:cNvPr>
            <p:cNvPicPr preferRelativeResize="0"/>
            <p:nvPr/>
          </p:nvPicPr>
          <p:blipFill rotWithShape="1">
            <a:blip r:embed="rId4">
              <a:alphaModFix/>
            </a:blip>
            <a:srcRect/>
            <a:stretch/>
          </p:blipFill>
          <p:spPr>
            <a:xfrm>
              <a:off x="1129242" y="1440850"/>
              <a:ext cx="4995302" cy="2261800"/>
            </a:xfrm>
            <a:prstGeom prst="rect">
              <a:avLst/>
            </a:prstGeom>
            <a:noFill/>
            <a:ln>
              <a:noFill/>
            </a:ln>
          </p:spPr>
        </p:pic>
        <p:sp>
          <p:nvSpPr>
            <p:cNvPr id="5" name="TextBox 4">
              <a:extLst>
                <a:ext uri="{FF2B5EF4-FFF2-40B4-BE49-F238E27FC236}">
                  <a16:creationId xmlns:a16="http://schemas.microsoft.com/office/drawing/2014/main" id="{89E9282D-7466-B04E-19EA-4B2D46682CB0}"/>
                </a:ext>
              </a:extLst>
            </p:cNvPr>
            <p:cNvSpPr txBox="1"/>
            <p:nvPr/>
          </p:nvSpPr>
          <p:spPr>
            <a:xfrm>
              <a:off x="1611922" y="1651841"/>
              <a:ext cx="4029941" cy="2496646"/>
            </a:xfrm>
            <a:prstGeom prst="rect">
              <a:avLst/>
            </a:prstGeom>
            <a:noFill/>
          </p:spPr>
          <p:txBody>
            <a:bodyPr wrap="square">
              <a:spAutoFit/>
            </a:bodyPr>
            <a:lstStyle/>
            <a:p>
              <a:pPr algn="just">
                <a:lnSpc>
                  <a:spcPct val="150000"/>
                </a:lnSpc>
                <a:tabLst>
                  <a:tab pos="742950" algn="l"/>
                </a:tabLst>
              </a:pPr>
              <a:r>
                <a:rPr lang="en-US" sz="2800" b="1" dirty="0" smtClean="0">
                  <a:effectLst/>
                  <a:latin typeface="+mj-lt"/>
                  <a:ea typeface="Calibri" panose="020F0502020204030204" pitchFamily="34" charset="0"/>
                </a:rPr>
                <a:t>Phân tích vai trò </a:t>
              </a:r>
              <a:r>
                <a:rPr lang="pt-BR" sz="2800" b="1" dirty="0">
                  <a:latin typeface="+mj-lt"/>
                </a:rPr>
                <a:t>cảm ứng đối với thực vật? Cho ví dụ?</a:t>
              </a:r>
              <a:endParaRPr lang="vi-VN" sz="2800" b="1" dirty="0">
                <a:latin typeface="+mj-lt"/>
              </a:endParaRPr>
            </a:p>
            <a:p>
              <a:pPr marL="0" marR="0" algn="just">
                <a:lnSpc>
                  <a:spcPct val="150000"/>
                </a:lnSpc>
                <a:spcBef>
                  <a:spcPts val="0"/>
                </a:spcBef>
                <a:spcAft>
                  <a:spcPts val="0"/>
                </a:spcAft>
                <a:tabLst>
                  <a:tab pos="742950" algn="l"/>
                </a:tabLst>
              </a:pPr>
              <a:endParaRPr lang="en-US" sz="2300" dirty="0">
                <a:effectLst/>
                <a:latin typeface="+mj-lt"/>
                <a:ea typeface="Calibri" panose="020F0502020204030204" pitchFamily="34" charset="0"/>
              </a:endParaRPr>
            </a:p>
          </p:txBody>
        </p:sp>
        <p:pic>
          <p:nvPicPr>
            <p:cNvPr id="6" name="Picture 46">
              <a:extLst>
                <a:ext uri="{FF2B5EF4-FFF2-40B4-BE49-F238E27FC236}">
                  <a16:creationId xmlns:a16="http://schemas.microsoft.com/office/drawing/2014/main" id="{1182E79F-C729-0739-85A3-1707B22797AE}"/>
                </a:ext>
              </a:extLst>
            </p:cNvPr>
            <p:cNvPicPr>
              <a:picLocks noChangeAspect="1"/>
            </p:cNvPicPr>
            <p:nvPr/>
          </p:nvPicPr>
          <p:blipFill>
            <a:blip r:embed="rId5"/>
            <a:srcRect/>
            <a:stretch>
              <a:fillRect/>
            </a:stretch>
          </p:blipFill>
          <p:spPr>
            <a:xfrm>
              <a:off x="545226" y="475970"/>
              <a:ext cx="1443622" cy="2044067"/>
            </a:xfrm>
            <a:prstGeom prst="rect">
              <a:avLst/>
            </a:prstGeom>
          </p:spPr>
        </p:pic>
      </p:grpSp>
    </p:spTree>
    <p:extLst>
      <p:ext uri="{BB962C8B-B14F-4D97-AF65-F5344CB8AC3E}">
        <p14:creationId xmlns:p14="http://schemas.microsoft.com/office/powerpoint/2010/main" val="110613163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01"/>
                                        </p:tgtEl>
                                        <p:attrNameLst>
                                          <p:attrName>style.visibility</p:attrName>
                                        </p:attrNameLst>
                                      </p:cBhvr>
                                      <p:to>
                                        <p:strVal val="visible"/>
                                      </p:to>
                                    </p:set>
                                    <p:animEffect transition="in" filter="fade">
                                      <p:cBhvr>
                                        <p:cTn id="7" dur="500"/>
                                        <p:tgtEl>
                                          <p:spTgt spid="2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35"/>
        <p:cNvGrpSpPr/>
        <p:nvPr/>
      </p:nvGrpSpPr>
      <p:grpSpPr>
        <a:xfrm>
          <a:off x="0" y="0"/>
          <a:ext cx="0" cy="0"/>
          <a:chOff x="0" y="0"/>
          <a:chExt cx="0" cy="0"/>
        </a:xfrm>
      </p:grpSpPr>
      <p:pic>
        <p:nvPicPr>
          <p:cNvPr id="2436" name="Google Shape;2436;p11"/>
          <p:cNvPicPr preferRelativeResize="0"/>
          <p:nvPr/>
        </p:nvPicPr>
        <p:blipFill rotWithShape="1">
          <a:blip r:embed="rId3">
            <a:alphaModFix/>
          </a:blip>
          <a:srcRect/>
          <a:stretch/>
        </p:blipFill>
        <p:spPr>
          <a:xfrm flipH="1">
            <a:off x="0" y="1340346"/>
            <a:ext cx="4365523" cy="3714663"/>
          </a:xfrm>
          <a:prstGeom prst="rect">
            <a:avLst/>
          </a:prstGeom>
          <a:noFill/>
          <a:ln>
            <a:noFill/>
          </a:ln>
        </p:spPr>
      </p:pic>
      <p:sp>
        <p:nvSpPr>
          <p:cNvPr id="2437" name="Google Shape;2437;p11"/>
          <p:cNvSpPr txBox="1"/>
          <p:nvPr/>
        </p:nvSpPr>
        <p:spPr>
          <a:xfrm>
            <a:off x="2875935" y="1556107"/>
            <a:ext cx="5125065" cy="13849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187E89"/>
              </a:buClr>
              <a:buSzPts val="4800"/>
              <a:buFont typeface="Arial"/>
              <a:buNone/>
              <a:tabLst/>
              <a:defRPr/>
            </a:pPr>
            <a:r>
              <a:rPr lang="en-US" sz="2800" b="1">
                <a:solidFill>
                  <a:srgbClr val="49B9AF">
                    <a:lumMod val="75000"/>
                  </a:srgbClr>
                </a:solidFill>
              </a:rPr>
              <a:t>3. ỨNG DỤNG CẢM ỨNG Ở THỰC VẬT</a:t>
            </a:r>
            <a:endParaRPr kumimoji="0" sz="2800" b="1" i="0" u="none" strike="noStrike" kern="0" cap="none" spc="0" normalizeH="0" baseline="0" noProof="0">
              <a:ln>
                <a:noFill/>
              </a:ln>
              <a:solidFill>
                <a:srgbClr val="49B9AF">
                  <a:lumMod val="75000"/>
                </a:srgbClr>
              </a:solidFill>
              <a:effectLst/>
              <a:uLnTx/>
              <a:uFillTx/>
              <a:latin typeface="Arial"/>
              <a:cs typeface="Arial"/>
              <a:sym typeface="Arial"/>
            </a:endParaRPr>
          </a:p>
        </p:txBody>
      </p:sp>
    </p:spTree>
    <p:extLst>
      <p:ext uri="{BB962C8B-B14F-4D97-AF65-F5344CB8AC3E}">
        <p14:creationId xmlns:p14="http://schemas.microsoft.com/office/powerpoint/2010/main" val="3400026195"/>
      </p:ext>
    </p:extLst>
  </p:cSld>
  <p:clrMapOvr>
    <a:masterClrMapping/>
  </p:clrMapOvr>
  <p:transition spd="med">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100" y="1151944"/>
            <a:ext cx="7713900" cy="704100"/>
          </a:xfrm>
        </p:spPr>
        <p:txBody>
          <a:bodyPr/>
          <a:lstStyle/>
          <a:p>
            <a:pPr algn="just"/>
            <a:r>
              <a:rPr lang="en-US" b="0" dirty="0">
                <a:latin typeface="+mn-lt"/>
              </a:rPr>
              <a:t>Nêu một số ứng dụng hiện tượng cảm ứng ở thực vật trong thực tiễn. Cho biết mỗi ứng dụng đó dựa trên cơ sở loại cảm ứng nào và đã mang lại lợi ích gì cho con người bằng cách hoàn thành Bảng 15.1.</a:t>
            </a:r>
            <a:r>
              <a:rPr lang="vi-VN" b="0" dirty="0">
                <a:latin typeface="+mn-lt"/>
              </a:rPr>
              <a:t/>
            </a:r>
            <a:br>
              <a:rPr lang="vi-VN" b="0" dirty="0">
                <a:latin typeface="+mn-lt"/>
              </a:rPr>
            </a:br>
            <a:endParaRPr lang="vi-VN" b="0" dirty="0">
              <a:latin typeface="+mn-lt"/>
            </a:endParaRPr>
          </a:p>
        </p:txBody>
      </p:sp>
    </p:spTree>
    <p:extLst>
      <p:ext uri="{BB962C8B-B14F-4D97-AF65-F5344CB8AC3E}">
        <p14:creationId xmlns:p14="http://schemas.microsoft.com/office/powerpoint/2010/main" val="3472107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87101459"/>
              </p:ext>
            </p:extLst>
          </p:nvPr>
        </p:nvGraphicFramePr>
        <p:xfrm>
          <a:off x="672029" y="561859"/>
          <a:ext cx="7777907" cy="4076243"/>
        </p:xfrm>
        <a:graphic>
          <a:graphicData uri="http://schemas.openxmlformats.org/drawingml/2006/table">
            <a:tbl>
              <a:tblPr firstRow="1" firstCol="1" bandRow="1">
                <a:tableStyleId>{5940675A-B579-460E-94D1-54222C63F5DA}</a:tableStyleId>
              </a:tblPr>
              <a:tblGrid>
                <a:gridCol w="4813260">
                  <a:extLst>
                    <a:ext uri="{9D8B030D-6E8A-4147-A177-3AD203B41FA5}">
                      <a16:colId xmlns:a16="http://schemas.microsoft.com/office/drawing/2014/main" val="3086923673"/>
                    </a:ext>
                  </a:extLst>
                </a:gridCol>
                <a:gridCol w="1797482">
                  <a:extLst>
                    <a:ext uri="{9D8B030D-6E8A-4147-A177-3AD203B41FA5}">
                      <a16:colId xmlns:a16="http://schemas.microsoft.com/office/drawing/2014/main" val="2036573765"/>
                    </a:ext>
                  </a:extLst>
                </a:gridCol>
                <a:gridCol w="1167165">
                  <a:extLst>
                    <a:ext uri="{9D8B030D-6E8A-4147-A177-3AD203B41FA5}">
                      <a16:colId xmlns:a16="http://schemas.microsoft.com/office/drawing/2014/main" val="2883234704"/>
                    </a:ext>
                  </a:extLst>
                </a:gridCol>
              </a:tblGrid>
              <a:tr h="393703">
                <a:tc>
                  <a:txBody>
                    <a:bodyPr/>
                    <a:lstStyle/>
                    <a:p>
                      <a:pPr marL="0" marR="0" algn="ctr">
                        <a:lnSpc>
                          <a:spcPct val="115000"/>
                        </a:lnSpc>
                        <a:spcBef>
                          <a:spcPts val="0"/>
                        </a:spcBef>
                        <a:spcAft>
                          <a:spcPts val="0"/>
                        </a:spcAft>
                      </a:pPr>
                      <a:r>
                        <a:rPr lang="en-US" sz="1600">
                          <a:effectLst/>
                        </a:rPr>
                        <a:t>Ứng dụng</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Cơ sở ứng dụng</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a:effectLst/>
                        </a:rPr>
                        <a:t>Lợi ích</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0521703"/>
                  </a:ext>
                </a:extLst>
              </a:tr>
              <a:tr h="822210">
                <a:tc>
                  <a:txBody>
                    <a:bodyPr/>
                    <a:lstStyle/>
                    <a:p>
                      <a:pPr marL="0" marR="0" algn="just">
                        <a:lnSpc>
                          <a:spcPct val="115000"/>
                        </a:lnSpc>
                        <a:spcBef>
                          <a:spcPts val="0"/>
                        </a:spcBef>
                        <a:spcAft>
                          <a:spcPts val="0"/>
                        </a:spcAft>
                      </a:pPr>
                      <a:r>
                        <a:rPr lang="en-US" sz="1600">
                          <a:effectLst/>
                        </a:rPr>
                        <a:t>Dùng cây sống (cây keo, cây lống mức,...), cọc gỗ, cọc bê tông làm trụ bám cho cây khi trồng hồ tiêu.</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a:effectLst/>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a:effectLst/>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2526382"/>
                  </a:ext>
                </a:extLst>
              </a:tr>
              <a:tr h="393703">
                <a:tc>
                  <a:txBody>
                    <a:bodyPr/>
                    <a:lstStyle/>
                    <a:p>
                      <a:pPr marL="0" marR="0" algn="just">
                        <a:lnSpc>
                          <a:spcPct val="115000"/>
                        </a:lnSpc>
                        <a:spcBef>
                          <a:spcPts val="0"/>
                        </a:spcBef>
                        <a:spcAft>
                          <a:spcPts val="0"/>
                        </a:spcAft>
                      </a:pPr>
                      <a:r>
                        <a:rPr lang="en-US" sz="1600">
                          <a:effectLst/>
                        </a:rPr>
                        <a:t>Làm giàn khi trồng các cây dây leo như bầu, bị,...</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a:effectLst/>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a:effectLst/>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69313071"/>
                  </a:ext>
                </a:extLst>
              </a:tr>
              <a:tr h="822210">
                <a:tc>
                  <a:txBody>
                    <a:bodyPr/>
                    <a:lstStyle/>
                    <a:p>
                      <a:pPr marL="0" marR="0" algn="just">
                        <a:lnSpc>
                          <a:spcPct val="115000"/>
                        </a:lnSpc>
                        <a:spcBef>
                          <a:spcPts val="0"/>
                        </a:spcBef>
                        <a:spcAft>
                          <a:spcPts val="0"/>
                        </a:spcAft>
                      </a:pPr>
                      <a:r>
                        <a:rPr lang="en-US" sz="1600">
                          <a:effectLst/>
                        </a:rPr>
                        <a:t>Sử dụng các biện pháp bảo quản lạnh, khô, tránh ánh sáng,... để kéo dài thời gian ngủ của hạt.</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a:effectLst/>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a:effectLst/>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942151"/>
                  </a:ext>
                </a:extLst>
              </a:tr>
              <a:tr h="393703">
                <a:tc>
                  <a:txBody>
                    <a:bodyPr/>
                    <a:lstStyle/>
                    <a:p>
                      <a:pPr marL="0" marR="0" algn="just">
                        <a:lnSpc>
                          <a:spcPct val="115000"/>
                        </a:lnSpc>
                        <a:spcBef>
                          <a:spcPts val="0"/>
                        </a:spcBef>
                        <a:spcAft>
                          <a:spcPts val="0"/>
                        </a:spcAft>
                      </a:pPr>
                      <a:r>
                        <a:rPr lang="en-US" sz="1600">
                          <a:effectLst/>
                        </a:rPr>
                        <a:t>Trồng xen canh giữa cây ưa sáng và cây ưa bóng.</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a:effectLst/>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a:effectLst/>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0391494"/>
                  </a:ext>
                </a:extLst>
              </a:tr>
              <a:tr h="1250714">
                <a:tc>
                  <a:txBody>
                    <a:bodyPr/>
                    <a:lstStyle/>
                    <a:p>
                      <a:pPr marL="0" marR="0" algn="just">
                        <a:lnSpc>
                          <a:spcPct val="115000"/>
                        </a:lnSpc>
                        <a:spcBef>
                          <a:spcPts val="0"/>
                        </a:spcBef>
                        <a:spcAft>
                          <a:spcPts val="0"/>
                        </a:spcAft>
                      </a:pPr>
                      <a:r>
                        <a:rPr lang="en-US" sz="1600" dirty="0">
                          <a:effectLst/>
                        </a:rPr>
                        <a:t>Điều khiển quá trình ra hoa của cây thông qua điều khiển chế độ chiếu sáng, nhiệt độ,... Ví dụ: tăng thời gian chiếu sáng ở thanh long, cúc, mía,...</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a:effectLst/>
                        </a:rPr>
                        <a:t>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dirty="0">
                          <a:effectLst/>
                        </a:rPr>
                        <a:t> </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3432429"/>
                  </a:ext>
                </a:extLst>
              </a:tr>
            </a:tbl>
          </a:graphicData>
        </a:graphic>
      </p:graphicFrame>
    </p:spTree>
    <p:extLst>
      <p:ext uri="{BB962C8B-B14F-4D97-AF65-F5344CB8AC3E}">
        <p14:creationId xmlns:p14="http://schemas.microsoft.com/office/powerpoint/2010/main" val="327278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97"/>
        <p:cNvGrpSpPr/>
        <p:nvPr/>
      </p:nvGrpSpPr>
      <p:grpSpPr>
        <a:xfrm>
          <a:off x="0" y="0"/>
          <a:ext cx="0" cy="0"/>
          <a:chOff x="0" y="0"/>
          <a:chExt cx="0" cy="0"/>
        </a:xfrm>
      </p:grpSpPr>
      <p:pic>
        <p:nvPicPr>
          <p:cNvPr id="2401" name="Google Shape;2401;p7"/>
          <p:cNvPicPr preferRelativeResize="0"/>
          <p:nvPr/>
        </p:nvPicPr>
        <p:blipFill rotWithShape="1">
          <a:blip r:embed="rId3">
            <a:alphaModFix/>
          </a:blip>
          <a:srcRect/>
          <a:stretch/>
        </p:blipFill>
        <p:spPr>
          <a:xfrm flipH="1">
            <a:off x="6328048" y="1327354"/>
            <a:ext cx="2636879" cy="3737843"/>
          </a:xfrm>
          <a:prstGeom prst="rect">
            <a:avLst/>
          </a:prstGeom>
          <a:noFill/>
          <a:ln>
            <a:noFill/>
          </a:ln>
        </p:spPr>
      </p:pic>
      <p:grpSp>
        <p:nvGrpSpPr>
          <p:cNvPr id="7" name="Group 6">
            <a:extLst>
              <a:ext uri="{FF2B5EF4-FFF2-40B4-BE49-F238E27FC236}">
                <a16:creationId xmlns:a16="http://schemas.microsoft.com/office/drawing/2014/main" id="{2C621EB7-D2E3-48A6-1A31-C5F097F09BDF}"/>
              </a:ext>
            </a:extLst>
          </p:cNvPr>
          <p:cNvGrpSpPr/>
          <p:nvPr/>
        </p:nvGrpSpPr>
        <p:grpSpPr>
          <a:xfrm>
            <a:off x="545226" y="475970"/>
            <a:ext cx="5579318" cy="3226680"/>
            <a:chOff x="545226" y="475970"/>
            <a:chExt cx="5579318" cy="3226680"/>
          </a:xfrm>
        </p:grpSpPr>
        <p:pic>
          <p:nvPicPr>
            <p:cNvPr id="2" name="Google Shape;2282;p2">
              <a:extLst>
                <a:ext uri="{FF2B5EF4-FFF2-40B4-BE49-F238E27FC236}">
                  <a16:creationId xmlns:a16="http://schemas.microsoft.com/office/drawing/2014/main" id="{B32EBBE3-C288-6EE6-3742-68A08101F7C2}"/>
                </a:ext>
              </a:extLst>
            </p:cNvPr>
            <p:cNvPicPr preferRelativeResize="0"/>
            <p:nvPr/>
          </p:nvPicPr>
          <p:blipFill rotWithShape="1">
            <a:blip r:embed="rId4">
              <a:alphaModFix/>
            </a:blip>
            <a:srcRect/>
            <a:stretch/>
          </p:blipFill>
          <p:spPr>
            <a:xfrm>
              <a:off x="1129242" y="1440850"/>
              <a:ext cx="4995302" cy="2261800"/>
            </a:xfrm>
            <a:prstGeom prst="rect">
              <a:avLst/>
            </a:prstGeom>
            <a:noFill/>
            <a:ln>
              <a:noFill/>
            </a:ln>
          </p:spPr>
        </p:pic>
        <p:sp>
          <p:nvSpPr>
            <p:cNvPr id="5" name="TextBox 4">
              <a:extLst>
                <a:ext uri="{FF2B5EF4-FFF2-40B4-BE49-F238E27FC236}">
                  <a16:creationId xmlns:a16="http://schemas.microsoft.com/office/drawing/2014/main" id="{89E9282D-7466-B04E-19EA-4B2D46682CB0}"/>
                </a:ext>
              </a:extLst>
            </p:cNvPr>
            <p:cNvSpPr txBox="1"/>
            <p:nvPr/>
          </p:nvSpPr>
          <p:spPr>
            <a:xfrm>
              <a:off x="1611922" y="1630755"/>
              <a:ext cx="4228439" cy="188199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tab pos="742950" algn="l"/>
                </a:tabLst>
                <a:defRPr/>
              </a:pPr>
              <a:r>
                <a:rPr kumimoji="0" lang="en-US" sz="2000" b="0"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rPr>
                <a:t>Lấy một số ví dụ về cảm ứng ở thực vật thể hiện vai trò tận dụng nguồn sống trong điều kiện môi trường bất lợi.</a:t>
              </a:r>
            </a:p>
          </p:txBody>
        </p:sp>
        <p:pic>
          <p:nvPicPr>
            <p:cNvPr id="6" name="Picture 46">
              <a:extLst>
                <a:ext uri="{FF2B5EF4-FFF2-40B4-BE49-F238E27FC236}">
                  <a16:creationId xmlns:a16="http://schemas.microsoft.com/office/drawing/2014/main" id="{1182E79F-C729-0739-85A3-1707B22797AE}"/>
                </a:ext>
              </a:extLst>
            </p:cNvPr>
            <p:cNvPicPr>
              <a:picLocks noChangeAspect="1"/>
            </p:cNvPicPr>
            <p:nvPr/>
          </p:nvPicPr>
          <p:blipFill>
            <a:blip r:embed="rId5"/>
            <a:srcRect/>
            <a:stretch>
              <a:fillRect/>
            </a:stretch>
          </p:blipFill>
          <p:spPr>
            <a:xfrm>
              <a:off x="545226" y="475970"/>
              <a:ext cx="1443622" cy="2044067"/>
            </a:xfrm>
            <a:prstGeom prst="rect">
              <a:avLst/>
            </a:prstGeom>
          </p:spPr>
        </p:pic>
      </p:grpSp>
    </p:spTree>
    <p:extLst>
      <p:ext uri="{BB962C8B-B14F-4D97-AF65-F5344CB8AC3E}">
        <p14:creationId xmlns:p14="http://schemas.microsoft.com/office/powerpoint/2010/main" val="152198677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01"/>
                                        </p:tgtEl>
                                        <p:attrNameLst>
                                          <p:attrName>style.visibility</p:attrName>
                                        </p:attrNameLst>
                                      </p:cBhvr>
                                      <p:to>
                                        <p:strVal val="visible"/>
                                      </p:to>
                                    </p:set>
                                    <p:animEffect transition="in" filter="fade">
                                      <p:cBhvr>
                                        <p:cTn id="7" dur="500"/>
                                        <p:tgtEl>
                                          <p:spTgt spid="2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sp>
        <p:nvSpPr>
          <p:cNvPr id="4" name="TextBox 3">
            <a:extLst>
              <a:ext uri="{FF2B5EF4-FFF2-40B4-BE49-F238E27FC236}">
                <a16:creationId xmlns:a16="http://schemas.microsoft.com/office/drawing/2014/main" id="{C566D65C-C9F5-E5F3-6383-6CC74DAFD8C3}"/>
              </a:ext>
            </a:extLst>
          </p:cNvPr>
          <p:cNvSpPr txBox="1"/>
          <p:nvPr/>
        </p:nvSpPr>
        <p:spPr>
          <a:xfrm>
            <a:off x="1138044" y="1399922"/>
            <a:ext cx="4082885" cy="2343655"/>
          </a:xfrm>
          <a:prstGeom prst="rect">
            <a:avLst/>
          </a:prstGeom>
          <a:noFill/>
        </p:spPr>
        <p:txBody>
          <a:bodyPr wrap="square">
            <a:spAutoFit/>
          </a:bodyPr>
          <a:lstStyle/>
          <a:p>
            <a:pPr marL="0" marR="0" algn="just">
              <a:lnSpc>
                <a:spcPct val="150000"/>
              </a:lnSpc>
              <a:spcBef>
                <a:spcPts val="0"/>
              </a:spcBef>
              <a:spcAft>
                <a:spcPts val="0"/>
              </a:spcAft>
              <a:tabLst>
                <a:tab pos="0" algn="l"/>
              </a:tabLst>
            </a:pPr>
            <a:r>
              <a:rPr lang="en-US" sz="2000">
                <a:effectLst/>
                <a:latin typeface="+mj-lt"/>
                <a:ea typeface="Times New Roman" panose="02020603050405020304" pitchFamily="18" charset="0"/>
              </a:rPr>
              <a:t>(1) Trong điều kiện thiếu ánh sáng như khi cây trồng cạnh các tòa nhà cao tầng, thân cây sẽ uốn cong ra phía ngoài (ngược hướng với tòa nhà).</a:t>
            </a:r>
            <a:endParaRPr lang="en-US" sz="2000">
              <a:effectLst/>
              <a:latin typeface="+mj-lt"/>
              <a:ea typeface="Calibri" panose="020F0502020204030204" pitchFamily="34" charset="0"/>
            </a:endParaRPr>
          </a:p>
        </p:txBody>
      </p:sp>
      <p:sp>
        <p:nvSpPr>
          <p:cNvPr id="5" name="Freeform 3">
            <a:extLst>
              <a:ext uri="{FF2B5EF4-FFF2-40B4-BE49-F238E27FC236}">
                <a16:creationId xmlns:a16="http://schemas.microsoft.com/office/drawing/2014/main" id="{FD216188-1D3B-54E4-8C02-9463D8D2F901}"/>
              </a:ext>
            </a:extLst>
          </p:cNvPr>
          <p:cNvSpPr/>
          <p:nvPr/>
        </p:nvSpPr>
        <p:spPr>
          <a:xfrm>
            <a:off x="5896899" y="881506"/>
            <a:ext cx="2192591" cy="3380485"/>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sp>
        <p:nvSpPr>
          <p:cNvPr id="4" name="TextBox 3">
            <a:extLst>
              <a:ext uri="{FF2B5EF4-FFF2-40B4-BE49-F238E27FC236}">
                <a16:creationId xmlns:a16="http://schemas.microsoft.com/office/drawing/2014/main" id="{C566D65C-C9F5-E5F3-6383-6CC74DAFD8C3}"/>
              </a:ext>
            </a:extLst>
          </p:cNvPr>
          <p:cNvSpPr txBox="1"/>
          <p:nvPr/>
        </p:nvSpPr>
        <p:spPr>
          <a:xfrm>
            <a:off x="1049556" y="1630755"/>
            <a:ext cx="2637542" cy="188199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tab pos="0" algn="l"/>
              </a:tabLst>
              <a:defRPr/>
            </a:pPr>
            <a:r>
              <a:rPr lang="en-US" sz="2000">
                <a:effectLst/>
                <a:latin typeface="+mj-lt"/>
                <a:ea typeface="Times New Roman" panose="02020603050405020304" pitchFamily="18" charset="0"/>
              </a:rPr>
              <a:t>(2) Cây trồng cạnh bờ ao, bờ sông… rễ cây mọc hướng về phía nguồn nước.</a:t>
            </a:r>
            <a:endParaRPr kumimoji="0" lang="en-US" sz="2000" b="0" i="0" u="none" strike="noStrike" kern="0" cap="none" spc="0" normalizeH="0" baseline="0" noProof="0">
              <a:ln>
                <a:noFill/>
              </a:ln>
              <a:solidFill>
                <a:srgbClr val="000000"/>
              </a:solidFill>
              <a:effectLst/>
              <a:uLnTx/>
              <a:uFillTx/>
              <a:latin typeface="+mj-lt"/>
              <a:ea typeface="Calibri" panose="020F0502020204030204" pitchFamily="34" charset="0"/>
              <a:cs typeface="Arial"/>
              <a:sym typeface="Arial"/>
            </a:endParaRPr>
          </a:p>
        </p:txBody>
      </p:sp>
      <p:sp>
        <p:nvSpPr>
          <p:cNvPr id="3" name="Freeform 4">
            <a:extLst>
              <a:ext uri="{FF2B5EF4-FFF2-40B4-BE49-F238E27FC236}">
                <a16:creationId xmlns:a16="http://schemas.microsoft.com/office/drawing/2014/main" id="{85CC3C19-8874-DF8A-FE22-88B4BA999189}"/>
              </a:ext>
            </a:extLst>
          </p:cNvPr>
          <p:cNvSpPr/>
          <p:nvPr/>
        </p:nvSpPr>
        <p:spPr>
          <a:xfrm>
            <a:off x="3938839" y="1236865"/>
            <a:ext cx="4155605" cy="2784255"/>
          </a:xfrm>
          <a:custGeom>
            <a:avLst/>
            <a:gdLst/>
            <a:ahLst/>
            <a:cxnLst/>
            <a:rect l="l" t="t" r="r" b="b"/>
            <a:pathLst>
              <a:path w="7550407" h="5058772">
                <a:moveTo>
                  <a:pt x="0" y="0"/>
                </a:moveTo>
                <a:lnTo>
                  <a:pt x="7550406" y="0"/>
                </a:lnTo>
                <a:lnTo>
                  <a:pt x="7550406" y="5058773"/>
                </a:lnTo>
                <a:lnTo>
                  <a:pt x="0" y="5058773"/>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77703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BF46"/>
        </a:solidFill>
        <a:effectLst/>
      </p:bgPr>
    </p:bg>
    <p:spTree>
      <p:nvGrpSpPr>
        <p:cNvPr id="1" name="Shape 2301"/>
        <p:cNvGrpSpPr/>
        <p:nvPr/>
      </p:nvGrpSpPr>
      <p:grpSpPr>
        <a:xfrm>
          <a:off x="0" y="0"/>
          <a:ext cx="0" cy="0"/>
          <a:chOff x="0" y="0"/>
          <a:chExt cx="0" cy="0"/>
        </a:xfrm>
      </p:grpSpPr>
      <p:pic>
        <p:nvPicPr>
          <p:cNvPr id="2302" name="Google Shape;2302;p4"/>
          <p:cNvPicPr preferRelativeResize="0"/>
          <p:nvPr/>
        </p:nvPicPr>
        <p:blipFill rotWithShape="1">
          <a:blip r:embed="rId3">
            <a:alphaModFix/>
          </a:blip>
          <a:srcRect/>
          <a:stretch/>
        </p:blipFill>
        <p:spPr>
          <a:xfrm>
            <a:off x="4845539" y="1936684"/>
            <a:ext cx="3897923" cy="2977038"/>
          </a:xfrm>
          <a:prstGeom prst="rect">
            <a:avLst/>
          </a:prstGeom>
          <a:noFill/>
          <a:ln>
            <a:noFill/>
          </a:ln>
        </p:spPr>
      </p:pic>
      <p:sp>
        <p:nvSpPr>
          <p:cNvPr id="2303" name="Google Shape;2303;p4"/>
          <p:cNvSpPr txBox="1"/>
          <p:nvPr/>
        </p:nvSpPr>
        <p:spPr>
          <a:xfrm>
            <a:off x="873987" y="1115588"/>
            <a:ext cx="5283465"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b="1" i="0" u="none" strike="noStrike" cap="none">
                <a:solidFill>
                  <a:srgbClr val="694C09"/>
                </a:solidFill>
                <a:latin typeface="Arial"/>
                <a:ea typeface="Arial"/>
                <a:cs typeface="Arial"/>
                <a:sym typeface="Arial"/>
              </a:rPr>
              <a:t>BÀI </a:t>
            </a:r>
            <a:r>
              <a:rPr lang="en-US" sz="4000" b="1">
                <a:solidFill>
                  <a:srgbClr val="694C09"/>
                </a:solidFill>
              </a:rPr>
              <a:t>15. CẢM ỨNG Ở THỰC VẬT</a:t>
            </a:r>
            <a:endParaRPr sz="4000" b="1" i="0" u="none" strike="noStrike" cap="none">
              <a:solidFill>
                <a:srgbClr val="694C09"/>
              </a:solidFill>
              <a:latin typeface="Arial"/>
              <a:ea typeface="Arial"/>
              <a:cs typeface="Arial"/>
              <a:sym typeface="Arial"/>
            </a:endParaRPr>
          </a:p>
        </p:txBody>
      </p:sp>
      <p:sp>
        <p:nvSpPr>
          <p:cNvPr id="2304" name="Google Shape;2304;p4"/>
          <p:cNvSpPr/>
          <p:nvPr/>
        </p:nvSpPr>
        <p:spPr>
          <a:xfrm>
            <a:off x="-103153" y="2943616"/>
            <a:ext cx="2633412" cy="2199884"/>
          </a:xfrm>
          <a:custGeom>
            <a:avLst/>
            <a:gdLst/>
            <a:ahLst/>
            <a:cxnLst/>
            <a:rect l="l" t="t" r="r" b="b"/>
            <a:pathLst>
              <a:path w="4151122" h="4114800" extrusionOk="0">
                <a:moveTo>
                  <a:pt x="0" y="0"/>
                </a:moveTo>
                <a:lnTo>
                  <a:pt x="4151122" y="0"/>
                </a:lnTo>
                <a:lnTo>
                  <a:pt x="4151122" y="4114800"/>
                </a:lnTo>
                <a:lnTo>
                  <a:pt x="0" y="4114800"/>
                </a:lnTo>
                <a:lnTo>
                  <a:pt x="0" y="0"/>
                </a:lnTo>
                <a:close/>
              </a:path>
            </a:pathLst>
          </a:custGeom>
          <a:blipFill rotWithShape="1">
            <a:blip r:embed="rId4">
              <a:alphaModFix/>
            </a:blip>
            <a:stretch>
              <a:fillRect/>
            </a:stretch>
          </a:blipFill>
          <a:ln>
            <a:noFill/>
          </a:ln>
        </p:spPr>
      </p:sp>
    </p:spTree>
  </p:cSld>
  <p:clrMapOvr>
    <a:masterClrMapping/>
  </p:clrMapOvr>
  <p:transition spd="med">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60"/>
        <p:cNvGrpSpPr/>
        <p:nvPr/>
      </p:nvGrpSpPr>
      <p:grpSpPr>
        <a:xfrm>
          <a:off x="0" y="0"/>
          <a:ext cx="0" cy="0"/>
          <a:chOff x="0" y="0"/>
          <a:chExt cx="0" cy="0"/>
        </a:xfrm>
      </p:grpSpPr>
      <p:pic>
        <p:nvPicPr>
          <p:cNvPr id="2" name="SINH HỌC 11_ KHTN 7_ CẢM ỨNG Ở THỰC VẬT_ ỨNG ĐỘNG, HƯỚNG ĐỘNG Ở THỰC VẬT bài học thú vị">
            <a:hlinkClick r:id="" action="ppaction://media"/>
            <a:extLst>
              <a:ext uri="{FF2B5EF4-FFF2-40B4-BE49-F238E27FC236}">
                <a16:creationId xmlns:a16="http://schemas.microsoft.com/office/drawing/2014/main" id="{D594DB7C-CEAC-6EB8-9E48-A845C7A412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8645" y="539238"/>
            <a:ext cx="7226710" cy="40650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1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35"/>
        <p:cNvGrpSpPr/>
        <p:nvPr/>
      </p:nvGrpSpPr>
      <p:grpSpPr>
        <a:xfrm>
          <a:off x="0" y="0"/>
          <a:ext cx="0" cy="0"/>
          <a:chOff x="0" y="0"/>
          <a:chExt cx="0" cy="0"/>
        </a:xfrm>
      </p:grpSpPr>
      <p:pic>
        <p:nvPicPr>
          <p:cNvPr id="2436" name="Google Shape;2436;p11"/>
          <p:cNvPicPr preferRelativeResize="0"/>
          <p:nvPr/>
        </p:nvPicPr>
        <p:blipFill rotWithShape="1">
          <a:blip r:embed="rId3">
            <a:alphaModFix/>
          </a:blip>
          <a:srcRect/>
          <a:stretch/>
        </p:blipFill>
        <p:spPr>
          <a:xfrm flipH="1">
            <a:off x="0" y="1340346"/>
            <a:ext cx="4365523" cy="3714663"/>
          </a:xfrm>
          <a:prstGeom prst="rect">
            <a:avLst/>
          </a:prstGeom>
          <a:noFill/>
          <a:ln>
            <a:noFill/>
          </a:ln>
        </p:spPr>
      </p:pic>
      <p:sp>
        <p:nvSpPr>
          <p:cNvPr id="2437" name="Google Shape;2437;p11"/>
          <p:cNvSpPr txBox="1"/>
          <p:nvPr/>
        </p:nvSpPr>
        <p:spPr>
          <a:xfrm>
            <a:off x="2875935" y="1556107"/>
            <a:ext cx="5125065" cy="13387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187E89"/>
              </a:buClr>
              <a:buSzPts val="4800"/>
              <a:buFont typeface="Arial"/>
              <a:buNone/>
              <a:tabLst/>
              <a:defRPr/>
            </a:pPr>
            <a:r>
              <a:rPr lang="en-US" sz="5400" b="1" dirty="0" smtClean="0">
                <a:solidFill>
                  <a:srgbClr val="FF0000"/>
                </a:solidFill>
              </a:rPr>
              <a:t>Luyện Tập</a:t>
            </a:r>
            <a:endParaRPr kumimoji="0" sz="5400" b="1" i="0" u="none" strike="noStrike" kern="0" cap="none" spc="0" normalizeH="0" baseline="0" noProof="0" dirty="0">
              <a:ln>
                <a:noFill/>
              </a:ln>
              <a:solidFill>
                <a:srgbClr val="FF0000"/>
              </a:solidFill>
              <a:effectLst/>
              <a:uLnTx/>
              <a:uFillTx/>
              <a:sym typeface="Arial"/>
            </a:endParaRPr>
          </a:p>
        </p:txBody>
      </p:sp>
    </p:spTree>
    <p:extLst>
      <p:ext uri="{BB962C8B-B14F-4D97-AF65-F5344CB8AC3E}">
        <p14:creationId xmlns:p14="http://schemas.microsoft.com/office/powerpoint/2010/main" val="346971808"/>
      </p:ext>
    </p:extLst>
  </p:cSld>
  <p:clrMapOvr>
    <a:masterClrMapping/>
  </p:clrMapOvr>
  <p:transition spd="med">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97"/>
        <p:cNvGrpSpPr/>
        <p:nvPr/>
      </p:nvGrpSpPr>
      <p:grpSpPr>
        <a:xfrm>
          <a:off x="0" y="0"/>
          <a:ext cx="0" cy="0"/>
          <a:chOff x="0" y="0"/>
          <a:chExt cx="0" cy="0"/>
        </a:xfrm>
      </p:grpSpPr>
      <p:pic>
        <p:nvPicPr>
          <p:cNvPr id="2401" name="Google Shape;2401;p7"/>
          <p:cNvPicPr preferRelativeResize="0"/>
          <p:nvPr/>
        </p:nvPicPr>
        <p:blipFill rotWithShape="1">
          <a:blip r:embed="rId3">
            <a:alphaModFix/>
          </a:blip>
          <a:srcRect/>
          <a:stretch/>
        </p:blipFill>
        <p:spPr>
          <a:xfrm flipH="1">
            <a:off x="6328048" y="1327354"/>
            <a:ext cx="2636879" cy="3737843"/>
          </a:xfrm>
          <a:prstGeom prst="rect">
            <a:avLst/>
          </a:prstGeom>
          <a:noFill/>
          <a:ln>
            <a:noFill/>
          </a:ln>
        </p:spPr>
      </p:pic>
      <p:grpSp>
        <p:nvGrpSpPr>
          <p:cNvPr id="7" name="Group 6">
            <a:extLst>
              <a:ext uri="{FF2B5EF4-FFF2-40B4-BE49-F238E27FC236}">
                <a16:creationId xmlns:a16="http://schemas.microsoft.com/office/drawing/2014/main" id="{2C621EB7-D2E3-48A6-1A31-C5F097F09BDF}"/>
              </a:ext>
            </a:extLst>
          </p:cNvPr>
          <p:cNvGrpSpPr/>
          <p:nvPr/>
        </p:nvGrpSpPr>
        <p:grpSpPr>
          <a:xfrm>
            <a:off x="545226" y="475970"/>
            <a:ext cx="5579318" cy="3853527"/>
            <a:chOff x="545226" y="475970"/>
            <a:chExt cx="5579318" cy="3853527"/>
          </a:xfrm>
        </p:grpSpPr>
        <p:pic>
          <p:nvPicPr>
            <p:cNvPr id="2" name="Google Shape;2282;p2">
              <a:extLst>
                <a:ext uri="{FF2B5EF4-FFF2-40B4-BE49-F238E27FC236}">
                  <a16:creationId xmlns:a16="http://schemas.microsoft.com/office/drawing/2014/main" id="{B32EBBE3-C288-6EE6-3742-68A08101F7C2}"/>
                </a:ext>
              </a:extLst>
            </p:cNvPr>
            <p:cNvPicPr preferRelativeResize="0"/>
            <p:nvPr/>
          </p:nvPicPr>
          <p:blipFill rotWithShape="1">
            <a:blip r:embed="rId4">
              <a:alphaModFix/>
            </a:blip>
            <a:srcRect/>
            <a:stretch/>
          </p:blipFill>
          <p:spPr>
            <a:xfrm>
              <a:off x="1129242" y="1440850"/>
              <a:ext cx="4995302" cy="2261800"/>
            </a:xfrm>
            <a:prstGeom prst="rect">
              <a:avLst/>
            </a:prstGeom>
            <a:noFill/>
            <a:ln>
              <a:noFill/>
            </a:ln>
          </p:spPr>
        </p:pic>
        <p:sp>
          <p:nvSpPr>
            <p:cNvPr id="5" name="TextBox 4">
              <a:extLst>
                <a:ext uri="{FF2B5EF4-FFF2-40B4-BE49-F238E27FC236}">
                  <a16:creationId xmlns:a16="http://schemas.microsoft.com/office/drawing/2014/main" id="{89E9282D-7466-B04E-19EA-4B2D46682CB0}"/>
                </a:ext>
              </a:extLst>
            </p:cNvPr>
            <p:cNvSpPr txBox="1"/>
            <p:nvPr/>
          </p:nvSpPr>
          <p:spPr>
            <a:xfrm>
              <a:off x="1611922" y="1651841"/>
              <a:ext cx="4370237" cy="2677656"/>
            </a:xfrm>
            <a:prstGeom prst="rect">
              <a:avLst/>
            </a:prstGeom>
            <a:noFill/>
          </p:spPr>
          <p:txBody>
            <a:bodyPr wrap="square">
              <a:spAutoFit/>
            </a:bodyPr>
            <a:lstStyle/>
            <a:p>
              <a:r>
                <a:rPr lang="en-US" sz="2000" i="1" dirty="0"/>
                <a:t>Hãy dự đoán cây sẽ phản ứng như thế nào trong các trường hợp sau đây. Giải thích.</a:t>
              </a:r>
              <a:endParaRPr lang="vi-VN" sz="2000" dirty="0"/>
            </a:p>
            <a:p>
              <a:r>
                <a:rPr lang="en-US" sz="2000" i="1" dirty="0"/>
                <a:t>a) Treo chậu cây nằm ngang so với mặt đất.</a:t>
              </a:r>
              <a:endParaRPr lang="vi-VN" sz="2000" dirty="0"/>
            </a:p>
            <a:p>
              <a:r>
                <a:rPr lang="en-US" sz="2000" i="1" dirty="0"/>
                <a:t>b) Treo chậu cây ở tư thế úp ngược.</a:t>
              </a:r>
              <a:endParaRPr lang="vi-VN" sz="2000" dirty="0"/>
            </a:p>
            <a:p>
              <a:pPr marL="0" marR="0" algn="just">
                <a:lnSpc>
                  <a:spcPct val="150000"/>
                </a:lnSpc>
                <a:spcBef>
                  <a:spcPts val="0"/>
                </a:spcBef>
                <a:spcAft>
                  <a:spcPts val="0"/>
                </a:spcAft>
                <a:tabLst>
                  <a:tab pos="742950" algn="l"/>
                </a:tabLst>
              </a:pPr>
              <a:endParaRPr lang="en-US" sz="3200" dirty="0">
                <a:effectLst/>
                <a:latin typeface="+mj-lt"/>
                <a:ea typeface="Calibri" panose="020F0502020204030204" pitchFamily="34" charset="0"/>
              </a:endParaRPr>
            </a:p>
          </p:txBody>
        </p:sp>
        <p:pic>
          <p:nvPicPr>
            <p:cNvPr id="6" name="Picture 46">
              <a:extLst>
                <a:ext uri="{FF2B5EF4-FFF2-40B4-BE49-F238E27FC236}">
                  <a16:creationId xmlns:a16="http://schemas.microsoft.com/office/drawing/2014/main" id="{1182E79F-C729-0739-85A3-1707B22797AE}"/>
                </a:ext>
              </a:extLst>
            </p:cNvPr>
            <p:cNvPicPr>
              <a:picLocks noChangeAspect="1"/>
            </p:cNvPicPr>
            <p:nvPr/>
          </p:nvPicPr>
          <p:blipFill>
            <a:blip r:embed="rId5"/>
            <a:srcRect/>
            <a:stretch>
              <a:fillRect/>
            </a:stretch>
          </p:blipFill>
          <p:spPr>
            <a:xfrm>
              <a:off x="545226" y="475970"/>
              <a:ext cx="1443622" cy="2044067"/>
            </a:xfrm>
            <a:prstGeom prst="rect">
              <a:avLst/>
            </a:prstGeom>
          </p:spPr>
        </p:pic>
      </p:grpSp>
    </p:spTree>
    <p:extLst>
      <p:ext uri="{BB962C8B-B14F-4D97-AF65-F5344CB8AC3E}">
        <p14:creationId xmlns:p14="http://schemas.microsoft.com/office/powerpoint/2010/main" val="311586363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01"/>
                                        </p:tgtEl>
                                        <p:attrNameLst>
                                          <p:attrName>style.visibility</p:attrName>
                                        </p:attrNameLst>
                                      </p:cBhvr>
                                      <p:to>
                                        <p:strVal val="visible"/>
                                      </p:to>
                                    </p:set>
                                    <p:animEffect transition="in" filter="fade">
                                      <p:cBhvr>
                                        <p:cTn id="7" dur="500"/>
                                        <p:tgtEl>
                                          <p:spTgt spid="2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97"/>
        <p:cNvGrpSpPr/>
        <p:nvPr/>
      </p:nvGrpSpPr>
      <p:grpSpPr>
        <a:xfrm>
          <a:off x="0" y="0"/>
          <a:ext cx="0" cy="0"/>
          <a:chOff x="0" y="0"/>
          <a:chExt cx="0" cy="0"/>
        </a:xfrm>
      </p:grpSpPr>
      <p:pic>
        <p:nvPicPr>
          <p:cNvPr id="2401" name="Google Shape;2401;p7"/>
          <p:cNvPicPr preferRelativeResize="0"/>
          <p:nvPr/>
        </p:nvPicPr>
        <p:blipFill rotWithShape="1">
          <a:blip r:embed="rId3">
            <a:alphaModFix/>
          </a:blip>
          <a:srcRect/>
          <a:stretch/>
        </p:blipFill>
        <p:spPr>
          <a:xfrm flipH="1">
            <a:off x="6328048" y="1327354"/>
            <a:ext cx="2636879" cy="3737843"/>
          </a:xfrm>
          <a:prstGeom prst="rect">
            <a:avLst/>
          </a:prstGeom>
          <a:noFill/>
          <a:ln>
            <a:noFill/>
          </a:ln>
        </p:spPr>
      </p:pic>
      <p:grpSp>
        <p:nvGrpSpPr>
          <p:cNvPr id="7" name="Group 6">
            <a:extLst>
              <a:ext uri="{FF2B5EF4-FFF2-40B4-BE49-F238E27FC236}">
                <a16:creationId xmlns:a16="http://schemas.microsoft.com/office/drawing/2014/main" id="{2C621EB7-D2E3-48A6-1A31-C5F097F09BDF}"/>
              </a:ext>
            </a:extLst>
          </p:cNvPr>
          <p:cNvGrpSpPr/>
          <p:nvPr/>
        </p:nvGrpSpPr>
        <p:grpSpPr>
          <a:xfrm>
            <a:off x="545226" y="475970"/>
            <a:ext cx="5579318" cy="4407525"/>
            <a:chOff x="545226" y="475970"/>
            <a:chExt cx="5579318" cy="4407525"/>
          </a:xfrm>
        </p:grpSpPr>
        <p:pic>
          <p:nvPicPr>
            <p:cNvPr id="2" name="Google Shape;2282;p2">
              <a:extLst>
                <a:ext uri="{FF2B5EF4-FFF2-40B4-BE49-F238E27FC236}">
                  <a16:creationId xmlns:a16="http://schemas.microsoft.com/office/drawing/2014/main" id="{B32EBBE3-C288-6EE6-3742-68A08101F7C2}"/>
                </a:ext>
              </a:extLst>
            </p:cNvPr>
            <p:cNvPicPr preferRelativeResize="0"/>
            <p:nvPr/>
          </p:nvPicPr>
          <p:blipFill rotWithShape="1">
            <a:blip r:embed="rId4">
              <a:alphaModFix/>
            </a:blip>
            <a:srcRect/>
            <a:stretch/>
          </p:blipFill>
          <p:spPr>
            <a:xfrm>
              <a:off x="1129242" y="1440850"/>
              <a:ext cx="4995302" cy="2261800"/>
            </a:xfrm>
            <a:prstGeom prst="rect">
              <a:avLst/>
            </a:prstGeom>
            <a:noFill/>
            <a:ln>
              <a:noFill/>
            </a:ln>
          </p:spPr>
        </p:pic>
        <p:sp>
          <p:nvSpPr>
            <p:cNvPr id="5" name="TextBox 4">
              <a:extLst>
                <a:ext uri="{FF2B5EF4-FFF2-40B4-BE49-F238E27FC236}">
                  <a16:creationId xmlns:a16="http://schemas.microsoft.com/office/drawing/2014/main" id="{89E9282D-7466-B04E-19EA-4B2D46682CB0}"/>
                </a:ext>
              </a:extLst>
            </p:cNvPr>
            <p:cNvSpPr txBox="1"/>
            <p:nvPr/>
          </p:nvSpPr>
          <p:spPr>
            <a:xfrm>
              <a:off x="1611922" y="1651841"/>
              <a:ext cx="4370237" cy="3231654"/>
            </a:xfrm>
            <a:prstGeom prst="rect">
              <a:avLst/>
            </a:prstGeom>
            <a:noFill/>
          </p:spPr>
          <p:txBody>
            <a:bodyPr wrap="square">
              <a:spAutoFit/>
            </a:bodyPr>
            <a:lstStyle/>
            <a:p>
              <a:r>
                <a:rPr lang="en-US" sz="2400" i="1" dirty="0"/>
                <a:t>Hiện tượng ngừng sinh trưởng của chồi vào mùa đông ở cây phượng thuộc kiểu vận động cảm ứng nào? Giải thích?</a:t>
              </a:r>
              <a:endParaRPr lang="vi-VN" sz="2400" dirty="0"/>
            </a:p>
            <a:p>
              <a:endParaRPr lang="vi-VN" sz="3600" dirty="0"/>
            </a:p>
            <a:p>
              <a:pPr marL="0" marR="0" algn="just">
                <a:lnSpc>
                  <a:spcPct val="150000"/>
                </a:lnSpc>
                <a:spcBef>
                  <a:spcPts val="0"/>
                </a:spcBef>
                <a:spcAft>
                  <a:spcPts val="0"/>
                </a:spcAft>
                <a:tabLst>
                  <a:tab pos="742950" algn="l"/>
                </a:tabLst>
              </a:pPr>
              <a:endParaRPr lang="en-US" sz="4800" dirty="0">
                <a:effectLst/>
                <a:latin typeface="+mj-lt"/>
                <a:ea typeface="Calibri" panose="020F0502020204030204" pitchFamily="34" charset="0"/>
              </a:endParaRPr>
            </a:p>
          </p:txBody>
        </p:sp>
        <p:pic>
          <p:nvPicPr>
            <p:cNvPr id="6" name="Picture 46">
              <a:extLst>
                <a:ext uri="{FF2B5EF4-FFF2-40B4-BE49-F238E27FC236}">
                  <a16:creationId xmlns:a16="http://schemas.microsoft.com/office/drawing/2014/main" id="{1182E79F-C729-0739-85A3-1707B22797AE}"/>
                </a:ext>
              </a:extLst>
            </p:cNvPr>
            <p:cNvPicPr>
              <a:picLocks noChangeAspect="1"/>
            </p:cNvPicPr>
            <p:nvPr/>
          </p:nvPicPr>
          <p:blipFill>
            <a:blip r:embed="rId5"/>
            <a:srcRect/>
            <a:stretch>
              <a:fillRect/>
            </a:stretch>
          </p:blipFill>
          <p:spPr>
            <a:xfrm>
              <a:off x="545226" y="475970"/>
              <a:ext cx="1443622" cy="2044067"/>
            </a:xfrm>
            <a:prstGeom prst="rect">
              <a:avLst/>
            </a:prstGeom>
          </p:spPr>
        </p:pic>
      </p:grpSp>
    </p:spTree>
    <p:extLst>
      <p:ext uri="{BB962C8B-B14F-4D97-AF65-F5344CB8AC3E}">
        <p14:creationId xmlns:p14="http://schemas.microsoft.com/office/powerpoint/2010/main" val="358391751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01"/>
                                        </p:tgtEl>
                                        <p:attrNameLst>
                                          <p:attrName>style.visibility</p:attrName>
                                        </p:attrNameLst>
                                      </p:cBhvr>
                                      <p:to>
                                        <p:strVal val="visible"/>
                                      </p:to>
                                    </p:set>
                                    <p:animEffect transition="in" filter="fade">
                                      <p:cBhvr>
                                        <p:cTn id="7" dur="500"/>
                                        <p:tgtEl>
                                          <p:spTgt spid="2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35"/>
        <p:cNvGrpSpPr/>
        <p:nvPr/>
      </p:nvGrpSpPr>
      <p:grpSpPr>
        <a:xfrm>
          <a:off x="0" y="0"/>
          <a:ext cx="0" cy="0"/>
          <a:chOff x="0" y="0"/>
          <a:chExt cx="0" cy="0"/>
        </a:xfrm>
      </p:grpSpPr>
      <p:pic>
        <p:nvPicPr>
          <p:cNvPr id="2436" name="Google Shape;2436;p11"/>
          <p:cNvPicPr preferRelativeResize="0"/>
          <p:nvPr/>
        </p:nvPicPr>
        <p:blipFill rotWithShape="1">
          <a:blip r:embed="rId3">
            <a:alphaModFix/>
          </a:blip>
          <a:srcRect/>
          <a:stretch/>
        </p:blipFill>
        <p:spPr>
          <a:xfrm flipH="1">
            <a:off x="0" y="1340346"/>
            <a:ext cx="4365523" cy="3714663"/>
          </a:xfrm>
          <a:prstGeom prst="rect">
            <a:avLst/>
          </a:prstGeom>
          <a:noFill/>
          <a:ln>
            <a:noFill/>
          </a:ln>
        </p:spPr>
      </p:pic>
      <p:sp>
        <p:nvSpPr>
          <p:cNvPr id="2437" name="Google Shape;2437;p11"/>
          <p:cNvSpPr txBox="1"/>
          <p:nvPr/>
        </p:nvSpPr>
        <p:spPr>
          <a:xfrm>
            <a:off x="2875935" y="1556107"/>
            <a:ext cx="5125065" cy="13387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187E89"/>
              </a:buClr>
              <a:buSzPts val="4800"/>
              <a:buFont typeface="Arial"/>
              <a:buNone/>
              <a:tabLst/>
              <a:defRPr/>
            </a:pPr>
            <a:r>
              <a:rPr lang="en-US" sz="5400" b="1" noProof="0" dirty="0" smtClean="0">
                <a:solidFill>
                  <a:srgbClr val="FF0000"/>
                </a:solidFill>
              </a:rPr>
              <a:t>Vận dụng</a:t>
            </a:r>
            <a:endParaRPr kumimoji="0" sz="5400" b="1" i="0" u="none" strike="noStrike" kern="0" cap="none" spc="0" normalizeH="0" baseline="0" noProof="0" dirty="0">
              <a:ln>
                <a:noFill/>
              </a:ln>
              <a:solidFill>
                <a:srgbClr val="FF0000"/>
              </a:solidFill>
              <a:effectLst/>
              <a:uLnTx/>
              <a:uFillTx/>
              <a:sym typeface="Arial"/>
            </a:endParaRPr>
          </a:p>
        </p:txBody>
      </p:sp>
    </p:spTree>
    <p:extLst>
      <p:ext uri="{BB962C8B-B14F-4D97-AF65-F5344CB8AC3E}">
        <p14:creationId xmlns:p14="http://schemas.microsoft.com/office/powerpoint/2010/main" val="4095629118"/>
      </p:ext>
    </p:extLst>
  </p:cSld>
  <p:clrMapOvr>
    <a:masterClrMapping/>
  </p:clrMapOvr>
  <p:transition spd="med">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42"/>
        <p:cNvGrpSpPr/>
        <p:nvPr/>
      </p:nvGrpSpPr>
      <p:grpSpPr>
        <a:xfrm>
          <a:off x="0" y="0"/>
          <a:ext cx="0" cy="0"/>
          <a:chOff x="0" y="0"/>
          <a:chExt cx="0" cy="0"/>
        </a:xfrm>
      </p:grpSpPr>
      <p:pic>
        <p:nvPicPr>
          <p:cNvPr id="2445" name="Google Shape;2445;p12"/>
          <p:cNvPicPr preferRelativeResize="0"/>
          <p:nvPr/>
        </p:nvPicPr>
        <p:blipFill rotWithShape="1">
          <a:blip r:embed="rId3">
            <a:alphaModFix/>
          </a:blip>
          <a:srcRect/>
          <a:stretch/>
        </p:blipFill>
        <p:spPr>
          <a:xfrm>
            <a:off x="7634178" y="4030569"/>
            <a:ext cx="1380910" cy="1120264"/>
          </a:xfrm>
          <a:prstGeom prst="rect">
            <a:avLst/>
          </a:prstGeom>
          <a:noFill/>
          <a:ln>
            <a:noFill/>
          </a:ln>
        </p:spPr>
      </p:pic>
      <p:sp>
        <p:nvSpPr>
          <p:cNvPr id="4" name="Left Bracket 3">
            <a:extLst>
              <a:ext uri="{FF2B5EF4-FFF2-40B4-BE49-F238E27FC236}">
                <a16:creationId xmlns:a16="http://schemas.microsoft.com/office/drawing/2014/main" id="{8B0928E1-B275-ACB4-8477-E7C5D1642A37}"/>
              </a:ext>
            </a:extLst>
          </p:cNvPr>
          <p:cNvSpPr/>
          <p:nvPr/>
        </p:nvSpPr>
        <p:spPr>
          <a:xfrm>
            <a:off x="2208571" y="1209368"/>
            <a:ext cx="962332" cy="2964426"/>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4E70873B-B4BE-57F5-EC15-8C71146EE467}"/>
              </a:ext>
            </a:extLst>
          </p:cNvPr>
          <p:cNvSpPr txBox="1"/>
          <p:nvPr/>
        </p:nvSpPr>
        <p:spPr>
          <a:xfrm>
            <a:off x="557105" y="2421455"/>
            <a:ext cx="1755058" cy="1752339"/>
          </a:xfrm>
          <a:prstGeom prst="rect">
            <a:avLst/>
          </a:prstGeom>
          <a:noFill/>
        </p:spPr>
        <p:txBody>
          <a:bodyPr wrap="square" rtlCol="0">
            <a:spAutoFit/>
          </a:bodyPr>
          <a:lstStyle/>
          <a:p>
            <a:pPr algn="ctr">
              <a:lnSpc>
                <a:spcPct val="150000"/>
              </a:lnSpc>
            </a:pPr>
            <a:r>
              <a:rPr lang="en-US" sz="2500" b="1">
                <a:solidFill>
                  <a:srgbClr val="FF0000"/>
                </a:solidFill>
              </a:rPr>
              <a:t>THẢO LUẬN NHÓM</a:t>
            </a:r>
          </a:p>
        </p:txBody>
      </p:sp>
      <p:cxnSp>
        <p:nvCxnSpPr>
          <p:cNvPr id="10" name="Straight Connector 9">
            <a:extLst>
              <a:ext uri="{FF2B5EF4-FFF2-40B4-BE49-F238E27FC236}">
                <a16:creationId xmlns:a16="http://schemas.microsoft.com/office/drawing/2014/main" id="{81AFA76F-E7EC-BEBA-10EC-B7C2A23B417E}"/>
              </a:ext>
            </a:extLst>
          </p:cNvPr>
          <p:cNvCxnSpPr/>
          <p:nvPr/>
        </p:nvCxnSpPr>
        <p:spPr>
          <a:xfrm>
            <a:off x="2485103" y="2684207"/>
            <a:ext cx="5891981" cy="0"/>
          </a:xfrm>
          <a:prstGeom prst="line">
            <a:avLst/>
          </a:prstGeom>
          <a:ln w="3810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Picture 35">
            <a:extLst>
              <a:ext uri="{FF2B5EF4-FFF2-40B4-BE49-F238E27FC236}">
                <a16:creationId xmlns:a16="http://schemas.microsoft.com/office/drawing/2014/main" id="{8D606C06-013F-F0B1-5C1D-96CB03D6EA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26056" y="2045852"/>
            <a:ext cx="2151726" cy="1134546"/>
          </a:xfrm>
          <a:prstGeom prst="rect">
            <a:avLst/>
          </a:prstGeom>
        </p:spPr>
      </p:pic>
      <p:pic>
        <p:nvPicPr>
          <p:cNvPr id="12" name="Picture 17">
            <a:extLst>
              <a:ext uri="{FF2B5EF4-FFF2-40B4-BE49-F238E27FC236}">
                <a16:creationId xmlns:a16="http://schemas.microsoft.com/office/drawing/2014/main" id="{B69B664B-38EB-DBAB-5506-0D81B4E2A895}"/>
              </a:ext>
            </a:extLst>
          </p:cNvPr>
          <p:cNvPicPr>
            <a:picLocks noChangeAspect="1"/>
          </p:cNvPicPr>
          <p:nvPr/>
        </p:nvPicPr>
        <p:blipFill>
          <a:blip r:embed="rId6"/>
          <a:srcRect/>
          <a:stretch>
            <a:fillRect/>
          </a:stretch>
        </p:blipFill>
        <p:spPr>
          <a:xfrm>
            <a:off x="799265" y="1209368"/>
            <a:ext cx="1270738" cy="1098659"/>
          </a:xfrm>
          <a:prstGeom prst="rect">
            <a:avLst/>
          </a:prstGeom>
        </p:spPr>
      </p:pic>
      <p:sp>
        <p:nvSpPr>
          <p:cNvPr id="2" name="Rectangle 1"/>
          <p:cNvSpPr/>
          <p:nvPr/>
        </p:nvSpPr>
        <p:spPr>
          <a:xfrm>
            <a:off x="3116541" y="722413"/>
            <a:ext cx="4572000" cy="1323439"/>
          </a:xfrm>
          <a:prstGeom prst="rect">
            <a:avLst/>
          </a:prstGeom>
        </p:spPr>
        <p:txBody>
          <a:bodyPr>
            <a:spAutoFit/>
          </a:bodyPr>
          <a:lstStyle/>
          <a:p>
            <a:pPr marL="139700" indent="0" algn="just">
              <a:buNone/>
            </a:pPr>
            <a:r>
              <a:rPr lang="en-US" sz="2000" dirty="0"/>
              <a:t>(1) Tại sao khi trồng lúa, người ta thường bón phân sát mặt đất, còn khi trồng cây ăn quả cần đào hố sâu để bón?</a:t>
            </a:r>
            <a:endParaRPr lang="vi-VN" sz="2000" dirty="0"/>
          </a:p>
        </p:txBody>
      </p:sp>
      <p:sp>
        <p:nvSpPr>
          <p:cNvPr id="3" name="Rectangle 2"/>
          <p:cNvSpPr/>
          <p:nvPr/>
        </p:nvSpPr>
        <p:spPr>
          <a:xfrm>
            <a:off x="3145093" y="3272552"/>
            <a:ext cx="4572000" cy="1323439"/>
          </a:xfrm>
          <a:prstGeom prst="rect">
            <a:avLst/>
          </a:prstGeom>
        </p:spPr>
        <p:txBody>
          <a:bodyPr>
            <a:spAutoFit/>
          </a:bodyPr>
          <a:lstStyle/>
          <a:p>
            <a:pPr marL="139700" indent="0" algn="just">
              <a:buNone/>
            </a:pPr>
            <a:r>
              <a:rPr lang="en-US" sz="2000" dirty="0"/>
              <a:t>(2) </a:t>
            </a:r>
            <a:r>
              <a:rPr lang="en-US" sz="2000" dirty="0" err="1"/>
              <a:t>Tại</a:t>
            </a:r>
            <a:r>
              <a:rPr lang="en-US" sz="2000" dirty="0"/>
              <a:t> sao trong quy </a:t>
            </a:r>
            <a:r>
              <a:rPr lang="en-US" sz="2000" dirty="0" err="1"/>
              <a:t>trình</a:t>
            </a:r>
            <a:r>
              <a:rPr lang="en-US" sz="2000" dirty="0"/>
              <a:t> </a:t>
            </a:r>
            <a:r>
              <a:rPr lang="en-US" sz="2000" dirty="0" err="1"/>
              <a:t>làm</a:t>
            </a:r>
            <a:r>
              <a:rPr lang="en-US" sz="2000" dirty="0"/>
              <a:t> rau </a:t>
            </a:r>
            <a:r>
              <a:rPr lang="en-US" sz="2000" dirty="0" err="1"/>
              <a:t>mầm</a:t>
            </a:r>
            <a:r>
              <a:rPr lang="en-US" sz="2000" dirty="0"/>
              <a:t>, </a:t>
            </a:r>
            <a:r>
              <a:rPr lang="en-US" sz="2000" dirty="0" err="1"/>
              <a:t>người</a:t>
            </a:r>
            <a:r>
              <a:rPr lang="en-US" sz="2000" dirty="0"/>
              <a:t> ta </a:t>
            </a:r>
            <a:r>
              <a:rPr lang="en-US" sz="2000" dirty="0" err="1"/>
              <a:t>thường</a:t>
            </a:r>
            <a:r>
              <a:rPr lang="en-US" sz="2000" dirty="0"/>
              <a:t> che </a:t>
            </a:r>
            <a:r>
              <a:rPr lang="en-US" sz="2000" dirty="0" err="1"/>
              <a:t>tối</a:t>
            </a:r>
            <a:r>
              <a:rPr lang="en-US" sz="2000" dirty="0"/>
              <a:t> </a:t>
            </a:r>
            <a:r>
              <a:rPr lang="en-US" sz="2000" dirty="0" err="1"/>
              <a:t>khoảng</a:t>
            </a:r>
            <a:r>
              <a:rPr lang="en-US" sz="2000" dirty="0"/>
              <a:t> 2 – 3 </a:t>
            </a:r>
            <a:r>
              <a:rPr lang="en-US" sz="2000" dirty="0" err="1"/>
              <a:t>ngày</a:t>
            </a:r>
            <a:r>
              <a:rPr lang="en-US" sz="2000" dirty="0"/>
              <a:t> </a:t>
            </a:r>
            <a:r>
              <a:rPr lang="en-US" sz="2000" dirty="0" err="1"/>
              <a:t>đầu</a:t>
            </a:r>
            <a:r>
              <a:rPr lang="en-US" sz="2000" dirty="0"/>
              <a:t> khi </a:t>
            </a:r>
            <a:r>
              <a:rPr lang="en-US" sz="2000" dirty="0" err="1"/>
              <a:t>hạt</a:t>
            </a:r>
            <a:r>
              <a:rPr lang="en-US" sz="2000" dirty="0"/>
              <a:t> </a:t>
            </a:r>
            <a:r>
              <a:rPr lang="en-US" sz="2000" dirty="0" err="1"/>
              <a:t>mới</a:t>
            </a:r>
            <a:r>
              <a:rPr lang="en-US" sz="2000" dirty="0"/>
              <a:t> </a:t>
            </a:r>
            <a:r>
              <a:rPr lang="en-US" sz="2000" dirty="0" err="1"/>
              <a:t>nảy</a:t>
            </a:r>
            <a:r>
              <a:rPr lang="en-US" sz="2000" dirty="0"/>
              <a:t> </a:t>
            </a:r>
            <a:r>
              <a:rPr lang="en-US" sz="2000" dirty="0" err="1"/>
              <a:t>mầm</a:t>
            </a:r>
            <a:r>
              <a:rPr lang="en-US" sz="2000" dirty="0"/>
              <a:t>?</a:t>
            </a:r>
            <a:endParaRPr lang="vi-VN" sz="2000" dirty="0"/>
          </a:p>
        </p:txBody>
      </p:sp>
    </p:spTree>
  </p:cSld>
  <p:clrMapOvr>
    <a:masterClrMapping/>
  </p:clrMapOvr>
  <p:transition spd="med">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grpSp>
        <p:nvGrpSpPr>
          <p:cNvPr id="8" name="Group 7">
            <a:extLst>
              <a:ext uri="{FF2B5EF4-FFF2-40B4-BE49-F238E27FC236}">
                <a16:creationId xmlns:a16="http://schemas.microsoft.com/office/drawing/2014/main" id="{8272A2B0-2DBB-5631-F7BE-1EE25DDB5EAF}"/>
              </a:ext>
            </a:extLst>
          </p:cNvPr>
          <p:cNvGrpSpPr/>
          <p:nvPr/>
        </p:nvGrpSpPr>
        <p:grpSpPr>
          <a:xfrm>
            <a:off x="907027" y="952651"/>
            <a:ext cx="7452850" cy="1620479"/>
            <a:chOff x="988143" y="919604"/>
            <a:chExt cx="7452850" cy="987855"/>
          </a:xfrm>
        </p:grpSpPr>
        <p:sp>
          <p:nvSpPr>
            <p:cNvPr id="6" name="Rectangle 5">
              <a:extLst>
                <a:ext uri="{FF2B5EF4-FFF2-40B4-BE49-F238E27FC236}">
                  <a16:creationId xmlns:a16="http://schemas.microsoft.com/office/drawing/2014/main" id="{89A08F09-D6D9-ADF5-4752-0D926DA79BFC}"/>
                </a:ext>
              </a:extLst>
            </p:cNvPr>
            <p:cNvSpPr/>
            <p:nvPr/>
          </p:nvSpPr>
          <p:spPr>
            <a:xfrm>
              <a:off x="988143" y="919604"/>
              <a:ext cx="7248832" cy="848032"/>
            </a:xfrm>
            <a:prstGeom prst="rect">
              <a:avLst/>
            </a:prstGeom>
            <a:solidFill>
              <a:schemeClr val="accent6"/>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9B4F301-9FDA-63AC-225B-D10FD6EA6F43}"/>
                </a:ext>
              </a:extLst>
            </p:cNvPr>
            <p:cNvSpPr/>
            <p:nvPr/>
          </p:nvSpPr>
          <p:spPr>
            <a:xfrm>
              <a:off x="1192161" y="1059427"/>
              <a:ext cx="7248832" cy="848032"/>
            </a:xfrm>
            <a:prstGeom prst="rect">
              <a:avLst/>
            </a:prstGeom>
            <a:solidFill>
              <a:schemeClr val="accent4">
                <a:lumMod val="60000"/>
                <a:lumOff val="4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accent6"/>
                  </a:solidFill>
                  <a:effectLst/>
                  <a:latin typeface="+mj-lt"/>
                  <a:ea typeface="Times New Roman" panose="02020603050405020304" pitchFamily="18" charset="0"/>
                </a:rPr>
                <a:t>Hướng động là hình thức phản ứng của cây trước tác nhân kích thích đến từ một phía. Gồm: hướng sáng, hướng hóa, hướng nước, hướng trọng lực và hướng tiếp xúc.</a:t>
              </a:r>
              <a:endParaRPr lang="en-US" sz="1800">
                <a:solidFill>
                  <a:schemeClr val="accent6"/>
                </a:solidFill>
                <a:effectLst/>
                <a:latin typeface="+mj-lt"/>
                <a:ea typeface="Calibri" panose="020F0502020204030204" pitchFamily="34" charset="0"/>
              </a:endParaRPr>
            </a:p>
          </p:txBody>
        </p:sp>
      </p:grpSp>
      <p:grpSp>
        <p:nvGrpSpPr>
          <p:cNvPr id="10" name="Group 9">
            <a:extLst>
              <a:ext uri="{FF2B5EF4-FFF2-40B4-BE49-F238E27FC236}">
                <a16:creationId xmlns:a16="http://schemas.microsoft.com/office/drawing/2014/main" id="{09C69F5C-0E67-B67C-EF2E-4F767554CBCE}"/>
              </a:ext>
            </a:extLst>
          </p:cNvPr>
          <p:cNvGrpSpPr/>
          <p:nvPr/>
        </p:nvGrpSpPr>
        <p:grpSpPr>
          <a:xfrm>
            <a:off x="907027" y="2799737"/>
            <a:ext cx="7452850" cy="1620479"/>
            <a:chOff x="988143" y="919604"/>
            <a:chExt cx="7452850" cy="987855"/>
          </a:xfrm>
        </p:grpSpPr>
        <p:sp>
          <p:nvSpPr>
            <p:cNvPr id="11" name="Rectangle 10">
              <a:extLst>
                <a:ext uri="{FF2B5EF4-FFF2-40B4-BE49-F238E27FC236}">
                  <a16:creationId xmlns:a16="http://schemas.microsoft.com/office/drawing/2014/main" id="{039077A7-B772-E6EB-7341-B90BD498866C}"/>
                </a:ext>
              </a:extLst>
            </p:cNvPr>
            <p:cNvSpPr/>
            <p:nvPr/>
          </p:nvSpPr>
          <p:spPr>
            <a:xfrm>
              <a:off x="988143" y="919604"/>
              <a:ext cx="7248832" cy="848032"/>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6B2B8-C204-1886-11E1-0F8E202B6D24}"/>
                </a:ext>
              </a:extLst>
            </p:cNvPr>
            <p:cNvSpPr/>
            <p:nvPr/>
          </p:nvSpPr>
          <p:spPr>
            <a:xfrm>
              <a:off x="1192161" y="1059427"/>
              <a:ext cx="7248832" cy="848032"/>
            </a:xfrm>
            <a:prstGeom prst="rect">
              <a:avLst/>
            </a:prstGeom>
            <a:solidFill>
              <a:schemeClr val="accent5">
                <a:lumMod val="60000"/>
                <a:lumOff val="4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accent6"/>
                  </a:solidFill>
                  <a:effectLst/>
                  <a:latin typeface="+mj-lt"/>
                  <a:ea typeface="Times New Roman" panose="02020603050405020304" pitchFamily="18" charset="0"/>
                </a:rPr>
                <a:t>Ứng động là hình thức phản ứng của cây trước tác nhân kích thích không có hướng (nhiệt độ, chu kì ngày, đêm, chu kì mùa…). Gồm hai loại: ứng động sinh trưởng và ứng động không sinh trưởng.</a:t>
              </a:r>
              <a:endParaRPr lang="en-US" sz="1800">
                <a:solidFill>
                  <a:schemeClr val="accent6"/>
                </a:solidFill>
                <a:effectLst/>
                <a:latin typeface="+mj-lt"/>
                <a:ea typeface="Calibri" panose="020F0502020204030204" pitchFamily="34" charset="0"/>
              </a:endParaRPr>
            </a:p>
          </p:txBody>
        </p:sp>
      </p:grpSp>
      <p:sp>
        <p:nvSpPr>
          <p:cNvPr id="14" name="Rectangle: Rounded Corners 13">
            <a:extLst>
              <a:ext uri="{FF2B5EF4-FFF2-40B4-BE49-F238E27FC236}">
                <a16:creationId xmlns:a16="http://schemas.microsoft.com/office/drawing/2014/main" id="{7EB5727E-9EC7-4476-DF79-045B48C4D99A}"/>
              </a:ext>
            </a:extLst>
          </p:cNvPr>
          <p:cNvSpPr/>
          <p:nvPr/>
        </p:nvSpPr>
        <p:spPr>
          <a:xfrm>
            <a:off x="3060289" y="237354"/>
            <a:ext cx="2979175" cy="559059"/>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KẾT LUẬN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85"/>
        <p:cNvGrpSpPr/>
        <p:nvPr/>
      </p:nvGrpSpPr>
      <p:grpSpPr>
        <a:xfrm>
          <a:off x="0" y="0"/>
          <a:ext cx="0" cy="0"/>
          <a:chOff x="0" y="0"/>
          <a:chExt cx="0" cy="0"/>
        </a:xfrm>
      </p:grpSpPr>
      <p:sp>
        <p:nvSpPr>
          <p:cNvPr id="2486" name="Google Shape;2486;p17"/>
          <p:cNvSpPr/>
          <p:nvPr/>
        </p:nvSpPr>
        <p:spPr>
          <a:xfrm>
            <a:off x="364067" y="321733"/>
            <a:ext cx="8432800" cy="4521200"/>
          </a:xfrm>
          <a:prstGeom prst="roundRect">
            <a:avLst>
              <a:gd name="adj" fmla="val 5431"/>
            </a:avLst>
          </a:prstGeom>
          <a:solidFill>
            <a:srgbClr val="FBF6D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rgbClr val="FBF6DD"/>
                </a:solidFill>
                <a:latin typeface="Arial"/>
                <a:ea typeface="Arial"/>
                <a:cs typeface="Arial"/>
                <a:sym typeface="Arial"/>
              </a:rPr>
              <a:t>  </a:t>
            </a:r>
            <a:endParaRPr sz="1400" b="0" i="0" u="none" strike="noStrike" cap="none">
              <a:solidFill>
                <a:srgbClr val="FBF6DD"/>
              </a:solidFill>
              <a:latin typeface="Arial"/>
              <a:ea typeface="Arial"/>
              <a:cs typeface="Arial"/>
              <a:sym typeface="Arial"/>
            </a:endParaRPr>
          </a:p>
        </p:txBody>
      </p:sp>
      <p:sp>
        <p:nvSpPr>
          <p:cNvPr id="2" name="Freeform 2">
            <a:extLst>
              <a:ext uri="{FF2B5EF4-FFF2-40B4-BE49-F238E27FC236}">
                <a16:creationId xmlns:a16="http://schemas.microsoft.com/office/drawing/2014/main" id="{3CA33F2B-3FBF-FBFF-BB08-7711EAED6DF8}"/>
              </a:ext>
            </a:extLst>
          </p:cNvPr>
          <p:cNvSpPr/>
          <p:nvPr/>
        </p:nvSpPr>
        <p:spPr>
          <a:xfrm>
            <a:off x="0" y="1201993"/>
            <a:ext cx="4150257" cy="3693729"/>
          </a:xfrm>
          <a:custGeom>
            <a:avLst/>
            <a:gdLst/>
            <a:ahLst/>
            <a:cxnLst/>
            <a:rect l="l" t="t" r="r" b="b"/>
            <a:pathLst>
              <a:path w="5123547" h="4559957">
                <a:moveTo>
                  <a:pt x="0" y="0"/>
                </a:moveTo>
                <a:lnTo>
                  <a:pt x="5123547" y="0"/>
                </a:lnTo>
                <a:lnTo>
                  <a:pt x="5123547" y="4559957"/>
                </a:lnTo>
                <a:lnTo>
                  <a:pt x="0" y="45599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Rounded Rectangular Callout 9">
            <a:extLst>
              <a:ext uri="{FF2B5EF4-FFF2-40B4-BE49-F238E27FC236}">
                <a16:creationId xmlns:a16="http://schemas.microsoft.com/office/drawing/2014/main" id="{EC3D662D-DF18-963A-3B1E-4DA7446C4BEC}"/>
              </a:ext>
            </a:extLst>
          </p:cNvPr>
          <p:cNvSpPr/>
          <p:nvPr/>
        </p:nvSpPr>
        <p:spPr>
          <a:xfrm>
            <a:off x="4264316" y="544441"/>
            <a:ext cx="4418491" cy="1815301"/>
          </a:xfrm>
          <a:prstGeom prst="wedgeRoundRectCallout">
            <a:avLst>
              <a:gd name="adj1" fmla="val -59238"/>
              <a:gd name="adj2" fmla="val 36368"/>
              <a:gd name="adj3" fmla="val 16667"/>
            </a:avLst>
          </a:prstGeom>
          <a:solidFill>
            <a:schemeClr val="accent3">
              <a:lumMod val="90000"/>
            </a:schemeClr>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1800" b="1">
                <a:solidFill>
                  <a:schemeClr val="tx1"/>
                </a:solidFill>
              </a:rPr>
              <a:t>Ví dụ: </a:t>
            </a:r>
            <a:r>
              <a:rPr lang="en-US" sz="1800">
                <a:solidFill>
                  <a:schemeClr val="tx1"/>
                </a:solidFill>
              </a:rPr>
              <a:t>Tạo dáng, thế cho cây cảnh bằng cách điều chỉnh hướng của nước, ánh sáng, hay sử dụng vật (các loại đá) đối với thân, rễ.</a:t>
            </a:r>
          </a:p>
        </p:txBody>
      </p:sp>
      <p:sp>
        <p:nvSpPr>
          <p:cNvPr id="8" name="Rounded Rectangular Callout 9">
            <a:extLst>
              <a:ext uri="{FF2B5EF4-FFF2-40B4-BE49-F238E27FC236}">
                <a16:creationId xmlns:a16="http://schemas.microsoft.com/office/drawing/2014/main" id="{978D23D7-F694-996D-9E06-D00300CFB193}"/>
              </a:ext>
            </a:extLst>
          </p:cNvPr>
          <p:cNvSpPr/>
          <p:nvPr/>
        </p:nvSpPr>
        <p:spPr>
          <a:xfrm>
            <a:off x="4264315" y="2783759"/>
            <a:ext cx="4418491" cy="1940641"/>
          </a:xfrm>
          <a:prstGeom prst="wedgeRoundRectCallout">
            <a:avLst>
              <a:gd name="adj1" fmla="val -64579"/>
              <a:gd name="adj2" fmla="val 2245"/>
              <a:gd name="adj3" fmla="val 16667"/>
            </a:avLst>
          </a:prstGeom>
          <a:solidFill>
            <a:schemeClr val="accent3">
              <a:lumMod val="90000"/>
            </a:schemeClr>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1800" b="1">
                <a:solidFill>
                  <a:srgbClr val="FF0000"/>
                </a:solidFill>
              </a:rPr>
              <a:t>Kết luận: </a:t>
            </a:r>
            <a:r>
              <a:rPr lang="en-US" sz="1800">
                <a:solidFill>
                  <a:schemeClr val="tx1"/>
                </a:solidFill>
              </a:rPr>
              <a:t>Vận dụng hiểu biết về cảm ứng ở thực vật để điều khiển các yếu tố ngoại cảnh theo hướng có lợi cho sinh trưởng và phát triển của thực vật, góp phần nâng cao năng suất cây trồng.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184DE7-3575-6DEA-C9D0-BD2511213349}"/>
              </a:ext>
            </a:extLst>
          </p:cNvPr>
          <p:cNvGrpSpPr/>
          <p:nvPr/>
        </p:nvGrpSpPr>
        <p:grpSpPr>
          <a:xfrm>
            <a:off x="-834309" y="3930150"/>
            <a:ext cx="11495810" cy="1261872"/>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sp>
        <p:nvSpPr>
          <p:cNvPr id="21" name="Title 1">
            <a:extLst>
              <a:ext uri="{FF2B5EF4-FFF2-40B4-BE49-F238E27FC236}">
                <a16:creationId xmlns:a16="http://schemas.microsoft.com/office/drawing/2014/main" id="{267291F7-1CE9-F8D8-E7BF-69634CC2FC59}"/>
              </a:ext>
            </a:extLst>
          </p:cNvPr>
          <p:cNvSpPr txBox="1">
            <a:spLocks/>
          </p:cNvSpPr>
          <p:nvPr/>
        </p:nvSpPr>
        <p:spPr>
          <a:xfrm>
            <a:off x="67849" y="1583540"/>
            <a:ext cx="421277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solidFill>
                  <a:srgbClr val="FF0000"/>
                </a:solidFill>
                <a:latin typeface="Arial" panose="020B0604020202020204" pitchFamily="34" charset="0"/>
                <a:cs typeface="Arial" panose="020B0604020202020204" pitchFamily="34" charset="0"/>
              </a:rPr>
              <a:t>HÁI HOA DÂN CHỦ</a:t>
            </a:r>
          </a:p>
        </p:txBody>
      </p:sp>
      <p:grpSp>
        <p:nvGrpSpPr>
          <p:cNvPr id="28" name="Group 27">
            <a:extLst>
              <a:ext uri="{FF2B5EF4-FFF2-40B4-BE49-F238E27FC236}">
                <a16:creationId xmlns:a16="http://schemas.microsoft.com/office/drawing/2014/main" id="{44CFE1A0-E7AF-7335-5DC4-8EA980CD2D92}"/>
              </a:ext>
            </a:extLst>
          </p:cNvPr>
          <p:cNvGrpSpPr/>
          <p:nvPr/>
        </p:nvGrpSpPr>
        <p:grpSpPr>
          <a:xfrm>
            <a:off x="-28733" y="3328989"/>
            <a:ext cx="9201973" cy="1193901"/>
            <a:chOff x="-3822" y="4580045"/>
            <a:chExt cx="12269297" cy="1591868"/>
          </a:xfrm>
        </p:grpSpPr>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44428">
              <a:off x="1759075" y="4600319"/>
              <a:ext cx="3139754" cy="1359130"/>
            </a:xfrm>
            <a:prstGeom prst="rect">
              <a:avLst/>
            </a:prstGeom>
          </p:spPr>
        </p:pic>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0549">
              <a:off x="5719881" y="4580045"/>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60455"/>
            <a:stretch/>
          </p:blipFill>
          <p:spPr>
            <a:xfrm rot="21095236">
              <a:off x="4673503" y="4825296"/>
              <a:ext cx="1095223" cy="1198887"/>
            </a:xfrm>
            <a:prstGeom prst="rect">
              <a:avLst/>
            </a:prstGeom>
          </p:spPr>
        </p:pic>
      </p:grpSp>
      <p:pic>
        <p:nvPicPr>
          <p:cNvPr id="32" name="Picture 6">
            <a:extLst>
              <a:ext uri="{FF2B5EF4-FFF2-40B4-BE49-F238E27FC236}">
                <a16:creationId xmlns:a16="http://schemas.microsoft.com/office/drawing/2014/main" id="{DF876DCC-A5B9-C409-B8F7-BA485FC9AF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25758" y="207046"/>
            <a:ext cx="4652609" cy="4936454"/>
          </a:xfrm>
          <a:prstGeom prst="rect">
            <a:avLst/>
          </a:prstGeom>
        </p:spPr>
      </p:pic>
      <p:pic>
        <p:nvPicPr>
          <p:cNvPr id="33" name="Picture 3">
            <a:extLst>
              <a:ext uri="{FF2B5EF4-FFF2-40B4-BE49-F238E27FC236}">
                <a16:creationId xmlns:a16="http://schemas.microsoft.com/office/drawing/2014/main" id="{44593A2E-1FF6-FDD2-2D83-B3DAC87352B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317258" y="158524"/>
            <a:ext cx="621095" cy="597380"/>
          </a:xfrm>
          <a:prstGeom prst="rect">
            <a:avLst/>
          </a:prstGeom>
        </p:spPr>
      </p:pic>
      <p:pic>
        <p:nvPicPr>
          <p:cNvPr id="34" name="Picture 10">
            <a:extLst>
              <a:ext uri="{FF2B5EF4-FFF2-40B4-BE49-F238E27FC236}">
                <a16:creationId xmlns:a16="http://schemas.microsoft.com/office/drawing/2014/main" id="{46175619-C33B-BE17-E0F2-FD45209EA6E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639906" y="2233746"/>
            <a:ext cx="784808" cy="726304"/>
          </a:xfrm>
          <a:prstGeom prst="rect">
            <a:avLst/>
          </a:prstGeom>
        </p:spPr>
      </p:pic>
      <p:pic>
        <p:nvPicPr>
          <p:cNvPr id="35" name="Picture 12">
            <a:extLst>
              <a:ext uri="{FF2B5EF4-FFF2-40B4-BE49-F238E27FC236}">
                <a16:creationId xmlns:a16="http://schemas.microsoft.com/office/drawing/2014/main" id="{C0E371A4-96E2-BA4C-4013-AD0C48D467C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183459" y="2233745"/>
            <a:ext cx="625250" cy="650072"/>
          </a:xfrm>
          <a:prstGeom prst="rect">
            <a:avLst/>
          </a:prstGeom>
        </p:spPr>
      </p:pic>
      <p:pic>
        <p:nvPicPr>
          <p:cNvPr id="36" name="Picture 13">
            <a:extLst>
              <a:ext uri="{FF2B5EF4-FFF2-40B4-BE49-F238E27FC236}">
                <a16:creationId xmlns:a16="http://schemas.microsoft.com/office/drawing/2014/main" id="{2582077B-D0AF-1F0E-EF3C-B3591144AC3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454642" y="1187413"/>
            <a:ext cx="597592" cy="588899"/>
          </a:xfrm>
          <a:prstGeom prst="rect">
            <a:avLst/>
          </a:prstGeom>
        </p:spPr>
      </p:pic>
      <p:pic>
        <p:nvPicPr>
          <p:cNvPr id="37" name="Picture 17">
            <a:extLst>
              <a:ext uri="{FF2B5EF4-FFF2-40B4-BE49-F238E27FC236}">
                <a16:creationId xmlns:a16="http://schemas.microsoft.com/office/drawing/2014/main" id="{78FA203B-067D-E06D-958B-EFBF6BD21BC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982280" y="978277"/>
            <a:ext cx="642936" cy="637091"/>
          </a:xfrm>
          <a:prstGeom prst="rect">
            <a:avLst/>
          </a:prstGeom>
        </p:spPr>
      </p:pic>
      <p:pic>
        <p:nvPicPr>
          <p:cNvPr id="38" name="Picture 18">
            <a:extLst>
              <a:ext uri="{FF2B5EF4-FFF2-40B4-BE49-F238E27FC236}">
                <a16:creationId xmlns:a16="http://schemas.microsoft.com/office/drawing/2014/main" id="{626806A6-356C-3B73-B5AF-D285C851959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125640" y="1915524"/>
            <a:ext cx="503236" cy="503236"/>
          </a:xfrm>
          <a:prstGeom prst="rect">
            <a:avLst/>
          </a:prstGeom>
        </p:spPr>
      </p:pic>
      <p:pic>
        <p:nvPicPr>
          <p:cNvPr id="39" name="Picture 22">
            <a:extLst>
              <a:ext uri="{FF2B5EF4-FFF2-40B4-BE49-F238E27FC236}">
                <a16:creationId xmlns:a16="http://schemas.microsoft.com/office/drawing/2014/main" id="{BA986066-D350-9BA9-4FF1-3BD03E2A4BCB}"/>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5482783" y="1282261"/>
            <a:ext cx="633263" cy="633263"/>
          </a:xfrm>
          <a:prstGeom prst="rect">
            <a:avLst/>
          </a:prstGeom>
        </p:spPr>
      </p:pic>
      <p:pic>
        <p:nvPicPr>
          <p:cNvPr id="40" name="Picture 23">
            <a:extLst>
              <a:ext uri="{FF2B5EF4-FFF2-40B4-BE49-F238E27FC236}">
                <a16:creationId xmlns:a16="http://schemas.microsoft.com/office/drawing/2014/main" id="{6F08720D-75EB-12AB-563F-C93A2A91F31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4625215" y="504235"/>
            <a:ext cx="767786" cy="759410"/>
          </a:xfrm>
          <a:prstGeom prst="rect">
            <a:avLst/>
          </a:prstGeom>
        </p:spPr>
      </p:pic>
      <p:pic>
        <p:nvPicPr>
          <p:cNvPr id="41" name="Picture 7">
            <a:extLst>
              <a:ext uri="{FF2B5EF4-FFF2-40B4-BE49-F238E27FC236}">
                <a16:creationId xmlns:a16="http://schemas.microsoft.com/office/drawing/2014/main" id="{4836C239-393E-0264-468D-AC973317489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5391700" y="185846"/>
            <a:ext cx="689561" cy="685800"/>
          </a:xfrm>
          <a:prstGeom prst="rect">
            <a:avLst/>
          </a:prstGeom>
        </p:spPr>
      </p:pic>
      <p:pic>
        <p:nvPicPr>
          <p:cNvPr id="42" name="Picture 9">
            <a:extLst>
              <a:ext uri="{FF2B5EF4-FFF2-40B4-BE49-F238E27FC236}">
                <a16:creationId xmlns:a16="http://schemas.microsoft.com/office/drawing/2014/main" id="{8853651C-9889-A7BD-D9C9-697EEBCE153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7717336" y="308804"/>
            <a:ext cx="868848" cy="891540"/>
          </a:xfrm>
          <a:prstGeom prst="rect">
            <a:avLst/>
          </a:prstGeom>
        </p:spPr>
      </p:pic>
      <p:pic>
        <p:nvPicPr>
          <p:cNvPr id="43" name="Picture 42">
            <a:hlinkClick r:id="rId28" action="ppaction://hlinksldjump"/>
            <a:extLst>
              <a:ext uri="{FF2B5EF4-FFF2-40B4-BE49-F238E27FC236}">
                <a16:creationId xmlns:a16="http://schemas.microsoft.com/office/drawing/2014/main" id="{3130FD4C-5FA6-363F-EC68-6F0B4CCE2444}"/>
              </a:ext>
            </a:extLst>
          </p:cNvPr>
          <p:cNvPicPr>
            <a:picLocks noChangeAspect="1"/>
          </p:cNvPicPr>
          <p:nvPr/>
        </p:nvPicPr>
        <p:blipFill>
          <a:blip r:embed="rId29"/>
          <a:stretch>
            <a:fillRect/>
          </a:stretch>
        </p:blipFill>
        <p:spPr>
          <a:xfrm>
            <a:off x="6016876" y="2356108"/>
            <a:ext cx="1513463" cy="1037934"/>
          </a:xfrm>
          <a:prstGeom prst="rect">
            <a:avLst/>
          </a:prstGeom>
        </p:spPr>
      </p:pic>
      <p:pic>
        <p:nvPicPr>
          <p:cNvPr id="44" name="Picture 11">
            <a:extLst>
              <a:ext uri="{FF2B5EF4-FFF2-40B4-BE49-F238E27FC236}">
                <a16:creationId xmlns:a16="http://schemas.microsoft.com/office/drawing/2014/main" id="{9D80BD35-C662-B096-9E86-0EF12A3C0A75}"/>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6861346" y="1059293"/>
            <a:ext cx="646367" cy="654699"/>
          </a:xfrm>
          <a:prstGeom prst="rect">
            <a:avLst/>
          </a:prstGeom>
        </p:spPr>
      </p:pic>
      <p:pic>
        <p:nvPicPr>
          <p:cNvPr id="45" name="Picture 5">
            <a:extLst>
              <a:ext uri="{FF2B5EF4-FFF2-40B4-BE49-F238E27FC236}">
                <a16:creationId xmlns:a16="http://schemas.microsoft.com/office/drawing/2014/main" id="{FBB73265-19CB-1289-DD81-7134EB0B9888}"/>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7861827" y="1891845"/>
            <a:ext cx="420169" cy="420169"/>
          </a:xfrm>
          <a:prstGeom prst="rect">
            <a:avLst/>
          </a:prstGeom>
        </p:spPr>
      </p:pic>
      <p:pic>
        <p:nvPicPr>
          <p:cNvPr id="46" name="Picture 2">
            <a:extLst>
              <a:ext uri="{FF2B5EF4-FFF2-40B4-BE49-F238E27FC236}">
                <a16:creationId xmlns:a16="http://schemas.microsoft.com/office/drawing/2014/main" id="{DA8D8C94-2D8F-9CDD-720E-014A9A133624}"/>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7079587" y="308804"/>
            <a:ext cx="563883" cy="533574"/>
          </a:xfrm>
          <a:prstGeom prst="rect">
            <a:avLst/>
          </a:prstGeom>
        </p:spPr>
      </p:pic>
      <p:pic>
        <p:nvPicPr>
          <p:cNvPr id="47" name="Picture 14">
            <a:extLst>
              <a:ext uri="{FF2B5EF4-FFF2-40B4-BE49-F238E27FC236}">
                <a16:creationId xmlns:a16="http://schemas.microsoft.com/office/drawing/2014/main" id="{D2A2DEEC-0D9F-37A4-26A4-C549896F9068}"/>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a:off x="7720361" y="2673679"/>
            <a:ext cx="473098" cy="468797"/>
          </a:xfrm>
          <a:prstGeom prst="rect">
            <a:avLst/>
          </a:prstGeom>
        </p:spPr>
      </p:pic>
      <p:pic>
        <p:nvPicPr>
          <p:cNvPr id="29" name="Picture 28">
            <a:extLst>
              <a:ext uri="{FF2B5EF4-FFF2-40B4-BE49-F238E27FC236}">
                <a16:creationId xmlns:a16="http://schemas.microsoft.com/office/drawing/2014/main" id="{7CA40649-0834-6384-D653-72432C22A04E}"/>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52178" y="2116889"/>
            <a:ext cx="511799" cy="497468"/>
          </a:xfrm>
          <a:prstGeom prst="rect">
            <a:avLst/>
          </a:prstGeom>
        </p:spPr>
      </p:pic>
      <p:pic>
        <p:nvPicPr>
          <p:cNvPr id="30" name="Picture 29">
            <a:extLst>
              <a:ext uri="{FF2B5EF4-FFF2-40B4-BE49-F238E27FC236}">
                <a16:creationId xmlns:a16="http://schemas.microsoft.com/office/drawing/2014/main" id="{C7E09598-3AED-44CD-AC84-C689CEA7E9B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98860" y="659458"/>
            <a:ext cx="511799" cy="479043"/>
          </a:xfrm>
          <a:prstGeom prst="rect">
            <a:avLst/>
          </a:prstGeom>
        </p:spPr>
      </p:pic>
    </p:spTree>
    <p:extLst>
      <p:ext uri="{BB962C8B-B14F-4D97-AF65-F5344CB8AC3E}">
        <p14:creationId xmlns:p14="http://schemas.microsoft.com/office/powerpoint/2010/main" val="15820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par>
                                <p:cTn id="8" presetID="0" presetClass="path" presetSubtype="0" accel="50000" decel="50000" fill="hold" nodeType="withEffect">
                                  <p:stCondLst>
                                    <p:cond delay="0"/>
                                  </p:stCondLst>
                                  <p:childTnLst>
                                    <p:animMotion origin="layout" path="M -0.05469 0.11134 C -0.03073 0.13171 0.00312 0.12477 0.01641 0.17245 C 0.05091 0.21342 0.08398 0.21991 0.12487 0.16088 C 0.15286 0.13079 0.16406 0.0625 0.20951 0.07037 C 0.25273 0.08287 0.22161 0.17338 0.26654 0.20903 C 0.28281 0.25717 0.25742 0.31944 0.29023 0.375 C 0.32331 0.36296 0.33685 0.29074 0.34036 0.21111 C 0.35273 0.15717 0.38411 0.17338 0.38815 0.11967 C 0.39102 0.05995 0.42773 0.05486 0.42487 -0.01111 C 0.47331 -0.04908 0.49505 -0.00648 0.51432 0.03403 C 0.52292 0.08264 0.54714 0.04028 0.55833 0.06134 C 0.56745 0.07592 0.54909 0.13449 0.56654 0.14074 C 0.59336 0.11898 0.59648 0.08009 0.60234 0.03704 C 0.61497 0.01875 0.62148 -0.00787 0.64023 -0.01783 C 0.6681 -0.02917 0.69219 -0.01736 0.70938 0.01157 C 0.74141 0.0412 0.71276 0.09629 0.73802 0.13819 C 0.75938 0.17014 0.7724 0.15555 0.78438 0.12917 C 0.79414 0.10046 0.7862 0.06273 0.79974 0.03426 C 0.80547 0.02546 0.84557 0.06111 0.8513 0.05231 " pathEditMode="relative" rAng="0" ptsTypes="AAAAAAAAAAAAAAAAAAA">
                                      <p:cBhvr>
                                        <p:cTn id="9" dur="15000" fill="hold"/>
                                        <p:tgtEl>
                                          <p:spTgt spid="30"/>
                                        </p:tgtEl>
                                        <p:attrNameLst>
                                          <p:attrName>ppt_x</p:attrName>
                                          <p:attrName>ppt_y</p:attrName>
                                        </p:attrNameLst>
                                      </p:cBhvr>
                                      <p:rCtr x="45299" y="6319"/>
                                    </p:animMotion>
                                  </p:childTnLst>
                                </p:cTn>
                              </p:par>
                              <p:par>
                                <p:cTn id="10" presetID="0" presetClass="path" presetSubtype="0" accel="50000" decel="50000" fill="hold" nodeType="withEffect">
                                  <p:stCondLst>
                                    <p:cond delay="0"/>
                                  </p:stCondLst>
                                  <p:childTnLst>
                                    <p:animMotion origin="layout" path="M 0.0013 -0.00463 C 0.0013 0.04769 -0.00586 0.05139 0.02109 0.11111 C 0.03034 0.14468 0.04583 0.19468 0.06198 0.19676 C 0.078 0.19861 0.11016 0.18241 0.1168 0.12246 C 0.11914 0.10162 0.09401 0.08195 0.12409 0.06019 C 0.14844 0.05903 0.14479 0.10741 0.18893 0.10695 C 0.20313 0.09213 0.22826 0.11598 0.23151 0.0625 C 0.19792 0.01528 0.22122 -0.00509 0.20846 -0.03541 C 0.20625 -0.06851 0.15664 -0.07222 0.18529 -0.12801 C 0.20573 -0.17731 0.24792 -0.06365 0.29297 -0.10069 C 0.30313 -0.13981 0.23945 -0.17037 0.25313 -0.23472 C 0.26003 -0.25856 0.27669 -0.25046 0.28711 -0.24791 " pathEditMode="relative" rAng="0" ptsTypes="AAAAAAAAAAAA">
                                      <p:cBhvr>
                                        <p:cTn id="11" dur="15000" fill="hold"/>
                                        <p:tgtEl>
                                          <p:spTgt spid="29"/>
                                        </p:tgtEl>
                                        <p:attrNameLst>
                                          <p:attrName>ppt_x</p:attrName>
                                          <p:attrName>ppt_y</p:attrName>
                                        </p:attrNameLst>
                                      </p:cBhvr>
                                      <p:rCtr x="14596" y="-2269"/>
                                    </p:animMotion>
                                  </p:childTnLst>
                                </p:cTn>
                              </p:par>
                              <p:par>
                                <p:cTn id="12" presetID="8" presetClass="emph" presetSubtype="0" repeatCount="indefinite" fill="hold" nodeType="withEffect">
                                  <p:stCondLst>
                                    <p:cond delay="0"/>
                                  </p:stCondLst>
                                  <p:childTnLst>
                                    <p:animRot by="21600000">
                                      <p:cBhvr>
                                        <p:cTn id="13" dur="2000" fill="hold"/>
                                        <p:tgtEl>
                                          <p:spTgt spid="37"/>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40"/>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39"/>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33"/>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38"/>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36"/>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35"/>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34"/>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000" fill="hold"/>
                                        <p:tgtEl>
                                          <p:spTgt spid="41"/>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42"/>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44"/>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45"/>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46"/>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1" name="Picture 12">
            <a:extLst>
              <a:ext uri="{FF2B5EF4-FFF2-40B4-BE49-F238E27FC236}">
                <a16:creationId xmlns:a16="http://schemas.microsoft.com/office/drawing/2014/main" id="{CB1263D8-73B8-080A-89AA-32FA0FA239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6683" y="173381"/>
            <a:ext cx="1290690" cy="1378574"/>
          </a:xfrm>
          <a:prstGeom prst="rect">
            <a:avLst/>
          </a:prstGeom>
        </p:spPr>
      </p:pic>
      <p:grpSp>
        <p:nvGrpSpPr>
          <p:cNvPr id="31" name="Group 30">
            <a:extLst>
              <a:ext uri="{FF2B5EF4-FFF2-40B4-BE49-F238E27FC236}">
                <a16:creationId xmlns:a16="http://schemas.microsoft.com/office/drawing/2014/main" id="{711A3176-B5A1-6CFA-8098-929F7A1E638A}"/>
              </a:ext>
            </a:extLst>
          </p:cNvPr>
          <p:cNvGrpSpPr/>
          <p:nvPr/>
        </p:nvGrpSpPr>
        <p:grpSpPr>
          <a:xfrm>
            <a:off x="9306706" y="468447"/>
            <a:ext cx="4549250" cy="1952943"/>
            <a:chOff x="12408941" y="624596"/>
            <a:chExt cx="6065666" cy="2603924"/>
          </a:xfrm>
        </p:grpSpPr>
        <p:pic>
          <p:nvPicPr>
            <p:cNvPr id="32" name="Picture 15">
              <a:extLst>
                <a:ext uri="{FF2B5EF4-FFF2-40B4-BE49-F238E27FC236}">
                  <a16:creationId xmlns:a16="http://schemas.microsoft.com/office/drawing/2014/main" id="{B9C6D28A-9704-02A7-353C-42EA09BC08BC}"/>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3" name="Picture 23">
              <a:extLst>
                <a:ext uri="{FF2B5EF4-FFF2-40B4-BE49-F238E27FC236}">
                  <a16:creationId xmlns:a16="http://schemas.microsoft.com/office/drawing/2014/main" id="{2A1188D5-579D-1ACB-447F-FC77D9DDC6F9}"/>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4" name="Picture 15">
              <a:extLst>
                <a:ext uri="{FF2B5EF4-FFF2-40B4-BE49-F238E27FC236}">
                  <a16:creationId xmlns:a16="http://schemas.microsoft.com/office/drawing/2014/main" id="{8C2E669C-DB23-0638-164E-04B28E1F1AD4}"/>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5" name="Picture 15">
              <a:extLst>
                <a:ext uri="{FF2B5EF4-FFF2-40B4-BE49-F238E27FC236}">
                  <a16:creationId xmlns:a16="http://schemas.microsoft.com/office/drawing/2014/main" id="{C55878C1-2DDD-45AF-937C-0EEA8DAF84BA}"/>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6" name="Group 35">
            <a:extLst>
              <a:ext uri="{FF2B5EF4-FFF2-40B4-BE49-F238E27FC236}">
                <a16:creationId xmlns:a16="http://schemas.microsoft.com/office/drawing/2014/main" id="{50645645-CCF4-1C07-CDC3-FDD66505168A}"/>
              </a:ext>
            </a:extLst>
          </p:cNvPr>
          <p:cNvGrpSpPr/>
          <p:nvPr/>
        </p:nvGrpSpPr>
        <p:grpSpPr>
          <a:xfrm>
            <a:off x="-3819250" y="132184"/>
            <a:ext cx="3760736" cy="1948436"/>
            <a:chOff x="-5092332" y="176244"/>
            <a:chExt cx="5014314" cy="2597915"/>
          </a:xfrm>
        </p:grpSpPr>
        <p:pic>
          <p:nvPicPr>
            <p:cNvPr id="37" name="Picture 15">
              <a:extLst>
                <a:ext uri="{FF2B5EF4-FFF2-40B4-BE49-F238E27FC236}">
                  <a16:creationId xmlns:a16="http://schemas.microsoft.com/office/drawing/2014/main" id="{34C8BA7E-B877-F6AB-7431-DF1D83F524D7}"/>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8" name="Picture 15">
              <a:extLst>
                <a:ext uri="{FF2B5EF4-FFF2-40B4-BE49-F238E27FC236}">
                  <a16:creationId xmlns:a16="http://schemas.microsoft.com/office/drawing/2014/main" id="{657847A2-2C87-779E-818C-5B711513A8D0}"/>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9" name="Picture 15">
              <a:extLst>
                <a:ext uri="{FF2B5EF4-FFF2-40B4-BE49-F238E27FC236}">
                  <a16:creationId xmlns:a16="http://schemas.microsoft.com/office/drawing/2014/main" id="{DD239C67-470F-B40E-3BD9-7E138BF9E271}"/>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40" name="Picture 15">
              <a:extLst>
                <a:ext uri="{FF2B5EF4-FFF2-40B4-BE49-F238E27FC236}">
                  <a16:creationId xmlns:a16="http://schemas.microsoft.com/office/drawing/2014/main" id="{5FE649C3-DCE5-4301-F325-5A7512D443D0}"/>
                </a:ext>
              </a:extLst>
            </p:cNvPr>
            <p:cNvPicPr>
              <a:picLocks noChangeAspect="1"/>
            </p:cNvPicPr>
            <p:nvPr/>
          </p:nvPicPr>
          <p:blipFill>
            <a:blip r:embed="rId4"/>
            <a:srcRect/>
            <a:stretch>
              <a:fillRect/>
            </a:stretch>
          </p:blipFill>
          <p:spPr>
            <a:xfrm>
              <a:off x="-5092332" y="871045"/>
              <a:ext cx="1130523" cy="694801"/>
            </a:xfrm>
            <a:prstGeom prst="rect">
              <a:avLst/>
            </a:prstGeom>
          </p:spPr>
        </p:pic>
      </p:grpSp>
      <p:grpSp>
        <p:nvGrpSpPr>
          <p:cNvPr id="7" name="Group 6">
            <a:extLst>
              <a:ext uri="{FF2B5EF4-FFF2-40B4-BE49-F238E27FC236}">
                <a16:creationId xmlns:a16="http://schemas.microsoft.com/office/drawing/2014/main" id="{AE184DE7-3575-6DEA-C9D0-BD2511213349}"/>
              </a:ext>
            </a:extLst>
          </p:cNvPr>
          <p:cNvGrpSpPr/>
          <p:nvPr/>
        </p:nvGrpSpPr>
        <p:grpSpPr>
          <a:xfrm>
            <a:off x="-834309" y="3930150"/>
            <a:ext cx="11495810" cy="1261872"/>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40691" y="5175504"/>
              <a:ext cx="7315200" cy="1682496"/>
            </a:xfrm>
            <a:prstGeom prst="rect">
              <a:avLst/>
            </a:prstGeom>
          </p:spPr>
        </p:pic>
      </p:grpSp>
      <p:grpSp>
        <p:nvGrpSpPr>
          <p:cNvPr id="28" name="Group 27">
            <a:extLst>
              <a:ext uri="{FF2B5EF4-FFF2-40B4-BE49-F238E27FC236}">
                <a16:creationId xmlns:a16="http://schemas.microsoft.com/office/drawing/2014/main" id="{44CFE1A0-E7AF-7335-5DC4-8EA980CD2D92}"/>
              </a:ext>
            </a:extLst>
          </p:cNvPr>
          <p:cNvGrpSpPr/>
          <p:nvPr/>
        </p:nvGrpSpPr>
        <p:grpSpPr>
          <a:xfrm>
            <a:off x="-28733" y="3344194"/>
            <a:ext cx="9201973" cy="1178696"/>
            <a:chOff x="-3822" y="4600319"/>
            <a:chExt cx="12269297" cy="1571594"/>
          </a:xfrm>
        </p:grpSpPr>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80549">
              <a:off x="6034977" y="4615801"/>
              <a:ext cx="3139754" cy="1359130"/>
            </a:xfrm>
            <a:prstGeom prst="rect">
              <a:avLst/>
            </a:prstGeom>
          </p:spPr>
        </p:pic>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44428">
              <a:off x="1759075" y="4600319"/>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60455"/>
            <a:stretch/>
          </p:blipFill>
          <p:spPr>
            <a:xfrm rot="21095236">
              <a:off x="4824437" y="4819608"/>
              <a:ext cx="1095223" cy="1198887"/>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127759" y="255568"/>
            <a:ext cx="4652609" cy="4936454"/>
          </a:xfrm>
          <a:prstGeom prst="rect">
            <a:avLst/>
          </a:prstGeom>
        </p:spPr>
      </p:pic>
      <p:pic>
        <p:nvPicPr>
          <p:cNvPr id="68" name="Picture 67">
            <a:hlinkClick r:id="rId12" action="ppaction://hlinksldjump"/>
            <a:extLst>
              <a:ext uri="{FF2B5EF4-FFF2-40B4-BE49-F238E27FC236}">
                <a16:creationId xmlns:a16="http://schemas.microsoft.com/office/drawing/2014/main" id="{1E457CC4-7B44-5608-750F-717E0C74CFBC}"/>
              </a:ext>
            </a:extLst>
          </p:cNvPr>
          <p:cNvPicPr>
            <a:picLocks noChangeAspect="1"/>
          </p:cNvPicPr>
          <p:nvPr/>
        </p:nvPicPr>
        <p:blipFill>
          <a:blip r:embed="rId13"/>
          <a:stretch>
            <a:fillRect/>
          </a:stretch>
        </p:blipFill>
        <p:spPr>
          <a:xfrm>
            <a:off x="3817555" y="3267882"/>
            <a:ext cx="1508891" cy="1156817"/>
          </a:xfrm>
          <a:prstGeom prst="rect">
            <a:avLst/>
          </a:prstGeom>
        </p:spPr>
      </p:pic>
      <p:pic>
        <p:nvPicPr>
          <p:cNvPr id="70" name="Picture 69">
            <a:extLst>
              <a:ext uri="{FF2B5EF4-FFF2-40B4-BE49-F238E27FC236}">
                <a16:creationId xmlns:a16="http://schemas.microsoft.com/office/drawing/2014/main" id="{98A76762-8654-54D9-9834-4F2F680F7B10}"/>
              </a:ext>
            </a:extLst>
          </p:cNvPr>
          <p:cNvPicPr>
            <a:picLocks noChangeAspect="1"/>
          </p:cNvPicPr>
          <p:nvPr/>
        </p:nvPicPr>
        <p:blipFill>
          <a:blip r:embed="rId14"/>
          <a:stretch>
            <a:fillRect/>
          </a:stretch>
        </p:blipFill>
        <p:spPr>
          <a:xfrm>
            <a:off x="1796602" y="1057110"/>
            <a:ext cx="640136" cy="731584"/>
          </a:xfrm>
          <a:prstGeom prst="rect">
            <a:avLst/>
          </a:prstGeom>
        </p:spPr>
      </p:pic>
      <p:pic>
        <p:nvPicPr>
          <p:cNvPr id="71" name="Picture 70">
            <a:extLst>
              <a:ext uri="{FF2B5EF4-FFF2-40B4-BE49-F238E27FC236}">
                <a16:creationId xmlns:a16="http://schemas.microsoft.com/office/drawing/2014/main" id="{ED69E891-B28B-8431-64CA-9DAC590F0222}"/>
              </a:ext>
            </a:extLst>
          </p:cNvPr>
          <p:cNvPicPr>
            <a:picLocks noChangeAspect="1"/>
          </p:cNvPicPr>
          <p:nvPr/>
        </p:nvPicPr>
        <p:blipFill>
          <a:blip r:embed="rId15"/>
          <a:stretch>
            <a:fillRect/>
          </a:stretch>
        </p:blipFill>
        <p:spPr>
          <a:xfrm>
            <a:off x="2503512" y="677723"/>
            <a:ext cx="768163" cy="813887"/>
          </a:xfrm>
          <a:prstGeom prst="rect">
            <a:avLst/>
          </a:prstGeom>
        </p:spPr>
      </p:pic>
      <p:pic>
        <p:nvPicPr>
          <p:cNvPr id="72" name="Picture 71">
            <a:extLst>
              <a:ext uri="{FF2B5EF4-FFF2-40B4-BE49-F238E27FC236}">
                <a16:creationId xmlns:a16="http://schemas.microsoft.com/office/drawing/2014/main" id="{BB271963-4899-2698-C17D-6C6EA82A4CC8}"/>
              </a:ext>
            </a:extLst>
          </p:cNvPr>
          <p:cNvPicPr>
            <a:picLocks noChangeAspect="1"/>
          </p:cNvPicPr>
          <p:nvPr/>
        </p:nvPicPr>
        <p:blipFill>
          <a:blip r:embed="rId16"/>
          <a:stretch>
            <a:fillRect/>
          </a:stretch>
        </p:blipFill>
        <p:spPr>
          <a:xfrm>
            <a:off x="2268105" y="2172352"/>
            <a:ext cx="781880" cy="772735"/>
          </a:xfrm>
          <a:prstGeom prst="rect">
            <a:avLst/>
          </a:prstGeom>
        </p:spPr>
      </p:pic>
      <p:pic>
        <p:nvPicPr>
          <p:cNvPr id="73" name="Picture 72">
            <a:extLst>
              <a:ext uri="{FF2B5EF4-FFF2-40B4-BE49-F238E27FC236}">
                <a16:creationId xmlns:a16="http://schemas.microsoft.com/office/drawing/2014/main" id="{2EF0BCB2-FAEC-AE4A-7583-1B761456A116}"/>
              </a:ext>
            </a:extLst>
          </p:cNvPr>
          <p:cNvPicPr>
            <a:picLocks noChangeAspect="1"/>
          </p:cNvPicPr>
          <p:nvPr/>
        </p:nvPicPr>
        <p:blipFill>
          <a:blip r:embed="rId17"/>
          <a:stretch>
            <a:fillRect/>
          </a:stretch>
        </p:blipFill>
        <p:spPr>
          <a:xfrm>
            <a:off x="3996578" y="105372"/>
            <a:ext cx="685859" cy="763590"/>
          </a:xfrm>
          <a:prstGeom prst="rect">
            <a:avLst/>
          </a:prstGeom>
        </p:spPr>
      </p:pic>
      <p:pic>
        <p:nvPicPr>
          <p:cNvPr id="74" name="Picture 73">
            <a:extLst>
              <a:ext uri="{FF2B5EF4-FFF2-40B4-BE49-F238E27FC236}">
                <a16:creationId xmlns:a16="http://schemas.microsoft.com/office/drawing/2014/main" id="{316AA19F-449C-2DA2-0AEB-1E4F6AAD99C1}"/>
              </a:ext>
            </a:extLst>
          </p:cNvPr>
          <p:cNvPicPr>
            <a:picLocks noChangeAspect="1"/>
          </p:cNvPicPr>
          <p:nvPr/>
        </p:nvPicPr>
        <p:blipFill>
          <a:blip r:embed="rId18"/>
          <a:stretch>
            <a:fillRect/>
          </a:stretch>
        </p:blipFill>
        <p:spPr>
          <a:xfrm>
            <a:off x="3242133" y="1292329"/>
            <a:ext cx="754445" cy="791024"/>
          </a:xfrm>
          <a:prstGeom prst="rect">
            <a:avLst/>
          </a:prstGeom>
        </p:spPr>
      </p:pic>
      <p:pic>
        <p:nvPicPr>
          <p:cNvPr id="75" name="Picture 74">
            <a:extLst>
              <a:ext uri="{FF2B5EF4-FFF2-40B4-BE49-F238E27FC236}">
                <a16:creationId xmlns:a16="http://schemas.microsoft.com/office/drawing/2014/main" id="{E7D81144-87F8-9182-A95C-889274E40A3B}"/>
              </a:ext>
            </a:extLst>
          </p:cNvPr>
          <p:cNvPicPr>
            <a:picLocks noChangeAspect="1"/>
          </p:cNvPicPr>
          <p:nvPr/>
        </p:nvPicPr>
        <p:blipFill>
          <a:blip r:embed="rId19"/>
          <a:stretch>
            <a:fillRect/>
          </a:stretch>
        </p:blipFill>
        <p:spPr>
          <a:xfrm>
            <a:off x="4766362" y="319347"/>
            <a:ext cx="887045" cy="855038"/>
          </a:xfrm>
          <a:prstGeom prst="rect">
            <a:avLst/>
          </a:prstGeom>
        </p:spPr>
      </p:pic>
      <p:pic>
        <p:nvPicPr>
          <p:cNvPr id="77" name="Picture 76">
            <a:extLst>
              <a:ext uri="{FF2B5EF4-FFF2-40B4-BE49-F238E27FC236}">
                <a16:creationId xmlns:a16="http://schemas.microsoft.com/office/drawing/2014/main" id="{EB0105FD-D52F-EFCD-B1EF-6067B2C87E92}"/>
              </a:ext>
            </a:extLst>
          </p:cNvPr>
          <p:cNvPicPr>
            <a:picLocks noChangeAspect="1"/>
          </p:cNvPicPr>
          <p:nvPr/>
        </p:nvPicPr>
        <p:blipFill>
          <a:blip r:embed="rId20"/>
          <a:stretch>
            <a:fillRect/>
          </a:stretch>
        </p:blipFill>
        <p:spPr>
          <a:xfrm>
            <a:off x="5911613" y="621319"/>
            <a:ext cx="868755" cy="891617"/>
          </a:xfrm>
          <a:prstGeom prst="rect">
            <a:avLst/>
          </a:prstGeom>
        </p:spPr>
      </p:pic>
      <p:pic>
        <p:nvPicPr>
          <p:cNvPr id="79" name="Picture 78">
            <a:extLst>
              <a:ext uri="{FF2B5EF4-FFF2-40B4-BE49-F238E27FC236}">
                <a16:creationId xmlns:a16="http://schemas.microsoft.com/office/drawing/2014/main" id="{0CB06CE3-925E-A070-37CB-4DB2AC3AE006}"/>
              </a:ext>
            </a:extLst>
          </p:cNvPr>
          <p:cNvPicPr>
            <a:picLocks noChangeAspect="1"/>
          </p:cNvPicPr>
          <p:nvPr/>
        </p:nvPicPr>
        <p:blipFill>
          <a:blip r:embed="rId21"/>
          <a:stretch>
            <a:fillRect/>
          </a:stretch>
        </p:blipFill>
        <p:spPr>
          <a:xfrm>
            <a:off x="5751088" y="2222530"/>
            <a:ext cx="685859" cy="754445"/>
          </a:xfrm>
          <a:prstGeom prst="rect">
            <a:avLst/>
          </a:prstGeom>
        </p:spPr>
      </p:pic>
      <p:pic>
        <p:nvPicPr>
          <p:cNvPr id="19" name="Picture 18">
            <a:hlinkClick r:id="rId22" action="ppaction://hlinksldjump"/>
            <a:extLst>
              <a:ext uri="{FF2B5EF4-FFF2-40B4-BE49-F238E27FC236}">
                <a16:creationId xmlns:a16="http://schemas.microsoft.com/office/drawing/2014/main" id="{9A7C21CA-D515-D072-EB49-F0AB94141C68}"/>
              </a:ext>
            </a:extLst>
          </p:cNvPr>
          <p:cNvPicPr>
            <a:picLocks noChangeAspect="1"/>
          </p:cNvPicPr>
          <p:nvPr/>
        </p:nvPicPr>
        <p:blipFill>
          <a:blip r:embed="rId14"/>
          <a:stretch>
            <a:fillRect/>
          </a:stretch>
        </p:blipFill>
        <p:spPr>
          <a:xfrm>
            <a:off x="1792694" y="1060083"/>
            <a:ext cx="640136" cy="731584"/>
          </a:xfrm>
          <a:prstGeom prst="rect">
            <a:avLst/>
          </a:prstGeom>
        </p:spPr>
      </p:pic>
      <p:pic>
        <p:nvPicPr>
          <p:cNvPr id="54" name="Picture 53">
            <a:hlinkClick r:id="rId23" action="ppaction://hlinksldjump"/>
            <a:extLst>
              <a:ext uri="{FF2B5EF4-FFF2-40B4-BE49-F238E27FC236}">
                <a16:creationId xmlns:a16="http://schemas.microsoft.com/office/drawing/2014/main" id="{B983A08D-64B2-5558-82CA-3B2BF2704795}"/>
              </a:ext>
            </a:extLst>
          </p:cNvPr>
          <p:cNvPicPr>
            <a:picLocks noChangeAspect="1"/>
          </p:cNvPicPr>
          <p:nvPr/>
        </p:nvPicPr>
        <p:blipFill>
          <a:blip r:embed="rId15"/>
          <a:stretch>
            <a:fillRect/>
          </a:stretch>
        </p:blipFill>
        <p:spPr>
          <a:xfrm>
            <a:off x="2521398" y="691405"/>
            <a:ext cx="768163" cy="813887"/>
          </a:xfrm>
          <a:prstGeom prst="rect">
            <a:avLst/>
          </a:prstGeom>
        </p:spPr>
      </p:pic>
      <p:pic>
        <p:nvPicPr>
          <p:cNvPr id="55" name="Picture 54">
            <a:hlinkClick r:id="rId24" action="ppaction://hlinksldjump"/>
            <a:extLst>
              <a:ext uri="{FF2B5EF4-FFF2-40B4-BE49-F238E27FC236}">
                <a16:creationId xmlns:a16="http://schemas.microsoft.com/office/drawing/2014/main" id="{8A0CFB29-0543-D892-1478-6323B98F0662}"/>
              </a:ext>
            </a:extLst>
          </p:cNvPr>
          <p:cNvPicPr>
            <a:picLocks noChangeAspect="1"/>
          </p:cNvPicPr>
          <p:nvPr/>
        </p:nvPicPr>
        <p:blipFill>
          <a:blip r:embed="rId16"/>
          <a:stretch>
            <a:fillRect/>
          </a:stretch>
        </p:blipFill>
        <p:spPr>
          <a:xfrm>
            <a:off x="2268105" y="2169378"/>
            <a:ext cx="781880" cy="772735"/>
          </a:xfrm>
          <a:prstGeom prst="rect">
            <a:avLst/>
          </a:prstGeom>
        </p:spPr>
      </p:pic>
      <p:pic>
        <p:nvPicPr>
          <p:cNvPr id="56" name="Picture 55">
            <a:hlinkClick r:id="rId25" action="ppaction://hlinksldjump"/>
            <a:extLst>
              <a:ext uri="{FF2B5EF4-FFF2-40B4-BE49-F238E27FC236}">
                <a16:creationId xmlns:a16="http://schemas.microsoft.com/office/drawing/2014/main" id="{BEDEFEA5-547B-0EE8-8CFA-352B739375F0}"/>
              </a:ext>
            </a:extLst>
          </p:cNvPr>
          <p:cNvPicPr>
            <a:picLocks noChangeAspect="1"/>
          </p:cNvPicPr>
          <p:nvPr/>
        </p:nvPicPr>
        <p:blipFill>
          <a:blip r:embed="rId17"/>
          <a:stretch>
            <a:fillRect/>
          </a:stretch>
        </p:blipFill>
        <p:spPr>
          <a:xfrm>
            <a:off x="3986272" y="101620"/>
            <a:ext cx="685859" cy="763590"/>
          </a:xfrm>
          <a:prstGeom prst="rect">
            <a:avLst/>
          </a:prstGeom>
        </p:spPr>
      </p:pic>
      <p:pic>
        <p:nvPicPr>
          <p:cNvPr id="57" name="Picture 56">
            <a:hlinkClick r:id="rId26" action="ppaction://hlinksldjump"/>
            <a:extLst>
              <a:ext uri="{FF2B5EF4-FFF2-40B4-BE49-F238E27FC236}">
                <a16:creationId xmlns:a16="http://schemas.microsoft.com/office/drawing/2014/main" id="{C84A0A08-50EE-F9DD-387C-3941C953E0A4}"/>
              </a:ext>
            </a:extLst>
          </p:cNvPr>
          <p:cNvPicPr>
            <a:picLocks noChangeAspect="1"/>
          </p:cNvPicPr>
          <p:nvPr/>
        </p:nvPicPr>
        <p:blipFill>
          <a:blip r:embed="rId18"/>
          <a:stretch>
            <a:fillRect/>
          </a:stretch>
        </p:blipFill>
        <p:spPr>
          <a:xfrm>
            <a:off x="3248725" y="1303891"/>
            <a:ext cx="754445" cy="791024"/>
          </a:xfrm>
          <a:prstGeom prst="rect">
            <a:avLst/>
          </a:prstGeom>
        </p:spPr>
      </p:pic>
      <p:pic>
        <p:nvPicPr>
          <p:cNvPr id="58" name="Picture 57">
            <a:hlinkClick r:id="rId27" action="ppaction://hlinksldjump"/>
            <a:extLst>
              <a:ext uri="{FF2B5EF4-FFF2-40B4-BE49-F238E27FC236}">
                <a16:creationId xmlns:a16="http://schemas.microsoft.com/office/drawing/2014/main" id="{523D9709-94E3-6852-DDB3-57F678A48876}"/>
              </a:ext>
            </a:extLst>
          </p:cNvPr>
          <p:cNvPicPr>
            <a:picLocks noChangeAspect="1"/>
          </p:cNvPicPr>
          <p:nvPr/>
        </p:nvPicPr>
        <p:blipFill>
          <a:blip r:embed="rId19"/>
          <a:stretch>
            <a:fillRect/>
          </a:stretch>
        </p:blipFill>
        <p:spPr>
          <a:xfrm>
            <a:off x="4772078" y="291283"/>
            <a:ext cx="887045" cy="855038"/>
          </a:xfrm>
          <a:prstGeom prst="rect">
            <a:avLst/>
          </a:prstGeom>
        </p:spPr>
      </p:pic>
      <p:pic>
        <p:nvPicPr>
          <p:cNvPr id="60" name="Picture 59">
            <a:hlinkClick r:id="rId28" action="ppaction://hlinksldjump"/>
            <a:extLst>
              <a:ext uri="{FF2B5EF4-FFF2-40B4-BE49-F238E27FC236}">
                <a16:creationId xmlns:a16="http://schemas.microsoft.com/office/drawing/2014/main" id="{4BB876A9-DF67-AEEE-C945-CD0E87065E50}"/>
              </a:ext>
            </a:extLst>
          </p:cNvPr>
          <p:cNvPicPr>
            <a:picLocks noChangeAspect="1"/>
          </p:cNvPicPr>
          <p:nvPr/>
        </p:nvPicPr>
        <p:blipFill>
          <a:blip r:embed="rId20"/>
          <a:stretch>
            <a:fillRect/>
          </a:stretch>
        </p:blipFill>
        <p:spPr>
          <a:xfrm>
            <a:off x="5923046" y="633844"/>
            <a:ext cx="868755" cy="891617"/>
          </a:xfrm>
          <a:prstGeom prst="rect">
            <a:avLst/>
          </a:prstGeom>
        </p:spPr>
      </p:pic>
      <p:pic>
        <p:nvPicPr>
          <p:cNvPr id="62" name="Picture 61">
            <a:hlinkClick r:id="rId29" action="ppaction://hlinksldjump"/>
            <a:extLst>
              <a:ext uri="{FF2B5EF4-FFF2-40B4-BE49-F238E27FC236}">
                <a16:creationId xmlns:a16="http://schemas.microsoft.com/office/drawing/2014/main" id="{CC6CF054-22EA-8DD5-931F-3EA6B497DAC4}"/>
              </a:ext>
            </a:extLst>
          </p:cNvPr>
          <p:cNvPicPr>
            <a:picLocks noChangeAspect="1"/>
          </p:cNvPicPr>
          <p:nvPr/>
        </p:nvPicPr>
        <p:blipFill>
          <a:blip r:embed="rId21"/>
          <a:stretch>
            <a:fillRect/>
          </a:stretch>
        </p:blipFill>
        <p:spPr>
          <a:xfrm>
            <a:off x="5751088" y="2218897"/>
            <a:ext cx="685859" cy="754445"/>
          </a:xfrm>
          <a:prstGeom prst="rect">
            <a:avLst/>
          </a:prstGeom>
        </p:spPr>
      </p:pic>
    </p:spTree>
    <p:extLst>
      <p:ext uri="{BB962C8B-B14F-4D97-AF65-F5344CB8AC3E}">
        <p14:creationId xmlns:p14="http://schemas.microsoft.com/office/powerpoint/2010/main" val="106045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0" fill="hold"/>
                                        <p:tgtEl>
                                          <p:spTgt spid="36"/>
                                        </p:tgtEl>
                                        <p:attrNameLst>
                                          <p:attrName>ppt_x</p:attrName>
                                        </p:attrNameLst>
                                      </p:cBhvr>
                                      <p:tavLst>
                                        <p:tav tm="0">
                                          <p:val>
                                            <p:strVal val="1+#ppt_w/2"/>
                                          </p:val>
                                        </p:tav>
                                        <p:tav tm="100000">
                                          <p:val>
                                            <p:strVal val="#ppt_x"/>
                                          </p:val>
                                        </p:tav>
                                      </p:tavLst>
                                    </p:anim>
                                    <p:anim calcmode="lin" valueType="num">
                                      <p:cBhvr additive="base">
                                        <p:cTn id="8" dur="10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8000" fill="hold"/>
                                        <p:tgtEl>
                                          <p:spTgt spid="31"/>
                                        </p:tgtEl>
                                        <p:attrNameLst>
                                          <p:attrName>ppt_x</p:attrName>
                                        </p:attrNameLst>
                                      </p:cBhvr>
                                      <p:tavLst>
                                        <p:tav tm="0">
                                          <p:val>
                                            <p:strVal val="0-#ppt_w/2"/>
                                          </p:val>
                                        </p:tav>
                                        <p:tav tm="100000">
                                          <p:val>
                                            <p:strVal val="#ppt_x"/>
                                          </p:val>
                                        </p:tav>
                                      </p:tavLst>
                                    </p:anim>
                                    <p:anim calcmode="lin" valueType="num">
                                      <p:cBhvr additive="base">
                                        <p:cTn id="12" dur="8000" fill="hold"/>
                                        <p:tgtEl>
                                          <p:spTgt spid="31"/>
                                        </p:tgtEl>
                                        <p:attrNameLst>
                                          <p:attrName>ppt_y</p:attrName>
                                        </p:attrNameLst>
                                      </p:cBhvr>
                                      <p:tavLst>
                                        <p:tav tm="0">
                                          <p:val>
                                            <p:strVal val="#ppt_y"/>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9"/>
                                        </p:tgtEl>
                                        <p:attrNameLst>
                                          <p:attrName>r</p:attrName>
                                        </p:attrNameLst>
                                      </p:cBhvr>
                                    </p:animRot>
                                    <p:animRot by="-240000">
                                      <p:cBhvr>
                                        <p:cTn id="15" dur="200" fill="hold">
                                          <p:stCondLst>
                                            <p:cond delay="200"/>
                                          </p:stCondLst>
                                        </p:cTn>
                                        <p:tgtEl>
                                          <p:spTgt spid="19"/>
                                        </p:tgtEl>
                                        <p:attrNameLst>
                                          <p:attrName>r</p:attrName>
                                        </p:attrNameLst>
                                      </p:cBhvr>
                                    </p:animRot>
                                    <p:animRot by="240000">
                                      <p:cBhvr>
                                        <p:cTn id="16" dur="200" fill="hold">
                                          <p:stCondLst>
                                            <p:cond delay="400"/>
                                          </p:stCondLst>
                                        </p:cTn>
                                        <p:tgtEl>
                                          <p:spTgt spid="19"/>
                                        </p:tgtEl>
                                        <p:attrNameLst>
                                          <p:attrName>r</p:attrName>
                                        </p:attrNameLst>
                                      </p:cBhvr>
                                    </p:animRot>
                                    <p:animRot by="-240000">
                                      <p:cBhvr>
                                        <p:cTn id="17" dur="200" fill="hold">
                                          <p:stCondLst>
                                            <p:cond delay="600"/>
                                          </p:stCondLst>
                                        </p:cTn>
                                        <p:tgtEl>
                                          <p:spTgt spid="19"/>
                                        </p:tgtEl>
                                        <p:attrNameLst>
                                          <p:attrName>r</p:attrName>
                                        </p:attrNameLst>
                                      </p:cBhvr>
                                    </p:animRot>
                                    <p:animRot by="120000">
                                      <p:cBhvr>
                                        <p:cTn id="18" dur="200" fill="hold">
                                          <p:stCondLst>
                                            <p:cond delay="800"/>
                                          </p:stCondLst>
                                        </p:cTn>
                                        <p:tgtEl>
                                          <p:spTgt spid="19"/>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54"/>
                                        </p:tgtEl>
                                        <p:attrNameLst>
                                          <p:attrName>r</p:attrName>
                                        </p:attrNameLst>
                                      </p:cBhvr>
                                    </p:animRot>
                                    <p:animRot by="-240000">
                                      <p:cBhvr>
                                        <p:cTn id="21" dur="200" fill="hold">
                                          <p:stCondLst>
                                            <p:cond delay="200"/>
                                          </p:stCondLst>
                                        </p:cTn>
                                        <p:tgtEl>
                                          <p:spTgt spid="54"/>
                                        </p:tgtEl>
                                        <p:attrNameLst>
                                          <p:attrName>r</p:attrName>
                                        </p:attrNameLst>
                                      </p:cBhvr>
                                    </p:animRot>
                                    <p:animRot by="240000">
                                      <p:cBhvr>
                                        <p:cTn id="22" dur="200" fill="hold">
                                          <p:stCondLst>
                                            <p:cond delay="400"/>
                                          </p:stCondLst>
                                        </p:cTn>
                                        <p:tgtEl>
                                          <p:spTgt spid="54"/>
                                        </p:tgtEl>
                                        <p:attrNameLst>
                                          <p:attrName>r</p:attrName>
                                        </p:attrNameLst>
                                      </p:cBhvr>
                                    </p:animRot>
                                    <p:animRot by="-240000">
                                      <p:cBhvr>
                                        <p:cTn id="23" dur="200" fill="hold">
                                          <p:stCondLst>
                                            <p:cond delay="600"/>
                                          </p:stCondLst>
                                        </p:cTn>
                                        <p:tgtEl>
                                          <p:spTgt spid="54"/>
                                        </p:tgtEl>
                                        <p:attrNameLst>
                                          <p:attrName>r</p:attrName>
                                        </p:attrNameLst>
                                      </p:cBhvr>
                                    </p:animRot>
                                    <p:animRot by="120000">
                                      <p:cBhvr>
                                        <p:cTn id="24" dur="200" fill="hold">
                                          <p:stCondLst>
                                            <p:cond delay="800"/>
                                          </p:stCondLst>
                                        </p:cTn>
                                        <p:tgtEl>
                                          <p:spTgt spid="54"/>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55"/>
                                        </p:tgtEl>
                                        <p:attrNameLst>
                                          <p:attrName>r</p:attrName>
                                        </p:attrNameLst>
                                      </p:cBhvr>
                                    </p:animRot>
                                    <p:animRot by="-240000">
                                      <p:cBhvr>
                                        <p:cTn id="27" dur="200" fill="hold">
                                          <p:stCondLst>
                                            <p:cond delay="200"/>
                                          </p:stCondLst>
                                        </p:cTn>
                                        <p:tgtEl>
                                          <p:spTgt spid="55"/>
                                        </p:tgtEl>
                                        <p:attrNameLst>
                                          <p:attrName>r</p:attrName>
                                        </p:attrNameLst>
                                      </p:cBhvr>
                                    </p:animRot>
                                    <p:animRot by="240000">
                                      <p:cBhvr>
                                        <p:cTn id="28" dur="200" fill="hold">
                                          <p:stCondLst>
                                            <p:cond delay="400"/>
                                          </p:stCondLst>
                                        </p:cTn>
                                        <p:tgtEl>
                                          <p:spTgt spid="55"/>
                                        </p:tgtEl>
                                        <p:attrNameLst>
                                          <p:attrName>r</p:attrName>
                                        </p:attrNameLst>
                                      </p:cBhvr>
                                    </p:animRot>
                                    <p:animRot by="-240000">
                                      <p:cBhvr>
                                        <p:cTn id="29" dur="200" fill="hold">
                                          <p:stCondLst>
                                            <p:cond delay="600"/>
                                          </p:stCondLst>
                                        </p:cTn>
                                        <p:tgtEl>
                                          <p:spTgt spid="55"/>
                                        </p:tgtEl>
                                        <p:attrNameLst>
                                          <p:attrName>r</p:attrName>
                                        </p:attrNameLst>
                                      </p:cBhvr>
                                    </p:animRot>
                                    <p:animRot by="120000">
                                      <p:cBhvr>
                                        <p:cTn id="30" dur="200" fill="hold">
                                          <p:stCondLst>
                                            <p:cond delay="800"/>
                                          </p:stCondLst>
                                        </p:cTn>
                                        <p:tgtEl>
                                          <p:spTgt spid="5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56"/>
                                        </p:tgtEl>
                                        <p:attrNameLst>
                                          <p:attrName>r</p:attrName>
                                        </p:attrNameLst>
                                      </p:cBhvr>
                                    </p:animRot>
                                    <p:animRot by="-240000">
                                      <p:cBhvr>
                                        <p:cTn id="33" dur="200" fill="hold">
                                          <p:stCondLst>
                                            <p:cond delay="200"/>
                                          </p:stCondLst>
                                        </p:cTn>
                                        <p:tgtEl>
                                          <p:spTgt spid="56"/>
                                        </p:tgtEl>
                                        <p:attrNameLst>
                                          <p:attrName>r</p:attrName>
                                        </p:attrNameLst>
                                      </p:cBhvr>
                                    </p:animRot>
                                    <p:animRot by="240000">
                                      <p:cBhvr>
                                        <p:cTn id="34" dur="200" fill="hold">
                                          <p:stCondLst>
                                            <p:cond delay="400"/>
                                          </p:stCondLst>
                                        </p:cTn>
                                        <p:tgtEl>
                                          <p:spTgt spid="56"/>
                                        </p:tgtEl>
                                        <p:attrNameLst>
                                          <p:attrName>r</p:attrName>
                                        </p:attrNameLst>
                                      </p:cBhvr>
                                    </p:animRot>
                                    <p:animRot by="-240000">
                                      <p:cBhvr>
                                        <p:cTn id="35" dur="200" fill="hold">
                                          <p:stCondLst>
                                            <p:cond delay="600"/>
                                          </p:stCondLst>
                                        </p:cTn>
                                        <p:tgtEl>
                                          <p:spTgt spid="56"/>
                                        </p:tgtEl>
                                        <p:attrNameLst>
                                          <p:attrName>r</p:attrName>
                                        </p:attrNameLst>
                                      </p:cBhvr>
                                    </p:animRot>
                                    <p:animRot by="120000">
                                      <p:cBhvr>
                                        <p:cTn id="36" dur="200" fill="hold">
                                          <p:stCondLst>
                                            <p:cond delay="800"/>
                                          </p:stCondLst>
                                        </p:cTn>
                                        <p:tgtEl>
                                          <p:spTgt spid="5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57"/>
                                        </p:tgtEl>
                                        <p:attrNameLst>
                                          <p:attrName>r</p:attrName>
                                        </p:attrNameLst>
                                      </p:cBhvr>
                                    </p:animRot>
                                    <p:animRot by="-240000">
                                      <p:cBhvr>
                                        <p:cTn id="39" dur="200" fill="hold">
                                          <p:stCondLst>
                                            <p:cond delay="200"/>
                                          </p:stCondLst>
                                        </p:cTn>
                                        <p:tgtEl>
                                          <p:spTgt spid="57"/>
                                        </p:tgtEl>
                                        <p:attrNameLst>
                                          <p:attrName>r</p:attrName>
                                        </p:attrNameLst>
                                      </p:cBhvr>
                                    </p:animRot>
                                    <p:animRot by="240000">
                                      <p:cBhvr>
                                        <p:cTn id="40" dur="200" fill="hold">
                                          <p:stCondLst>
                                            <p:cond delay="400"/>
                                          </p:stCondLst>
                                        </p:cTn>
                                        <p:tgtEl>
                                          <p:spTgt spid="57"/>
                                        </p:tgtEl>
                                        <p:attrNameLst>
                                          <p:attrName>r</p:attrName>
                                        </p:attrNameLst>
                                      </p:cBhvr>
                                    </p:animRot>
                                    <p:animRot by="-240000">
                                      <p:cBhvr>
                                        <p:cTn id="41" dur="200" fill="hold">
                                          <p:stCondLst>
                                            <p:cond delay="600"/>
                                          </p:stCondLst>
                                        </p:cTn>
                                        <p:tgtEl>
                                          <p:spTgt spid="57"/>
                                        </p:tgtEl>
                                        <p:attrNameLst>
                                          <p:attrName>r</p:attrName>
                                        </p:attrNameLst>
                                      </p:cBhvr>
                                    </p:animRot>
                                    <p:animRot by="120000">
                                      <p:cBhvr>
                                        <p:cTn id="42" dur="200" fill="hold">
                                          <p:stCondLst>
                                            <p:cond delay="800"/>
                                          </p:stCondLst>
                                        </p:cTn>
                                        <p:tgtEl>
                                          <p:spTgt spid="57"/>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58"/>
                                        </p:tgtEl>
                                        <p:attrNameLst>
                                          <p:attrName>r</p:attrName>
                                        </p:attrNameLst>
                                      </p:cBhvr>
                                    </p:animRot>
                                    <p:animRot by="-240000">
                                      <p:cBhvr>
                                        <p:cTn id="45" dur="200" fill="hold">
                                          <p:stCondLst>
                                            <p:cond delay="200"/>
                                          </p:stCondLst>
                                        </p:cTn>
                                        <p:tgtEl>
                                          <p:spTgt spid="58"/>
                                        </p:tgtEl>
                                        <p:attrNameLst>
                                          <p:attrName>r</p:attrName>
                                        </p:attrNameLst>
                                      </p:cBhvr>
                                    </p:animRot>
                                    <p:animRot by="240000">
                                      <p:cBhvr>
                                        <p:cTn id="46" dur="200" fill="hold">
                                          <p:stCondLst>
                                            <p:cond delay="400"/>
                                          </p:stCondLst>
                                        </p:cTn>
                                        <p:tgtEl>
                                          <p:spTgt spid="58"/>
                                        </p:tgtEl>
                                        <p:attrNameLst>
                                          <p:attrName>r</p:attrName>
                                        </p:attrNameLst>
                                      </p:cBhvr>
                                    </p:animRot>
                                    <p:animRot by="-240000">
                                      <p:cBhvr>
                                        <p:cTn id="47" dur="200" fill="hold">
                                          <p:stCondLst>
                                            <p:cond delay="600"/>
                                          </p:stCondLst>
                                        </p:cTn>
                                        <p:tgtEl>
                                          <p:spTgt spid="58"/>
                                        </p:tgtEl>
                                        <p:attrNameLst>
                                          <p:attrName>r</p:attrName>
                                        </p:attrNameLst>
                                      </p:cBhvr>
                                    </p:animRot>
                                    <p:animRot by="120000">
                                      <p:cBhvr>
                                        <p:cTn id="48" dur="200" fill="hold">
                                          <p:stCondLst>
                                            <p:cond delay="800"/>
                                          </p:stCondLst>
                                        </p:cTn>
                                        <p:tgtEl>
                                          <p:spTgt spid="58"/>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60"/>
                                        </p:tgtEl>
                                        <p:attrNameLst>
                                          <p:attrName>r</p:attrName>
                                        </p:attrNameLst>
                                      </p:cBhvr>
                                    </p:animRot>
                                    <p:animRot by="-240000">
                                      <p:cBhvr>
                                        <p:cTn id="51" dur="200" fill="hold">
                                          <p:stCondLst>
                                            <p:cond delay="200"/>
                                          </p:stCondLst>
                                        </p:cTn>
                                        <p:tgtEl>
                                          <p:spTgt spid="60"/>
                                        </p:tgtEl>
                                        <p:attrNameLst>
                                          <p:attrName>r</p:attrName>
                                        </p:attrNameLst>
                                      </p:cBhvr>
                                    </p:animRot>
                                    <p:animRot by="240000">
                                      <p:cBhvr>
                                        <p:cTn id="52" dur="200" fill="hold">
                                          <p:stCondLst>
                                            <p:cond delay="400"/>
                                          </p:stCondLst>
                                        </p:cTn>
                                        <p:tgtEl>
                                          <p:spTgt spid="60"/>
                                        </p:tgtEl>
                                        <p:attrNameLst>
                                          <p:attrName>r</p:attrName>
                                        </p:attrNameLst>
                                      </p:cBhvr>
                                    </p:animRot>
                                    <p:animRot by="-240000">
                                      <p:cBhvr>
                                        <p:cTn id="53" dur="200" fill="hold">
                                          <p:stCondLst>
                                            <p:cond delay="600"/>
                                          </p:stCondLst>
                                        </p:cTn>
                                        <p:tgtEl>
                                          <p:spTgt spid="60"/>
                                        </p:tgtEl>
                                        <p:attrNameLst>
                                          <p:attrName>r</p:attrName>
                                        </p:attrNameLst>
                                      </p:cBhvr>
                                    </p:animRot>
                                    <p:animRot by="120000">
                                      <p:cBhvr>
                                        <p:cTn id="54" dur="200" fill="hold">
                                          <p:stCondLst>
                                            <p:cond delay="800"/>
                                          </p:stCondLst>
                                        </p:cTn>
                                        <p:tgtEl>
                                          <p:spTgt spid="60"/>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62"/>
                                        </p:tgtEl>
                                        <p:attrNameLst>
                                          <p:attrName>r</p:attrName>
                                        </p:attrNameLst>
                                      </p:cBhvr>
                                    </p:animRot>
                                    <p:animRot by="-240000">
                                      <p:cBhvr>
                                        <p:cTn id="57" dur="200" fill="hold">
                                          <p:stCondLst>
                                            <p:cond delay="200"/>
                                          </p:stCondLst>
                                        </p:cTn>
                                        <p:tgtEl>
                                          <p:spTgt spid="62"/>
                                        </p:tgtEl>
                                        <p:attrNameLst>
                                          <p:attrName>r</p:attrName>
                                        </p:attrNameLst>
                                      </p:cBhvr>
                                    </p:animRot>
                                    <p:animRot by="240000">
                                      <p:cBhvr>
                                        <p:cTn id="58" dur="200" fill="hold">
                                          <p:stCondLst>
                                            <p:cond delay="400"/>
                                          </p:stCondLst>
                                        </p:cTn>
                                        <p:tgtEl>
                                          <p:spTgt spid="62"/>
                                        </p:tgtEl>
                                        <p:attrNameLst>
                                          <p:attrName>r</p:attrName>
                                        </p:attrNameLst>
                                      </p:cBhvr>
                                    </p:animRot>
                                    <p:animRot by="-240000">
                                      <p:cBhvr>
                                        <p:cTn id="59" dur="200" fill="hold">
                                          <p:stCondLst>
                                            <p:cond delay="600"/>
                                          </p:stCondLst>
                                        </p:cTn>
                                        <p:tgtEl>
                                          <p:spTgt spid="62"/>
                                        </p:tgtEl>
                                        <p:attrNameLst>
                                          <p:attrName>r</p:attrName>
                                        </p:attrNameLst>
                                      </p:cBhvr>
                                    </p:animRot>
                                    <p:animRot by="120000">
                                      <p:cBhvr>
                                        <p:cTn id="60" dur="200" fill="hold">
                                          <p:stCondLst>
                                            <p:cond delay="800"/>
                                          </p:stCondLst>
                                        </p:cTn>
                                        <p:tgtEl>
                                          <p:spTgt spid="62"/>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70"/>
                                        </p:tgtEl>
                                        <p:attrNameLst>
                                          <p:attrName>r</p:attrName>
                                        </p:attrNameLst>
                                      </p:cBhvr>
                                    </p:animRot>
                                    <p:animRot by="-240000">
                                      <p:cBhvr>
                                        <p:cTn id="63" dur="200" fill="hold">
                                          <p:stCondLst>
                                            <p:cond delay="200"/>
                                          </p:stCondLst>
                                        </p:cTn>
                                        <p:tgtEl>
                                          <p:spTgt spid="70"/>
                                        </p:tgtEl>
                                        <p:attrNameLst>
                                          <p:attrName>r</p:attrName>
                                        </p:attrNameLst>
                                      </p:cBhvr>
                                    </p:animRot>
                                    <p:animRot by="240000">
                                      <p:cBhvr>
                                        <p:cTn id="64" dur="200" fill="hold">
                                          <p:stCondLst>
                                            <p:cond delay="400"/>
                                          </p:stCondLst>
                                        </p:cTn>
                                        <p:tgtEl>
                                          <p:spTgt spid="70"/>
                                        </p:tgtEl>
                                        <p:attrNameLst>
                                          <p:attrName>r</p:attrName>
                                        </p:attrNameLst>
                                      </p:cBhvr>
                                    </p:animRot>
                                    <p:animRot by="-240000">
                                      <p:cBhvr>
                                        <p:cTn id="65" dur="200" fill="hold">
                                          <p:stCondLst>
                                            <p:cond delay="600"/>
                                          </p:stCondLst>
                                        </p:cTn>
                                        <p:tgtEl>
                                          <p:spTgt spid="70"/>
                                        </p:tgtEl>
                                        <p:attrNameLst>
                                          <p:attrName>r</p:attrName>
                                        </p:attrNameLst>
                                      </p:cBhvr>
                                    </p:animRot>
                                    <p:animRot by="120000">
                                      <p:cBhvr>
                                        <p:cTn id="66" dur="200" fill="hold">
                                          <p:stCondLst>
                                            <p:cond delay="800"/>
                                          </p:stCondLst>
                                        </p:cTn>
                                        <p:tgtEl>
                                          <p:spTgt spid="70"/>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71"/>
                                        </p:tgtEl>
                                        <p:attrNameLst>
                                          <p:attrName>r</p:attrName>
                                        </p:attrNameLst>
                                      </p:cBhvr>
                                    </p:animRot>
                                    <p:animRot by="-240000">
                                      <p:cBhvr>
                                        <p:cTn id="69" dur="200" fill="hold">
                                          <p:stCondLst>
                                            <p:cond delay="200"/>
                                          </p:stCondLst>
                                        </p:cTn>
                                        <p:tgtEl>
                                          <p:spTgt spid="71"/>
                                        </p:tgtEl>
                                        <p:attrNameLst>
                                          <p:attrName>r</p:attrName>
                                        </p:attrNameLst>
                                      </p:cBhvr>
                                    </p:animRot>
                                    <p:animRot by="240000">
                                      <p:cBhvr>
                                        <p:cTn id="70" dur="200" fill="hold">
                                          <p:stCondLst>
                                            <p:cond delay="400"/>
                                          </p:stCondLst>
                                        </p:cTn>
                                        <p:tgtEl>
                                          <p:spTgt spid="71"/>
                                        </p:tgtEl>
                                        <p:attrNameLst>
                                          <p:attrName>r</p:attrName>
                                        </p:attrNameLst>
                                      </p:cBhvr>
                                    </p:animRot>
                                    <p:animRot by="-240000">
                                      <p:cBhvr>
                                        <p:cTn id="71" dur="200" fill="hold">
                                          <p:stCondLst>
                                            <p:cond delay="600"/>
                                          </p:stCondLst>
                                        </p:cTn>
                                        <p:tgtEl>
                                          <p:spTgt spid="71"/>
                                        </p:tgtEl>
                                        <p:attrNameLst>
                                          <p:attrName>r</p:attrName>
                                        </p:attrNameLst>
                                      </p:cBhvr>
                                    </p:animRot>
                                    <p:animRot by="120000">
                                      <p:cBhvr>
                                        <p:cTn id="72" dur="200" fill="hold">
                                          <p:stCondLst>
                                            <p:cond delay="800"/>
                                          </p:stCondLst>
                                        </p:cTn>
                                        <p:tgtEl>
                                          <p:spTgt spid="71"/>
                                        </p:tgtEl>
                                        <p:attrNameLst>
                                          <p:attrName>r</p:attrName>
                                        </p:attrNameLst>
                                      </p:cBhvr>
                                    </p:animRot>
                                  </p:childTnLst>
                                </p:cTn>
                              </p:par>
                              <p:par>
                                <p:cTn id="73" presetID="32" presetClass="emph" presetSubtype="0" repeatCount="indefinite" fill="hold" nodeType="withEffect">
                                  <p:stCondLst>
                                    <p:cond delay="0"/>
                                  </p:stCondLst>
                                  <p:childTnLst>
                                    <p:animRot by="120000">
                                      <p:cBhvr>
                                        <p:cTn id="74" dur="100" fill="hold">
                                          <p:stCondLst>
                                            <p:cond delay="0"/>
                                          </p:stCondLst>
                                        </p:cTn>
                                        <p:tgtEl>
                                          <p:spTgt spid="72"/>
                                        </p:tgtEl>
                                        <p:attrNameLst>
                                          <p:attrName>r</p:attrName>
                                        </p:attrNameLst>
                                      </p:cBhvr>
                                    </p:animRot>
                                    <p:animRot by="-240000">
                                      <p:cBhvr>
                                        <p:cTn id="75" dur="200" fill="hold">
                                          <p:stCondLst>
                                            <p:cond delay="200"/>
                                          </p:stCondLst>
                                        </p:cTn>
                                        <p:tgtEl>
                                          <p:spTgt spid="72"/>
                                        </p:tgtEl>
                                        <p:attrNameLst>
                                          <p:attrName>r</p:attrName>
                                        </p:attrNameLst>
                                      </p:cBhvr>
                                    </p:animRot>
                                    <p:animRot by="240000">
                                      <p:cBhvr>
                                        <p:cTn id="76" dur="200" fill="hold">
                                          <p:stCondLst>
                                            <p:cond delay="400"/>
                                          </p:stCondLst>
                                        </p:cTn>
                                        <p:tgtEl>
                                          <p:spTgt spid="72"/>
                                        </p:tgtEl>
                                        <p:attrNameLst>
                                          <p:attrName>r</p:attrName>
                                        </p:attrNameLst>
                                      </p:cBhvr>
                                    </p:animRot>
                                    <p:animRot by="-240000">
                                      <p:cBhvr>
                                        <p:cTn id="77" dur="200" fill="hold">
                                          <p:stCondLst>
                                            <p:cond delay="600"/>
                                          </p:stCondLst>
                                        </p:cTn>
                                        <p:tgtEl>
                                          <p:spTgt spid="72"/>
                                        </p:tgtEl>
                                        <p:attrNameLst>
                                          <p:attrName>r</p:attrName>
                                        </p:attrNameLst>
                                      </p:cBhvr>
                                    </p:animRot>
                                    <p:animRot by="120000">
                                      <p:cBhvr>
                                        <p:cTn id="78" dur="200" fill="hold">
                                          <p:stCondLst>
                                            <p:cond delay="800"/>
                                          </p:stCondLst>
                                        </p:cTn>
                                        <p:tgtEl>
                                          <p:spTgt spid="72"/>
                                        </p:tgtEl>
                                        <p:attrNameLst>
                                          <p:attrName>r</p:attrName>
                                        </p:attrNameLst>
                                      </p:cBhvr>
                                    </p:animRot>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73"/>
                                        </p:tgtEl>
                                        <p:attrNameLst>
                                          <p:attrName>r</p:attrName>
                                        </p:attrNameLst>
                                      </p:cBhvr>
                                    </p:animRot>
                                    <p:animRot by="-240000">
                                      <p:cBhvr>
                                        <p:cTn id="81" dur="200" fill="hold">
                                          <p:stCondLst>
                                            <p:cond delay="200"/>
                                          </p:stCondLst>
                                        </p:cTn>
                                        <p:tgtEl>
                                          <p:spTgt spid="73"/>
                                        </p:tgtEl>
                                        <p:attrNameLst>
                                          <p:attrName>r</p:attrName>
                                        </p:attrNameLst>
                                      </p:cBhvr>
                                    </p:animRot>
                                    <p:animRot by="240000">
                                      <p:cBhvr>
                                        <p:cTn id="82" dur="200" fill="hold">
                                          <p:stCondLst>
                                            <p:cond delay="400"/>
                                          </p:stCondLst>
                                        </p:cTn>
                                        <p:tgtEl>
                                          <p:spTgt spid="73"/>
                                        </p:tgtEl>
                                        <p:attrNameLst>
                                          <p:attrName>r</p:attrName>
                                        </p:attrNameLst>
                                      </p:cBhvr>
                                    </p:animRot>
                                    <p:animRot by="-240000">
                                      <p:cBhvr>
                                        <p:cTn id="83" dur="200" fill="hold">
                                          <p:stCondLst>
                                            <p:cond delay="600"/>
                                          </p:stCondLst>
                                        </p:cTn>
                                        <p:tgtEl>
                                          <p:spTgt spid="73"/>
                                        </p:tgtEl>
                                        <p:attrNameLst>
                                          <p:attrName>r</p:attrName>
                                        </p:attrNameLst>
                                      </p:cBhvr>
                                    </p:animRot>
                                    <p:animRot by="120000">
                                      <p:cBhvr>
                                        <p:cTn id="84" dur="200" fill="hold">
                                          <p:stCondLst>
                                            <p:cond delay="800"/>
                                          </p:stCondLst>
                                        </p:cTn>
                                        <p:tgtEl>
                                          <p:spTgt spid="73"/>
                                        </p:tgtEl>
                                        <p:attrNameLst>
                                          <p:attrName>r</p:attrName>
                                        </p:attrNameLst>
                                      </p:cBhvr>
                                    </p:animRo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74"/>
                                        </p:tgtEl>
                                        <p:attrNameLst>
                                          <p:attrName>r</p:attrName>
                                        </p:attrNameLst>
                                      </p:cBhvr>
                                    </p:animRot>
                                    <p:animRot by="-240000">
                                      <p:cBhvr>
                                        <p:cTn id="87" dur="200" fill="hold">
                                          <p:stCondLst>
                                            <p:cond delay="200"/>
                                          </p:stCondLst>
                                        </p:cTn>
                                        <p:tgtEl>
                                          <p:spTgt spid="74"/>
                                        </p:tgtEl>
                                        <p:attrNameLst>
                                          <p:attrName>r</p:attrName>
                                        </p:attrNameLst>
                                      </p:cBhvr>
                                    </p:animRot>
                                    <p:animRot by="240000">
                                      <p:cBhvr>
                                        <p:cTn id="88" dur="200" fill="hold">
                                          <p:stCondLst>
                                            <p:cond delay="400"/>
                                          </p:stCondLst>
                                        </p:cTn>
                                        <p:tgtEl>
                                          <p:spTgt spid="74"/>
                                        </p:tgtEl>
                                        <p:attrNameLst>
                                          <p:attrName>r</p:attrName>
                                        </p:attrNameLst>
                                      </p:cBhvr>
                                    </p:animRot>
                                    <p:animRot by="-240000">
                                      <p:cBhvr>
                                        <p:cTn id="89" dur="200" fill="hold">
                                          <p:stCondLst>
                                            <p:cond delay="600"/>
                                          </p:stCondLst>
                                        </p:cTn>
                                        <p:tgtEl>
                                          <p:spTgt spid="74"/>
                                        </p:tgtEl>
                                        <p:attrNameLst>
                                          <p:attrName>r</p:attrName>
                                        </p:attrNameLst>
                                      </p:cBhvr>
                                    </p:animRot>
                                    <p:animRot by="120000">
                                      <p:cBhvr>
                                        <p:cTn id="90" dur="200" fill="hold">
                                          <p:stCondLst>
                                            <p:cond delay="800"/>
                                          </p:stCondLst>
                                        </p:cTn>
                                        <p:tgtEl>
                                          <p:spTgt spid="74"/>
                                        </p:tgtEl>
                                        <p:attrNameLst>
                                          <p:attrName>r</p:attrName>
                                        </p:attrNameLst>
                                      </p:cBhvr>
                                    </p:animRot>
                                  </p:childTnLst>
                                </p:cTn>
                              </p:par>
                              <p:par>
                                <p:cTn id="91" presetID="32" presetClass="emph" presetSubtype="0" repeatCount="indefinite" fill="hold" nodeType="withEffect">
                                  <p:stCondLst>
                                    <p:cond delay="0"/>
                                  </p:stCondLst>
                                  <p:childTnLst>
                                    <p:animRot by="120000">
                                      <p:cBhvr>
                                        <p:cTn id="92" dur="100" fill="hold">
                                          <p:stCondLst>
                                            <p:cond delay="0"/>
                                          </p:stCondLst>
                                        </p:cTn>
                                        <p:tgtEl>
                                          <p:spTgt spid="75"/>
                                        </p:tgtEl>
                                        <p:attrNameLst>
                                          <p:attrName>r</p:attrName>
                                        </p:attrNameLst>
                                      </p:cBhvr>
                                    </p:animRot>
                                    <p:animRot by="-240000">
                                      <p:cBhvr>
                                        <p:cTn id="93" dur="200" fill="hold">
                                          <p:stCondLst>
                                            <p:cond delay="200"/>
                                          </p:stCondLst>
                                        </p:cTn>
                                        <p:tgtEl>
                                          <p:spTgt spid="75"/>
                                        </p:tgtEl>
                                        <p:attrNameLst>
                                          <p:attrName>r</p:attrName>
                                        </p:attrNameLst>
                                      </p:cBhvr>
                                    </p:animRot>
                                    <p:animRot by="240000">
                                      <p:cBhvr>
                                        <p:cTn id="94" dur="200" fill="hold">
                                          <p:stCondLst>
                                            <p:cond delay="400"/>
                                          </p:stCondLst>
                                        </p:cTn>
                                        <p:tgtEl>
                                          <p:spTgt spid="75"/>
                                        </p:tgtEl>
                                        <p:attrNameLst>
                                          <p:attrName>r</p:attrName>
                                        </p:attrNameLst>
                                      </p:cBhvr>
                                    </p:animRot>
                                    <p:animRot by="-240000">
                                      <p:cBhvr>
                                        <p:cTn id="95" dur="200" fill="hold">
                                          <p:stCondLst>
                                            <p:cond delay="600"/>
                                          </p:stCondLst>
                                        </p:cTn>
                                        <p:tgtEl>
                                          <p:spTgt spid="75"/>
                                        </p:tgtEl>
                                        <p:attrNameLst>
                                          <p:attrName>r</p:attrName>
                                        </p:attrNameLst>
                                      </p:cBhvr>
                                    </p:animRot>
                                    <p:animRot by="120000">
                                      <p:cBhvr>
                                        <p:cTn id="96" dur="200" fill="hold">
                                          <p:stCondLst>
                                            <p:cond delay="800"/>
                                          </p:stCondLst>
                                        </p:cTn>
                                        <p:tgtEl>
                                          <p:spTgt spid="7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100" fill="hold">
                                          <p:stCondLst>
                                            <p:cond delay="0"/>
                                          </p:stCondLst>
                                        </p:cTn>
                                        <p:tgtEl>
                                          <p:spTgt spid="77"/>
                                        </p:tgtEl>
                                        <p:attrNameLst>
                                          <p:attrName>r</p:attrName>
                                        </p:attrNameLst>
                                      </p:cBhvr>
                                    </p:animRot>
                                    <p:animRot by="-240000">
                                      <p:cBhvr>
                                        <p:cTn id="99" dur="200" fill="hold">
                                          <p:stCondLst>
                                            <p:cond delay="200"/>
                                          </p:stCondLst>
                                        </p:cTn>
                                        <p:tgtEl>
                                          <p:spTgt spid="77"/>
                                        </p:tgtEl>
                                        <p:attrNameLst>
                                          <p:attrName>r</p:attrName>
                                        </p:attrNameLst>
                                      </p:cBhvr>
                                    </p:animRot>
                                    <p:animRot by="240000">
                                      <p:cBhvr>
                                        <p:cTn id="100" dur="200" fill="hold">
                                          <p:stCondLst>
                                            <p:cond delay="400"/>
                                          </p:stCondLst>
                                        </p:cTn>
                                        <p:tgtEl>
                                          <p:spTgt spid="77"/>
                                        </p:tgtEl>
                                        <p:attrNameLst>
                                          <p:attrName>r</p:attrName>
                                        </p:attrNameLst>
                                      </p:cBhvr>
                                    </p:animRot>
                                    <p:animRot by="-240000">
                                      <p:cBhvr>
                                        <p:cTn id="101" dur="200" fill="hold">
                                          <p:stCondLst>
                                            <p:cond delay="600"/>
                                          </p:stCondLst>
                                        </p:cTn>
                                        <p:tgtEl>
                                          <p:spTgt spid="77"/>
                                        </p:tgtEl>
                                        <p:attrNameLst>
                                          <p:attrName>r</p:attrName>
                                        </p:attrNameLst>
                                      </p:cBhvr>
                                    </p:animRot>
                                    <p:animRot by="120000">
                                      <p:cBhvr>
                                        <p:cTn id="102" dur="200" fill="hold">
                                          <p:stCondLst>
                                            <p:cond delay="800"/>
                                          </p:stCondLst>
                                        </p:cTn>
                                        <p:tgtEl>
                                          <p:spTgt spid="77"/>
                                        </p:tgtEl>
                                        <p:attrNameLst>
                                          <p:attrName>r</p:attrName>
                                        </p:attrNameLst>
                                      </p:cBhvr>
                                    </p:animRot>
                                  </p:childTnLst>
                                </p:cTn>
                              </p:par>
                              <p:par>
                                <p:cTn id="103" presetID="32" presetClass="emph" presetSubtype="0" repeatCount="indefinite" fill="hold" nodeType="withEffect">
                                  <p:stCondLst>
                                    <p:cond delay="0"/>
                                  </p:stCondLst>
                                  <p:childTnLst>
                                    <p:animRot by="120000">
                                      <p:cBhvr>
                                        <p:cTn id="104" dur="100" fill="hold">
                                          <p:stCondLst>
                                            <p:cond delay="0"/>
                                          </p:stCondLst>
                                        </p:cTn>
                                        <p:tgtEl>
                                          <p:spTgt spid="79"/>
                                        </p:tgtEl>
                                        <p:attrNameLst>
                                          <p:attrName>r</p:attrName>
                                        </p:attrNameLst>
                                      </p:cBhvr>
                                    </p:animRot>
                                    <p:animRot by="-240000">
                                      <p:cBhvr>
                                        <p:cTn id="105" dur="200" fill="hold">
                                          <p:stCondLst>
                                            <p:cond delay="200"/>
                                          </p:stCondLst>
                                        </p:cTn>
                                        <p:tgtEl>
                                          <p:spTgt spid="79"/>
                                        </p:tgtEl>
                                        <p:attrNameLst>
                                          <p:attrName>r</p:attrName>
                                        </p:attrNameLst>
                                      </p:cBhvr>
                                    </p:animRot>
                                    <p:animRot by="240000">
                                      <p:cBhvr>
                                        <p:cTn id="106" dur="200" fill="hold">
                                          <p:stCondLst>
                                            <p:cond delay="400"/>
                                          </p:stCondLst>
                                        </p:cTn>
                                        <p:tgtEl>
                                          <p:spTgt spid="79"/>
                                        </p:tgtEl>
                                        <p:attrNameLst>
                                          <p:attrName>r</p:attrName>
                                        </p:attrNameLst>
                                      </p:cBhvr>
                                    </p:animRot>
                                    <p:animRot by="-240000">
                                      <p:cBhvr>
                                        <p:cTn id="107" dur="200" fill="hold">
                                          <p:stCondLst>
                                            <p:cond delay="600"/>
                                          </p:stCondLst>
                                        </p:cTn>
                                        <p:tgtEl>
                                          <p:spTgt spid="79"/>
                                        </p:tgtEl>
                                        <p:attrNameLst>
                                          <p:attrName>r</p:attrName>
                                        </p:attrNameLst>
                                      </p:cBhvr>
                                    </p:animRot>
                                    <p:animRot by="120000">
                                      <p:cBhvr>
                                        <p:cTn id="108" dur="200" fill="hold">
                                          <p:stCondLst>
                                            <p:cond delay="800"/>
                                          </p:stCondLst>
                                        </p:cTn>
                                        <p:tgtEl>
                                          <p:spTgt spid="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19"/>
                    </p:tgtEl>
                  </p:cond>
                </p:stCondLst>
                <p:endSync evt="end" delay="0">
                  <p:rtn val="all"/>
                </p:endSync>
                <p:childTnLst>
                  <p:par>
                    <p:cTn id="110" fill="hold">
                      <p:stCondLst>
                        <p:cond delay="0"/>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500"/>
                                        <p:tgtEl>
                                          <p:spTgt spid="19"/>
                                        </p:tgtEl>
                                      </p:cBhvr>
                                    </p:animEffect>
                                    <p:set>
                                      <p:cBhvr>
                                        <p:cTn id="11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5" restart="whenNotActive" fill="hold" evtFilter="cancelBubble" nodeType="interactiveSeq">
                <p:stCondLst>
                  <p:cond evt="onClick" delay="0">
                    <p:tgtEl>
                      <p:spTgt spid="54"/>
                    </p:tgtEl>
                  </p:cond>
                </p:stCondLst>
                <p:endSync evt="end" delay="0">
                  <p:rtn val="all"/>
                </p:endSync>
                <p:childTnLst>
                  <p:par>
                    <p:cTn id="116" fill="hold">
                      <p:stCondLst>
                        <p:cond delay="0"/>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54"/>
                                        </p:tgtEl>
                                      </p:cBhvr>
                                    </p:animEffect>
                                    <p:set>
                                      <p:cBhvr>
                                        <p:cTn id="120"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21" restart="whenNotActive" fill="hold" evtFilter="cancelBubble" nodeType="interactiveSeq">
                <p:stCondLst>
                  <p:cond evt="onClick" delay="0">
                    <p:tgtEl>
                      <p:spTgt spid="55"/>
                    </p:tgtEl>
                  </p:cond>
                </p:stCondLst>
                <p:endSync evt="end" delay="0">
                  <p:rtn val="all"/>
                </p:endSync>
                <p:childTnLst>
                  <p:par>
                    <p:cTn id="122" fill="hold">
                      <p:stCondLst>
                        <p:cond delay="0"/>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500"/>
                                        <p:tgtEl>
                                          <p:spTgt spid="55"/>
                                        </p:tgtEl>
                                      </p:cBhvr>
                                    </p:animEffect>
                                    <p:set>
                                      <p:cBhvr>
                                        <p:cTn id="126"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27" restart="whenNotActive" fill="hold" evtFilter="cancelBubble" nodeType="interactiveSeq">
                <p:stCondLst>
                  <p:cond evt="onClick" delay="0">
                    <p:tgtEl>
                      <p:spTgt spid="56"/>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500"/>
                                        <p:tgtEl>
                                          <p:spTgt spid="56"/>
                                        </p:tgtEl>
                                      </p:cBhvr>
                                    </p:animEffect>
                                    <p:set>
                                      <p:cBhvr>
                                        <p:cTn id="132"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3" restart="whenNotActive" fill="hold" evtFilter="cancelBubble" nodeType="interactiveSeq">
                <p:stCondLst>
                  <p:cond evt="onClick" delay="0">
                    <p:tgtEl>
                      <p:spTgt spid="57"/>
                    </p:tgtEl>
                  </p:cond>
                </p:stCondLst>
                <p:endSync evt="end" delay="0">
                  <p:rtn val="all"/>
                </p:endSync>
                <p:childTnLst>
                  <p:par>
                    <p:cTn id="134" fill="hold">
                      <p:stCondLst>
                        <p:cond delay="0"/>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57"/>
                                        </p:tgtEl>
                                      </p:cBhvr>
                                    </p:animEffect>
                                    <p:set>
                                      <p:cBhvr>
                                        <p:cTn id="138"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39" restart="whenNotActive" fill="hold" evtFilter="cancelBubble" nodeType="interactiveSeq">
                <p:stCondLst>
                  <p:cond evt="onClick" delay="0">
                    <p:tgtEl>
                      <p:spTgt spid="58"/>
                    </p:tgtEl>
                  </p:cond>
                </p:stCondLst>
                <p:endSync evt="end" delay="0">
                  <p:rtn val="all"/>
                </p:endSync>
                <p:childTnLst>
                  <p:par>
                    <p:cTn id="140" fill="hold">
                      <p:stCondLst>
                        <p:cond delay="0"/>
                      </p:stCondLst>
                      <p:childTnLst>
                        <p:par>
                          <p:cTn id="141" fill="hold">
                            <p:stCondLst>
                              <p:cond delay="0"/>
                            </p:stCondLst>
                            <p:childTnLst>
                              <p:par>
                                <p:cTn id="142" presetID="10" presetClass="exit" presetSubtype="0" fill="hold" nodeType="clickEffect">
                                  <p:stCondLst>
                                    <p:cond delay="0"/>
                                  </p:stCondLst>
                                  <p:childTnLst>
                                    <p:animEffect transition="out" filter="fade">
                                      <p:cBhvr>
                                        <p:cTn id="143" dur="500"/>
                                        <p:tgtEl>
                                          <p:spTgt spid="58"/>
                                        </p:tgtEl>
                                      </p:cBhvr>
                                    </p:animEffect>
                                    <p:set>
                                      <p:cBhvr>
                                        <p:cTn id="144"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45" restart="whenNotActive" fill="hold" evtFilter="cancelBubble" nodeType="interactiveSeq">
                <p:stCondLst>
                  <p:cond evt="onClick" delay="0">
                    <p:tgtEl>
                      <p:spTgt spid="60"/>
                    </p:tgtEl>
                  </p:cond>
                </p:stCondLst>
                <p:endSync evt="end" delay="0">
                  <p:rtn val="all"/>
                </p:endSync>
                <p:childTnLst>
                  <p:par>
                    <p:cTn id="146" fill="hold">
                      <p:stCondLst>
                        <p:cond delay="0"/>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500"/>
                                        <p:tgtEl>
                                          <p:spTgt spid="60"/>
                                        </p:tgtEl>
                                      </p:cBhvr>
                                    </p:animEffect>
                                    <p:set>
                                      <p:cBhvr>
                                        <p:cTn id="150"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51" restart="whenNotActive" fill="hold" evtFilter="cancelBubble" nodeType="interactiveSeq">
                <p:stCondLst>
                  <p:cond evt="onClick" delay="0">
                    <p:tgtEl>
                      <p:spTgt spid="62"/>
                    </p:tgtEl>
                  </p:cond>
                </p:stCondLst>
                <p:endSync evt="end" delay="0">
                  <p:rtn val="all"/>
                </p:endSync>
                <p:childTnLst>
                  <p:par>
                    <p:cTn id="152" fill="hold">
                      <p:stCondLst>
                        <p:cond delay="0"/>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500"/>
                                        <p:tgtEl>
                                          <p:spTgt spid="62"/>
                                        </p:tgtEl>
                                      </p:cBhvr>
                                    </p:animEffect>
                                    <p:set>
                                      <p:cBhvr>
                                        <p:cTn id="156"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57" restart="whenNotActive" fill="hold" evtFilter="cancelBubble" nodeType="interactiveSeq">
                <p:stCondLst>
                  <p:cond evt="onClick" delay="0">
                    <p:tgtEl>
                      <p:spTgt spid="70"/>
                    </p:tgtEl>
                  </p:cond>
                </p:stCondLst>
                <p:endSync evt="end" delay="0">
                  <p:rtn val="all"/>
                </p:endSync>
                <p:childTnLst>
                  <p:par>
                    <p:cTn id="158" fill="hold">
                      <p:stCondLst>
                        <p:cond delay="0"/>
                      </p:stCondLst>
                      <p:childTnLst>
                        <p:par>
                          <p:cTn id="159" fill="hold">
                            <p:stCondLst>
                              <p:cond delay="0"/>
                            </p:stCondLst>
                            <p:childTnLst>
                              <p:par>
                                <p:cTn id="160" presetID="42" presetClass="exit" presetSubtype="0" fill="hold" nodeType="clickEffect">
                                  <p:stCondLst>
                                    <p:cond delay="0"/>
                                  </p:stCondLst>
                                  <p:childTnLst>
                                    <p:animEffect transition="out" filter="fade">
                                      <p:cBhvr>
                                        <p:cTn id="161" dur="1000"/>
                                        <p:tgtEl>
                                          <p:spTgt spid="70"/>
                                        </p:tgtEl>
                                      </p:cBhvr>
                                    </p:animEffect>
                                    <p:anim calcmode="lin" valueType="num">
                                      <p:cBhvr>
                                        <p:cTn id="162" dur="1000"/>
                                        <p:tgtEl>
                                          <p:spTgt spid="70"/>
                                        </p:tgtEl>
                                        <p:attrNameLst>
                                          <p:attrName>ppt_x</p:attrName>
                                        </p:attrNameLst>
                                      </p:cBhvr>
                                      <p:tavLst>
                                        <p:tav tm="0">
                                          <p:val>
                                            <p:strVal val="ppt_x"/>
                                          </p:val>
                                        </p:tav>
                                        <p:tav tm="100000">
                                          <p:val>
                                            <p:strVal val="ppt_x"/>
                                          </p:val>
                                        </p:tav>
                                      </p:tavLst>
                                    </p:anim>
                                    <p:anim calcmode="lin" valueType="num">
                                      <p:cBhvr>
                                        <p:cTn id="163" dur="1000"/>
                                        <p:tgtEl>
                                          <p:spTgt spid="70"/>
                                        </p:tgtEl>
                                        <p:attrNameLst>
                                          <p:attrName>ppt_y</p:attrName>
                                        </p:attrNameLst>
                                      </p:cBhvr>
                                      <p:tavLst>
                                        <p:tav tm="0">
                                          <p:val>
                                            <p:strVal val="ppt_y"/>
                                          </p:val>
                                        </p:tav>
                                        <p:tav tm="100000">
                                          <p:val>
                                            <p:strVal val="ppt_y+.1"/>
                                          </p:val>
                                        </p:tav>
                                      </p:tavLst>
                                    </p:anim>
                                    <p:set>
                                      <p:cBhvr>
                                        <p:cTn id="164"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65" restart="whenNotActive" fill="hold" evtFilter="cancelBubble" nodeType="interactiveSeq">
                <p:stCondLst>
                  <p:cond evt="onClick" delay="0">
                    <p:tgtEl>
                      <p:spTgt spid="71"/>
                    </p:tgtEl>
                  </p:cond>
                </p:stCondLst>
                <p:endSync evt="end" delay="0">
                  <p:rtn val="all"/>
                </p:endSync>
                <p:childTnLst>
                  <p:par>
                    <p:cTn id="166" fill="hold">
                      <p:stCondLst>
                        <p:cond delay="0"/>
                      </p:stCondLst>
                      <p:childTnLst>
                        <p:par>
                          <p:cTn id="167" fill="hold">
                            <p:stCondLst>
                              <p:cond delay="0"/>
                            </p:stCondLst>
                            <p:childTnLst>
                              <p:par>
                                <p:cTn id="168" presetID="42" presetClass="exit" presetSubtype="0" fill="hold" nodeType="clickEffect">
                                  <p:stCondLst>
                                    <p:cond delay="0"/>
                                  </p:stCondLst>
                                  <p:childTnLst>
                                    <p:animEffect transition="out" filter="fade">
                                      <p:cBhvr>
                                        <p:cTn id="169" dur="1000"/>
                                        <p:tgtEl>
                                          <p:spTgt spid="71"/>
                                        </p:tgtEl>
                                      </p:cBhvr>
                                    </p:animEffect>
                                    <p:anim calcmode="lin" valueType="num">
                                      <p:cBhvr>
                                        <p:cTn id="170" dur="1000"/>
                                        <p:tgtEl>
                                          <p:spTgt spid="71"/>
                                        </p:tgtEl>
                                        <p:attrNameLst>
                                          <p:attrName>ppt_x</p:attrName>
                                        </p:attrNameLst>
                                      </p:cBhvr>
                                      <p:tavLst>
                                        <p:tav tm="0">
                                          <p:val>
                                            <p:strVal val="ppt_x"/>
                                          </p:val>
                                        </p:tav>
                                        <p:tav tm="100000">
                                          <p:val>
                                            <p:strVal val="ppt_x"/>
                                          </p:val>
                                        </p:tav>
                                      </p:tavLst>
                                    </p:anim>
                                    <p:anim calcmode="lin" valueType="num">
                                      <p:cBhvr>
                                        <p:cTn id="171" dur="1000"/>
                                        <p:tgtEl>
                                          <p:spTgt spid="71"/>
                                        </p:tgtEl>
                                        <p:attrNameLst>
                                          <p:attrName>ppt_y</p:attrName>
                                        </p:attrNameLst>
                                      </p:cBhvr>
                                      <p:tavLst>
                                        <p:tav tm="0">
                                          <p:val>
                                            <p:strVal val="ppt_y"/>
                                          </p:val>
                                        </p:tav>
                                        <p:tav tm="100000">
                                          <p:val>
                                            <p:strVal val="ppt_y+.1"/>
                                          </p:val>
                                        </p:tav>
                                      </p:tavLst>
                                    </p:anim>
                                    <p:set>
                                      <p:cBhvr>
                                        <p:cTn id="172" dur="1" fill="hold">
                                          <p:stCondLst>
                                            <p:cond delay="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73" restart="whenNotActive" fill="hold" evtFilter="cancelBubble" nodeType="interactiveSeq">
                <p:stCondLst>
                  <p:cond evt="onClick" delay="0">
                    <p:tgtEl>
                      <p:spTgt spid="72"/>
                    </p:tgtEl>
                  </p:cond>
                </p:stCondLst>
                <p:endSync evt="end" delay="0">
                  <p:rtn val="all"/>
                </p:endSync>
                <p:childTnLst>
                  <p:par>
                    <p:cTn id="174" fill="hold">
                      <p:stCondLst>
                        <p:cond delay="0"/>
                      </p:stCondLst>
                      <p:childTnLst>
                        <p:par>
                          <p:cTn id="175" fill="hold">
                            <p:stCondLst>
                              <p:cond delay="0"/>
                            </p:stCondLst>
                            <p:childTnLst>
                              <p:par>
                                <p:cTn id="176" presetID="42" presetClass="exit" presetSubtype="0" fill="hold" nodeType="clickEffect">
                                  <p:stCondLst>
                                    <p:cond delay="0"/>
                                  </p:stCondLst>
                                  <p:childTnLst>
                                    <p:animEffect transition="out" filter="fade">
                                      <p:cBhvr>
                                        <p:cTn id="177" dur="1000"/>
                                        <p:tgtEl>
                                          <p:spTgt spid="72"/>
                                        </p:tgtEl>
                                      </p:cBhvr>
                                    </p:animEffect>
                                    <p:anim calcmode="lin" valueType="num">
                                      <p:cBhvr>
                                        <p:cTn id="178" dur="1000"/>
                                        <p:tgtEl>
                                          <p:spTgt spid="72"/>
                                        </p:tgtEl>
                                        <p:attrNameLst>
                                          <p:attrName>ppt_x</p:attrName>
                                        </p:attrNameLst>
                                      </p:cBhvr>
                                      <p:tavLst>
                                        <p:tav tm="0">
                                          <p:val>
                                            <p:strVal val="ppt_x"/>
                                          </p:val>
                                        </p:tav>
                                        <p:tav tm="100000">
                                          <p:val>
                                            <p:strVal val="ppt_x"/>
                                          </p:val>
                                        </p:tav>
                                      </p:tavLst>
                                    </p:anim>
                                    <p:anim calcmode="lin" valueType="num">
                                      <p:cBhvr>
                                        <p:cTn id="179" dur="1000"/>
                                        <p:tgtEl>
                                          <p:spTgt spid="72"/>
                                        </p:tgtEl>
                                        <p:attrNameLst>
                                          <p:attrName>ppt_y</p:attrName>
                                        </p:attrNameLst>
                                      </p:cBhvr>
                                      <p:tavLst>
                                        <p:tav tm="0">
                                          <p:val>
                                            <p:strVal val="ppt_y"/>
                                          </p:val>
                                        </p:tav>
                                        <p:tav tm="100000">
                                          <p:val>
                                            <p:strVal val="ppt_y+.1"/>
                                          </p:val>
                                        </p:tav>
                                      </p:tavLst>
                                    </p:anim>
                                    <p:set>
                                      <p:cBhvr>
                                        <p:cTn id="180"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81" restart="whenNotActive" fill="hold" evtFilter="cancelBubble" nodeType="interactiveSeq">
                <p:stCondLst>
                  <p:cond evt="onClick" delay="0">
                    <p:tgtEl>
                      <p:spTgt spid="73"/>
                    </p:tgtEl>
                  </p:cond>
                </p:stCondLst>
                <p:endSync evt="end" delay="0">
                  <p:rtn val="all"/>
                </p:endSync>
                <p:childTnLst>
                  <p:par>
                    <p:cTn id="182" fill="hold">
                      <p:stCondLst>
                        <p:cond delay="0"/>
                      </p:stCondLst>
                      <p:childTnLst>
                        <p:par>
                          <p:cTn id="183" fill="hold">
                            <p:stCondLst>
                              <p:cond delay="0"/>
                            </p:stCondLst>
                            <p:childTnLst>
                              <p:par>
                                <p:cTn id="184" presetID="42" presetClass="exit" presetSubtype="0" fill="hold" nodeType="clickEffect">
                                  <p:stCondLst>
                                    <p:cond delay="0"/>
                                  </p:stCondLst>
                                  <p:childTnLst>
                                    <p:animEffect transition="out" filter="fade">
                                      <p:cBhvr>
                                        <p:cTn id="185" dur="1000"/>
                                        <p:tgtEl>
                                          <p:spTgt spid="73"/>
                                        </p:tgtEl>
                                      </p:cBhvr>
                                    </p:animEffect>
                                    <p:anim calcmode="lin" valueType="num">
                                      <p:cBhvr>
                                        <p:cTn id="186" dur="1000"/>
                                        <p:tgtEl>
                                          <p:spTgt spid="73"/>
                                        </p:tgtEl>
                                        <p:attrNameLst>
                                          <p:attrName>ppt_x</p:attrName>
                                        </p:attrNameLst>
                                      </p:cBhvr>
                                      <p:tavLst>
                                        <p:tav tm="0">
                                          <p:val>
                                            <p:strVal val="ppt_x"/>
                                          </p:val>
                                        </p:tav>
                                        <p:tav tm="100000">
                                          <p:val>
                                            <p:strVal val="ppt_x"/>
                                          </p:val>
                                        </p:tav>
                                      </p:tavLst>
                                    </p:anim>
                                    <p:anim calcmode="lin" valueType="num">
                                      <p:cBhvr>
                                        <p:cTn id="187" dur="1000"/>
                                        <p:tgtEl>
                                          <p:spTgt spid="73"/>
                                        </p:tgtEl>
                                        <p:attrNameLst>
                                          <p:attrName>ppt_y</p:attrName>
                                        </p:attrNameLst>
                                      </p:cBhvr>
                                      <p:tavLst>
                                        <p:tav tm="0">
                                          <p:val>
                                            <p:strVal val="ppt_y"/>
                                          </p:val>
                                        </p:tav>
                                        <p:tav tm="100000">
                                          <p:val>
                                            <p:strVal val="ppt_y+.1"/>
                                          </p:val>
                                        </p:tav>
                                      </p:tavLst>
                                    </p:anim>
                                    <p:set>
                                      <p:cBhvr>
                                        <p:cTn id="188" dur="1" fill="hold">
                                          <p:stCondLst>
                                            <p:cond delay="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89" restart="whenNotActive" fill="hold" evtFilter="cancelBubble" nodeType="interactiveSeq">
                <p:stCondLst>
                  <p:cond evt="onClick" delay="0">
                    <p:tgtEl>
                      <p:spTgt spid="74"/>
                    </p:tgtEl>
                  </p:cond>
                </p:stCondLst>
                <p:endSync evt="end" delay="0">
                  <p:rtn val="all"/>
                </p:endSync>
                <p:childTnLst>
                  <p:par>
                    <p:cTn id="190" fill="hold">
                      <p:stCondLst>
                        <p:cond delay="0"/>
                      </p:stCondLst>
                      <p:childTnLst>
                        <p:par>
                          <p:cTn id="191" fill="hold">
                            <p:stCondLst>
                              <p:cond delay="0"/>
                            </p:stCondLst>
                            <p:childTnLst>
                              <p:par>
                                <p:cTn id="192" presetID="42" presetClass="exit" presetSubtype="0" fill="hold" nodeType="clickEffect">
                                  <p:stCondLst>
                                    <p:cond delay="0"/>
                                  </p:stCondLst>
                                  <p:childTnLst>
                                    <p:animEffect transition="out" filter="fade">
                                      <p:cBhvr>
                                        <p:cTn id="193" dur="1000"/>
                                        <p:tgtEl>
                                          <p:spTgt spid="74"/>
                                        </p:tgtEl>
                                      </p:cBhvr>
                                    </p:animEffect>
                                    <p:anim calcmode="lin" valueType="num">
                                      <p:cBhvr>
                                        <p:cTn id="194" dur="1000"/>
                                        <p:tgtEl>
                                          <p:spTgt spid="74"/>
                                        </p:tgtEl>
                                        <p:attrNameLst>
                                          <p:attrName>ppt_x</p:attrName>
                                        </p:attrNameLst>
                                      </p:cBhvr>
                                      <p:tavLst>
                                        <p:tav tm="0">
                                          <p:val>
                                            <p:strVal val="ppt_x"/>
                                          </p:val>
                                        </p:tav>
                                        <p:tav tm="100000">
                                          <p:val>
                                            <p:strVal val="ppt_x"/>
                                          </p:val>
                                        </p:tav>
                                      </p:tavLst>
                                    </p:anim>
                                    <p:anim calcmode="lin" valueType="num">
                                      <p:cBhvr>
                                        <p:cTn id="195" dur="1000"/>
                                        <p:tgtEl>
                                          <p:spTgt spid="74"/>
                                        </p:tgtEl>
                                        <p:attrNameLst>
                                          <p:attrName>ppt_y</p:attrName>
                                        </p:attrNameLst>
                                      </p:cBhvr>
                                      <p:tavLst>
                                        <p:tav tm="0">
                                          <p:val>
                                            <p:strVal val="ppt_y"/>
                                          </p:val>
                                        </p:tav>
                                        <p:tav tm="100000">
                                          <p:val>
                                            <p:strVal val="ppt_y+.1"/>
                                          </p:val>
                                        </p:tav>
                                      </p:tavLst>
                                    </p:anim>
                                    <p:set>
                                      <p:cBhvr>
                                        <p:cTn id="196"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97" restart="whenNotActive" fill="hold" evtFilter="cancelBubble" nodeType="interactiveSeq">
                <p:stCondLst>
                  <p:cond evt="onClick" delay="0">
                    <p:tgtEl>
                      <p:spTgt spid="75"/>
                    </p:tgtEl>
                  </p:cond>
                </p:stCondLst>
                <p:endSync evt="end" delay="0">
                  <p:rtn val="all"/>
                </p:endSync>
                <p:childTnLst>
                  <p:par>
                    <p:cTn id="198" fill="hold">
                      <p:stCondLst>
                        <p:cond delay="0"/>
                      </p:stCondLst>
                      <p:childTnLst>
                        <p:par>
                          <p:cTn id="199" fill="hold">
                            <p:stCondLst>
                              <p:cond delay="0"/>
                            </p:stCondLst>
                            <p:childTnLst>
                              <p:par>
                                <p:cTn id="200" presetID="42" presetClass="exit" presetSubtype="0" fill="hold" nodeType="clickEffect">
                                  <p:stCondLst>
                                    <p:cond delay="0"/>
                                  </p:stCondLst>
                                  <p:childTnLst>
                                    <p:animEffect transition="out" filter="fade">
                                      <p:cBhvr>
                                        <p:cTn id="201" dur="1000"/>
                                        <p:tgtEl>
                                          <p:spTgt spid="75"/>
                                        </p:tgtEl>
                                      </p:cBhvr>
                                    </p:animEffect>
                                    <p:anim calcmode="lin" valueType="num">
                                      <p:cBhvr>
                                        <p:cTn id="202" dur="1000"/>
                                        <p:tgtEl>
                                          <p:spTgt spid="75"/>
                                        </p:tgtEl>
                                        <p:attrNameLst>
                                          <p:attrName>ppt_x</p:attrName>
                                        </p:attrNameLst>
                                      </p:cBhvr>
                                      <p:tavLst>
                                        <p:tav tm="0">
                                          <p:val>
                                            <p:strVal val="ppt_x"/>
                                          </p:val>
                                        </p:tav>
                                        <p:tav tm="100000">
                                          <p:val>
                                            <p:strVal val="ppt_x"/>
                                          </p:val>
                                        </p:tav>
                                      </p:tavLst>
                                    </p:anim>
                                    <p:anim calcmode="lin" valueType="num">
                                      <p:cBhvr>
                                        <p:cTn id="203" dur="1000"/>
                                        <p:tgtEl>
                                          <p:spTgt spid="75"/>
                                        </p:tgtEl>
                                        <p:attrNameLst>
                                          <p:attrName>ppt_y</p:attrName>
                                        </p:attrNameLst>
                                      </p:cBhvr>
                                      <p:tavLst>
                                        <p:tav tm="0">
                                          <p:val>
                                            <p:strVal val="ppt_y"/>
                                          </p:val>
                                        </p:tav>
                                        <p:tav tm="100000">
                                          <p:val>
                                            <p:strVal val="ppt_y+.1"/>
                                          </p:val>
                                        </p:tav>
                                      </p:tavLst>
                                    </p:anim>
                                    <p:set>
                                      <p:cBhvr>
                                        <p:cTn id="204"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205" restart="whenNotActive" fill="hold" evtFilter="cancelBubble" nodeType="interactiveSeq">
                <p:stCondLst>
                  <p:cond evt="onClick" delay="0">
                    <p:tgtEl>
                      <p:spTgt spid="77"/>
                    </p:tgtEl>
                  </p:cond>
                </p:stCondLst>
                <p:endSync evt="end" delay="0">
                  <p:rtn val="all"/>
                </p:endSync>
                <p:childTnLst>
                  <p:par>
                    <p:cTn id="206" fill="hold">
                      <p:stCondLst>
                        <p:cond delay="0"/>
                      </p:stCondLst>
                      <p:childTnLst>
                        <p:par>
                          <p:cTn id="207" fill="hold">
                            <p:stCondLst>
                              <p:cond delay="0"/>
                            </p:stCondLst>
                            <p:childTnLst>
                              <p:par>
                                <p:cTn id="208" presetID="42" presetClass="exit" presetSubtype="0" fill="hold" nodeType="clickEffect">
                                  <p:stCondLst>
                                    <p:cond delay="0"/>
                                  </p:stCondLst>
                                  <p:childTnLst>
                                    <p:animEffect transition="out" filter="fade">
                                      <p:cBhvr>
                                        <p:cTn id="209" dur="1000"/>
                                        <p:tgtEl>
                                          <p:spTgt spid="77"/>
                                        </p:tgtEl>
                                      </p:cBhvr>
                                    </p:animEffect>
                                    <p:anim calcmode="lin" valueType="num">
                                      <p:cBhvr>
                                        <p:cTn id="210" dur="1000"/>
                                        <p:tgtEl>
                                          <p:spTgt spid="77"/>
                                        </p:tgtEl>
                                        <p:attrNameLst>
                                          <p:attrName>ppt_x</p:attrName>
                                        </p:attrNameLst>
                                      </p:cBhvr>
                                      <p:tavLst>
                                        <p:tav tm="0">
                                          <p:val>
                                            <p:strVal val="ppt_x"/>
                                          </p:val>
                                        </p:tav>
                                        <p:tav tm="100000">
                                          <p:val>
                                            <p:strVal val="ppt_x"/>
                                          </p:val>
                                        </p:tav>
                                      </p:tavLst>
                                    </p:anim>
                                    <p:anim calcmode="lin" valueType="num">
                                      <p:cBhvr>
                                        <p:cTn id="211" dur="1000"/>
                                        <p:tgtEl>
                                          <p:spTgt spid="77"/>
                                        </p:tgtEl>
                                        <p:attrNameLst>
                                          <p:attrName>ppt_y</p:attrName>
                                        </p:attrNameLst>
                                      </p:cBhvr>
                                      <p:tavLst>
                                        <p:tav tm="0">
                                          <p:val>
                                            <p:strVal val="ppt_y"/>
                                          </p:val>
                                        </p:tav>
                                        <p:tav tm="100000">
                                          <p:val>
                                            <p:strVal val="ppt_y+.1"/>
                                          </p:val>
                                        </p:tav>
                                      </p:tavLst>
                                    </p:anim>
                                    <p:set>
                                      <p:cBhvr>
                                        <p:cTn id="212"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213" restart="whenNotActive" fill="hold" evtFilter="cancelBubble" nodeType="interactiveSeq">
                <p:stCondLst>
                  <p:cond evt="onClick" delay="0">
                    <p:tgtEl>
                      <p:spTgt spid="79"/>
                    </p:tgtEl>
                  </p:cond>
                </p:stCondLst>
                <p:endSync evt="end" delay="0">
                  <p:rtn val="all"/>
                </p:endSync>
                <p:childTnLst>
                  <p:par>
                    <p:cTn id="214" fill="hold">
                      <p:stCondLst>
                        <p:cond delay="0"/>
                      </p:stCondLst>
                      <p:childTnLst>
                        <p:par>
                          <p:cTn id="215" fill="hold">
                            <p:stCondLst>
                              <p:cond delay="0"/>
                            </p:stCondLst>
                            <p:childTnLst>
                              <p:par>
                                <p:cTn id="216" presetID="42" presetClass="exit" presetSubtype="0" fill="hold" nodeType="clickEffect">
                                  <p:stCondLst>
                                    <p:cond delay="0"/>
                                  </p:stCondLst>
                                  <p:childTnLst>
                                    <p:animEffect transition="out" filter="fade">
                                      <p:cBhvr>
                                        <p:cTn id="217" dur="1000"/>
                                        <p:tgtEl>
                                          <p:spTgt spid="79"/>
                                        </p:tgtEl>
                                      </p:cBhvr>
                                    </p:animEffect>
                                    <p:anim calcmode="lin" valueType="num">
                                      <p:cBhvr>
                                        <p:cTn id="218" dur="1000"/>
                                        <p:tgtEl>
                                          <p:spTgt spid="79"/>
                                        </p:tgtEl>
                                        <p:attrNameLst>
                                          <p:attrName>ppt_x</p:attrName>
                                        </p:attrNameLst>
                                      </p:cBhvr>
                                      <p:tavLst>
                                        <p:tav tm="0">
                                          <p:val>
                                            <p:strVal val="ppt_x"/>
                                          </p:val>
                                        </p:tav>
                                        <p:tav tm="100000">
                                          <p:val>
                                            <p:strVal val="ppt_x"/>
                                          </p:val>
                                        </p:tav>
                                      </p:tavLst>
                                    </p:anim>
                                    <p:anim calcmode="lin" valueType="num">
                                      <p:cBhvr>
                                        <p:cTn id="219" dur="1000"/>
                                        <p:tgtEl>
                                          <p:spTgt spid="79"/>
                                        </p:tgtEl>
                                        <p:attrNameLst>
                                          <p:attrName>ppt_y</p:attrName>
                                        </p:attrNameLst>
                                      </p:cBhvr>
                                      <p:tavLst>
                                        <p:tav tm="0">
                                          <p:val>
                                            <p:strVal val="ppt_y"/>
                                          </p:val>
                                        </p:tav>
                                        <p:tav tm="100000">
                                          <p:val>
                                            <p:strVal val="ppt_y+.1"/>
                                          </p:val>
                                        </p:tav>
                                      </p:tavLst>
                                    </p:anim>
                                    <p:set>
                                      <p:cBhvr>
                                        <p:cTn id="220" dur="1" fill="hold">
                                          <p:stCondLst>
                                            <p:cond delay="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8"/>
        <p:cNvGrpSpPr/>
        <p:nvPr/>
      </p:nvGrpSpPr>
      <p:grpSpPr>
        <a:xfrm>
          <a:off x="0" y="0"/>
          <a:ext cx="0" cy="0"/>
          <a:chOff x="0" y="0"/>
          <a:chExt cx="0" cy="0"/>
        </a:xfrm>
      </p:grpSpPr>
      <p:sp>
        <p:nvSpPr>
          <p:cNvPr id="2" name="TextBox 1">
            <a:extLst>
              <a:ext uri="{FF2B5EF4-FFF2-40B4-BE49-F238E27FC236}">
                <a16:creationId xmlns:a16="http://schemas.microsoft.com/office/drawing/2014/main" id="{276E38FC-47E7-028F-BC04-CF484D4A45CC}"/>
              </a:ext>
            </a:extLst>
          </p:cNvPr>
          <p:cNvSpPr txBox="1"/>
          <p:nvPr/>
        </p:nvSpPr>
        <p:spPr>
          <a:xfrm>
            <a:off x="2706328" y="589936"/>
            <a:ext cx="4181168" cy="584775"/>
          </a:xfrm>
          <a:prstGeom prst="rect">
            <a:avLst/>
          </a:prstGeom>
          <a:noFill/>
        </p:spPr>
        <p:txBody>
          <a:bodyPr wrap="square" rtlCol="0">
            <a:spAutoFit/>
          </a:bodyPr>
          <a:lstStyle/>
          <a:p>
            <a:pPr algn="ctr"/>
            <a:r>
              <a:rPr lang="en-US" sz="3200" b="1"/>
              <a:t>NỘI DUNG BÀI HỌC</a:t>
            </a:r>
          </a:p>
        </p:txBody>
      </p:sp>
      <p:sp>
        <p:nvSpPr>
          <p:cNvPr id="4" name="Arrow: Pentagon 3">
            <a:extLst>
              <a:ext uri="{FF2B5EF4-FFF2-40B4-BE49-F238E27FC236}">
                <a16:creationId xmlns:a16="http://schemas.microsoft.com/office/drawing/2014/main" id="{97991C6E-E467-084E-DDF9-C7328525C6F0}"/>
              </a:ext>
            </a:extLst>
          </p:cNvPr>
          <p:cNvSpPr/>
          <p:nvPr/>
        </p:nvSpPr>
        <p:spPr>
          <a:xfrm>
            <a:off x="589936" y="1415845"/>
            <a:ext cx="907025" cy="516193"/>
          </a:xfrm>
          <a:prstGeom prst="homePlate">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t>1</a:t>
            </a:r>
          </a:p>
        </p:txBody>
      </p:sp>
      <p:sp>
        <p:nvSpPr>
          <p:cNvPr id="5" name="Arrow: Pentagon 4">
            <a:extLst>
              <a:ext uri="{FF2B5EF4-FFF2-40B4-BE49-F238E27FC236}">
                <a16:creationId xmlns:a16="http://schemas.microsoft.com/office/drawing/2014/main" id="{7441AE5B-288D-6A3B-011F-FCAA4FC4EA40}"/>
              </a:ext>
            </a:extLst>
          </p:cNvPr>
          <p:cNvSpPr/>
          <p:nvPr/>
        </p:nvSpPr>
        <p:spPr>
          <a:xfrm>
            <a:off x="589936" y="2571135"/>
            <a:ext cx="907025" cy="516193"/>
          </a:xfrm>
          <a:prstGeom prst="homePlate">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t>2</a:t>
            </a:r>
          </a:p>
        </p:txBody>
      </p:sp>
      <p:sp>
        <p:nvSpPr>
          <p:cNvPr id="6" name="Arrow: Pentagon 5">
            <a:extLst>
              <a:ext uri="{FF2B5EF4-FFF2-40B4-BE49-F238E27FC236}">
                <a16:creationId xmlns:a16="http://schemas.microsoft.com/office/drawing/2014/main" id="{A60D6CCB-54F8-3BA7-6685-9EEDC69E070D}"/>
              </a:ext>
            </a:extLst>
          </p:cNvPr>
          <p:cNvSpPr/>
          <p:nvPr/>
        </p:nvSpPr>
        <p:spPr>
          <a:xfrm>
            <a:off x="589935" y="3726425"/>
            <a:ext cx="907025" cy="516193"/>
          </a:xfrm>
          <a:prstGeom prst="homePlate">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t>3</a:t>
            </a:r>
          </a:p>
        </p:txBody>
      </p:sp>
      <p:sp>
        <p:nvSpPr>
          <p:cNvPr id="9" name="TextBox 8">
            <a:extLst>
              <a:ext uri="{FF2B5EF4-FFF2-40B4-BE49-F238E27FC236}">
                <a16:creationId xmlns:a16="http://schemas.microsoft.com/office/drawing/2014/main" id="{6E5BFFDF-E56F-B76E-632D-5E25B8D17310}"/>
              </a:ext>
            </a:extLst>
          </p:cNvPr>
          <p:cNvSpPr txBox="1"/>
          <p:nvPr/>
        </p:nvSpPr>
        <p:spPr>
          <a:xfrm>
            <a:off x="1629695" y="3864622"/>
            <a:ext cx="4999703" cy="446276"/>
          </a:xfrm>
          <a:prstGeom prst="rect">
            <a:avLst/>
          </a:prstGeom>
          <a:noFill/>
        </p:spPr>
        <p:txBody>
          <a:bodyPr wrap="square">
            <a:spAutoFit/>
          </a:bodyPr>
          <a:lstStyle/>
          <a:p>
            <a:pPr algn="just"/>
            <a:r>
              <a:rPr lang="en-US" sz="2300">
                <a:effectLst/>
                <a:latin typeface="+mj-lt"/>
                <a:ea typeface="Times New Roman" panose="02020603050405020304" pitchFamily="18" charset="0"/>
              </a:rPr>
              <a:t>Ứng dụng cảm ứng ở thực vật</a:t>
            </a:r>
            <a:endParaRPr lang="en-US" sz="2300">
              <a:latin typeface="+mj-lt"/>
            </a:endParaRPr>
          </a:p>
        </p:txBody>
      </p:sp>
      <p:sp>
        <p:nvSpPr>
          <p:cNvPr id="12" name="TextBox 11">
            <a:extLst>
              <a:ext uri="{FF2B5EF4-FFF2-40B4-BE49-F238E27FC236}">
                <a16:creationId xmlns:a16="http://schemas.microsoft.com/office/drawing/2014/main" id="{5A9F9A19-2ACC-7C9F-9C3E-DDD1767E77CA}"/>
              </a:ext>
            </a:extLst>
          </p:cNvPr>
          <p:cNvSpPr txBox="1"/>
          <p:nvPr/>
        </p:nvSpPr>
        <p:spPr>
          <a:xfrm>
            <a:off x="1645262" y="2439027"/>
            <a:ext cx="5065253" cy="1088568"/>
          </a:xfrm>
          <a:prstGeom prst="rect">
            <a:avLst/>
          </a:prstGeom>
          <a:noFill/>
        </p:spPr>
        <p:txBody>
          <a:bodyPr wrap="square">
            <a:spAutoFit/>
          </a:bodyPr>
          <a:lstStyle/>
          <a:p>
            <a:pPr marL="0" marR="0" algn="just">
              <a:lnSpc>
                <a:spcPct val="150000"/>
              </a:lnSpc>
              <a:spcBef>
                <a:spcPts val="0"/>
              </a:spcBef>
              <a:spcAft>
                <a:spcPts val="0"/>
              </a:spcAft>
            </a:pPr>
            <a:r>
              <a:rPr lang="en-US" sz="2300">
                <a:effectLst/>
                <a:latin typeface="+mj-lt"/>
                <a:ea typeface="Times New Roman" panose="02020603050405020304" pitchFamily="18" charset="0"/>
              </a:rPr>
              <a:t>Các hình thức cảm ứng và cơ chế cảm ứng ở thực vật</a:t>
            </a:r>
            <a:endParaRPr lang="en-US" sz="2300">
              <a:effectLst/>
              <a:latin typeface="+mj-lt"/>
              <a:ea typeface="Calibri" panose="020F0502020204030204" pitchFamily="34" charset="0"/>
            </a:endParaRPr>
          </a:p>
        </p:txBody>
      </p:sp>
      <p:sp>
        <p:nvSpPr>
          <p:cNvPr id="15" name="TextBox 14">
            <a:extLst>
              <a:ext uri="{FF2B5EF4-FFF2-40B4-BE49-F238E27FC236}">
                <a16:creationId xmlns:a16="http://schemas.microsoft.com/office/drawing/2014/main" id="{05191301-C35F-D758-D61A-188057624608}"/>
              </a:ext>
            </a:extLst>
          </p:cNvPr>
          <p:cNvSpPr txBox="1"/>
          <p:nvPr/>
        </p:nvSpPr>
        <p:spPr>
          <a:xfrm>
            <a:off x="1629696" y="1232896"/>
            <a:ext cx="4999703" cy="1088568"/>
          </a:xfrm>
          <a:prstGeom prst="rect">
            <a:avLst/>
          </a:prstGeom>
          <a:noFill/>
        </p:spPr>
        <p:txBody>
          <a:bodyPr wrap="square">
            <a:spAutoFit/>
          </a:bodyPr>
          <a:lstStyle/>
          <a:p>
            <a:pPr marL="0" marR="0" algn="just">
              <a:lnSpc>
                <a:spcPct val="150000"/>
              </a:lnSpc>
              <a:spcBef>
                <a:spcPts val="0"/>
              </a:spcBef>
              <a:spcAft>
                <a:spcPts val="0"/>
              </a:spcAft>
              <a:tabLst>
                <a:tab pos="0" algn="l"/>
              </a:tabLst>
            </a:pPr>
            <a:r>
              <a:rPr lang="en-US" sz="2300">
                <a:effectLst/>
                <a:latin typeface="+mj-lt"/>
                <a:ea typeface="Times New Roman" panose="02020603050405020304" pitchFamily="18" charset="0"/>
              </a:rPr>
              <a:t>Khái niệm, vai trò và đặc điểm của cảm ứng ở thực vật</a:t>
            </a:r>
            <a:endParaRPr lang="en-US" sz="2300">
              <a:effectLst/>
              <a:latin typeface="+mj-lt"/>
              <a:ea typeface="Calibri" panose="020F0502020204030204" pitchFamily="34" charset="0"/>
            </a:endParaRPr>
          </a:p>
        </p:txBody>
      </p:sp>
      <p:sp>
        <p:nvSpPr>
          <p:cNvPr id="16" name="Freeform 2">
            <a:extLst>
              <a:ext uri="{FF2B5EF4-FFF2-40B4-BE49-F238E27FC236}">
                <a16:creationId xmlns:a16="http://schemas.microsoft.com/office/drawing/2014/main" id="{33FDADFA-9F51-16D3-D966-AABEC75A885E}"/>
              </a:ext>
            </a:extLst>
          </p:cNvPr>
          <p:cNvSpPr/>
          <p:nvPr/>
        </p:nvSpPr>
        <p:spPr>
          <a:xfrm>
            <a:off x="6389682" y="2398084"/>
            <a:ext cx="2614209" cy="2375662"/>
          </a:xfrm>
          <a:custGeom>
            <a:avLst/>
            <a:gdLst/>
            <a:ahLst/>
            <a:cxnLst/>
            <a:rect l="l" t="t" r="r" b="b"/>
            <a:pathLst>
              <a:path w="6311223" h="5735324">
                <a:moveTo>
                  <a:pt x="0" y="0"/>
                </a:moveTo>
                <a:lnTo>
                  <a:pt x="6311223" y="0"/>
                </a:lnTo>
                <a:lnTo>
                  <a:pt x="6311223" y="5735324"/>
                </a:lnTo>
                <a:lnTo>
                  <a:pt x="0" y="5735324"/>
                </a:lnTo>
                <a:lnTo>
                  <a:pt x="0" y="0"/>
                </a:lnTo>
                <a:close/>
              </a:path>
            </a:pathLst>
          </a:custGeom>
          <a:blipFill>
            <a:blip r:embed="rId3"/>
            <a:stretch>
              <a:fillRect/>
            </a:stretch>
          </a:blipFill>
        </p:spPr>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p:bldP spid="12"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400" b="1" kern="1200" noProof="1">
                <a:solidFill>
                  <a:prstClr val="black"/>
                </a:solidFill>
                <a:latin typeface="Arial" panose="020B0604020202020204" pitchFamily="34" charset="0"/>
                <a:cs typeface="Arial" panose="020B0604020202020204" pitchFamily="34" charset="0"/>
              </a:rPr>
              <a:t>Câu hỏi </a:t>
            </a:r>
            <a:r>
              <a:rPr lang="en-US" sz="2400" b="1" kern="1200" noProof="1">
                <a:solidFill>
                  <a:prstClr val="black"/>
                </a:solidFill>
                <a:latin typeface="Arial" panose="020B0604020202020204" pitchFamily="34" charset="0"/>
                <a:cs typeface="Arial" panose="020B0604020202020204" pitchFamily="34" charset="0"/>
              </a:rPr>
              <a:t>1: </a:t>
            </a:r>
            <a:r>
              <a:rPr lang="en-US" sz="2400" b="1" kern="1200">
                <a:solidFill>
                  <a:prstClr val="black"/>
                </a:solidFill>
                <a:latin typeface="Arial" panose="020B0604020202020204" pitchFamily="34" charset="0"/>
                <a:cs typeface="Arial" panose="020B0604020202020204" pitchFamily="34" charset="0"/>
              </a:rPr>
              <a:t> </a:t>
            </a:r>
            <a:r>
              <a:rPr lang="en-US" sz="2400" kern="1200">
                <a:solidFill>
                  <a:prstClr val="black"/>
                </a:solidFill>
                <a:latin typeface="Arial" panose="020B0604020202020204" pitchFamily="34" charset="0"/>
                <a:cs typeface="Arial" panose="020B0604020202020204" pitchFamily="34" charset="0"/>
              </a:rPr>
              <a:t>Các hình thức cảm ứng ở thực vật?</a:t>
            </a:r>
          </a:p>
        </p:txBody>
      </p:sp>
      <p:sp>
        <p:nvSpPr>
          <p:cNvPr id="34" name="Đáp án đúng">
            <a:extLst>
              <a:ext uri="{FF2B5EF4-FFF2-40B4-BE49-F238E27FC236}">
                <a16:creationId xmlns:a16="http://schemas.microsoft.com/office/drawing/2014/main" id="{4D1DA2F5-D9A5-C765-0E47-25DD326F3067}"/>
              </a:ext>
            </a:extLst>
          </p:cNvPr>
          <p:cNvSpPr/>
          <p:nvPr/>
        </p:nvSpPr>
        <p:spPr>
          <a:xfrm>
            <a:off x="910936"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725" kern="1200" noProof="1">
                <a:solidFill>
                  <a:prstClr val="black"/>
                </a:solidFill>
                <a:latin typeface="Arial" panose="020B0604020202020204" pitchFamily="34" charset="0"/>
                <a:cs typeface="Arial" panose="020B0604020202020204" pitchFamily="34" charset="0"/>
              </a:rPr>
              <a:t>A. </a:t>
            </a:r>
            <a:r>
              <a:rPr lang="en-US" sz="1725" kern="1200">
                <a:solidFill>
                  <a:prstClr val="black"/>
                </a:solidFill>
                <a:latin typeface="Arial" panose="020B0604020202020204" pitchFamily="34" charset="0"/>
                <a:cs typeface="Arial" panose="020B0604020202020204" pitchFamily="34" charset="0"/>
              </a:rPr>
              <a:t>Vận động cảm ứng; Vận động định hướng </a:t>
            </a:r>
            <a:endParaRPr lang="vi-VN" sz="1725" kern="1200" noProof="1">
              <a:solidFill>
                <a:prstClr val="black"/>
              </a:solidFill>
              <a:latin typeface="Arial" panose="020B0604020202020204" pitchFamily="34" charset="0"/>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910936"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725" kern="1200" noProof="1">
                <a:solidFill>
                  <a:prstClr val="black"/>
                </a:solidFill>
                <a:latin typeface="Arial" panose="020B0604020202020204" pitchFamily="34" charset="0"/>
                <a:cs typeface="Arial" panose="020B0604020202020204" pitchFamily="34" charset="0"/>
              </a:rPr>
              <a:t>B. </a:t>
            </a:r>
            <a:r>
              <a:rPr lang="en-US" sz="1725" kern="1200">
                <a:solidFill>
                  <a:prstClr val="black"/>
                </a:solidFill>
                <a:latin typeface="Arial" panose="020B0604020202020204" pitchFamily="34" charset="0"/>
                <a:cs typeface="Arial" panose="020B0604020202020204" pitchFamily="34" charset="0"/>
              </a:rPr>
              <a:t>Vận động cảm ứng; Vận động không gian</a:t>
            </a:r>
            <a:endParaRPr lang="vi-VN" sz="1725"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3"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725" kern="1200" noProof="1">
                <a:solidFill>
                  <a:prstClr val="black"/>
                </a:solidFill>
                <a:latin typeface="Arial" panose="020B0604020202020204" pitchFamily="34" charset="0"/>
                <a:cs typeface="Arial" panose="020B0604020202020204" pitchFamily="34" charset="0"/>
              </a:rPr>
              <a:t>C. </a:t>
            </a:r>
            <a:r>
              <a:rPr lang="en-US" sz="1725" kern="1200">
                <a:solidFill>
                  <a:prstClr val="black"/>
                </a:solidFill>
                <a:latin typeface="Arial" panose="020B0604020202020204" pitchFamily="34" charset="0"/>
                <a:cs typeface="Arial" panose="020B0604020202020204" pitchFamily="34" charset="0"/>
              </a:rPr>
              <a:t>Vận động định hướng; Vận động thời gian</a:t>
            </a:r>
            <a:endParaRPr lang="vi-VN" sz="1725" kern="1200" noProof="1">
              <a:solidFill>
                <a:prstClr val="black"/>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831772"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725" kern="1200" noProof="1">
                <a:solidFill>
                  <a:prstClr val="black"/>
                </a:solidFill>
                <a:latin typeface="Arial" panose="020B0604020202020204" pitchFamily="34" charset="0"/>
                <a:cs typeface="Arial" panose="020B0604020202020204" pitchFamily="34" charset="0"/>
              </a:rPr>
              <a:t>D. </a:t>
            </a:r>
            <a:r>
              <a:rPr lang="en-US" sz="1725" kern="1200">
                <a:solidFill>
                  <a:prstClr val="black"/>
                </a:solidFill>
                <a:latin typeface="Arial" panose="020B0604020202020204" pitchFamily="34" charset="0"/>
                <a:cs typeface="Arial" panose="020B0604020202020204" pitchFamily="34" charset="0"/>
              </a:rPr>
              <a:t>Vận động không gian; Vận động thời gian</a:t>
            </a:r>
            <a:endParaRPr lang="vi-VN" sz="1725" kern="1200" noProof="1">
              <a:solidFill>
                <a:prstClr val="black"/>
              </a:solidFill>
              <a:latin typeface="Arial" panose="020B0604020202020204" pitchFamily="34" charset="0"/>
              <a:cs typeface="Arial" panose="020B0604020202020204" pitchFamily="34" charset="0"/>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910936" y="2038961"/>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725" kern="1200" noProof="1">
                <a:solidFill>
                  <a:prstClr val="white"/>
                </a:solidFill>
                <a:latin typeface="Arial" panose="020B0604020202020204" pitchFamily="34" charset="0"/>
                <a:cs typeface="Arial" panose="020B0604020202020204" pitchFamily="34" charset="0"/>
              </a:rPr>
              <a:t>A. </a:t>
            </a:r>
            <a:r>
              <a:rPr lang="en-US" sz="1725" kern="1200">
                <a:solidFill>
                  <a:prstClr val="white"/>
                </a:solidFill>
                <a:latin typeface="Arial" panose="020B0604020202020204" pitchFamily="34" charset="0"/>
                <a:cs typeface="Arial" panose="020B0604020202020204" pitchFamily="34" charset="0"/>
              </a:rPr>
              <a:t>Vận động cảm ứng; Vận động định hướng </a:t>
            </a:r>
            <a:endParaRPr lang="vi-VN" sz="1725" kern="1200" noProof="1">
              <a:solidFill>
                <a:prstClr val="white"/>
              </a:solidFill>
              <a:latin typeface="Arial" panose="020B0604020202020204" pitchFamily="34" charset="0"/>
              <a:cs typeface="Arial" panose="020B0604020202020204" pitchFamily="34" charset="0"/>
            </a:endParaRP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39" name="Picture 24">
            <a:extLst>
              <a:ext uri="{FF2B5EF4-FFF2-40B4-BE49-F238E27FC236}">
                <a16:creationId xmlns:a16="http://schemas.microsoft.com/office/drawing/2014/main" id="{E3C6F1B5-9095-F1ED-7550-AE86B47ED6CC}"/>
              </a:ext>
            </a:extLst>
          </p:cNvPr>
          <p:cNvPicPr>
            <a:picLocks noChangeAspect="1"/>
          </p:cNvPicPr>
          <p:nvPr/>
        </p:nvPicPr>
        <p:blipFill>
          <a:blip r:embed="rId6"/>
          <a:srcRect/>
          <a:stretch>
            <a:fillRect/>
          </a:stretch>
        </p:blipFill>
        <p:spPr>
          <a:xfrm>
            <a:off x="-4725" y="3726215"/>
            <a:ext cx="1151591" cy="1471681"/>
          </a:xfrm>
          <a:prstGeom prst="rect">
            <a:avLst/>
          </a:prstGeom>
        </p:spPr>
      </p:pic>
    </p:spTree>
    <p:extLst>
      <p:ext uri="{BB962C8B-B14F-4D97-AF65-F5344CB8AC3E}">
        <p14:creationId xmlns:p14="http://schemas.microsoft.com/office/powerpoint/2010/main" val="306012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625" b="1" kern="1200" noProof="1">
                <a:solidFill>
                  <a:prstClr val="black"/>
                </a:solidFill>
                <a:latin typeface="Arial" panose="020B0604020202020204" pitchFamily="34" charset="0"/>
                <a:cs typeface="Arial" panose="020B0604020202020204" pitchFamily="34" charset="0"/>
              </a:rPr>
              <a:t>Câu hỏi </a:t>
            </a:r>
            <a:r>
              <a:rPr lang="en-US" sz="2625" b="1" kern="1200" noProof="1">
                <a:solidFill>
                  <a:prstClr val="black"/>
                </a:solidFill>
                <a:latin typeface="Arial" panose="020B0604020202020204" pitchFamily="34" charset="0"/>
                <a:cs typeface="Arial" panose="020B0604020202020204" pitchFamily="34" charset="0"/>
              </a:rPr>
              <a:t>2: </a:t>
            </a:r>
            <a:r>
              <a:rPr lang="en-US" sz="2625" kern="1200">
                <a:solidFill>
                  <a:prstClr val="black"/>
                </a:solidFill>
                <a:latin typeface="Arial" panose="020B0604020202020204" pitchFamily="34" charset="0"/>
                <a:cs typeface="Arial" panose="020B0604020202020204" pitchFamily="34" charset="0"/>
              </a:rPr>
              <a:t>Có mấy loại vận động cảm ứng?</a:t>
            </a:r>
            <a:endParaRPr lang="vi-VN" sz="2625" kern="1200" noProof="1">
              <a:solidFill>
                <a:prstClr val="black"/>
              </a:solidFill>
              <a:latin typeface="Arial" panose="020B0604020202020204" pitchFamily="34" charset="0"/>
              <a:cs typeface="Arial" panose="020B0604020202020204" pitchFamily="34" charset="0"/>
            </a:endParaRPr>
          </a:p>
        </p:txBody>
      </p:sp>
      <p:sp>
        <p:nvSpPr>
          <p:cNvPr id="34" name="Đáp án đúng">
            <a:extLst>
              <a:ext uri="{FF2B5EF4-FFF2-40B4-BE49-F238E27FC236}">
                <a16:creationId xmlns:a16="http://schemas.microsoft.com/office/drawing/2014/main" id="{4D1DA2F5-D9A5-C765-0E47-25DD326F3067}"/>
              </a:ext>
            </a:extLst>
          </p:cNvPr>
          <p:cNvSpPr/>
          <p:nvPr/>
        </p:nvSpPr>
        <p:spPr>
          <a:xfrm>
            <a:off x="910936"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1</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910936"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2</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3"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3</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831772"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4</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916804" y="3265291"/>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2</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39" name="Picture 24">
            <a:extLst>
              <a:ext uri="{FF2B5EF4-FFF2-40B4-BE49-F238E27FC236}">
                <a16:creationId xmlns:a16="http://schemas.microsoft.com/office/drawing/2014/main" id="{E3C6F1B5-9095-F1ED-7550-AE86B47ED6CC}"/>
              </a:ext>
            </a:extLst>
          </p:cNvPr>
          <p:cNvPicPr>
            <a:picLocks noChangeAspect="1"/>
          </p:cNvPicPr>
          <p:nvPr/>
        </p:nvPicPr>
        <p:blipFill>
          <a:blip r:embed="rId6"/>
          <a:srcRect/>
          <a:stretch>
            <a:fillRect/>
          </a:stretch>
        </p:blipFill>
        <p:spPr>
          <a:xfrm>
            <a:off x="-4725" y="3726215"/>
            <a:ext cx="1151591" cy="1471681"/>
          </a:xfrm>
          <a:prstGeom prst="rect">
            <a:avLst/>
          </a:prstGeom>
        </p:spPr>
      </p:pic>
    </p:spTree>
    <p:extLst>
      <p:ext uri="{BB962C8B-B14F-4D97-AF65-F5344CB8AC3E}">
        <p14:creationId xmlns:p14="http://schemas.microsoft.com/office/powerpoint/2010/main" val="340520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625" b="1" kern="1200" noProof="1">
                <a:solidFill>
                  <a:prstClr val="black"/>
                </a:solidFill>
                <a:latin typeface="Arial" panose="020B0604020202020204" pitchFamily="34" charset="0"/>
                <a:cs typeface="Arial" panose="020B0604020202020204" pitchFamily="34" charset="0"/>
              </a:rPr>
              <a:t>Câu hỏi </a:t>
            </a:r>
            <a:r>
              <a:rPr lang="en-US" sz="2625" b="1" kern="1200" noProof="1">
                <a:solidFill>
                  <a:prstClr val="black"/>
                </a:solidFill>
                <a:latin typeface="Arial" panose="020B0604020202020204" pitchFamily="34" charset="0"/>
                <a:cs typeface="Arial" panose="020B0604020202020204" pitchFamily="34" charset="0"/>
              </a:rPr>
              <a:t>3: </a:t>
            </a:r>
            <a:r>
              <a:rPr lang="en-US" sz="2625" kern="1200">
                <a:solidFill>
                  <a:prstClr val="black"/>
                </a:solidFill>
                <a:latin typeface="Arial" panose="020B0604020202020204" pitchFamily="34" charset="0"/>
                <a:cs typeface="Arial" panose="020B0604020202020204" pitchFamily="34" charset="0"/>
              </a:rPr>
              <a:t>Thế nào là hướng hoá </a:t>
            </a:r>
            <a:endParaRPr lang="vi-VN" sz="2625" kern="1200" noProof="1">
              <a:solidFill>
                <a:prstClr val="black"/>
              </a:solidFill>
              <a:latin typeface="Arial" panose="020B0604020202020204" pitchFamily="34" charset="0"/>
              <a:cs typeface="Arial" panose="020B0604020202020204" pitchFamily="34" charset="0"/>
            </a:endParaRPr>
          </a:p>
        </p:txBody>
      </p:sp>
      <p:sp>
        <p:nvSpPr>
          <p:cNvPr id="34" name="Đáp án đúng">
            <a:extLst>
              <a:ext uri="{FF2B5EF4-FFF2-40B4-BE49-F238E27FC236}">
                <a16:creationId xmlns:a16="http://schemas.microsoft.com/office/drawing/2014/main" id="{4D1DA2F5-D9A5-C765-0E47-25DD326F3067}"/>
              </a:ext>
            </a:extLst>
          </p:cNvPr>
          <p:cNvSpPr/>
          <p:nvPr/>
        </p:nvSpPr>
        <p:spPr>
          <a:xfrm>
            <a:off x="910936"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A. </a:t>
            </a:r>
            <a:r>
              <a:rPr lang="en-US" sz="1500" kern="1200">
                <a:solidFill>
                  <a:prstClr val="black"/>
                </a:solidFill>
                <a:latin typeface="Arial" panose="020B0604020202020204" pitchFamily="34" charset="0"/>
                <a:cs typeface="Arial" panose="020B0604020202020204" pitchFamily="34" charset="0"/>
              </a:rPr>
              <a:t>Là phản ứng sinh trưởng của cây hướng tới các hoá chất cần cho sự phát triển.</a:t>
            </a:r>
            <a:endParaRPr lang="vi-VN" sz="1500" kern="1200" noProof="1">
              <a:solidFill>
                <a:prstClr val="black"/>
              </a:solidFill>
              <a:latin typeface="Arial" panose="020B0604020202020204" pitchFamily="34" charset="0"/>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910936"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B. </a:t>
            </a:r>
            <a:r>
              <a:rPr lang="en-US" sz="1500" kern="1200">
                <a:solidFill>
                  <a:prstClr val="black"/>
                </a:solidFill>
                <a:latin typeface="Arial" panose="020B0604020202020204" pitchFamily="34" charset="0"/>
                <a:cs typeface="Arial" panose="020B0604020202020204" pitchFamily="34" charset="0"/>
              </a:rPr>
              <a:t>Là phản ứng của cây đối với các hóa chất ở môi trường sống.</a:t>
            </a:r>
            <a:endParaRPr lang="vi-VN" sz="1500"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3"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C. </a:t>
            </a:r>
            <a:r>
              <a:rPr lang="en-US" sz="1500" kern="1200">
                <a:solidFill>
                  <a:prstClr val="black"/>
                </a:solidFill>
                <a:latin typeface="Arial" panose="020B0604020202020204" pitchFamily="34" charset="0"/>
                <a:cs typeface="Arial" panose="020B0604020202020204" pitchFamily="34" charset="0"/>
              </a:rPr>
              <a:t>Là phản ứng của cây tránh xa các hoá chất độc hại. </a:t>
            </a:r>
          </a:p>
        </p:txBody>
      </p:sp>
      <p:sp>
        <p:nvSpPr>
          <p:cNvPr id="37" name="Đáp án sai 3">
            <a:extLst>
              <a:ext uri="{FF2B5EF4-FFF2-40B4-BE49-F238E27FC236}">
                <a16:creationId xmlns:a16="http://schemas.microsoft.com/office/drawing/2014/main" id="{98AC7C36-17E6-7D99-2014-5789447F054D}"/>
              </a:ext>
            </a:extLst>
          </p:cNvPr>
          <p:cNvSpPr/>
          <p:nvPr/>
        </p:nvSpPr>
        <p:spPr>
          <a:xfrm>
            <a:off x="4831772"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D. </a:t>
            </a:r>
            <a:r>
              <a:rPr lang="en-US" sz="1500" kern="1200">
                <a:solidFill>
                  <a:prstClr val="black"/>
                </a:solidFill>
                <a:latin typeface="Arial" panose="020B0604020202020204" pitchFamily="34" charset="0"/>
                <a:cs typeface="Arial" panose="020B0604020202020204" pitchFamily="34" charset="0"/>
              </a:rPr>
              <a:t>Phản ứng sinh trưởng của cây đối với các chất hoá học.</a:t>
            </a:r>
          </a:p>
        </p:txBody>
      </p:sp>
      <p:sp>
        <p:nvSpPr>
          <p:cNvPr id="38" name="Đáp án đúng">
            <a:extLst>
              <a:ext uri="{FF2B5EF4-FFF2-40B4-BE49-F238E27FC236}">
                <a16:creationId xmlns:a16="http://schemas.microsoft.com/office/drawing/2014/main" id="{F26A5EAB-E5AD-94BE-45D6-5F46AA945CA3}"/>
              </a:ext>
            </a:extLst>
          </p:cNvPr>
          <p:cNvSpPr/>
          <p:nvPr/>
        </p:nvSpPr>
        <p:spPr>
          <a:xfrm>
            <a:off x="4830630" y="3265291"/>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white"/>
                </a:solidFill>
                <a:latin typeface="Arial" panose="020B0604020202020204" pitchFamily="34" charset="0"/>
                <a:cs typeface="Arial" panose="020B0604020202020204" pitchFamily="34" charset="0"/>
              </a:rPr>
              <a:t>D. </a:t>
            </a:r>
            <a:r>
              <a:rPr lang="en-US" sz="1500" kern="1200">
                <a:solidFill>
                  <a:prstClr val="white"/>
                </a:solidFill>
                <a:latin typeface="Arial" panose="020B0604020202020204" pitchFamily="34" charset="0"/>
                <a:cs typeface="Arial" panose="020B0604020202020204" pitchFamily="34" charset="0"/>
              </a:rPr>
              <a:t>Phản ứng sinh trưởng của cây đối với các chất hoá học.</a:t>
            </a: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39" name="Picture 24">
            <a:extLst>
              <a:ext uri="{FF2B5EF4-FFF2-40B4-BE49-F238E27FC236}">
                <a16:creationId xmlns:a16="http://schemas.microsoft.com/office/drawing/2014/main" id="{E3C6F1B5-9095-F1ED-7550-AE86B47ED6CC}"/>
              </a:ext>
            </a:extLst>
          </p:cNvPr>
          <p:cNvPicPr>
            <a:picLocks noChangeAspect="1"/>
          </p:cNvPicPr>
          <p:nvPr/>
        </p:nvPicPr>
        <p:blipFill>
          <a:blip r:embed="rId6"/>
          <a:srcRect/>
          <a:stretch>
            <a:fillRect/>
          </a:stretch>
        </p:blipFill>
        <p:spPr>
          <a:xfrm>
            <a:off x="-4725" y="3726215"/>
            <a:ext cx="1151591" cy="1471681"/>
          </a:xfrm>
          <a:prstGeom prst="rect">
            <a:avLst/>
          </a:prstGeom>
        </p:spPr>
      </p:pic>
    </p:spTree>
    <p:extLst>
      <p:ext uri="{BB962C8B-B14F-4D97-AF65-F5344CB8AC3E}">
        <p14:creationId xmlns:p14="http://schemas.microsoft.com/office/powerpoint/2010/main" val="404929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625" b="1" kern="1200" noProof="1">
                <a:solidFill>
                  <a:prstClr val="black"/>
                </a:solidFill>
                <a:latin typeface="Arial" panose="020B0604020202020204" pitchFamily="34" charset="0"/>
                <a:cs typeface="Arial" panose="020B0604020202020204" pitchFamily="34" charset="0"/>
              </a:rPr>
              <a:t>Câu hỏi </a:t>
            </a:r>
            <a:r>
              <a:rPr lang="en-US" sz="2625" b="1" kern="1200" noProof="1">
                <a:solidFill>
                  <a:prstClr val="black"/>
                </a:solidFill>
                <a:latin typeface="Arial" panose="020B0604020202020204" pitchFamily="34" charset="0"/>
                <a:cs typeface="Arial" panose="020B0604020202020204" pitchFamily="34" charset="0"/>
              </a:rPr>
              <a:t>4: </a:t>
            </a:r>
            <a:r>
              <a:rPr lang="en-US" sz="2625" kern="1200">
                <a:solidFill>
                  <a:prstClr val="black"/>
                </a:solidFill>
                <a:latin typeface="Arial" panose="020B0604020202020204" pitchFamily="34" charset="0"/>
                <a:cs typeface="Arial" panose="020B0604020202020204" pitchFamily="34" charset="0"/>
              </a:rPr>
              <a:t>Ví dụ về cảm ứng với tốc độ nhanh, quan sát được ở thực vật?</a:t>
            </a:r>
          </a:p>
        </p:txBody>
      </p:sp>
      <p:sp>
        <p:nvSpPr>
          <p:cNvPr id="34" name="Đáp án đúng">
            <a:extLst>
              <a:ext uri="{FF2B5EF4-FFF2-40B4-BE49-F238E27FC236}">
                <a16:creationId xmlns:a16="http://schemas.microsoft.com/office/drawing/2014/main" id="{4D1DA2F5-D9A5-C765-0E47-25DD326F3067}"/>
              </a:ext>
            </a:extLst>
          </p:cNvPr>
          <p:cNvSpPr/>
          <p:nvPr/>
        </p:nvSpPr>
        <p:spPr>
          <a:xfrm>
            <a:off x="910936"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A. </a:t>
            </a:r>
            <a:r>
              <a:rPr lang="en-US" sz="1875" kern="1200">
                <a:solidFill>
                  <a:prstClr val="black"/>
                </a:solidFill>
                <a:latin typeface="Arial" panose="020B0604020202020204" pitchFamily="34" charset="0"/>
                <a:cs typeface="Arial" panose="020B0604020202020204" pitchFamily="34" charset="0"/>
              </a:rPr>
              <a:t>Cây trinh nữ cụp lá</a:t>
            </a:r>
          </a:p>
        </p:txBody>
      </p:sp>
      <p:sp>
        <p:nvSpPr>
          <p:cNvPr id="35" name="Đáp án sai 1">
            <a:extLst>
              <a:ext uri="{FF2B5EF4-FFF2-40B4-BE49-F238E27FC236}">
                <a16:creationId xmlns:a16="http://schemas.microsoft.com/office/drawing/2014/main" id="{1713963F-2894-56F2-E53C-4371936FB85C}"/>
              </a:ext>
            </a:extLst>
          </p:cNvPr>
          <p:cNvSpPr/>
          <p:nvPr/>
        </p:nvSpPr>
        <p:spPr>
          <a:xfrm>
            <a:off x="910936"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B. </a:t>
            </a:r>
            <a:r>
              <a:rPr lang="en-US" sz="1875" kern="1200">
                <a:solidFill>
                  <a:prstClr val="black"/>
                </a:solidFill>
                <a:latin typeface="Arial" panose="020B0604020202020204" pitchFamily="34" charset="0"/>
                <a:cs typeface="Arial" panose="020B0604020202020204" pitchFamily="34" charset="0"/>
              </a:rPr>
              <a:t>Cây mướp hình thành tua cuốn</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3"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C. </a:t>
            </a:r>
            <a:r>
              <a:rPr lang="en-US" sz="1875" kern="1200">
                <a:solidFill>
                  <a:prstClr val="black"/>
                </a:solidFill>
                <a:latin typeface="Arial" panose="020B0604020202020204" pitchFamily="34" charset="0"/>
                <a:cs typeface="Arial" panose="020B0604020202020204" pitchFamily="34" charset="0"/>
              </a:rPr>
              <a:t>Trâu không hình thành thân bám</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831772"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D. </a:t>
            </a:r>
            <a:r>
              <a:rPr lang="en-US" sz="1875" kern="1200">
                <a:solidFill>
                  <a:prstClr val="black"/>
                </a:solidFill>
                <a:latin typeface="Arial" panose="020B0604020202020204" pitchFamily="34" charset="0"/>
                <a:cs typeface="Arial" panose="020B0604020202020204" pitchFamily="34" charset="0"/>
              </a:rPr>
              <a:t>Rễ cây hướng đến nơi có nhiều chất dinh dưỡng</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909794" y="2037303"/>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white"/>
                </a:solidFill>
                <a:latin typeface="Arial" panose="020B0604020202020204" pitchFamily="34" charset="0"/>
                <a:cs typeface="Arial" panose="020B0604020202020204" pitchFamily="34" charset="0"/>
              </a:rPr>
              <a:t>A. </a:t>
            </a:r>
            <a:r>
              <a:rPr lang="en-US" sz="1875" kern="1200">
                <a:solidFill>
                  <a:prstClr val="white"/>
                </a:solidFill>
                <a:latin typeface="Arial" panose="020B0604020202020204" pitchFamily="34" charset="0"/>
                <a:cs typeface="Arial" panose="020B0604020202020204" pitchFamily="34" charset="0"/>
              </a:rPr>
              <a:t>Cây trinh nữ cụp lá</a:t>
            </a: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39" name="Picture 24">
            <a:extLst>
              <a:ext uri="{FF2B5EF4-FFF2-40B4-BE49-F238E27FC236}">
                <a16:creationId xmlns:a16="http://schemas.microsoft.com/office/drawing/2014/main" id="{E3C6F1B5-9095-F1ED-7550-AE86B47ED6CC}"/>
              </a:ext>
            </a:extLst>
          </p:cNvPr>
          <p:cNvPicPr>
            <a:picLocks noChangeAspect="1"/>
          </p:cNvPicPr>
          <p:nvPr/>
        </p:nvPicPr>
        <p:blipFill>
          <a:blip r:embed="rId6"/>
          <a:srcRect/>
          <a:stretch>
            <a:fillRect/>
          </a:stretch>
        </p:blipFill>
        <p:spPr>
          <a:xfrm>
            <a:off x="-4725" y="3726215"/>
            <a:ext cx="1151591" cy="1471681"/>
          </a:xfrm>
          <a:prstGeom prst="rect">
            <a:avLst/>
          </a:prstGeom>
        </p:spPr>
      </p:pic>
    </p:spTree>
    <p:extLst>
      <p:ext uri="{BB962C8B-B14F-4D97-AF65-F5344CB8AC3E}">
        <p14:creationId xmlns:p14="http://schemas.microsoft.com/office/powerpoint/2010/main" val="184555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250" b="1" kern="1200" noProof="1">
                <a:solidFill>
                  <a:prstClr val="black"/>
                </a:solidFill>
                <a:latin typeface="Arial" panose="020B0604020202020204" pitchFamily="34" charset="0"/>
                <a:cs typeface="Arial" panose="020B0604020202020204" pitchFamily="34" charset="0"/>
              </a:rPr>
              <a:t>Câu hỏi </a:t>
            </a:r>
            <a:r>
              <a:rPr lang="en-US" sz="2250" b="1" kern="1200" noProof="1">
                <a:solidFill>
                  <a:prstClr val="black"/>
                </a:solidFill>
                <a:latin typeface="Arial" panose="020B0604020202020204" pitchFamily="34" charset="0"/>
                <a:cs typeface="Arial" panose="020B0604020202020204" pitchFamily="34" charset="0"/>
              </a:rPr>
              <a:t>5: </a:t>
            </a:r>
            <a:r>
              <a:rPr lang="en-US" sz="2250" kern="1200">
                <a:solidFill>
                  <a:prstClr val="black"/>
                </a:solidFill>
                <a:latin typeface="Arial" panose="020B0604020202020204" pitchFamily="34" charset="0"/>
                <a:cs typeface="Arial" panose="020B0604020202020204" pitchFamily="34" charset="0"/>
              </a:rPr>
              <a:t>Yếu tố bên trong cơ thể thực vật đóng vai trò điều tiết hướng động là </a:t>
            </a:r>
          </a:p>
        </p:txBody>
      </p:sp>
      <p:sp>
        <p:nvSpPr>
          <p:cNvPr id="34" name="Đáp án đúng">
            <a:extLst>
              <a:ext uri="{FF2B5EF4-FFF2-40B4-BE49-F238E27FC236}">
                <a16:creationId xmlns:a16="http://schemas.microsoft.com/office/drawing/2014/main" id="{4D1DA2F5-D9A5-C765-0E47-25DD326F3067}"/>
              </a:ext>
            </a:extLst>
          </p:cNvPr>
          <p:cNvSpPr/>
          <p:nvPr/>
        </p:nvSpPr>
        <p:spPr>
          <a:xfrm>
            <a:off x="910936"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A. </a:t>
            </a:r>
            <a:r>
              <a:rPr lang="en-US" sz="1875" kern="1200">
                <a:solidFill>
                  <a:prstClr val="black"/>
                </a:solidFill>
                <a:latin typeface="Arial" panose="020B0604020202020204" pitchFamily="34" charset="0"/>
                <a:cs typeface="Arial" panose="020B0604020202020204" pitchFamily="34" charset="0"/>
              </a:rPr>
              <a:t>Sự tăng nhiệt độ trong tế bào</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910936"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black"/>
                </a:solidFill>
                <a:latin typeface="Arial" panose="020B0604020202020204" pitchFamily="34" charset="0"/>
                <a:cs typeface="Arial" panose="020B0604020202020204" pitchFamily="34" charset="0"/>
              </a:rPr>
              <a:t>B. </a:t>
            </a:r>
            <a:r>
              <a:rPr lang="en-US" sz="1875" kern="1200">
                <a:solidFill>
                  <a:prstClr val="black"/>
                </a:solidFill>
                <a:latin typeface="Arial" panose="020B0604020202020204" pitchFamily="34" charset="0"/>
                <a:cs typeface="Arial" panose="020B0604020202020204" pitchFamily="34" charset="0"/>
              </a:rPr>
              <a:t>Hormone sinh trưởng</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3"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C. </a:t>
            </a:r>
            <a:r>
              <a:rPr lang="en-US" sz="1875" kern="1200">
                <a:solidFill>
                  <a:prstClr val="black"/>
                </a:solidFill>
                <a:latin typeface="Arial" panose="020B0604020202020204" pitchFamily="34" charset="0"/>
                <a:cs typeface="Arial" panose="020B0604020202020204" pitchFamily="34" charset="0"/>
              </a:rPr>
              <a:t>Sự thay đổi độ pH trong tế bào</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831772"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D. </a:t>
            </a:r>
            <a:r>
              <a:rPr lang="en-US" sz="1875" kern="1200">
                <a:solidFill>
                  <a:prstClr val="black"/>
                </a:solidFill>
                <a:latin typeface="Arial" panose="020B0604020202020204" pitchFamily="34" charset="0"/>
                <a:cs typeface="Arial" panose="020B0604020202020204" pitchFamily="34" charset="0"/>
              </a:rPr>
              <a:t>Sự thay đổi tính thấm của màng tế bào</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916804" y="3265291"/>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white"/>
                </a:solidFill>
                <a:latin typeface="Arial" panose="020B0604020202020204" pitchFamily="34" charset="0"/>
                <a:cs typeface="Arial" panose="020B0604020202020204" pitchFamily="34" charset="0"/>
              </a:rPr>
              <a:t>B. </a:t>
            </a:r>
            <a:r>
              <a:rPr lang="en-US" sz="1875" kern="1200">
                <a:solidFill>
                  <a:prstClr val="white"/>
                </a:solidFill>
                <a:latin typeface="Arial" panose="020B0604020202020204" pitchFamily="34" charset="0"/>
                <a:cs typeface="Arial" panose="020B0604020202020204" pitchFamily="34" charset="0"/>
              </a:rPr>
              <a:t>Hormone sinh trưởng</a:t>
            </a:r>
            <a:endParaRPr lang="vi-VN" sz="1875" kern="1200" noProof="1">
              <a:solidFill>
                <a:prstClr val="white"/>
              </a:solidFill>
              <a:latin typeface="Arial" panose="020B0604020202020204" pitchFamily="34" charset="0"/>
              <a:cs typeface="Arial" panose="020B0604020202020204" pitchFamily="34" charset="0"/>
            </a:endParaRP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39" name="Picture 24">
            <a:extLst>
              <a:ext uri="{FF2B5EF4-FFF2-40B4-BE49-F238E27FC236}">
                <a16:creationId xmlns:a16="http://schemas.microsoft.com/office/drawing/2014/main" id="{E3C6F1B5-9095-F1ED-7550-AE86B47ED6CC}"/>
              </a:ext>
            </a:extLst>
          </p:cNvPr>
          <p:cNvPicPr>
            <a:picLocks noChangeAspect="1"/>
          </p:cNvPicPr>
          <p:nvPr/>
        </p:nvPicPr>
        <p:blipFill>
          <a:blip r:embed="rId6"/>
          <a:srcRect/>
          <a:stretch>
            <a:fillRect/>
          </a:stretch>
        </p:blipFill>
        <p:spPr>
          <a:xfrm>
            <a:off x="-4725" y="3726215"/>
            <a:ext cx="1151591" cy="1471681"/>
          </a:xfrm>
          <a:prstGeom prst="rect">
            <a:avLst/>
          </a:prstGeom>
        </p:spPr>
      </p:pic>
    </p:spTree>
    <p:extLst>
      <p:ext uri="{BB962C8B-B14F-4D97-AF65-F5344CB8AC3E}">
        <p14:creationId xmlns:p14="http://schemas.microsoft.com/office/powerpoint/2010/main" val="209329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250" b="1" kern="1200" noProof="1">
                <a:solidFill>
                  <a:prstClr val="black"/>
                </a:solidFill>
                <a:latin typeface="Arial" panose="020B0604020202020204" pitchFamily="34" charset="0"/>
                <a:cs typeface="Arial" panose="020B0604020202020204" pitchFamily="34" charset="0"/>
              </a:rPr>
              <a:t>Câu hỏi </a:t>
            </a:r>
            <a:r>
              <a:rPr lang="en-US" sz="2250" b="1" kern="1200" noProof="1">
                <a:solidFill>
                  <a:prstClr val="black"/>
                </a:solidFill>
                <a:latin typeface="Arial" panose="020B0604020202020204" pitchFamily="34" charset="0"/>
                <a:cs typeface="Arial" panose="020B0604020202020204" pitchFamily="34" charset="0"/>
              </a:rPr>
              <a:t>6: </a:t>
            </a:r>
            <a:r>
              <a:rPr lang="en-US" sz="2250" kern="1200">
                <a:solidFill>
                  <a:prstClr val="black"/>
                </a:solidFill>
                <a:latin typeface="Arial" panose="020B0604020202020204" pitchFamily="34" charset="0"/>
                <a:cs typeface="Arial" panose="020B0604020202020204" pitchFamily="34" charset="0"/>
              </a:rPr>
              <a:t>Nguyên nhân của hiện tượng thân cây khi mọc luôn vươn về phía có ánh sáng là: </a:t>
            </a:r>
          </a:p>
        </p:txBody>
      </p:sp>
      <p:sp>
        <p:nvSpPr>
          <p:cNvPr id="34" name="Đáp án đúng">
            <a:extLst>
              <a:ext uri="{FF2B5EF4-FFF2-40B4-BE49-F238E27FC236}">
                <a16:creationId xmlns:a16="http://schemas.microsoft.com/office/drawing/2014/main" id="{4D1DA2F5-D9A5-C765-0E47-25DD326F3067}"/>
              </a:ext>
            </a:extLst>
          </p:cNvPr>
          <p:cNvSpPr/>
          <p:nvPr/>
        </p:nvSpPr>
        <p:spPr>
          <a:xfrm>
            <a:off x="910936"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A. </a:t>
            </a:r>
            <a:r>
              <a:rPr lang="en-US" sz="1875" kern="1200">
                <a:solidFill>
                  <a:prstClr val="black"/>
                </a:solidFill>
                <a:latin typeface="Arial" panose="020B0604020202020204" pitchFamily="34" charset="0"/>
                <a:cs typeface="Arial" panose="020B0604020202020204" pitchFamily="34" charset="0"/>
              </a:rPr>
              <a:t>Auxin phân bố tập trung ở đỉnh chồi</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910936"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B. </a:t>
            </a:r>
            <a:r>
              <a:rPr lang="en-US" sz="1875" kern="1200">
                <a:solidFill>
                  <a:prstClr val="black"/>
                </a:solidFill>
                <a:latin typeface="Arial" panose="020B0604020202020204" pitchFamily="34" charset="0"/>
                <a:cs typeface="Arial" panose="020B0604020202020204" pitchFamily="34" charset="0"/>
              </a:rPr>
              <a:t>Auxin phân bố đồng đều ở hai phía sáng và tối của cây</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3"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C. </a:t>
            </a:r>
            <a:r>
              <a:rPr lang="en-US" sz="1875" kern="1200">
                <a:solidFill>
                  <a:prstClr val="black"/>
                </a:solidFill>
                <a:latin typeface="Arial" panose="020B0604020202020204" pitchFamily="34" charset="0"/>
                <a:cs typeface="Arial" panose="020B0604020202020204" pitchFamily="34" charset="0"/>
              </a:rPr>
              <a:t>Auxin phân bố nhiều hơn về phía sáng của cây</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831772"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D. </a:t>
            </a:r>
            <a:r>
              <a:rPr lang="en-US" sz="1875" kern="1200">
                <a:solidFill>
                  <a:prstClr val="black"/>
                </a:solidFill>
                <a:latin typeface="Arial" panose="020B0604020202020204" pitchFamily="34" charset="0"/>
                <a:cs typeface="Arial" panose="020B0604020202020204" pitchFamily="34" charset="0"/>
              </a:rPr>
              <a:t>Auxin phân bố nhiều hơn về phía tối của cây.</a:t>
            </a:r>
          </a:p>
        </p:txBody>
      </p:sp>
      <p:sp>
        <p:nvSpPr>
          <p:cNvPr id="38" name="Đáp án đúng">
            <a:extLst>
              <a:ext uri="{FF2B5EF4-FFF2-40B4-BE49-F238E27FC236}">
                <a16:creationId xmlns:a16="http://schemas.microsoft.com/office/drawing/2014/main" id="{F26A5EAB-E5AD-94BE-45D6-5F46AA945CA3}"/>
              </a:ext>
            </a:extLst>
          </p:cNvPr>
          <p:cNvSpPr/>
          <p:nvPr/>
        </p:nvSpPr>
        <p:spPr>
          <a:xfrm>
            <a:off x="4830630" y="3265087"/>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white"/>
                </a:solidFill>
                <a:latin typeface="Arial" panose="020B0604020202020204" pitchFamily="34" charset="0"/>
                <a:cs typeface="Arial" panose="020B0604020202020204" pitchFamily="34" charset="0"/>
              </a:rPr>
              <a:t>D.</a:t>
            </a:r>
            <a:r>
              <a:rPr lang="en-US" sz="1875" kern="1200">
                <a:solidFill>
                  <a:prstClr val="white"/>
                </a:solidFill>
                <a:latin typeface="Arial" panose="020B0604020202020204" pitchFamily="34" charset="0"/>
                <a:cs typeface="Arial" panose="020B0604020202020204" pitchFamily="34" charset="0"/>
              </a:rPr>
              <a:t> Auxin phân bố nhiều hơn về phía tối của cây.</a:t>
            </a: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39" name="Picture 24">
            <a:extLst>
              <a:ext uri="{FF2B5EF4-FFF2-40B4-BE49-F238E27FC236}">
                <a16:creationId xmlns:a16="http://schemas.microsoft.com/office/drawing/2014/main" id="{E3C6F1B5-9095-F1ED-7550-AE86B47ED6CC}"/>
              </a:ext>
            </a:extLst>
          </p:cNvPr>
          <p:cNvPicPr>
            <a:picLocks noChangeAspect="1"/>
          </p:cNvPicPr>
          <p:nvPr/>
        </p:nvPicPr>
        <p:blipFill>
          <a:blip r:embed="rId6"/>
          <a:srcRect/>
          <a:stretch>
            <a:fillRect/>
          </a:stretch>
        </p:blipFill>
        <p:spPr>
          <a:xfrm>
            <a:off x="-4725" y="3726215"/>
            <a:ext cx="1151591" cy="1471681"/>
          </a:xfrm>
          <a:prstGeom prst="rect">
            <a:avLst/>
          </a:prstGeom>
        </p:spPr>
      </p:pic>
    </p:spTree>
    <p:extLst>
      <p:ext uri="{BB962C8B-B14F-4D97-AF65-F5344CB8AC3E}">
        <p14:creationId xmlns:p14="http://schemas.microsoft.com/office/powerpoint/2010/main" val="41917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625" b="1" kern="1200" noProof="1">
                <a:solidFill>
                  <a:prstClr val="black"/>
                </a:solidFill>
                <a:latin typeface="Arial" panose="020B0604020202020204" pitchFamily="34" charset="0"/>
                <a:cs typeface="Arial" panose="020B0604020202020204" pitchFamily="34" charset="0"/>
              </a:rPr>
              <a:t>Câu hỏi </a:t>
            </a:r>
            <a:r>
              <a:rPr lang="en-US" sz="2625" b="1" kern="1200" noProof="1">
                <a:solidFill>
                  <a:prstClr val="black"/>
                </a:solidFill>
                <a:latin typeface="Arial" panose="020B0604020202020204" pitchFamily="34" charset="0"/>
                <a:cs typeface="Arial" panose="020B0604020202020204" pitchFamily="34" charset="0"/>
              </a:rPr>
              <a:t>7: </a:t>
            </a:r>
            <a:r>
              <a:rPr lang="en-US" sz="2625" kern="1200">
                <a:solidFill>
                  <a:prstClr val="black"/>
                </a:solidFill>
                <a:latin typeface="Arial" panose="020B0604020202020204" pitchFamily="34" charset="0"/>
                <a:cs typeface="Arial" panose="020B0604020202020204" pitchFamily="34" charset="0"/>
              </a:rPr>
              <a:t>Cử động nào sau đây mang tính chất chu kì? </a:t>
            </a:r>
          </a:p>
        </p:txBody>
      </p:sp>
      <p:sp>
        <p:nvSpPr>
          <p:cNvPr id="34" name="Đáp án đúng">
            <a:extLst>
              <a:ext uri="{FF2B5EF4-FFF2-40B4-BE49-F238E27FC236}">
                <a16:creationId xmlns:a16="http://schemas.microsoft.com/office/drawing/2014/main" id="{4D1DA2F5-D9A5-C765-0E47-25DD326F3067}"/>
              </a:ext>
            </a:extLst>
          </p:cNvPr>
          <p:cNvSpPr/>
          <p:nvPr/>
        </p:nvSpPr>
        <p:spPr>
          <a:xfrm>
            <a:off x="910936"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725" kern="1200" noProof="1">
                <a:solidFill>
                  <a:prstClr val="black"/>
                </a:solidFill>
                <a:latin typeface="Arial" panose="020B0604020202020204" pitchFamily="34" charset="0"/>
                <a:cs typeface="Arial" panose="020B0604020202020204" pitchFamily="34" charset="0"/>
              </a:rPr>
              <a:t>A. </a:t>
            </a:r>
            <a:r>
              <a:rPr lang="en-US" sz="1725" kern="1200">
                <a:solidFill>
                  <a:prstClr val="black"/>
                </a:solidFill>
                <a:latin typeface="Arial" panose="020B0604020202020204" pitchFamily="34" charset="0"/>
                <a:cs typeface="Arial" panose="020B0604020202020204" pitchFamily="34" charset="0"/>
              </a:rPr>
              <a:t>Cử động bắt mồi ở cây nắp ấm</a:t>
            </a:r>
            <a:endParaRPr lang="vi-VN" sz="1725" kern="1200" noProof="1">
              <a:solidFill>
                <a:prstClr val="black"/>
              </a:solidFill>
              <a:latin typeface="Arial" panose="020B0604020202020204" pitchFamily="34" charset="0"/>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910936"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725" kern="1200" noProof="1">
                <a:solidFill>
                  <a:prstClr val="black"/>
                </a:solidFill>
                <a:latin typeface="Arial" panose="020B0604020202020204" pitchFamily="34" charset="0"/>
                <a:cs typeface="Arial" panose="020B0604020202020204" pitchFamily="34" charset="0"/>
              </a:rPr>
              <a:t>B. </a:t>
            </a:r>
            <a:r>
              <a:rPr lang="en-US" sz="1725" kern="1200">
                <a:solidFill>
                  <a:prstClr val="black"/>
                </a:solidFill>
                <a:latin typeface="Arial" panose="020B0604020202020204" pitchFamily="34" charset="0"/>
                <a:cs typeface="Arial" panose="020B0604020202020204" pitchFamily="34" charset="0"/>
              </a:rPr>
              <a:t>Khép lá ở cây trinh nữ khi chạm vào</a:t>
            </a:r>
            <a:endParaRPr lang="vi-VN" sz="1725"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3"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725" kern="1200" noProof="1">
                <a:solidFill>
                  <a:prstClr val="black"/>
                </a:solidFill>
                <a:latin typeface="Arial" panose="020B0604020202020204" pitchFamily="34" charset="0"/>
                <a:cs typeface="Arial" panose="020B0604020202020204" pitchFamily="34" charset="0"/>
              </a:rPr>
              <a:t>C. </a:t>
            </a:r>
            <a:r>
              <a:rPr lang="en-US" sz="1725" kern="1200">
                <a:solidFill>
                  <a:prstClr val="black"/>
                </a:solidFill>
                <a:latin typeface="Arial" panose="020B0604020202020204" pitchFamily="34" charset="0"/>
                <a:cs typeface="Arial" panose="020B0604020202020204" pitchFamily="34" charset="0"/>
              </a:rPr>
              <a:t>Nở hoa ở cây mười giờ</a:t>
            </a:r>
            <a:endParaRPr lang="vi-VN" sz="1725" kern="1200" noProof="1">
              <a:solidFill>
                <a:prstClr val="black"/>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831772"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725" kern="1200" noProof="1">
                <a:solidFill>
                  <a:prstClr val="black"/>
                </a:solidFill>
                <a:latin typeface="Arial" panose="020B0604020202020204" pitchFamily="34" charset="0"/>
                <a:cs typeface="Arial" panose="020B0604020202020204" pitchFamily="34" charset="0"/>
              </a:rPr>
              <a:t>D. </a:t>
            </a:r>
            <a:r>
              <a:rPr lang="en-US" sz="1725" kern="1200">
                <a:solidFill>
                  <a:prstClr val="black"/>
                </a:solidFill>
                <a:latin typeface="Arial" panose="020B0604020202020204" pitchFamily="34" charset="0"/>
                <a:cs typeface="Arial" panose="020B0604020202020204" pitchFamily="34" charset="0"/>
              </a:rPr>
              <a:t>Cử động quấn vòng của tua cuốn cây mướp khi chạm giàn</a:t>
            </a:r>
            <a:endParaRPr lang="vi-VN" sz="1725" kern="1200" noProof="1">
              <a:solidFill>
                <a:prstClr val="black"/>
              </a:solidFill>
              <a:latin typeface="Arial" panose="020B0604020202020204" pitchFamily="34" charset="0"/>
              <a:cs typeface="Arial" panose="020B0604020202020204" pitchFamily="34" charset="0"/>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4830631" y="2038961"/>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725" kern="1200" noProof="1">
                <a:solidFill>
                  <a:prstClr val="white"/>
                </a:solidFill>
                <a:latin typeface="Arial" panose="020B0604020202020204" pitchFamily="34" charset="0"/>
                <a:cs typeface="Arial" panose="020B0604020202020204" pitchFamily="34" charset="0"/>
              </a:rPr>
              <a:t>C. </a:t>
            </a:r>
            <a:r>
              <a:rPr lang="en-US" sz="1725" kern="1200">
                <a:solidFill>
                  <a:prstClr val="white"/>
                </a:solidFill>
                <a:latin typeface="Arial" panose="020B0604020202020204" pitchFamily="34" charset="0"/>
                <a:cs typeface="Arial" panose="020B0604020202020204" pitchFamily="34" charset="0"/>
              </a:rPr>
              <a:t>Nở hoa ở cây mười giờ</a:t>
            </a:r>
            <a:endParaRPr lang="vi-VN" sz="1725" kern="1200" noProof="1">
              <a:solidFill>
                <a:prstClr val="white"/>
              </a:solidFill>
              <a:latin typeface="Arial" panose="020B0604020202020204" pitchFamily="34" charset="0"/>
              <a:cs typeface="Arial" panose="020B0604020202020204" pitchFamily="34" charset="0"/>
            </a:endParaRP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39" name="Picture 24">
            <a:extLst>
              <a:ext uri="{FF2B5EF4-FFF2-40B4-BE49-F238E27FC236}">
                <a16:creationId xmlns:a16="http://schemas.microsoft.com/office/drawing/2014/main" id="{E3C6F1B5-9095-F1ED-7550-AE86B47ED6CC}"/>
              </a:ext>
            </a:extLst>
          </p:cNvPr>
          <p:cNvPicPr>
            <a:picLocks noChangeAspect="1"/>
          </p:cNvPicPr>
          <p:nvPr/>
        </p:nvPicPr>
        <p:blipFill>
          <a:blip r:embed="rId6"/>
          <a:srcRect/>
          <a:stretch>
            <a:fillRect/>
          </a:stretch>
        </p:blipFill>
        <p:spPr>
          <a:xfrm>
            <a:off x="-4725" y="3726215"/>
            <a:ext cx="1151591" cy="1471681"/>
          </a:xfrm>
          <a:prstGeom prst="rect">
            <a:avLst/>
          </a:prstGeom>
        </p:spPr>
      </p:pic>
    </p:spTree>
    <p:extLst>
      <p:ext uri="{BB962C8B-B14F-4D97-AF65-F5344CB8AC3E}">
        <p14:creationId xmlns:p14="http://schemas.microsoft.com/office/powerpoint/2010/main" val="180684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875" b="1" kern="1200" noProof="1">
                <a:solidFill>
                  <a:prstClr val="black"/>
                </a:solidFill>
                <a:latin typeface="Arial" panose="020B0604020202020204" pitchFamily="34" charset="0"/>
                <a:cs typeface="Arial" panose="020B0604020202020204" pitchFamily="34" charset="0"/>
              </a:rPr>
              <a:t>Câu hỏi </a:t>
            </a:r>
            <a:r>
              <a:rPr lang="en-US" sz="1875" b="1" kern="1200" noProof="1">
                <a:solidFill>
                  <a:prstClr val="black"/>
                </a:solidFill>
                <a:latin typeface="Arial" panose="020B0604020202020204" pitchFamily="34" charset="0"/>
                <a:cs typeface="Arial" panose="020B0604020202020204" pitchFamily="34" charset="0"/>
              </a:rPr>
              <a:t>8: </a:t>
            </a:r>
            <a:r>
              <a:rPr lang="en-US" sz="1875" kern="1200">
                <a:solidFill>
                  <a:prstClr val="black"/>
                </a:solidFill>
                <a:latin typeface="Arial" panose="020B0604020202020204" pitchFamily="34" charset="0"/>
                <a:cs typeface="Arial" panose="020B0604020202020204" pitchFamily="34" charset="0"/>
              </a:rPr>
              <a:t>Vận động cảm ứng khép lá ở cây trinh nữ có cơ chế giống với vận động nào sau đây? </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4" name="Đáp án đúng">
            <a:extLst>
              <a:ext uri="{FF2B5EF4-FFF2-40B4-BE49-F238E27FC236}">
                <a16:creationId xmlns:a16="http://schemas.microsoft.com/office/drawing/2014/main" id="{4D1DA2F5-D9A5-C765-0E47-25DD326F3067}"/>
              </a:ext>
            </a:extLst>
          </p:cNvPr>
          <p:cNvSpPr/>
          <p:nvPr/>
        </p:nvSpPr>
        <p:spPr>
          <a:xfrm>
            <a:off x="910936"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black"/>
                </a:solidFill>
                <a:latin typeface="Arial" panose="020B0604020202020204" pitchFamily="34" charset="0"/>
                <a:cs typeface="Arial" panose="020B0604020202020204" pitchFamily="34" charset="0"/>
              </a:rPr>
              <a:t>A. </a:t>
            </a:r>
            <a:r>
              <a:rPr lang="en-US" sz="1875" kern="1200">
                <a:solidFill>
                  <a:prstClr val="black"/>
                </a:solidFill>
                <a:latin typeface="Arial" panose="020B0604020202020204" pitchFamily="34" charset="0"/>
                <a:cs typeface="Arial" panose="020B0604020202020204" pitchFamily="34" charset="0"/>
              </a:rPr>
              <a:t>Quấn vòng của tua cuốn</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5" name="Đáp án sai 1">
            <a:extLst>
              <a:ext uri="{FF2B5EF4-FFF2-40B4-BE49-F238E27FC236}">
                <a16:creationId xmlns:a16="http://schemas.microsoft.com/office/drawing/2014/main" id="{1713963F-2894-56F2-E53C-4371936FB85C}"/>
              </a:ext>
            </a:extLst>
          </p:cNvPr>
          <p:cNvSpPr/>
          <p:nvPr/>
        </p:nvSpPr>
        <p:spPr>
          <a:xfrm>
            <a:off x="910936"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black"/>
                </a:solidFill>
                <a:latin typeface="Arial" panose="020B0604020202020204" pitchFamily="34" charset="0"/>
                <a:cs typeface="Arial" panose="020B0604020202020204" pitchFamily="34" charset="0"/>
              </a:rPr>
              <a:t>B. </a:t>
            </a:r>
            <a:r>
              <a:rPr lang="en-US" sz="1875" kern="1200">
                <a:solidFill>
                  <a:prstClr val="black"/>
                </a:solidFill>
                <a:latin typeface="Arial" panose="020B0604020202020204" pitchFamily="34" charset="0"/>
                <a:cs typeface="Arial" panose="020B0604020202020204" pitchFamily="34" charset="0"/>
              </a:rPr>
              <a:t>Bắt mồi ở cây ăn sâu bọ</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3" y="203916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C. </a:t>
            </a:r>
            <a:r>
              <a:rPr lang="en-US" sz="1875" kern="1200">
                <a:solidFill>
                  <a:prstClr val="black"/>
                </a:solidFill>
                <a:latin typeface="Arial" panose="020B0604020202020204" pitchFamily="34" charset="0"/>
                <a:cs typeface="Arial" panose="020B0604020202020204" pitchFamily="34" charset="0"/>
              </a:rPr>
              <a:t>Rễ cây mọc về phía có nguồn nước</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831772" y="326529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D. </a:t>
            </a:r>
            <a:r>
              <a:rPr lang="en-US" sz="1875" kern="1200">
                <a:solidFill>
                  <a:prstClr val="black"/>
                </a:solidFill>
                <a:latin typeface="Arial" panose="020B0604020202020204" pitchFamily="34" charset="0"/>
                <a:cs typeface="Arial" panose="020B0604020202020204" pitchFamily="34" charset="0"/>
              </a:rPr>
              <a:t>Mở cánh hoa của cây họ Cúc</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8" name="Đáp án đúng">
            <a:extLst>
              <a:ext uri="{FF2B5EF4-FFF2-40B4-BE49-F238E27FC236}">
                <a16:creationId xmlns:a16="http://schemas.microsoft.com/office/drawing/2014/main" id="{F26A5EAB-E5AD-94BE-45D6-5F46AA945CA3}"/>
              </a:ext>
            </a:extLst>
          </p:cNvPr>
          <p:cNvSpPr/>
          <p:nvPr/>
        </p:nvSpPr>
        <p:spPr>
          <a:xfrm>
            <a:off x="916804" y="3265291"/>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white"/>
                </a:solidFill>
                <a:latin typeface="Arial" panose="020B0604020202020204" pitchFamily="34" charset="0"/>
                <a:cs typeface="Arial" panose="020B0604020202020204" pitchFamily="34" charset="0"/>
              </a:rPr>
              <a:t>B. </a:t>
            </a:r>
            <a:r>
              <a:rPr lang="en-US" sz="1875" kern="1200">
                <a:solidFill>
                  <a:prstClr val="white"/>
                </a:solidFill>
                <a:latin typeface="Arial" panose="020B0604020202020204" pitchFamily="34" charset="0"/>
                <a:cs typeface="Arial" panose="020B0604020202020204" pitchFamily="34" charset="0"/>
              </a:rPr>
              <a:t>Bắt mồi ở cây ăn sâu bọ</a:t>
            </a:r>
            <a:endParaRPr lang="vi-VN" sz="1875" kern="1200" noProof="1">
              <a:solidFill>
                <a:prstClr val="white"/>
              </a:solidFill>
              <a:latin typeface="Arial" panose="020B0604020202020204" pitchFamily="34" charset="0"/>
              <a:cs typeface="Arial" panose="020B0604020202020204" pitchFamily="34" charset="0"/>
            </a:endParaRP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39" name="Picture 24">
            <a:extLst>
              <a:ext uri="{FF2B5EF4-FFF2-40B4-BE49-F238E27FC236}">
                <a16:creationId xmlns:a16="http://schemas.microsoft.com/office/drawing/2014/main" id="{E3C6F1B5-9095-F1ED-7550-AE86B47ED6CC}"/>
              </a:ext>
            </a:extLst>
          </p:cNvPr>
          <p:cNvPicPr>
            <a:picLocks noChangeAspect="1"/>
          </p:cNvPicPr>
          <p:nvPr/>
        </p:nvPicPr>
        <p:blipFill>
          <a:blip r:embed="rId6"/>
          <a:srcRect/>
          <a:stretch>
            <a:fillRect/>
          </a:stretch>
        </p:blipFill>
        <p:spPr>
          <a:xfrm>
            <a:off x="-4725" y="3726215"/>
            <a:ext cx="1151591" cy="1471681"/>
          </a:xfrm>
          <a:prstGeom prst="rect">
            <a:avLst/>
          </a:prstGeom>
        </p:spPr>
      </p:pic>
    </p:spTree>
    <p:extLst>
      <p:ext uri="{BB962C8B-B14F-4D97-AF65-F5344CB8AC3E}">
        <p14:creationId xmlns:p14="http://schemas.microsoft.com/office/powerpoint/2010/main" val="81360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92"/>
        <p:cNvGrpSpPr/>
        <p:nvPr/>
      </p:nvGrpSpPr>
      <p:grpSpPr>
        <a:xfrm>
          <a:off x="0" y="0"/>
          <a:ext cx="0" cy="0"/>
          <a:chOff x="0" y="0"/>
          <a:chExt cx="0" cy="0"/>
        </a:xfrm>
      </p:grpSpPr>
      <p:grpSp>
        <p:nvGrpSpPr>
          <p:cNvPr id="2493" name="Google Shape;2493;p18"/>
          <p:cNvGrpSpPr/>
          <p:nvPr/>
        </p:nvGrpSpPr>
        <p:grpSpPr>
          <a:xfrm>
            <a:off x="4710163" y="2312944"/>
            <a:ext cx="3833508" cy="2139367"/>
            <a:chOff x="4710163" y="2312944"/>
            <a:chExt cx="3833508" cy="2139367"/>
          </a:xfrm>
        </p:grpSpPr>
        <p:sp>
          <p:nvSpPr>
            <p:cNvPr id="2494" name="Google Shape;2494;p18"/>
            <p:cNvSpPr/>
            <p:nvPr/>
          </p:nvSpPr>
          <p:spPr>
            <a:xfrm>
              <a:off x="4710163" y="2790846"/>
              <a:ext cx="3021007" cy="1661465"/>
            </a:xfrm>
            <a:prstGeom prst="roundRect">
              <a:avLst>
                <a:gd name="adj" fmla="val 16667"/>
              </a:avLst>
            </a:prstGeom>
            <a:solidFill>
              <a:srgbClr val="CEE6EE"/>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495" name="Google Shape;2495;p18"/>
            <p:cNvGrpSpPr/>
            <p:nvPr/>
          </p:nvGrpSpPr>
          <p:grpSpPr>
            <a:xfrm rot="-454406" flipH="1">
              <a:off x="7432595" y="2312944"/>
              <a:ext cx="1111076" cy="1047275"/>
              <a:chOff x="2989825" y="1664675"/>
              <a:chExt cx="1111050" cy="1047250"/>
            </a:xfrm>
          </p:grpSpPr>
          <p:sp>
            <p:nvSpPr>
              <p:cNvPr id="2496" name="Google Shape;2496;p18"/>
              <p:cNvSpPr/>
              <p:nvPr/>
            </p:nvSpPr>
            <p:spPr>
              <a:xfrm>
                <a:off x="2999338" y="1697125"/>
                <a:ext cx="1092025" cy="1014800"/>
              </a:xfrm>
              <a:custGeom>
                <a:avLst/>
                <a:gdLst/>
                <a:ahLst/>
                <a:cxnLst/>
                <a:rect l="l" t="t" r="r" b="b"/>
                <a:pathLst>
                  <a:path w="43681" h="40592" extrusionOk="0">
                    <a:moveTo>
                      <a:pt x="23163" y="9566"/>
                    </a:moveTo>
                    <a:cubicBezTo>
                      <a:pt x="23872" y="9566"/>
                      <a:pt x="24358" y="10574"/>
                      <a:pt x="24610" y="11664"/>
                    </a:cubicBezTo>
                    <a:cubicBezTo>
                      <a:pt x="23693" y="11975"/>
                      <a:pt x="22803" y="12520"/>
                      <a:pt x="21960" y="13338"/>
                    </a:cubicBezTo>
                    <a:cubicBezTo>
                      <a:pt x="21577" y="12288"/>
                      <a:pt x="21921" y="10104"/>
                      <a:pt x="22719" y="9690"/>
                    </a:cubicBezTo>
                    <a:cubicBezTo>
                      <a:pt x="22876" y="9605"/>
                      <a:pt x="23024" y="9566"/>
                      <a:pt x="23163" y="9566"/>
                    </a:cubicBezTo>
                    <a:close/>
                    <a:moveTo>
                      <a:pt x="30255" y="9026"/>
                    </a:moveTo>
                    <a:cubicBezTo>
                      <a:pt x="30517" y="9026"/>
                      <a:pt x="30754" y="9059"/>
                      <a:pt x="30969" y="9120"/>
                    </a:cubicBezTo>
                    <a:cubicBezTo>
                      <a:pt x="31405" y="9363"/>
                      <a:pt x="31762" y="9705"/>
                      <a:pt x="32037" y="10144"/>
                    </a:cubicBezTo>
                    <a:cubicBezTo>
                      <a:pt x="32694" y="11193"/>
                      <a:pt x="32792" y="12619"/>
                      <a:pt x="32724" y="13796"/>
                    </a:cubicBezTo>
                    <a:cubicBezTo>
                      <a:pt x="32562" y="13672"/>
                      <a:pt x="32400" y="13553"/>
                      <a:pt x="32235" y="13436"/>
                    </a:cubicBezTo>
                    <a:cubicBezTo>
                      <a:pt x="32214" y="13420"/>
                      <a:pt x="32193" y="13406"/>
                      <a:pt x="32172" y="13390"/>
                    </a:cubicBezTo>
                    <a:cubicBezTo>
                      <a:pt x="32171" y="13389"/>
                      <a:pt x="32170" y="13389"/>
                      <a:pt x="32170" y="13388"/>
                    </a:cubicBezTo>
                    <a:cubicBezTo>
                      <a:pt x="32149" y="13374"/>
                      <a:pt x="32129" y="13359"/>
                      <a:pt x="32109" y="13346"/>
                    </a:cubicBezTo>
                    <a:cubicBezTo>
                      <a:pt x="32106" y="13344"/>
                      <a:pt x="32105" y="13343"/>
                      <a:pt x="32103" y="13342"/>
                    </a:cubicBezTo>
                    <a:cubicBezTo>
                      <a:pt x="32083" y="13328"/>
                      <a:pt x="32063" y="13315"/>
                      <a:pt x="32046" y="13301"/>
                    </a:cubicBezTo>
                    <a:cubicBezTo>
                      <a:pt x="32042" y="13299"/>
                      <a:pt x="32038" y="13297"/>
                      <a:pt x="32036" y="13295"/>
                    </a:cubicBezTo>
                    <a:cubicBezTo>
                      <a:pt x="32018" y="13282"/>
                      <a:pt x="32000" y="13270"/>
                      <a:pt x="31981" y="13258"/>
                    </a:cubicBezTo>
                    <a:cubicBezTo>
                      <a:pt x="31978" y="13255"/>
                      <a:pt x="31973" y="13251"/>
                      <a:pt x="31969" y="13249"/>
                    </a:cubicBezTo>
                    <a:cubicBezTo>
                      <a:pt x="31952" y="13237"/>
                      <a:pt x="31935" y="13225"/>
                      <a:pt x="31917" y="13213"/>
                    </a:cubicBezTo>
                    <a:cubicBezTo>
                      <a:pt x="31912" y="13209"/>
                      <a:pt x="31907" y="13207"/>
                      <a:pt x="31902" y="13203"/>
                    </a:cubicBezTo>
                    <a:cubicBezTo>
                      <a:pt x="31886" y="13193"/>
                      <a:pt x="31870" y="13181"/>
                      <a:pt x="31854" y="13171"/>
                    </a:cubicBezTo>
                    <a:cubicBezTo>
                      <a:pt x="31847" y="13167"/>
                      <a:pt x="31842" y="13163"/>
                      <a:pt x="31835" y="13160"/>
                    </a:cubicBezTo>
                    <a:cubicBezTo>
                      <a:pt x="31820" y="13149"/>
                      <a:pt x="31805" y="13139"/>
                      <a:pt x="31790" y="13130"/>
                    </a:cubicBezTo>
                    <a:cubicBezTo>
                      <a:pt x="31783" y="13124"/>
                      <a:pt x="31776" y="13120"/>
                      <a:pt x="31768" y="13115"/>
                    </a:cubicBezTo>
                    <a:lnTo>
                      <a:pt x="31726" y="13088"/>
                    </a:lnTo>
                    <a:cubicBezTo>
                      <a:pt x="31717" y="13083"/>
                      <a:pt x="31709" y="13078"/>
                      <a:pt x="31701" y="13073"/>
                    </a:cubicBezTo>
                    <a:cubicBezTo>
                      <a:pt x="31688" y="13063"/>
                      <a:pt x="31674" y="13056"/>
                      <a:pt x="31661" y="13047"/>
                    </a:cubicBezTo>
                    <a:cubicBezTo>
                      <a:pt x="31652" y="13041"/>
                      <a:pt x="31643" y="13035"/>
                      <a:pt x="31634" y="13028"/>
                    </a:cubicBezTo>
                    <a:cubicBezTo>
                      <a:pt x="31621" y="13021"/>
                      <a:pt x="31609" y="13013"/>
                      <a:pt x="31596" y="13005"/>
                    </a:cubicBezTo>
                    <a:cubicBezTo>
                      <a:pt x="31586" y="12999"/>
                      <a:pt x="31577" y="12992"/>
                      <a:pt x="31566" y="12986"/>
                    </a:cubicBezTo>
                    <a:cubicBezTo>
                      <a:pt x="31555" y="12978"/>
                      <a:pt x="31544" y="12971"/>
                      <a:pt x="31531" y="12964"/>
                    </a:cubicBezTo>
                    <a:cubicBezTo>
                      <a:pt x="31521" y="12958"/>
                      <a:pt x="31509" y="12949"/>
                      <a:pt x="31499" y="12943"/>
                    </a:cubicBezTo>
                    <a:cubicBezTo>
                      <a:pt x="31489" y="12937"/>
                      <a:pt x="31477" y="12930"/>
                      <a:pt x="31467" y="12923"/>
                    </a:cubicBezTo>
                    <a:cubicBezTo>
                      <a:pt x="31456" y="12914"/>
                      <a:pt x="31443" y="12908"/>
                      <a:pt x="31432" y="12900"/>
                    </a:cubicBezTo>
                    <a:cubicBezTo>
                      <a:pt x="31421" y="12894"/>
                      <a:pt x="31412" y="12888"/>
                      <a:pt x="31402" y="12882"/>
                    </a:cubicBezTo>
                    <a:cubicBezTo>
                      <a:pt x="31389" y="12874"/>
                      <a:pt x="31378" y="12867"/>
                      <a:pt x="31364" y="12859"/>
                    </a:cubicBezTo>
                    <a:cubicBezTo>
                      <a:pt x="31355" y="12854"/>
                      <a:pt x="31347" y="12847"/>
                      <a:pt x="31338" y="12842"/>
                    </a:cubicBezTo>
                    <a:cubicBezTo>
                      <a:pt x="31324" y="12835"/>
                      <a:pt x="31311" y="12825"/>
                      <a:pt x="31297" y="12818"/>
                    </a:cubicBezTo>
                    <a:cubicBezTo>
                      <a:pt x="31290" y="12813"/>
                      <a:pt x="31281" y="12808"/>
                      <a:pt x="31272" y="12803"/>
                    </a:cubicBezTo>
                    <a:cubicBezTo>
                      <a:pt x="31259" y="12793"/>
                      <a:pt x="31244" y="12785"/>
                      <a:pt x="31230" y="12777"/>
                    </a:cubicBezTo>
                    <a:cubicBezTo>
                      <a:pt x="31223" y="12772"/>
                      <a:pt x="31214" y="12767"/>
                      <a:pt x="31208" y="12763"/>
                    </a:cubicBezTo>
                    <a:cubicBezTo>
                      <a:pt x="31193" y="12754"/>
                      <a:pt x="31178" y="12746"/>
                      <a:pt x="31163" y="12736"/>
                    </a:cubicBezTo>
                    <a:cubicBezTo>
                      <a:pt x="31156" y="12732"/>
                      <a:pt x="31150" y="12728"/>
                      <a:pt x="31142" y="12725"/>
                    </a:cubicBezTo>
                    <a:cubicBezTo>
                      <a:pt x="31126" y="12716"/>
                      <a:pt x="31111" y="12706"/>
                      <a:pt x="31094" y="12697"/>
                    </a:cubicBezTo>
                    <a:cubicBezTo>
                      <a:pt x="31088" y="12694"/>
                      <a:pt x="31083" y="12691"/>
                      <a:pt x="31076" y="12687"/>
                    </a:cubicBezTo>
                    <a:cubicBezTo>
                      <a:pt x="31059" y="12678"/>
                      <a:pt x="31043" y="12668"/>
                      <a:pt x="31027" y="12659"/>
                    </a:cubicBezTo>
                    <a:cubicBezTo>
                      <a:pt x="31022" y="12656"/>
                      <a:pt x="31017" y="12652"/>
                      <a:pt x="31011" y="12649"/>
                    </a:cubicBezTo>
                    <a:cubicBezTo>
                      <a:pt x="30995" y="12639"/>
                      <a:pt x="30976" y="12630"/>
                      <a:pt x="30960" y="12619"/>
                    </a:cubicBezTo>
                    <a:cubicBezTo>
                      <a:pt x="30955" y="12617"/>
                      <a:pt x="30950" y="12614"/>
                      <a:pt x="30945" y="12612"/>
                    </a:cubicBezTo>
                    <a:cubicBezTo>
                      <a:pt x="30928" y="12602"/>
                      <a:pt x="30909" y="12591"/>
                      <a:pt x="30891" y="12582"/>
                    </a:cubicBezTo>
                    <a:cubicBezTo>
                      <a:pt x="30887" y="12580"/>
                      <a:pt x="30883" y="12578"/>
                      <a:pt x="30879" y="12576"/>
                    </a:cubicBezTo>
                    <a:cubicBezTo>
                      <a:pt x="30860" y="12565"/>
                      <a:pt x="30842" y="12555"/>
                      <a:pt x="30822" y="12545"/>
                    </a:cubicBezTo>
                    <a:cubicBezTo>
                      <a:pt x="30820" y="12544"/>
                      <a:pt x="30816" y="12541"/>
                      <a:pt x="30814" y="12540"/>
                    </a:cubicBezTo>
                    <a:cubicBezTo>
                      <a:pt x="30794" y="12529"/>
                      <a:pt x="30774" y="12519"/>
                      <a:pt x="30755" y="12507"/>
                    </a:cubicBezTo>
                    <a:lnTo>
                      <a:pt x="30748" y="12503"/>
                    </a:lnTo>
                    <a:cubicBezTo>
                      <a:pt x="30727" y="12493"/>
                      <a:pt x="30707" y="12482"/>
                      <a:pt x="30686" y="12471"/>
                    </a:cubicBezTo>
                    <a:cubicBezTo>
                      <a:pt x="30685" y="12469"/>
                      <a:pt x="30682" y="12469"/>
                      <a:pt x="30681" y="12468"/>
                    </a:cubicBezTo>
                    <a:cubicBezTo>
                      <a:pt x="30661" y="12457"/>
                      <a:pt x="30640" y="12446"/>
                      <a:pt x="30619" y="12435"/>
                    </a:cubicBezTo>
                    <a:cubicBezTo>
                      <a:pt x="30618" y="12433"/>
                      <a:pt x="30617" y="12433"/>
                      <a:pt x="30615" y="12432"/>
                    </a:cubicBezTo>
                    <a:cubicBezTo>
                      <a:pt x="30593" y="12421"/>
                      <a:pt x="30573" y="12410"/>
                      <a:pt x="30551" y="12399"/>
                    </a:cubicBezTo>
                    <a:cubicBezTo>
                      <a:pt x="30550" y="12399"/>
                      <a:pt x="30550" y="12397"/>
                      <a:pt x="30548" y="12397"/>
                    </a:cubicBezTo>
                    <a:cubicBezTo>
                      <a:pt x="30526" y="12385"/>
                      <a:pt x="30504" y="12374"/>
                      <a:pt x="30483" y="12364"/>
                    </a:cubicBezTo>
                    <a:cubicBezTo>
                      <a:pt x="29515" y="11872"/>
                      <a:pt x="28529" y="11537"/>
                      <a:pt x="27553" y="11402"/>
                    </a:cubicBezTo>
                    <a:cubicBezTo>
                      <a:pt x="27913" y="10230"/>
                      <a:pt x="28736" y="9136"/>
                      <a:pt x="30055" y="9033"/>
                    </a:cubicBezTo>
                    <a:cubicBezTo>
                      <a:pt x="30123" y="9028"/>
                      <a:pt x="30190" y="9026"/>
                      <a:pt x="30255" y="9026"/>
                    </a:cubicBezTo>
                    <a:close/>
                    <a:moveTo>
                      <a:pt x="14405" y="13953"/>
                    </a:moveTo>
                    <a:cubicBezTo>
                      <a:pt x="14426" y="13953"/>
                      <a:pt x="14447" y="13954"/>
                      <a:pt x="14468" y="13955"/>
                    </a:cubicBezTo>
                    <a:cubicBezTo>
                      <a:pt x="16786" y="14043"/>
                      <a:pt x="18115" y="17269"/>
                      <a:pt x="18611" y="18779"/>
                    </a:cubicBezTo>
                    <a:cubicBezTo>
                      <a:pt x="16989" y="22742"/>
                      <a:pt x="16150" y="27431"/>
                      <a:pt x="15767" y="32085"/>
                    </a:cubicBezTo>
                    <a:cubicBezTo>
                      <a:pt x="13837" y="28765"/>
                      <a:pt x="12444" y="25163"/>
                      <a:pt x="12152" y="21332"/>
                    </a:cubicBezTo>
                    <a:lnTo>
                      <a:pt x="12152" y="21332"/>
                    </a:lnTo>
                    <a:lnTo>
                      <a:pt x="16497" y="23928"/>
                    </a:lnTo>
                    <a:cubicBezTo>
                      <a:pt x="16497" y="23928"/>
                      <a:pt x="14202" y="22105"/>
                      <a:pt x="12105" y="20432"/>
                    </a:cubicBezTo>
                    <a:cubicBezTo>
                      <a:pt x="12087" y="19826"/>
                      <a:pt x="12098" y="19213"/>
                      <a:pt x="12137" y="18596"/>
                    </a:cubicBezTo>
                    <a:cubicBezTo>
                      <a:pt x="12214" y="17391"/>
                      <a:pt x="12740" y="14819"/>
                      <a:pt x="13945" y="14013"/>
                    </a:cubicBezTo>
                    <a:cubicBezTo>
                      <a:pt x="14097" y="13973"/>
                      <a:pt x="14252" y="13953"/>
                      <a:pt x="14405" y="13953"/>
                    </a:cubicBezTo>
                    <a:close/>
                    <a:moveTo>
                      <a:pt x="36069" y="0"/>
                    </a:moveTo>
                    <a:lnTo>
                      <a:pt x="35856" y="301"/>
                    </a:lnTo>
                    <a:cubicBezTo>
                      <a:pt x="37157" y="1709"/>
                      <a:pt x="36948" y="3625"/>
                      <a:pt x="36948" y="3625"/>
                    </a:cubicBezTo>
                    <a:lnTo>
                      <a:pt x="36980" y="3681"/>
                    </a:lnTo>
                    <a:lnTo>
                      <a:pt x="39640" y="8307"/>
                    </a:lnTo>
                    <a:cubicBezTo>
                      <a:pt x="39486" y="8258"/>
                      <a:pt x="39335" y="8231"/>
                      <a:pt x="39191" y="8231"/>
                    </a:cubicBezTo>
                    <a:cubicBezTo>
                      <a:pt x="39185" y="8231"/>
                      <a:pt x="39180" y="8231"/>
                      <a:pt x="39175" y="8231"/>
                    </a:cubicBezTo>
                    <a:lnTo>
                      <a:pt x="39173" y="8231"/>
                    </a:lnTo>
                    <a:cubicBezTo>
                      <a:pt x="39165" y="8231"/>
                      <a:pt x="39158" y="8231"/>
                      <a:pt x="39149" y="8233"/>
                    </a:cubicBezTo>
                    <a:lnTo>
                      <a:pt x="39144" y="8233"/>
                    </a:lnTo>
                    <a:cubicBezTo>
                      <a:pt x="39137" y="8233"/>
                      <a:pt x="39131" y="8234"/>
                      <a:pt x="39123" y="8234"/>
                    </a:cubicBezTo>
                    <a:lnTo>
                      <a:pt x="39119" y="8234"/>
                    </a:lnTo>
                    <a:cubicBezTo>
                      <a:pt x="39112" y="8234"/>
                      <a:pt x="39105" y="8236"/>
                      <a:pt x="39098" y="8236"/>
                    </a:cubicBezTo>
                    <a:lnTo>
                      <a:pt x="39093" y="8236"/>
                    </a:lnTo>
                    <a:cubicBezTo>
                      <a:pt x="39087" y="8237"/>
                      <a:pt x="39080" y="8237"/>
                      <a:pt x="39072" y="8239"/>
                    </a:cubicBezTo>
                    <a:cubicBezTo>
                      <a:pt x="39071" y="8239"/>
                      <a:pt x="39069" y="8239"/>
                      <a:pt x="39067" y="8240"/>
                    </a:cubicBezTo>
                    <a:cubicBezTo>
                      <a:pt x="39061" y="8241"/>
                      <a:pt x="39054" y="8241"/>
                      <a:pt x="39048" y="8242"/>
                    </a:cubicBezTo>
                    <a:cubicBezTo>
                      <a:pt x="39046" y="8242"/>
                      <a:pt x="39044" y="8242"/>
                      <a:pt x="39043" y="8244"/>
                    </a:cubicBezTo>
                    <a:cubicBezTo>
                      <a:pt x="39036" y="8245"/>
                      <a:pt x="39030" y="8246"/>
                      <a:pt x="39023" y="8246"/>
                    </a:cubicBezTo>
                    <a:cubicBezTo>
                      <a:pt x="39022" y="8246"/>
                      <a:pt x="39019" y="8247"/>
                      <a:pt x="39018" y="8247"/>
                    </a:cubicBezTo>
                    <a:lnTo>
                      <a:pt x="38999" y="8251"/>
                    </a:lnTo>
                    <a:cubicBezTo>
                      <a:pt x="38998" y="8251"/>
                      <a:pt x="38994" y="8252"/>
                      <a:pt x="38993" y="8252"/>
                    </a:cubicBezTo>
                    <a:lnTo>
                      <a:pt x="38974" y="8256"/>
                    </a:lnTo>
                    <a:cubicBezTo>
                      <a:pt x="38973" y="8256"/>
                      <a:pt x="38971" y="8257"/>
                      <a:pt x="38969" y="8257"/>
                    </a:cubicBezTo>
                    <a:cubicBezTo>
                      <a:pt x="38962" y="8259"/>
                      <a:pt x="38956" y="8260"/>
                      <a:pt x="38950" y="8262"/>
                    </a:cubicBezTo>
                    <a:cubicBezTo>
                      <a:pt x="38948" y="8262"/>
                      <a:pt x="38946" y="8264"/>
                      <a:pt x="38945" y="8264"/>
                    </a:cubicBezTo>
                    <a:cubicBezTo>
                      <a:pt x="38937" y="8266"/>
                      <a:pt x="38931" y="8268"/>
                      <a:pt x="38925" y="8270"/>
                    </a:cubicBezTo>
                    <a:cubicBezTo>
                      <a:pt x="38924" y="8270"/>
                      <a:pt x="38922" y="8271"/>
                      <a:pt x="38921" y="8271"/>
                    </a:cubicBezTo>
                    <a:cubicBezTo>
                      <a:pt x="38915" y="8273"/>
                      <a:pt x="38906" y="8275"/>
                      <a:pt x="38900" y="8277"/>
                    </a:cubicBezTo>
                    <a:cubicBezTo>
                      <a:pt x="38899" y="8277"/>
                      <a:pt x="38898" y="8278"/>
                      <a:pt x="38898" y="8278"/>
                    </a:cubicBezTo>
                    <a:cubicBezTo>
                      <a:pt x="38890" y="8281"/>
                      <a:pt x="38884" y="8283"/>
                      <a:pt x="38875" y="8286"/>
                    </a:cubicBezTo>
                    <a:lnTo>
                      <a:pt x="38874" y="8286"/>
                    </a:lnTo>
                    <a:cubicBezTo>
                      <a:pt x="38836" y="8302"/>
                      <a:pt x="38798" y="8319"/>
                      <a:pt x="38761" y="8341"/>
                    </a:cubicBezTo>
                    <a:cubicBezTo>
                      <a:pt x="38760" y="8341"/>
                      <a:pt x="38759" y="8342"/>
                      <a:pt x="38759" y="8342"/>
                    </a:cubicBezTo>
                    <a:cubicBezTo>
                      <a:pt x="38753" y="8345"/>
                      <a:pt x="38748" y="8349"/>
                      <a:pt x="38741" y="8354"/>
                    </a:cubicBezTo>
                    <a:cubicBezTo>
                      <a:pt x="38740" y="8355"/>
                      <a:pt x="38738" y="8357"/>
                      <a:pt x="38736" y="8357"/>
                    </a:cubicBezTo>
                    <a:cubicBezTo>
                      <a:pt x="38730" y="8360"/>
                      <a:pt x="38725" y="8363"/>
                      <a:pt x="38720" y="8367"/>
                    </a:cubicBezTo>
                    <a:cubicBezTo>
                      <a:pt x="38719" y="8368"/>
                      <a:pt x="38717" y="8369"/>
                      <a:pt x="38715" y="8370"/>
                    </a:cubicBezTo>
                    <a:cubicBezTo>
                      <a:pt x="38710" y="8374"/>
                      <a:pt x="38705" y="8376"/>
                      <a:pt x="38701" y="8380"/>
                    </a:cubicBezTo>
                    <a:cubicBezTo>
                      <a:pt x="38698" y="8381"/>
                      <a:pt x="38697" y="8384"/>
                      <a:pt x="38694" y="8386"/>
                    </a:cubicBezTo>
                    <a:cubicBezTo>
                      <a:pt x="38689" y="8390"/>
                      <a:pt x="38686" y="8392"/>
                      <a:pt x="38681" y="8396"/>
                    </a:cubicBezTo>
                    <a:cubicBezTo>
                      <a:pt x="38678" y="8397"/>
                      <a:pt x="38676" y="8400"/>
                      <a:pt x="38674" y="8401"/>
                    </a:cubicBezTo>
                    <a:cubicBezTo>
                      <a:pt x="38670" y="8405"/>
                      <a:pt x="38665" y="8407"/>
                      <a:pt x="38661" y="8411"/>
                    </a:cubicBezTo>
                    <a:cubicBezTo>
                      <a:pt x="38658" y="8415"/>
                      <a:pt x="38656" y="8416"/>
                      <a:pt x="38653" y="8418"/>
                    </a:cubicBezTo>
                    <a:cubicBezTo>
                      <a:pt x="38651" y="8421"/>
                      <a:pt x="38648" y="8422"/>
                      <a:pt x="38647" y="8425"/>
                    </a:cubicBezTo>
                    <a:cubicBezTo>
                      <a:pt x="38604" y="8462"/>
                      <a:pt x="38565" y="8506"/>
                      <a:pt x="38528" y="8557"/>
                    </a:cubicBezTo>
                    <a:cubicBezTo>
                      <a:pt x="37967" y="9337"/>
                      <a:pt x="39667" y="10276"/>
                      <a:pt x="40463" y="10661"/>
                    </a:cubicBezTo>
                    <a:lnTo>
                      <a:pt x="37516" y="18954"/>
                    </a:lnTo>
                    <a:cubicBezTo>
                      <a:pt x="37114" y="18370"/>
                      <a:pt x="36694" y="17801"/>
                      <a:pt x="36256" y="17246"/>
                    </a:cubicBezTo>
                    <a:cubicBezTo>
                      <a:pt x="35935" y="16857"/>
                      <a:pt x="35601" y="16478"/>
                      <a:pt x="35260" y="16112"/>
                    </a:cubicBezTo>
                    <a:cubicBezTo>
                      <a:pt x="35863" y="14792"/>
                      <a:pt x="36220" y="13371"/>
                      <a:pt x="36220" y="11803"/>
                    </a:cubicBezTo>
                    <a:cubicBezTo>
                      <a:pt x="36220" y="9249"/>
                      <a:pt x="35272" y="6366"/>
                      <a:pt x="32353" y="6075"/>
                    </a:cubicBezTo>
                    <a:cubicBezTo>
                      <a:pt x="32182" y="6059"/>
                      <a:pt x="32011" y="6051"/>
                      <a:pt x="31841" y="6051"/>
                    </a:cubicBezTo>
                    <a:cubicBezTo>
                      <a:pt x="29730" y="6051"/>
                      <a:pt x="27766" y="7292"/>
                      <a:pt x="26989" y="9285"/>
                    </a:cubicBezTo>
                    <a:cubicBezTo>
                      <a:pt x="26782" y="9791"/>
                      <a:pt x="26575" y="10602"/>
                      <a:pt x="26570" y="11335"/>
                    </a:cubicBezTo>
                    <a:cubicBezTo>
                      <a:pt x="26202" y="11337"/>
                      <a:pt x="25836" y="11370"/>
                      <a:pt x="25472" y="11437"/>
                    </a:cubicBezTo>
                    <a:cubicBezTo>
                      <a:pt x="25046" y="9657"/>
                      <a:pt x="23867" y="7373"/>
                      <a:pt x="22525" y="7373"/>
                    </a:cubicBezTo>
                    <a:cubicBezTo>
                      <a:pt x="22183" y="7373"/>
                      <a:pt x="21831" y="7521"/>
                      <a:pt x="21478" y="7863"/>
                    </a:cubicBezTo>
                    <a:cubicBezTo>
                      <a:pt x="20202" y="9140"/>
                      <a:pt x="20383" y="12059"/>
                      <a:pt x="21332" y="13483"/>
                    </a:cubicBezTo>
                    <a:cubicBezTo>
                      <a:pt x="21382" y="13554"/>
                      <a:pt x="21456" y="13659"/>
                      <a:pt x="21542" y="13768"/>
                    </a:cubicBezTo>
                    <a:cubicBezTo>
                      <a:pt x="21128" y="14225"/>
                      <a:pt x="20727" y="14753"/>
                      <a:pt x="20341" y="15357"/>
                    </a:cubicBezTo>
                    <a:cubicBezTo>
                      <a:pt x="19777" y="13815"/>
                      <a:pt x="19027" y="12291"/>
                      <a:pt x="17903" y="11257"/>
                    </a:cubicBezTo>
                    <a:cubicBezTo>
                      <a:pt x="17232" y="10658"/>
                      <a:pt x="16555" y="10406"/>
                      <a:pt x="15897" y="10406"/>
                    </a:cubicBezTo>
                    <a:cubicBezTo>
                      <a:pt x="13506" y="10406"/>
                      <a:pt x="11356" y="13721"/>
                      <a:pt x="10640" y="15781"/>
                    </a:cubicBezTo>
                    <a:cubicBezTo>
                      <a:pt x="10300" y="16740"/>
                      <a:pt x="10078" y="17722"/>
                      <a:pt x="9962" y="18714"/>
                    </a:cubicBezTo>
                    <a:cubicBezTo>
                      <a:pt x="9212" y="18111"/>
                      <a:pt x="8709" y="17702"/>
                      <a:pt x="8709" y="17690"/>
                    </a:cubicBezTo>
                    <a:cubicBezTo>
                      <a:pt x="8777" y="17690"/>
                      <a:pt x="10324" y="14461"/>
                      <a:pt x="9186" y="14051"/>
                    </a:cubicBezTo>
                    <a:cubicBezTo>
                      <a:pt x="9064" y="14007"/>
                      <a:pt x="8937" y="13987"/>
                      <a:pt x="8807" y="13987"/>
                    </a:cubicBezTo>
                    <a:cubicBezTo>
                      <a:pt x="8762" y="13987"/>
                      <a:pt x="8716" y="13989"/>
                      <a:pt x="8670" y="13994"/>
                    </a:cubicBezTo>
                    <a:lnTo>
                      <a:pt x="9481" y="9184"/>
                    </a:lnTo>
                    <a:lnTo>
                      <a:pt x="1826" y="6072"/>
                    </a:lnTo>
                    <a:lnTo>
                      <a:pt x="1827" y="6054"/>
                    </a:lnTo>
                    <a:lnTo>
                      <a:pt x="1773" y="6051"/>
                    </a:lnTo>
                    <a:lnTo>
                      <a:pt x="1718" y="6049"/>
                    </a:lnTo>
                    <a:lnTo>
                      <a:pt x="1714" y="6122"/>
                    </a:lnTo>
                    <a:lnTo>
                      <a:pt x="860" y="7138"/>
                    </a:lnTo>
                    <a:lnTo>
                      <a:pt x="0" y="19918"/>
                    </a:lnTo>
                    <a:lnTo>
                      <a:pt x="7594" y="20376"/>
                    </a:lnTo>
                    <a:lnTo>
                      <a:pt x="7720" y="19628"/>
                    </a:lnTo>
                    <a:lnTo>
                      <a:pt x="7723" y="19628"/>
                    </a:lnTo>
                    <a:lnTo>
                      <a:pt x="7727" y="19575"/>
                    </a:lnTo>
                    <a:lnTo>
                      <a:pt x="7865" y="18766"/>
                    </a:lnTo>
                    <a:lnTo>
                      <a:pt x="9868" y="19964"/>
                    </a:lnTo>
                    <a:cubicBezTo>
                      <a:pt x="9759" y="23362"/>
                      <a:pt x="10792" y="26805"/>
                      <a:pt x="12389" y="29793"/>
                    </a:cubicBezTo>
                    <a:cubicBezTo>
                      <a:pt x="13229" y="31336"/>
                      <a:pt x="14268" y="33038"/>
                      <a:pt x="15613" y="34337"/>
                    </a:cubicBezTo>
                    <a:cubicBezTo>
                      <a:pt x="15553" y="35457"/>
                      <a:pt x="15518" y="36566"/>
                      <a:pt x="15501" y="37655"/>
                    </a:cubicBezTo>
                    <a:cubicBezTo>
                      <a:pt x="18040" y="39410"/>
                      <a:pt x="21225" y="40268"/>
                      <a:pt x="24269" y="40509"/>
                    </a:cubicBezTo>
                    <a:cubicBezTo>
                      <a:pt x="24284" y="40510"/>
                      <a:pt x="24299" y="40511"/>
                      <a:pt x="24314" y="40512"/>
                    </a:cubicBezTo>
                    <a:cubicBezTo>
                      <a:pt x="24334" y="40514"/>
                      <a:pt x="24352" y="40515"/>
                      <a:pt x="24373" y="40516"/>
                    </a:cubicBezTo>
                    <a:cubicBezTo>
                      <a:pt x="24572" y="40532"/>
                      <a:pt x="24770" y="40543"/>
                      <a:pt x="24966" y="40552"/>
                    </a:cubicBezTo>
                    <a:lnTo>
                      <a:pt x="24971" y="40552"/>
                    </a:lnTo>
                    <a:cubicBezTo>
                      <a:pt x="25023" y="40555"/>
                      <a:pt x="25074" y="40557"/>
                      <a:pt x="25126" y="40559"/>
                    </a:cubicBezTo>
                    <a:cubicBezTo>
                      <a:pt x="25205" y="40563"/>
                      <a:pt x="25284" y="40567"/>
                      <a:pt x="25365" y="40569"/>
                    </a:cubicBezTo>
                    <a:cubicBezTo>
                      <a:pt x="25379" y="40569"/>
                      <a:pt x="25393" y="40571"/>
                      <a:pt x="25406" y="40571"/>
                    </a:cubicBezTo>
                    <a:cubicBezTo>
                      <a:pt x="25766" y="40585"/>
                      <a:pt x="26123" y="40592"/>
                      <a:pt x="26479" y="40592"/>
                    </a:cubicBezTo>
                    <a:cubicBezTo>
                      <a:pt x="33614" y="40592"/>
                      <a:pt x="40000" y="37787"/>
                      <a:pt x="43469" y="31872"/>
                    </a:cubicBezTo>
                    <a:cubicBezTo>
                      <a:pt x="42061" y="27219"/>
                      <a:pt x="40172" y="22825"/>
                      <a:pt x="37545" y="19004"/>
                    </a:cubicBezTo>
                    <a:lnTo>
                      <a:pt x="41564" y="11257"/>
                    </a:lnTo>
                    <a:cubicBezTo>
                      <a:pt x="41832" y="11769"/>
                      <a:pt x="42191" y="12241"/>
                      <a:pt x="42608" y="12241"/>
                    </a:cubicBezTo>
                    <a:cubicBezTo>
                      <a:pt x="42764" y="12241"/>
                      <a:pt x="42929" y="12174"/>
                      <a:pt x="43100" y="12018"/>
                    </a:cubicBezTo>
                    <a:cubicBezTo>
                      <a:pt x="43481" y="11669"/>
                      <a:pt x="43614" y="11136"/>
                      <a:pt x="43610" y="10549"/>
                    </a:cubicBezTo>
                    <a:lnTo>
                      <a:pt x="43680" y="10496"/>
                    </a:lnTo>
                    <a:lnTo>
                      <a:pt x="43614" y="10408"/>
                    </a:lnTo>
                    <a:lnTo>
                      <a:pt x="43606" y="10413"/>
                    </a:lnTo>
                    <a:cubicBezTo>
                      <a:pt x="43592" y="10063"/>
                      <a:pt x="43531" y="9698"/>
                      <a:pt x="43450" y="9347"/>
                    </a:cubicBezTo>
                    <a:lnTo>
                      <a:pt x="43518" y="9300"/>
                    </a:lnTo>
                    <a:lnTo>
                      <a:pt x="43455" y="9211"/>
                    </a:lnTo>
                    <a:lnTo>
                      <a:pt x="43423" y="9233"/>
                    </a:lnTo>
                    <a:cubicBezTo>
                      <a:pt x="43352" y="8955"/>
                      <a:pt x="43272" y="8689"/>
                      <a:pt x="43189" y="8446"/>
                    </a:cubicBezTo>
                    <a:lnTo>
                      <a:pt x="43249" y="8409"/>
                    </a:lnTo>
                    <a:lnTo>
                      <a:pt x="43194" y="8315"/>
                    </a:lnTo>
                    <a:lnTo>
                      <a:pt x="43151" y="8339"/>
                    </a:lnTo>
                    <a:cubicBezTo>
                      <a:pt x="42931" y="7716"/>
                      <a:pt x="42715" y="7276"/>
                      <a:pt x="42715" y="7276"/>
                    </a:cubicBezTo>
                    <a:lnTo>
                      <a:pt x="41469" y="8297"/>
                    </a:lnTo>
                    <a:lnTo>
                      <a:pt x="38724" y="2334"/>
                    </a:lnTo>
                    <a:lnTo>
                      <a:pt x="38693" y="2268"/>
                    </a:lnTo>
                    <a:cubicBezTo>
                      <a:pt x="38004" y="2232"/>
                      <a:pt x="37150" y="1355"/>
                      <a:pt x="36607" y="702"/>
                    </a:cubicBezTo>
                    <a:cubicBezTo>
                      <a:pt x="36536" y="616"/>
                      <a:pt x="36472" y="534"/>
                      <a:pt x="36412" y="460"/>
                    </a:cubicBezTo>
                    <a:cubicBezTo>
                      <a:pt x="36412" y="458"/>
                      <a:pt x="36411" y="458"/>
                      <a:pt x="36411" y="456"/>
                    </a:cubicBezTo>
                    <a:cubicBezTo>
                      <a:pt x="36395" y="437"/>
                      <a:pt x="36380" y="418"/>
                      <a:pt x="36365" y="399"/>
                    </a:cubicBezTo>
                    <a:cubicBezTo>
                      <a:pt x="36363" y="395"/>
                      <a:pt x="36362" y="393"/>
                      <a:pt x="36359" y="390"/>
                    </a:cubicBezTo>
                    <a:cubicBezTo>
                      <a:pt x="36353" y="383"/>
                      <a:pt x="36348" y="375"/>
                      <a:pt x="36342" y="369"/>
                    </a:cubicBezTo>
                    <a:cubicBezTo>
                      <a:pt x="36339" y="366"/>
                      <a:pt x="36337" y="362"/>
                      <a:pt x="36334" y="359"/>
                    </a:cubicBezTo>
                    <a:cubicBezTo>
                      <a:pt x="36329" y="353"/>
                      <a:pt x="36326" y="348"/>
                      <a:pt x="36321" y="342"/>
                    </a:cubicBezTo>
                    <a:cubicBezTo>
                      <a:pt x="36318" y="337"/>
                      <a:pt x="36313" y="333"/>
                      <a:pt x="36311" y="330"/>
                    </a:cubicBezTo>
                    <a:cubicBezTo>
                      <a:pt x="36308" y="326"/>
                      <a:pt x="36305" y="322"/>
                      <a:pt x="36302" y="318"/>
                    </a:cubicBezTo>
                    <a:cubicBezTo>
                      <a:pt x="36297" y="311"/>
                      <a:pt x="36291" y="302"/>
                      <a:pt x="36285" y="296"/>
                    </a:cubicBezTo>
                    <a:cubicBezTo>
                      <a:pt x="36282" y="294"/>
                      <a:pt x="36281" y="291"/>
                      <a:pt x="36279" y="289"/>
                    </a:cubicBezTo>
                    <a:cubicBezTo>
                      <a:pt x="36275" y="284"/>
                      <a:pt x="36271" y="278"/>
                      <a:pt x="36267" y="274"/>
                    </a:cubicBezTo>
                    <a:cubicBezTo>
                      <a:pt x="36266" y="273"/>
                      <a:pt x="36265" y="271"/>
                      <a:pt x="36264" y="269"/>
                    </a:cubicBezTo>
                    <a:cubicBezTo>
                      <a:pt x="36255" y="259"/>
                      <a:pt x="36248" y="249"/>
                      <a:pt x="36241" y="239"/>
                    </a:cubicBezTo>
                    <a:cubicBezTo>
                      <a:pt x="36241" y="238"/>
                      <a:pt x="36240" y="238"/>
                      <a:pt x="36240" y="237"/>
                    </a:cubicBezTo>
                    <a:cubicBezTo>
                      <a:pt x="36173" y="147"/>
                      <a:pt x="36124" y="79"/>
                      <a:pt x="36095" y="38"/>
                    </a:cubicBezTo>
                    <a:cubicBezTo>
                      <a:pt x="36088" y="27"/>
                      <a:pt x="36081" y="18"/>
                      <a:pt x="36075" y="11"/>
                    </a:cubicBezTo>
                    <a:lnTo>
                      <a:pt x="36074" y="10"/>
                    </a:lnTo>
                    <a:cubicBezTo>
                      <a:pt x="36074" y="9"/>
                      <a:pt x="36073" y="9"/>
                      <a:pt x="36073" y="7"/>
                    </a:cubicBezTo>
                    <a:cubicBezTo>
                      <a:pt x="36072" y="6"/>
                      <a:pt x="36072" y="6"/>
                      <a:pt x="36072" y="5"/>
                    </a:cubicBezTo>
                    <a:lnTo>
                      <a:pt x="36072" y="4"/>
                    </a:lnTo>
                    <a:cubicBezTo>
                      <a:pt x="36070" y="1"/>
                      <a:pt x="36069" y="0"/>
                      <a:pt x="3606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2497" name="Google Shape;2497;p18"/>
              <p:cNvGrpSpPr/>
              <p:nvPr/>
            </p:nvGrpSpPr>
            <p:grpSpPr>
              <a:xfrm>
                <a:off x="2989825" y="1664675"/>
                <a:ext cx="1111050" cy="1047250"/>
                <a:chOff x="2989825" y="1664675"/>
                <a:chExt cx="1111050" cy="1047250"/>
              </a:xfrm>
            </p:grpSpPr>
            <p:sp>
              <p:nvSpPr>
                <p:cNvPr id="2498" name="Google Shape;2498;p18"/>
                <p:cNvSpPr/>
                <p:nvPr/>
              </p:nvSpPr>
              <p:spPr>
                <a:xfrm>
                  <a:off x="3214775" y="1957225"/>
                  <a:ext cx="299425" cy="613375"/>
                </a:xfrm>
                <a:custGeom>
                  <a:avLst/>
                  <a:gdLst/>
                  <a:ahLst/>
                  <a:cxnLst/>
                  <a:rect l="l" t="t" r="r" b="b"/>
                  <a:pathLst>
                    <a:path w="11977" h="24535" extrusionOk="0">
                      <a:moveTo>
                        <a:pt x="6898" y="1"/>
                      </a:moveTo>
                      <a:cubicBezTo>
                        <a:pt x="4508" y="1"/>
                        <a:pt x="2359" y="3315"/>
                        <a:pt x="1642" y="5376"/>
                      </a:cubicBezTo>
                      <a:cubicBezTo>
                        <a:pt x="0" y="10010"/>
                        <a:pt x="1133" y="15155"/>
                        <a:pt x="3395" y="19387"/>
                      </a:cubicBezTo>
                      <a:cubicBezTo>
                        <a:pt x="4371" y="21182"/>
                        <a:pt x="5620" y="23197"/>
                        <a:pt x="7304" y="24535"/>
                      </a:cubicBezTo>
                      <a:cubicBezTo>
                        <a:pt x="7288" y="24413"/>
                        <a:pt x="7273" y="24307"/>
                        <a:pt x="7263" y="24241"/>
                      </a:cubicBezTo>
                      <a:cubicBezTo>
                        <a:pt x="7235" y="23693"/>
                        <a:pt x="7272" y="23156"/>
                        <a:pt x="7339" y="22625"/>
                      </a:cubicBezTo>
                      <a:cubicBezTo>
                        <a:pt x="4640" y="18279"/>
                        <a:pt x="2797" y="13424"/>
                        <a:pt x="3139" y="8185"/>
                      </a:cubicBezTo>
                      <a:cubicBezTo>
                        <a:pt x="3232" y="6746"/>
                        <a:pt x="3965" y="3357"/>
                        <a:pt x="5728" y="3357"/>
                      </a:cubicBezTo>
                      <a:cubicBezTo>
                        <a:pt x="6067" y="3357"/>
                        <a:pt x="6444" y="3482"/>
                        <a:pt x="6862" y="3770"/>
                      </a:cubicBezTo>
                      <a:cubicBezTo>
                        <a:pt x="8738" y="5070"/>
                        <a:pt x="9551" y="7519"/>
                        <a:pt x="10088" y="9896"/>
                      </a:cubicBezTo>
                      <a:cubicBezTo>
                        <a:pt x="10240" y="9414"/>
                        <a:pt x="10415" y="8942"/>
                        <a:pt x="10693" y="8477"/>
                      </a:cubicBezTo>
                      <a:cubicBezTo>
                        <a:pt x="11036" y="7899"/>
                        <a:pt x="11477" y="7367"/>
                        <a:pt x="11977" y="6887"/>
                      </a:cubicBezTo>
                      <a:cubicBezTo>
                        <a:pt x="11346" y="4788"/>
                        <a:pt x="10507" y="2322"/>
                        <a:pt x="8905" y="852"/>
                      </a:cubicBezTo>
                      <a:cubicBezTo>
                        <a:pt x="8234" y="253"/>
                        <a:pt x="7557" y="1"/>
                        <a:pt x="6898" y="1"/>
                      </a:cubicBez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99" name="Google Shape;2499;p18"/>
                <p:cNvSpPr/>
                <p:nvPr/>
              </p:nvSpPr>
              <p:spPr>
                <a:xfrm>
                  <a:off x="3235975" y="2037600"/>
                  <a:ext cx="232800" cy="513400"/>
                </a:xfrm>
                <a:custGeom>
                  <a:avLst/>
                  <a:gdLst/>
                  <a:ahLst/>
                  <a:cxnLst/>
                  <a:rect l="l" t="t" r="r" b="b"/>
                  <a:pathLst>
                    <a:path w="9312" h="20536" extrusionOk="0">
                      <a:moveTo>
                        <a:pt x="4548" y="1"/>
                      </a:moveTo>
                      <a:cubicBezTo>
                        <a:pt x="3540" y="1"/>
                        <a:pt x="2532" y="754"/>
                        <a:pt x="1832" y="2022"/>
                      </a:cubicBezTo>
                      <a:cubicBezTo>
                        <a:pt x="0" y="5343"/>
                        <a:pt x="140" y="11950"/>
                        <a:pt x="6023" y="20535"/>
                      </a:cubicBezTo>
                      <a:lnTo>
                        <a:pt x="6294" y="20349"/>
                      </a:lnTo>
                      <a:cubicBezTo>
                        <a:pt x="494" y="11887"/>
                        <a:pt x="335" y="5415"/>
                        <a:pt x="2119" y="2180"/>
                      </a:cubicBezTo>
                      <a:cubicBezTo>
                        <a:pt x="2761" y="1017"/>
                        <a:pt x="3665" y="328"/>
                        <a:pt x="4554" y="328"/>
                      </a:cubicBezTo>
                      <a:cubicBezTo>
                        <a:pt x="4577" y="328"/>
                        <a:pt x="4599" y="329"/>
                        <a:pt x="4622" y="330"/>
                      </a:cubicBezTo>
                      <a:cubicBezTo>
                        <a:pt x="7636" y="444"/>
                        <a:pt x="8978" y="5866"/>
                        <a:pt x="8991" y="5920"/>
                      </a:cubicBezTo>
                      <a:lnTo>
                        <a:pt x="9311" y="5845"/>
                      </a:lnTo>
                      <a:cubicBezTo>
                        <a:pt x="9255" y="5612"/>
                        <a:pt x="7898" y="127"/>
                        <a:pt x="4634" y="2"/>
                      </a:cubicBezTo>
                      <a:cubicBezTo>
                        <a:pt x="4606" y="1"/>
                        <a:pt x="4577" y="1"/>
                        <a:pt x="4548" y="1"/>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0" name="Google Shape;2500;p18"/>
                <p:cNvSpPr/>
                <p:nvPr/>
              </p:nvSpPr>
              <p:spPr>
                <a:xfrm>
                  <a:off x="3652600" y="1848375"/>
                  <a:ext cx="242750" cy="276825"/>
                </a:xfrm>
                <a:custGeom>
                  <a:avLst/>
                  <a:gdLst/>
                  <a:ahLst/>
                  <a:cxnLst/>
                  <a:rect l="l" t="t" r="r" b="b"/>
                  <a:pathLst>
                    <a:path w="9710" h="11073" extrusionOk="0">
                      <a:moveTo>
                        <a:pt x="5330" y="1"/>
                      </a:moveTo>
                      <a:cubicBezTo>
                        <a:pt x="3219" y="1"/>
                        <a:pt x="1255" y="1243"/>
                        <a:pt x="479" y="3235"/>
                      </a:cubicBezTo>
                      <a:cubicBezTo>
                        <a:pt x="240" y="3820"/>
                        <a:pt x="1" y="4813"/>
                        <a:pt x="71" y="5617"/>
                      </a:cubicBezTo>
                      <a:cubicBezTo>
                        <a:pt x="337" y="5627"/>
                        <a:pt x="638" y="5690"/>
                        <a:pt x="933" y="5771"/>
                      </a:cubicBezTo>
                      <a:cubicBezTo>
                        <a:pt x="954" y="5671"/>
                        <a:pt x="973" y="5588"/>
                        <a:pt x="988" y="5533"/>
                      </a:cubicBezTo>
                      <a:cubicBezTo>
                        <a:pt x="1316" y="4292"/>
                        <a:pt x="2156" y="3089"/>
                        <a:pt x="3543" y="2980"/>
                      </a:cubicBezTo>
                      <a:cubicBezTo>
                        <a:pt x="3611" y="2976"/>
                        <a:pt x="3677" y="2974"/>
                        <a:pt x="3742" y="2974"/>
                      </a:cubicBezTo>
                      <a:cubicBezTo>
                        <a:pt x="6467" y="2974"/>
                        <a:pt x="6534" y="6472"/>
                        <a:pt x="6105" y="8934"/>
                      </a:cubicBezTo>
                      <a:cubicBezTo>
                        <a:pt x="6391" y="9197"/>
                        <a:pt x="6656" y="9485"/>
                        <a:pt x="6863" y="9657"/>
                      </a:cubicBezTo>
                      <a:cubicBezTo>
                        <a:pt x="7372" y="10094"/>
                        <a:pt x="7838" y="10559"/>
                        <a:pt x="8228" y="11072"/>
                      </a:cubicBezTo>
                      <a:cubicBezTo>
                        <a:pt x="9143" y="9471"/>
                        <a:pt x="9709" y="7729"/>
                        <a:pt x="9709" y="5752"/>
                      </a:cubicBezTo>
                      <a:cubicBezTo>
                        <a:pt x="9709" y="3199"/>
                        <a:pt x="8760" y="315"/>
                        <a:pt x="5844" y="25"/>
                      </a:cubicBezTo>
                      <a:cubicBezTo>
                        <a:pt x="5672" y="9"/>
                        <a:pt x="5501" y="1"/>
                        <a:pt x="5330" y="1"/>
                      </a:cubicBez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1" name="Google Shape;2501;p18"/>
                <p:cNvSpPr/>
                <p:nvPr/>
              </p:nvSpPr>
              <p:spPr>
                <a:xfrm>
                  <a:off x="3638000" y="1906500"/>
                  <a:ext cx="194575" cy="226700"/>
                </a:xfrm>
                <a:custGeom>
                  <a:avLst/>
                  <a:gdLst/>
                  <a:ahLst/>
                  <a:cxnLst/>
                  <a:rect l="l" t="t" r="r" b="b"/>
                  <a:pathLst>
                    <a:path w="7783" h="9068" extrusionOk="0">
                      <a:moveTo>
                        <a:pt x="3544" y="0"/>
                      </a:moveTo>
                      <a:cubicBezTo>
                        <a:pt x="2981" y="0"/>
                        <a:pt x="2491" y="192"/>
                        <a:pt x="2084" y="573"/>
                      </a:cubicBezTo>
                      <a:cubicBezTo>
                        <a:pt x="1" y="2519"/>
                        <a:pt x="756" y="8801"/>
                        <a:pt x="789" y="9067"/>
                      </a:cubicBezTo>
                      <a:lnTo>
                        <a:pt x="1114" y="9026"/>
                      </a:lnTo>
                      <a:cubicBezTo>
                        <a:pt x="1105" y="8963"/>
                        <a:pt x="345" y="2644"/>
                        <a:pt x="2308" y="812"/>
                      </a:cubicBezTo>
                      <a:cubicBezTo>
                        <a:pt x="2655" y="487"/>
                        <a:pt x="3061" y="327"/>
                        <a:pt x="3539" y="327"/>
                      </a:cubicBezTo>
                      <a:cubicBezTo>
                        <a:pt x="3692" y="327"/>
                        <a:pt x="3853" y="343"/>
                        <a:pt x="4021" y="376"/>
                      </a:cubicBezTo>
                      <a:cubicBezTo>
                        <a:pt x="4939" y="556"/>
                        <a:pt x="5641" y="1023"/>
                        <a:pt x="6108" y="1765"/>
                      </a:cubicBezTo>
                      <a:cubicBezTo>
                        <a:pt x="7428" y="3865"/>
                        <a:pt x="6493" y="7508"/>
                        <a:pt x="6485" y="7544"/>
                      </a:cubicBezTo>
                      <a:lnTo>
                        <a:pt x="6803" y="7628"/>
                      </a:lnTo>
                      <a:cubicBezTo>
                        <a:pt x="6843" y="7474"/>
                        <a:pt x="7782" y="3813"/>
                        <a:pt x="6388" y="1592"/>
                      </a:cubicBezTo>
                      <a:cubicBezTo>
                        <a:pt x="5870" y="770"/>
                        <a:pt x="5095" y="252"/>
                        <a:pt x="4085" y="55"/>
                      </a:cubicBezTo>
                      <a:cubicBezTo>
                        <a:pt x="3898" y="19"/>
                        <a:pt x="3717" y="0"/>
                        <a:pt x="3544"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2" name="Google Shape;2502;p18"/>
                <p:cNvSpPr/>
                <p:nvPr/>
              </p:nvSpPr>
              <p:spPr>
                <a:xfrm>
                  <a:off x="3494875" y="1881400"/>
                  <a:ext cx="134675" cy="165600"/>
                </a:xfrm>
                <a:custGeom>
                  <a:avLst/>
                  <a:gdLst/>
                  <a:ahLst/>
                  <a:cxnLst/>
                  <a:rect l="l" t="t" r="r" b="b"/>
                  <a:pathLst>
                    <a:path w="5387" h="6624" extrusionOk="0">
                      <a:moveTo>
                        <a:pt x="2323" y="1"/>
                      </a:moveTo>
                      <a:cubicBezTo>
                        <a:pt x="1982" y="1"/>
                        <a:pt x="1630" y="148"/>
                        <a:pt x="1277" y="490"/>
                      </a:cubicBezTo>
                      <a:cubicBezTo>
                        <a:pt x="1" y="1768"/>
                        <a:pt x="182" y="4686"/>
                        <a:pt x="1131" y="6110"/>
                      </a:cubicBezTo>
                      <a:cubicBezTo>
                        <a:pt x="1218" y="6231"/>
                        <a:pt x="1369" y="6449"/>
                        <a:pt x="1540" y="6623"/>
                      </a:cubicBezTo>
                      <a:cubicBezTo>
                        <a:pt x="1648" y="6490"/>
                        <a:pt x="1773" y="6365"/>
                        <a:pt x="1905" y="6252"/>
                      </a:cubicBezTo>
                      <a:cubicBezTo>
                        <a:pt x="1310" y="5392"/>
                        <a:pt x="1636" y="2772"/>
                        <a:pt x="2518" y="2316"/>
                      </a:cubicBezTo>
                      <a:cubicBezTo>
                        <a:pt x="2675" y="2231"/>
                        <a:pt x="2823" y="2192"/>
                        <a:pt x="2963" y="2192"/>
                      </a:cubicBezTo>
                      <a:cubicBezTo>
                        <a:pt x="3787" y="2192"/>
                        <a:pt x="4309" y="3556"/>
                        <a:pt x="4516" y="4824"/>
                      </a:cubicBezTo>
                      <a:cubicBezTo>
                        <a:pt x="4789" y="4718"/>
                        <a:pt x="5083" y="4673"/>
                        <a:pt x="5386" y="4653"/>
                      </a:cubicBezTo>
                      <a:cubicBezTo>
                        <a:pt x="5113" y="2840"/>
                        <a:pt x="3820" y="1"/>
                        <a:pt x="2323" y="1"/>
                      </a:cubicBez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3" name="Google Shape;2503;p18"/>
                <p:cNvSpPr/>
                <p:nvPr/>
              </p:nvSpPr>
              <p:spPr>
                <a:xfrm>
                  <a:off x="3377450" y="1980475"/>
                  <a:ext cx="699200" cy="731450"/>
                </a:xfrm>
                <a:custGeom>
                  <a:avLst/>
                  <a:gdLst/>
                  <a:ahLst/>
                  <a:cxnLst/>
                  <a:rect l="l" t="t" r="r" b="b"/>
                  <a:pathLst>
                    <a:path w="27968" h="29258" extrusionOk="0">
                      <a:moveTo>
                        <a:pt x="11105" y="0"/>
                      </a:moveTo>
                      <a:cubicBezTo>
                        <a:pt x="8694" y="0"/>
                        <a:pt x="6368" y="1325"/>
                        <a:pt x="4467" y="4636"/>
                      </a:cubicBezTo>
                      <a:cubicBezTo>
                        <a:pt x="1108" y="10507"/>
                        <a:pt x="113" y="18880"/>
                        <a:pt x="0" y="26319"/>
                      </a:cubicBezTo>
                      <a:cubicBezTo>
                        <a:pt x="2779" y="28239"/>
                        <a:pt x="6330" y="29086"/>
                        <a:pt x="9623" y="29224"/>
                      </a:cubicBezTo>
                      <a:cubicBezTo>
                        <a:pt x="10078" y="29246"/>
                        <a:pt x="10531" y="29257"/>
                        <a:pt x="10980" y="29257"/>
                      </a:cubicBezTo>
                      <a:cubicBezTo>
                        <a:pt x="18114" y="29257"/>
                        <a:pt x="24498" y="26451"/>
                        <a:pt x="27967" y="20537"/>
                      </a:cubicBezTo>
                      <a:cubicBezTo>
                        <a:pt x="26339" y="15153"/>
                        <a:pt x="24065" y="10115"/>
                        <a:pt x="20754" y="5913"/>
                      </a:cubicBezTo>
                      <a:cubicBezTo>
                        <a:pt x="17984" y="2567"/>
                        <a:pt x="14462" y="0"/>
                        <a:pt x="11105" y="0"/>
                      </a:cubicBezTo>
                      <a:close/>
                    </a:path>
                  </a:pathLst>
                </a:custGeom>
                <a:solidFill>
                  <a:srgbClr val="D95E0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4" name="Google Shape;2504;p18"/>
                <p:cNvSpPr/>
                <p:nvPr/>
              </p:nvSpPr>
              <p:spPr>
                <a:xfrm>
                  <a:off x="3436900" y="1980450"/>
                  <a:ext cx="465525" cy="364850"/>
                </a:xfrm>
                <a:custGeom>
                  <a:avLst/>
                  <a:gdLst/>
                  <a:ahLst/>
                  <a:cxnLst/>
                  <a:rect l="l" t="t" r="r" b="b"/>
                  <a:pathLst>
                    <a:path w="18621" h="14594" extrusionOk="0">
                      <a:moveTo>
                        <a:pt x="8724" y="0"/>
                      </a:moveTo>
                      <a:cubicBezTo>
                        <a:pt x="6313" y="0"/>
                        <a:pt x="3987" y="1324"/>
                        <a:pt x="2087" y="4635"/>
                      </a:cubicBezTo>
                      <a:cubicBezTo>
                        <a:pt x="1253" y="6093"/>
                        <a:pt x="565" y="7704"/>
                        <a:pt x="1" y="9417"/>
                      </a:cubicBezTo>
                      <a:cubicBezTo>
                        <a:pt x="460" y="11493"/>
                        <a:pt x="1317" y="14240"/>
                        <a:pt x="2683" y="14555"/>
                      </a:cubicBezTo>
                      <a:cubicBezTo>
                        <a:pt x="2798" y="14581"/>
                        <a:pt x="2942" y="14594"/>
                        <a:pt x="3112" y="14594"/>
                      </a:cubicBezTo>
                      <a:cubicBezTo>
                        <a:pt x="6234" y="14594"/>
                        <a:pt x="18102" y="10344"/>
                        <a:pt x="18483" y="8753"/>
                      </a:cubicBezTo>
                      <a:cubicBezTo>
                        <a:pt x="18621" y="8177"/>
                        <a:pt x="18517" y="7067"/>
                        <a:pt x="18324" y="5856"/>
                      </a:cubicBezTo>
                      <a:cubicBezTo>
                        <a:pt x="15562" y="2538"/>
                        <a:pt x="12062" y="0"/>
                        <a:pt x="8724" y="0"/>
                      </a:cubicBez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5" name="Google Shape;2505;p18"/>
                <p:cNvSpPr/>
                <p:nvPr/>
              </p:nvSpPr>
              <p:spPr>
                <a:xfrm>
                  <a:off x="3445275" y="2096900"/>
                  <a:ext cx="439100" cy="239675"/>
                </a:xfrm>
                <a:custGeom>
                  <a:avLst/>
                  <a:gdLst/>
                  <a:ahLst/>
                  <a:cxnLst/>
                  <a:rect l="l" t="t" r="r" b="b"/>
                  <a:pathLst>
                    <a:path w="17564" h="9587" extrusionOk="0">
                      <a:moveTo>
                        <a:pt x="16525" y="1"/>
                      </a:moveTo>
                      <a:lnTo>
                        <a:pt x="16220" y="122"/>
                      </a:lnTo>
                      <a:cubicBezTo>
                        <a:pt x="16252" y="205"/>
                        <a:pt x="16293" y="307"/>
                        <a:pt x="16339" y="426"/>
                      </a:cubicBezTo>
                      <a:lnTo>
                        <a:pt x="16645" y="308"/>
                      </a:lnTo>
                      <a:cubicBezTo>
                        <a:pt x="16601" y="188"/>
                        <a:pt x="16559" y="85"/>
                        <a:pt x="16525" y="1"/>
                      </a:cubicBezTo>
                      <a:close/>
                      <a:moveTo>
                        <a:pt x="16762" y="618"/>
                      </a:moveTo>
                      <a:lnTo>
                        <a:pt x="16454" y="732"/>
                      </a:lnTo>
                      <a:cubicBezTo>
                        <a:pt x="16489" y="829"/>
                        <a:pt x="16526" y="933"/>
                        <a:pt x="16565" y="1040"/>
                      </a:cubicBezTo>
                      <a:lnTo>
                        <a:pt x="16875" y="928"/>
                      </a:lnTo>
                      <a:cubicBezTo>
                        <a:pt x="16836" y="820"/>
                        <a:pt x="16798" y="716"/>
                        <a:pt x="16762" y="618"/>
                      </a:cubicBezTo>
                      <a:close/>
                      <a:moveTo>
                        <a:pt x="16984" y="1243"/>
                      </a:moveTo>
                      <a:lnTo>
                        <a:pt x="16673" y="1349"/>
                      </a:lnTo>
                      <a:cubicBezTo>
                        <a:pt x="16706" y="1450"/>
                        <a:pt x="16741" y="1554"/>
                        <a:pt x="16775" y="1658"/>
                      </a:cubicBezTo>
                      <a:lnTo>
                        <a:pt x="17088" y="1558"/>
                      </a:lnTo>
                      <a:cubicBezTo>
                        <a:pt x="17053" y="1451"/>
                        <a:pt x="17018" y="1346"/>
                        <a:pt x="16984" y="1243"/>
                      </a:cubicBezTo>
                      <a:close/>
                      <a:moveTo>
                        <a:pt x="17188" y="1875"/>
                      </a:moveTo>
                      <a:lnTo>
                        <a:pt x="16873" y="1970"/>
                      </a:lnTo>
                      <a:cubicBezTo>
                        <a:pt x="16904" y="2073"/>
                        <a:pt x="16935" y="2179"/>
                        <a:pt x="16964" y="2282"/>
                      </a:cubicBezTo>
                      <a:lnTo>
                        <a:pt x="17281" y="2194"/>
                      </a:lnTo>
                      <a:cubicBezTo>
                        <a:pt x="17251" y="2088"/>
                        <a:pt x="17220" y="1980"/>
                        <a:pt x="17188" y="1875"/>
                      </a:cubicBezTo>
                      <a:close/>
                      <a:moveTo>
                        <a:pt x="17364" y="2516"/>
                      </a:moveTo>
                      <a:lnTo>
                        <a:pt x="17045" y="2596"/>
                      </a:lnTo>
                      <a:cubicBezTo>
                        <a:pt x="17073" y="2703"/>
                        <a:pt x="17097" y="2807"/>
                        <a:pt x="17119" y="2911"/>
                      </a:cubicBezTo>
                      <a:lnTo>
                        <a:pt x="17440" y="2842"/>
                      </a:lnTo>
                      <a:cubicBezTo>
                        <a:pt x="17416" y="2735"/>
                        <a:pt x="17390" y="2626"/>
                        <a:pt x="17364" y="2516"/>
                      </a:cubicBezTo>
                      <a:close/>
                      <a:moveTo>
                        <a:pt x="17504" y="3174"/>
                      </a:moveTo>
                      <a:lnTo>
                        <a:pt x="17179" y="3226"/>
                      </a:lnTo>
                      <a:cubicBezTo>
                        <a:pt x="17198" y="3335"/>
                        <a:pt x="17212" y="3442"/>
                        <a:pt x="17222" y="3541"/>
                      </a:cubicBezTo>
                      <a:lnTo>
                        <a:pt x="17549" y="3511"/>
                      </a:lnTo>
                      <a:cubicBezTo>
                        <a:pt x="17540" y="3403"/>
                        <a:pt x="17524" y="3292"/>
                        <a:pt x="17504" y="3174"/>
                      </a:cubicBezTo>
                      <a:close/>
                      <a:moveTo>
                        <a:pt x="17234" y="3849"/>
                      </a:moveTo>
                      <a:cubicBezTo>
                        <a:pt x="17230" y="3961"/>
                        <a:pt x="17218" y="4056"/>
                        <a:pt x="17196" y="4131"/>
                      </a:cubicBezTo>
                      <a:lnTo>
                        <a:pt x="17510" y="4225"/>
                      </a:lnTo>
                      <a:cubicBezTo>
                        <a:pt x="17541" y="4123"/>
                        <a:pt x="17558" y="3999"/>
                        <a:pt x="17563" y="3858"/>
                      </a:cubicBezTo>
                      <a:lnTo>
                        <a:pt x="17234" y="3849"/>
                      </a:lnTo>
                      <a:close/>
                      <a:moveTo>
                        <a:pt x="315" y="4058"/>
                      </a:moveTo>
                      <a:lnTo>
                        <a:pt x="0" y="4152"/>
                      </a:lnTo>
                      <a:cubicBezTo>
                        <a:pt x="0" y="4152"/>
                        <a:pt x="37" y="4270"/>
                        <a:pt x="99" y="4470"/>
                      </a:cubicBezTo>
                      <a:lnTo>
                        <a:pt x="410" y="4373"/>
                      </a:lnTo>
                      <a:cubicBezTo>
                        <a:pt x="350" y="4174"/>
                        <a:pt x="315" y="4058"/>
                        <a:pt x="315" y="4058"/>
                      </a:cubicBezTo>
                      <a:close/>
                      <a:moveTo>
                        <a:pt x="17070" y="4306"/>
                      </a:moveTo>
                      <a:cubicBezTo>
                        <a:pt x="17007" y="4351"/>
                        <a:pt x="16920" y="4404"/>
                        <a:pt x="16808" y="4464"/>
                      </a:cubicBezTo>
                      <a:lnTo>
                        <a:pt x="16963" y="4753"/>
                      </a:lnTo>
                      <a:cubicBezTo>
                        <a:pt x="17089" y="4685"/>
                        <a:pt x="17189" y="4625"/>
                        <a:pt x="17264" y="4571"/>
                      </a:cubicBezTo>
                      <a:lnTo>
                        <a:pt x="17070" y="4306"/>
                      </a:lnTo>
                      <a:close/>
                      <a:moveTo>
                        <a:pt x="16519" y="4608"/>
                      </a:moveTo>
                      <a:cubicBezTo>
                        <a:pt x="16428" y="4653"/>
                        <a:pt x="16329" y="4697"/>
                        <a:pt x="16224" y="4744"/>
                      </a:cubicBezTo>
                      <a:lnTo>
                        <a:pt x="16357" y="5044"/>
                      </a:lnTo>
                      <a:cubicBezTo>
                        <a:pt x="16466" y="4996"/>
                        <a:pt x="16568" y="4950"/>
                        <a:pt x="16661" y="4904"/>
                      </a:cubicBezTo>
                      <a:lnTo>
                        <a:pt x="16519" y="4608"/>
                      </a:lnTo>
                      <a:close/>
                      <a:moveTo>
                        <a:pt x="512" y="4686"/>
                      </a:moveTo>
                      <a:lnTo>
                        <a:pt x="199" y="4785"/>
                      </a:lnTo>
                      <a:lnTo>
                        <a:pt x="299" y="5100"/>
                      </a:lnTo>
                      <a:lnTo>
                        <a:pt x="613" y="5000"/>
                      </a:lnTo>
                      <a:lnTo>
                        <a:pt x="512" y="4686"/>
                      </a:lnTo>
                      <a:close/>
                      <a:moveTo>
                        <a:pt x="15925" y="4874"/>
                      </a:moveTo>
                      <a:cubicBezTo>
                        <a:pt x="15827" y="4915"/>
                        <a:pt x="15727" y="4958"/>
                        <a:pt x="15621" y="5001"/>
                      </a:cubicBezTo>
                      <a:lnTo>
                        <a:pt x="15747" y="5305"/>
                      </a:lnTo>
                      <a:cubicBezTo>
                        <a:pt x="15852" y="5260"/>
                        <a:pt x="15955" y="5218"/>
                        <a:pt x="16053" y="5178"/>
                      </a:cubicBezTo>
                      <a:lnTo>
                        <a:pt x="15925" y="4874"/>
                      </a:lnTo>
                      <a:close/>
                      <a:moveTo>
                        <a:pt x="15318" y="5124"/>
                      </a:moveTo>
                      <a:lnTo>
                        <a:pt x="15013" y="5244"/>
                      </a:lnTo>
                      <a:lnTo>
                        <a:pt x="15132" y="5549"/>
                      </a:lnTo>
                      <a:lnTo>
                        <a:pt x="15439" y="5429"/>
                      </a:lnTo>
                      <a:lnTo>
                        <a:pt x="15318" y="5124"/>
                      </a:lnTo>
                      <a:close/>
                      <a:moveTo>
                        <a:pt x="716" y="5311"/>
                      </a:moveTo>
                      <a:lnTo>
                        <a:pt x="404" y="5415"/>
                      </a:lnTo>
                      <a:lnTo>
                        <a:pt x="509" y="5727"/>
                      </a:lnTo>
                      <a:lnTo>
                        <a:pt x="821" y="5622"/>
                      </a:lnTo>
                      <a:lnTo>
                        <a:pt x="716" y="5311"/>
                      </a:lnTo>
                      <a:close/>
                      <a:moveTo>
                        <a:pt x="14707" y="5360"/>
                      </a:moveTo>
                      <a:lnTo>
                        <a:pt x="14401" y="5477"/>
                      </a:lnTo>
                      <a:lnTo>
                        <a:pt x="14516" y="5784"/>
                      </a:lnTo>
                      <a:lnTo>
                        <a:pt x="14825" y="5667"/>
                      </a:lnTo>
                      <a:lnTo>
                        <a:pt x="14707" y="5360"/>
                      </a:lnTo>
                      <a:close/>
                      <a:moveTo>
                        <a:pt x="14093" y="5592"/>
                      </a:moveTo>
                      <a:lnTo>
                        <a:pt x="13784" y="5706"/>
                      </a:lnTo>
                      <a:lnTo>
                        <a:pt x="13897" y="6014"/>
                      </a:lnTo>
                      <a:lnTo>
                        <a:pt x="14207" y="5900"/>
                      </a:lnTo>
                      <a:lnTo>
                        <a:pt x="14093" y="5592"/>
                      </a:lnTo>
                      <a:close/>
                      <a:moveTo>
                        <a:pt x="13476" y="5817"/>
                      </a:moveTo>
                      <a:lnTo>
                        <a:pt x="13166" y="5928"/>
                      </a:lnTo>
                      <a:lnTo>
                        <a:pt x="13278" y="6238"/>
                      </a:lnTo>
                      <a:lnTo>
                        <a:pt x="13586" y="6125"/>
                      </a:lnTo>
                      <a:lnTo>
                        <a:pt x="13476" y="5817"/>
                      </a:lnTo>
                      <a:close/>
                      <a:moveTo>
                        <a:pt x="926" y="5931"/>
                      </a:moveTo>
                      <a:lnTo>
                        <a:pt x="615" y="6040"/>
                      </a:lnTo>
                      <a:lnTo>
                        <a:pt x="725" y="6351"/>
                      </a:lnTo>
                      <a:lnTo>
                        <a:pt x="1034" y="6240"/>
                      </a:lnTo>
                      <a:lnTo>
                        <a:pt x="926" y="5931"/>
                      </a:lnTo>
                      <a:close/>
                      <a:moveTo>
                        <a:pt x="12857" y="6040"/>
                      </a:moveTo>
                      <a:lnTo>
                        <a:pt x="12548" y="6149"/>
                      </a:lnTo>
                      <a:lnTo>
                        <a:pt x="12657" y="6459"/>
                      </a:lnTo>
                      <a:lnTo>
                        <a:pt x="12967" y="6348"/>
                      </a:lnTo>
                      <a:lnTo>
                        <a:pt x="12857" y="6040"/>
                      </a:lnTo>
                      <a:close/>
                      <a:moveTo>
                        <a:pt x="12238" y="6257"/>
                      </a:moveTo>
                      <a:lnTo>
                        <a:pt x="11927" y="6364"/>
                      </a:lnTo>
                      <a:lnTo>
                        <a:pt x="12034" y="6674"/>
                      </a:lnTo>
                      <a:lnTo>
                        <a:pt x="12346" y="6568"/>
                      </a:lnTo>
                      <a:lnTo>
                        <a:pt x="12238" y="6257"/>
                      </a:lnTo>
                      <a:close/>
                      <a:moveTo>
                        <a:pt x="11615" y="6472"/>
                      </a:moveTo>
                      <a:lnTo>
                        <a:pt x="11305" y="6578"/>
                      </a:lnTo>
                      <a:lnTo>
                        <a:pt x="11412" y="6889"/>
                      </a:lnTo>
                      <a:lnTo>
                        <a:pt x="11723" y="6782"/>
                      </a:lnTo>
                      <a:lnTo>
                        <a:pt x="11615" y="6472"/>
                      </a:lnTo>
                      <a:close/>
                      <a:moveTo>
                        <a:pt x="1147" y="6550"/>
                      </a:moveTo>
                      <a:lnTo>
                        <a:pt x="839" y="6663"/>
                      </a:lnTo>
                      <a:cubicBezTo>
                        <a:pt x="877" y="6767"/>
                        <a:pt x="915" y="6870"/>
                        <a:pt x="955" y="6974"/>
                      </a:cubicBezTo>
                      <a:lnTo>
                        <a:pt x="1261" y="6858"/>
                      </a:lnTo>
                      <a:cubicBezTo>
                        <a:pt x="1222" y="6755"/>
                        <a:pt x="1184" y="6653"/>
                        <a:pt x="1147" y="6550"/>
                      </a:cubicBezTo>
                      <a:close/>
                      <a:moveTo>
                        <a:pt x="10993" y="6683"/>
                      </a:moveTo>
                      <a:lnTo>
                        <a:pt x="10683" y="6787"/>
                      </a:lnTo>
                      <a:lnTo>
                        <a:pt x="10788" y="7099"/>
                      </a:lnTo>
                      <a:lnTo>
                        <a:pt x="11100" y="6993"/>
                      </a:lnTo>
                      <a:lnTo>
                        <a:pt x="10993" y="6683"/>
                      </a:lnTo>
                      <a:close/>
                      <a:moveTo>
                        <a:pt x="10372" y="6894"/>
                      </a:moveTo>
                      <a:lnTo>
                        <a:pt x="10061" y="6997"/>
                      </a:lnTo>
                      <a:lnTo>
                        <a:pt x="10164" y="7309"/>
                      </a:lnTo>
                      <a:lnTo>
                        <a:pt x="10478" y="7205"/>
                      </a:lnTo>
                      <a:lnTo>
                        <a:pt x="10372" y="6894"/>
                      </a:lnTo>
                      <a:close/>
                      <a:moveTo>
                        <a:pt x="9746" y="7101"/>
                      </a:moveTo>
                      <a:lnTo>
                        <a:pt x="9434" y="7204"/>
                      </a:lnTo>
                      <a:lnTo>
                        <a:pt x="9537" y="7516"/>
                      </a:lnTo>
                      <a:lnTo>
                        <a:pt x="9850" y="7412"/>
                      </a:lnTo>
                      <a:lnTo>
                        <a:pt x="9746" y="7101"/>
                      </a:lnTo>
                      <a:close/>
                      <a:moveTo>
                        <a:pt x="1379" y="7163"/>
                      </a:moveTo>
                      <a:lnTo>
                        <a:pt x="1074" y="7282"/>
                      </a:lnTo>
                      <a:cubicBezTo>
                        <a:pt x="1113" y="7386"/>
                        <a:pt x="1154" y="7489"/>
                        <a:pt x="1196" y="7589"/>
                      </a:cubicBezTo>
                      <a:lnTo>
                        <a:pt x="1500" y="7465"/>
                      </a:lnTo>
                      <a:cubicBezTo>
                        <a:pt x="1459" y="7366"/>
                        <a:pt x="1418" y="7264"/>
                        <a:pt x="1379" y="7163"/>
                      </a:cubicBezTo>
                      <a:close/>
                      <a:moveTo>
                        <a:pt x="9124" y="7306"/>
                      </a:moveTo>
                      <a:lnTo>
                        <a:pt x="8811" y="7408"/>
                      </a:lnTo>
                      <a:lnTo>
                        <a:pt x="8912" y="7720"/>
                      </a:lnTo>
                      <a:lnTo>
                        <a:pt x="9226" y="7618"/>
                      </a:lnTo>
                      <a:lnTo>
                        <a:pt x="9124" y="7306"/>
                      </a:lnTo>
                      <a:close/>
                      <a:moveTo>
                        <a:pt x="8498" y="7508"/>
                      </a:moveTo>
                      <a:lnTo>
                        <a:pt x="8185" y="7609"/>
                      </a:lnTo>
                      <a:lnTo>
                        <a:pt x="8285" y="7922"/>
                      </a:lnTo>
                      <a:lnTo>
                        <a:pt x="8599" y="7821"/>
                      </a:lnTo>
                      <a:lnTo>
                        <a:pt x="8498" y="7508"/>
                      </a:lnTo>
                      <a:close/>
                      <a:moveTo>
                        <a:pt x="7871" y="7710"/>
                      </a:moveTo>
                      <a:lnTo>
                        <a:pt x="7558" y="7810"/>
                      </a:lnTo>
                      <a:lnTo>
                        <a:pt x="7658" y="8123"/>
                      </a:lnTo>
                      <a:lnTo>
                        <a:pt x="7972" y="8023"/>
                      </a:lnTo>
                      <a:lnTo>
                        <a:pt x="7871" y="7710"/>
                      </a:lnTo>
                      <a:close/>
                      <a:moveTo>
                        <a:pt x="1625" y="7766"/>
                      </a:moveTo>
                      <a:lnTo>
                        <a:pt x="1324" y="7896"/>
                      </a:lnTo>
                      <a:cubicBezTo>
                        <a:pt x="1370" y="7999"/>
                        <a:pt x="1413" y="8102"/>
                        <a:pt x="1459" y="8200"/>
                      </a:cubicBezTo>
                      <a:lnTo>
                        <a:pt x="1758" y="8065"/>
                      </a:lnTo>
                      <a:cubicBezTo>
                        <a:pt x="1713" y="7968"/>
                        <a:pt x="1670" y="7869"/>
                        <a:pt x="1625" y="7766"/>
                      </a:cubicBezTo>
                      <a:close/>
                      <a:moveTo>
                        <a:pt x="7245" y="7909"/>
                      </a:moveTo>
                      <a:lnTo>
                        <a:pt x="6932" y="8008"/>
                      </a:lnTo>
                      <a:lnTo>
                        <a:pt x="7030" y="8320"/>
                      </a:lnTo>
                      <a:lnTo>
                        <a:pt x="7344" y="8222"/>
                      </a:lnTo>
                      <a:lnTo>
                        <a:pt x="7245" y="7909"/>
                      </a:lnTo>
                      <a:close/>
                      <a:moveTo>
                        <a:pt x="6619" y="8106"/>
                      </a:moveTo>
                      <a:lnTo>
                        <a:pt x="6304" y="8203"/>
                      </a:lnTo>
                      <a:lnTo>
                        <a:pt x="6402" y="8516"/>
                      </a:lnTo>
                      <a:lnTo>
                        <a:pt x="6716" y="8419"/>
                      </a:lnTo>
                      <a:lnTo>
                        <a:pt x="6619" y="8106"/>
                      </a:lnTo>
                      <a:close/>
                      <a:moveTo>
                        <a:pt x="5991" y="8300"/>
                      </a:moveTo>
                      <a:lnTo>
                        <a:pt x="5676" y="8396"/>
                      </a:lnTo>
                      <a:lnTo>
                        <a:pt x="5771" y="8711"/>
                      </a:lnTo>
                      <a:lnTo>
                        <a:pt x="6087" y="8614"/>
                      </a:lnTo>
                      <a:lnTo>
                        <a:pt x="5991" y="8300"/>
                      </a:lnTo>
                      <a:close/>
                      <a:moveTo>
                        <a:pt x="1898" y="8359"/>
                      </a:moveTo>
                      <a:lnTo>
                        <a:pt x="1603" y="8503"/>
                      </a:lnTo>
                      <a:cubicBezTo>
                        <a:pt x="1654" y="8609"/>
                        <a:pt x="1706" y="8708"/>
                        <a:pt x="1758" y="8802"/>
                      </a:cubicBezTo>
                      <a:lnTo>
                        <a:pt x="2046" y="8643"/>
                      </a:lnTo>
                      <a:cubicBezTo>
                        <a:pt x="1997" y="8555"/>
                        <a:pt x="1947" y="8459"/>
                        <a:pt x="1898" y="8359"/>
                      </a:cubicBezTo>
                      <a:close/>
                      <a:moveTo>
                        <a:pt x="5361" y="8491"/>
                      </a:moveTo>
                      <a:lnTo>
                        <a:pt x="5047" y="8586"/>
                      </a:lnTo>
                      <a:lnTo>
                        <a:pt x="5141" y="8900"/>
                      </a:lnTo>
                      <a:lnTo>
                        <a:pt x="5455" y="8806"/>
                      </a:lnTo>
                      <a:lnTo>
                        <a:pt x="5361" y="8491"/>
                      </a:lnTo>
                      <a:close/>
                      <a:moveTo>
                        <a:pt x="4732" y="8679"/>
                      </a:moveTo>
                      <a:lnTo>
                        <a:pt x="4416" y="8773"/>
                      </a:lnTo>
                      <a:lnTo>
                        <a:pt x="4508" y="9088"/>
                      </a:lnTo>
                      <a:lnTo>
                        <a:pt x="4826" y="8993"/>
                      </a:lnTo>
                      <a:lnTo>
                        <a:pt x="4732" y="8679"/>
                      </a:lnTo>
                      <a:close/>
                      <a:moveTo>
                        <a:pt x="4101" y="8866"/>
                      </a:moveTo>
                      <a:lnTo>
                        <a:pt x="3786" y="8955"/>
                      </a:lnTo>
                      <a:lnTo>
                        <a:pt x="3873" y="9271"/>
                      </a:lnTo>
                      <a:lnTo>
                        <a:pt x="4192" y="9182"/>
                      </a:lnTo>
                      <a:lnTo>
                        <a:pt x="4101" y="8866"/>
                      </a:lnTo>
                      <a:close/>
                      <a:moveTo>
                        <a:pt x="2208" y="8914"/>
                      </a:moveTo>
                      <a:lnTo>
                        <a:pt x="1934" y="9096"/>
                      </a:lnTo>
                      <a:cubicBezTo>
                        <a:pt x="2009" y="9214"/>
                        <a:pt x="2083" y="9306"/>
                        <a:pt x="2152" y="9379"/>
                      </a:cubicBezTo>
                      <a:lnTo>
                        <a:pt x="2390" y="9151"/>
                      </a:lnTo>
                      <a:cubicBezTo>
                        <a:pt x="2335" y="9094"/>
                        <a:pt x="2272" y="9013"/>
                        <a:pt x="2208" y="8914"/>
                      </a:cubicBezTo>
                      <a:close/>
                      <a:moveTo>
                        <a:pt x="3470" y="9040"/>
                      </a:moveTo>
                      <a:cubicBezTo>
                        <a:pt x="3354" y="9071"/>
                        <a:pt x="3250" y="9100"/>
                        <a:pt x="3152" y="9125"/>
                      </a:cubicBezTo>
                      <a:lnTo>
                        <a:pt x="3234" y="9442"/>
                      </a:lnTo>
                      <a:cubicBezTo>
                        <a:pt x="3332" y="9418"/>
                        <a:pt x="3439" y="9390"/>
                        <a:pt x="3556" y="9357"/>
                      </a:cubicBezTo>
                      <a:lnTo>
                        <a:pt x="3470" y="9040"/>
                      </a:lnTo>
                      <a:close/>
                      <a:moveTo>
                        <a:pt x="2836" y="9203"/>
                      </a:moveTo>
                      <a:cubicBezTo>
                        <a:pt x="2632" y="9250"/>
                        <a:pt x="2561" y="9256"/>
                        <a:pt x="2541" y="9257"/>
                      </a:cubicBezTo>
                      <a:lnTo>
                        <a:pt x="2552" y="9586"/>
                      </a:lnTo>
                      <a:cubicBezTo>
                        <a:pt x="2595" y="9585"/>
                        <a:pt x="2679" y="9576"/>
                        <a:pt x="2909" y="9523"/>
                      </a:cubicBezTo>
                      <a:lnTo>
                        <a:pt x="2836" y="9203"/>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6" name="Google Shape;2506;p18"/>
                <p:cNvSpPr/>
                <p:nvPr/>
              </p:nvSpPr>
              <p:spPr>
                <a:xfrm>
                  <a:off x="3530850" y="2385450"/>
                  <a:ext cx="472575" cy="326425"/>
                </a:xfrm>
                <a:custGeom>
                  <a:avLst/>
                  <a:gdLst/>
                  <a:ahLst/>
                  <a:cxnLst/>
                  <a:rect l="l" t="t" r="r" b="b"/>
                  <a:pathLst>
                    <a:path w="18903" h="13057" extrusionOk="0">
                      <a:moveTo>
                        <a:pt x="15674" y="1"/>
                      </a:moveTo>
                      <a:cubicBezTo>
                        <a:pt x="11371" y="1"/>
                        <a:pt x="2174" y="2738"/>
                        <a:pt x="1007" y="4411"/>
                      </a:cubicBezTo>
                      <a:cubicBezTo>
                        <a:pt x="0" y="5851"/>
                        <a:pt x="1525" y="10613"/>
                        <a:pt x="2369" y="12949"/>
                      </a:cubicBezTo>
                      <a:cubicBezTo>
                        <a:pt x="2745" y="12985"/>
                        <a:pt x="3117" y="13008"/>
                        <a:pt x="3487" y="13024"/>
                      </a:cubicBezTo>
                      <a:cubicBezTo>
                        <a:pt x="3941" y="13046"/>
                        <a:pt x="4393" y="13057"/>
                        <a:pt x="4842" y="13057"/>
                      </a:cubicBezTo>
                      <a:cubicBezTo>
                        <a:pt x="9858" y="13057"/>
                        <a:pt x="14503" y="11672"/>
                        <a:pt x="18024" y="8793"/>
                      </a:cubicBezTo>
                      <a:cubicBezTo>
                        <a:pt x="18592" y="5178"/>
                        <a:pt x="18903" y="840"/>
                        <a:pt x="17282" y="215"/>
                      </a:cubicBezTo>
                      <a:cubicBezTo>
                        <a:pt x="16898" y="67"/>
                        <a:pt x="16346" y="1"/>
                        <a:pt x="15674" y="1"/>
                      </a:cubicBez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7" name="Google Shape;2507;p18"/>
                <p:cNvSpPr/>
                <p:nvPr/>
              </p:nvSpPr>
              <p:spPr>
                <a:xfrm>
                  <a:off x="3575275" y="2404525"/>
                  <a:ext cx="400525" cy="239325"/>
                </a:xfrm>
                <a:custGeom>
                  <a:avLst/>
                  <a:gdLst/>
                  <a:ahLst/>
                  <a:cxnLst/>
                  <a:rect l="l" t="t" r="r" b="b"/>
                  <a:pathLst>
                    <a:path w="16021" h="9573" extrusionOk="0">
                      <a:moveTo>
                        <a:pt x="14851" y="1"/>
                      </a:moveTo>
                      <a:cubicBezTo>
                        <a:pt x="14766" y="1"/>
                        <a:pt x="14664" y="6"/>
                        <a:pt x="14550" y="15"/>
                      </a:cubicBezTo>
                      <a:lnTo>
                        <a:pt x="14575" y="342"/>
                      </a:lnTo>
                      <a:cubicBezTo>
                        <a:pt x="14680" y="335"/>
                        <a:pt x="14773" y="331"/>
                        <a:pt x="14851" y="330"/>
                      </a:cubicBezTo>
                      <a:lnTo>
                        <a:pt x="14889" y="330"/>
                      </a:lnTo>
                      <a:lnTo>
                        <a:pt x="14892" y="1"/>
                      </a:lnTo>
                      <a:close/>
                      <a:moveTo>
                        <a:pt x="14214" y="50"/>
                      </a:moveTo>
                      <a:cubicBezTo>
                        <a:pt x="14113" y="63"/>
                        <a:pt x="14001" y="78"/>
                        <a:pt x="13885" y="96"/>
                      </a:cubicBezTo>
                      <a:lnTo>
                        <a:pt x="13933" y="420"/>
                      </a:lnTo>
                      <a:cubicBezTo>
                        <a:pt x="14046" y="403"/>
                        <a:pt x="14154" y="389"/>
                        <a:pt x="14255" y="376"/>
                      </a:cubicBezTo>
                      <a:lnTo>
                        <a:pt x="14214" y="50"/>
                      </a:lnTo>
                      <a:close/>
                      <a:moveTo>
                        <a:pt x="13556" y="145"/>
                      </a:moveTo>
                      <a:cubicBezTo>
                        <a:pt x="13451" y="164"/>
                        <a:pt x="13343" y="182"/>
                        <a:pt x="13230" y="201"/>
                      </a:cubicBezTo>
                      <a:lnTo>
                        <a:pt x="13287" y="525"/>
                      </a:lnTo>
                      <a:cubicBezTo>
                        <a:pt x="13397" y="506"/>
                        <a:pt x="13505" y="487"/>
                        <a:pt x="13609" y="470"/>
                      </a:cubicBezTo>
                      <a:lnTo>
                        <a:pt x="13556" y="145"/>
                      </a:lnTo>
                      <a:close/>
                      <a:moveTo>
                        <a:pt x="15289" y="94"/>
                      </a:moveTo>
                      <a:lnTo>
                        <a:pt x="15125" y="378"/>
                      </a:lnTo>
                      <a:cubicBezTo>
                        <a:pt x="15187" y="415"/>
                        <a:pt x="15247" y="475"/>
                        <a:pt x="15301" y="556"/>
                      </a:cubicBezTo>
                      <a:lnTo>
                        <a:pt x="15574" y="373"/>
                      </a:lnTo>
                      <a:cubicBezTo>
                        <a:pt x="15492" y="249"/>
                        <a:pt x="15395" y="156"/>
                        <a:pt x="15289" y="94"/>
                      </a:cubicBezTo>
                      <a:close/>
                      <a:moveTo>
                        <a:pt x="12905" y="259"/>
                      </a:moveTo>
                      <a:lnTo>
                        <a:pt x="12581" y="321"/>
                      </a:lnTo>
                      <a:lnTo>
                        <a:pt x="12643" y="644"/>
                      </a:lnTo>
                      <a:lnTo>
                        <a:pt x="12965" y="583"/>
                      </a:lnTo>
                      <a:lnTo>
                        <a:pt x="12905" y="259"/>
                      </a:lnTo>
                      <a:close/>
                      <a:moveTo>
                        <a:pt x="12257" y="386"/>
                      </a:moveTo>
                      <a:lnTo>
                        <a:pt x="11934" y="451"/>
                      </a:lnTo>
                      <a:lnTo>
                        <a:pt x="11999" y="772"/>
                      </a:lnTo>
                      <a:lnTo>
                        <a:pt x="12322" y="708"/>
                      </a:lnTo>
                      <a:lnTo>
                        <a:pt x="12257" y="386"/>
                      </a:lnTo>
                      <a:close/>
                      <a:moveTo>
                        <a:pt x="11609" y="518"/>
                      </a:moveTo>
                      <a:lnTo>
                        <a:pt x="11287" y="587"/>
                      </a:lnTo>
                      <a:lnTo>
                        <a:pt x="11356" y="908"/>
                      </a:lnTo>
                      <a:lnTo>
                        <a:pt x="11676" y="839"/>
                      </a:lnTo>
                      <a:lnTo>
                        <a:pt x="11609" y="518"/>
                      </a:lnTo>
                      <a:close/>
                      <a:moveTo>
                        <a:pt x="10965" y="657"/>
                      </a:moveTo>
                      <a:lnTo>
                        <a:pt x="10643" y="728"/>
                      </a:lnTo>
                      <a:lnTo>
                        <a:pt x="10715" y="1049"/>
                      </a:lnTo>
                      <a:lnTo>
                        <a:pt x="11035" y="978"/>
                      </a:lnTo>
                      <a:lnTo>
                        <a:pt x="10965" y="657"/>
                      </a:lnTo>
                      <a:close/>
                      <a:moveTo>
                        <a:pt x="15738" y="701"/>
                      </a:moveTo>
                      <a:lnTo>
                        <a:pt x="15430" y="817"/>
                      </a:lnTo>
                      <a:cubicBezTo>
                        <a:pt x="15465" y="908"/>
                        <a:pt x="15496" y="1006"/>
                        <a:pt x="15522" y="1112"/>
                      </a:cubicBezTo>
                      <a:lnTo>
                        <a:pt x="15839" y="1034"/>
                      </a:lnTo>
                      <a:cubicBezTo>
                        <a:pt x="15810" y="915"/>
                        <a:pt x="15776" y="802"/>
                        <a:pt x="15738" y="701"/>
                      </a:cubicBezTo>
                      <a:close/>
                      <a:moveTo>
                        <a:pt x="10322" y="802"/>
                      </a:moveTo>
                      <a:lnTo>
                        <a:pt x="10001" y="875"/>
                      </a:lnTo>
                      <a:lnTo>
                        <a:pt x="10076" y="1195"/>
                      </a:lnTo>
                      <a:lnTo>
                        <a:pt x="10396" y="1123"/>
                      </a:lnTo>
                      <a:lnTo>
                        <a:pt x="10322" y="802"/>
                      </a:lnTo>
                      <a:close/>
                      <a:moveTo>
                        <a:pt x="9680" y="951"/>
                      </a:moveTo>
                      <a:lnTo>
                        <a:pt x="9359" y="1025"/>
                      </a:lnTo>
                      <a:lnTo>
                        <a:pt x="9436" y="1345"/>
                      </a:lnTo>
                      <a:lnTo>
                        <a:pt x="9756" y="1271"/>
                      </a:lnTo>
                      <a:lnTo>
                        <a:pt x="9680" y="951"/>
                      </a:lnTo>
                      <a:close/>
                      <a:moveTo>
                        <a:pt x="9039" y="1103"/>
                      </a:moveTo>
                      <a:lnTo>
                        <a:pt x="8720" y="1181"/>
                      </a:lnTo>
                      <a:lnTo>
                        <a:pt x="8797" y="1499"/>
                      </a:lnTo>
                      <a:lnTo>
                        <a:pt x="9116" y="1423"/>
                      </a:lnTo>
                      <a:lnTo>
                        <a:pt x="9039" y="1103"/>
                      </a:lnTo>
                      <a:close/>
                      <a:moveTo>
                        <a:pt x="8400" y="1258"/>
                      </a:moveTo>
                      <a:lnTo>
                        <a:pt x="8080" y="1338"/>
                      </a:lnTo>
                      <a:lnTo>
                        <a:pt x="8159" y="1656"/>
                      </a:lnTo>
                      <a:lnTo>
                        <a:pt x="8479" y="1577"/>
                      </a:lnTo>
                      <a:lnTo>
                        <a:pt x="8400" y="1258"/>
                      </a:lnTo>
                      <a:close/>
                      <a:moveTo>
                        <a:pt x="15910" y="1366"/>
                      </a:moveTo>
                      <a:lnTo>
                        <a:pt x="15586" y="1422"/>
                      </a:lnTo>
                      <a:cubicBezTo>
                        <a:pt x="15602" y="1524"/>
                        <a:pt x="15617" y="1630"/>
                        <a:pt x="15630" y="1739"/>
                      </a:cubicBezTo>
                      <a:lnTo>
                        <a:pt x="15956" y="1700"/>
                      </a:lnTo>
                      <a:cubicBezTo>
                        <a:pt x="15943" y="1584"/>
                        <a:pt x="15927" y="1474"/>
                        <a:pt x="15910" y="1366"/>
                      </a:cubicBezTo>
                      <a:close/>
                      <a:moveTo>
                        <a:pt x="7759" y="1418"/>
                      </a:moveTo>
                      <a:lnTo>
                        <a:pt x="7439" y="1499"/>
                      </a:lnTo>
                      <a:lnTo>
                        <a:pt x="7521" y="1817"/>
                      </a:lnTo>
                      <a:lnTo>
                        <a:pt x="7840" y="1736"/>
                      </a:lnTo>
                      <a:lnTo>
                        <a:pt x="7759" y="1418"/>
                      </a:lnTo>
                      <a:close/>
                      <a:moveTo>
                        <a:pt x="7121" y="1581"/>
                      </a:moveTo>
                      <a:lnTo>
                        <a:pt x="6803" y="1664"/>
                      </a:lnTo>
                      <a:lnTo>
                        <a:pt x="6885" y="1982"/>
                      </a:lnTo>
                      <a:lnTo>
                        <a:pt x="7203" y="1899"/>
                      </a:lnTo>
                      <a:lnTo>
                        <a:pt x="7121" y="1581"/>
                      </a:lnTo>
                      <a:close/>
                      <a:moveTo>
                        <a:pt x="6485" y="1748"/>
                      </a:moveTo>
                      <a:lnTo>
                        <a:pt x="6166" y="1832"/>
                      </a:lnTo>
                      <a:lnTo>
                        <a:pt x="6251" y="2148"/>
                      </a:lnTo>
                      <a:lnTo>
                        <a:pt x="6568" y="2066"/>
                      </a:lnTo>
                      <a:lnTo>
                        <a:pt x="6485" y="1748"/>
                      </a:lnTo>
                      <a:close/>
                      <a:moveTo>
                        <a:pt x="5848" y="1916"/>
                      </a:moveTo>
                      <a:lnTo>
                        <a:pt x="5529" y="2002"/>
                      </a:lnTo>
                      <a:lnTo>
                        <a:pt x="5616" y="2319"/>
                      </a:lnTo>
                      <a:lnTo>
                        <a:pt x="5933" y="2233"/>
                      </a:lnTo>
                      <a:lnTo>
                        <a:pt x="5848" y="1916"/>
                      </a:lnTo>
                      <a:close/>
                      <a:moveTo>
                        <a:pt x="15987" y="2035"/>
                      </a:moveTo>
                      <a:lnTo>
                        <a:pt x="15660" y="2059"/>
                      </a:lnTo>
                      <a:cubicBezTo>
                        <a:pt x="15667" y="2166"/>
                        <a:pt x="15674" y="2273"/>
                        <a:pt x="15679" y="2381"/>
                      </a:cubicBezTo>
                      <a:lnTo>
                        <a:pt x="16007" y="2368"/>
                      </a:lnTo>
                      <a:cubicBezTo>
                        <a:pt x="16002" y="2255"/>
                        <a:pt x="15995" y="2145"/>
                        <a:pt x="15987" y="2035"/>
                      </a:cubicBezTo>
                      <a:close/>
                      <a:moveTo>
                        <a:pt x="5213" y="2090"/>
                      </a:moveTo>
                      <a:lnTo>
                        <a:pt x="4896" y="2178"/>
                      </a:lnTo>
                      <a:lnTo>
                        <a:pt x="4984" y="2494"/>
                      </a:lnTo>
                      <a:lnTo>
                        <a:pt x="5301" y="2407"/>
                      </a:lnTo>
                      <a:lnTo>
                        <a:pt x="5213" y="2090"/>
                      </a:lnTo>
                      <a:close/>
                      <a:moveTo>
                        <a:pt x="4579" y="2267"/>
                      </a:moveTo>
                      <a:lnTo>
                        <a:pt x="4261" y="2359"/>
                      </a:lnTo>
                      <a:lnTo>
                        <a:pt x="4352" y="2674"/>
                      </a:lnTo>
                      <a:lnTo>
                        <a:pt x="4668" y="2585"/>
                      </a:lnTo>
                      <a:lnTo>
                        <a:pt x="4579" y="2267"/>
                      </a:lnTo>
                      <a:close/>
                      <a:moveTo>
                        <a:pt x="3946" y="2451"/>
                      </a:moveTo>
                      <a:lnTo>
                        <a:pt x="3629" y="2544"/>
                      </a:lnTo>
                      <a:lnTo>
                        <a:pt x="3722" y="2858"/>
                      </a:lnTo>
                      <a:lnTo>
                        <a:pt x="4038" y="2764"/>
                      </a:lnTo>
                      <a:lnTo>
                        <a:pt x="3946" y="2451"/>
                      </a:lnTo>
                      <a:close/>
                      <a:moveTo>
                        <a:pt x="16018" y="2699"/>
                      </a:moveTo>
                      <a:lnTo>
                        <a:pt x="15689" y="2705"/>
                      </a:lnTo>
                      <a:cubicBezTo>
                        <a:pt x="15691" y="2806"/>
                        <a:pt x="15692" y="2907"/>
                        <a:pt x="15692" y="3031"/>
                      </a:cubicBezTo>
                      <a:lnTo>
                        <a:pt x="16020" y="3007"/>
                      </a:lnTo>
                      <a:cubicBezTo>
                        <a:pt x="16020" y="2904"/>
                        <a:pt x="16020" y="2801"/>
                        <a:pt x="16018" y="2699"/>
                      </a:cubicBezTo>
                      <a:close/>
                      <a:moveTo>
                        <a:pt x="3313" y="2639"/>
                      </a:moveTo>
                      <a:lnTo>
                        <a:pt x="2997" y="2735"/>
                      </a:lnTo>
                      <a:lnTo>
                        <a:pt x="3095" y="3048"/>
                      </a:lnTo>
                      <a:lnTo>
                        <a:pt x="3408" y="2954"/>
                      </a:lnTo>
                      <a:lnTo>
                        <a:pt x="3313" y="2639"/>
                      </a:lnTo>
                      <a:close/>
                      <a:moveTo>
                        <a:pt x="2682" y="2834"/>
                      </a:moveTo>
                      <a:lnTo>
                        <a:pt x="2367" y="2934"/>
                      </a:lnTo>
                      <a:lnTo>
                        <a:pt x="2469" y="3246"/>
                      </a:lnTo>
                      <a:lnTo>
                        <a:pt x="2780" y="3146"/>
                      </a:lnTo>
                      <a:lnTo>
                        <a:pt x="2682" y="2834"/>
                      </a:lnTo>
                      <a:close/>
                      <a:moveTo>
                        <a:pt x="2053" y="3038"/>
                      </a:moveTo>
                      <a:cubicBezTo>
                        <a:pt x="1945" y="3074"/>
                        <a:pt x="1839" y="3110"/>
                        <a:pt x="1740" y="3145"/>
                      </a:cubicBezTo>
                      <a:lnTo>
                        <a:pt x="1849" y="3455"/>
                      </a:lnTo>
                      <a:cubicBezTo>
                        <a:pt x="1947" y="3421"/>
                        <a:pt x="2050" y="3384"/>
                        <a:pt x="2158" y="3349"/>
                      </a:cubicBezTo>
                      <a:lnTo>
                        <a:pt x="2053" y="3038"/>
                      </a:lnTo>
                      <a:close/>
                      <a:moveTo>
                        <a:pt x="1428" y="3258"/>
                      </a:moveTo>
                      <a:cubicBezTo>
                        <a:pt x="1316" y="3300"/>
                        <a:pt x="1212" y="3339"/>
                        <a:pt x="1117" y="3378"/>
                      </a:cubicBezTo>
                      <a:lnTo>
                        <a:pt x="1238" y="3683"/>
                      </a:lnTo>
                      <a:cubicBezTo>
                        <a:pt x="1331" y="3644"/>
                        <a:pt x="1432" y="3606"/>
                        <a:pt x="1542" y="3566"/>
                      </a:cubicBezTo>
                      <a:lnTo>
                        <a:pt x="1428" y="3258"/>
                      </a:lnTo>
                      <a:close/>
                      <a:moveTo>
                        <a:pt x="15688" y="3356"/>
                      </a:moveTo>
                      <a:cubicBezTo>
                        <a:pt x="15686" y="3466"/>
                        <a:pt x="15683" y="3575"/>
                        <a:pt x="15679" y="3683"/>
                      </a:cubicBezTo>
                      <a:lnTo>
                        <a:pt x="16008" y="3694"/>
                      </a:lnTo>
                      <a:cubicBezTo>
                        <a:pt x="16011" y="3585"/>
                        <a:pt x="16015" y="3473"/>
                        <a:pt x="16017" y="3363"/>
                      </a:cubicBezTo>
                      <a:lnTo>
                        <a:pt x="15688" y="3356"/>
                      </a:lnTo>
                      <a:close/>
                      <a:moveTo>
                        <a:pt x="804" y="3510"/>
                      </a:moveTo>
                      <a:cubicBezTo>
                        <a:pt x="673" y="3571"/>
                        <a:pt x="570" y="3623"/>
                        <a:pt x="492" y="3674"/>
                      </a:cubicBezTo>
                      <a:lnTo>
                        <a:pt x="672" y="3950"/>
                      </a:lnTo>
                      <a:cubicBezTo>
                        <a:pt x="735" y="3910"/>
                        <a:pt x="827" y="3862"/>
                        <a:pt x="942" y="3809"/>
                      </a:cubicBezTo>
                      <a:lnTo>
                        <a:pt x="804" y="3510"/>
                      </a:lnTo>
                      <a:close/>
                      <a:moveTo>
                        <a:pt x="15666" y="4008"/>
                      </a:moveTo>
                      <a:cubicBezTo>
                        <a:pt x="15661" y="4119"/>
                        <a:pt x="15655" y="4228"/>
                        <a:pt x="15648" y="4335"/>
                      </a:cubicBezTo>
                      <a:lnTo>
                        <a:pt x="15976" y="4355"/>
                      </a:lnTo>
                      <a:cubicBezTo>
                        <a:pt x="15982" y="4248"/>
                        <a:pt x="15988" y="4138"/>
                        <a:pt x="15994" y="4024"/>
                      </a:cubicBezTo>
                      <a:lnTo>
                        <a:pt x="15666" y="4008"/>
                      </a:lnTo>
                      <a:close/>
                      <a:moveTo>
                        <a:pt x="217" y="3968"/>
                      </a:moveTo>
                      <a:cubicBezTo>
                        <a:pt x="161" y="4063"/>
                        <a:pt x="116" y="4181"/>
                        <a:pt x="83" y="4314"/>
                      </a:cubicBezTo>
                      <a:lnTo>
                        <a:pt x="400" y="4395"/>
                      </a:lnTo>
                      <a:cubicBezTo>
                        <a:pt x="428" y="4291"/>
                        <a:pt x="461" y="4202"/>
                        <a:pt x="503" y="4130"/>
                      </a:cubicBezTo>
                      <a:lnTo>
                        <a:pt x="217" y="3968"/>
                      </a:lnTo>
                      <a:close/>
                      <a:moveTo>
                        <a:pt x="21" y="4662"/>
                      </a:moveTo>
                      <a:cubicBezTo>
                        <a:pt x="10" y="4769"/>
                        <a:pt x="4" y="4883"/>
                        <a:pt x="1" y="5003"/>
                      </a:cubicBezTo>
                      <a:lnTo>
                        <a:pt x="329" y="5010"/>
                      </a:lnTo>
                      <a:cubicBezTo>
                        <a:pt x="332" y="4900"/>
                        <a:pt x="338" y="4795"/>
                        <a:pt x="349" y="4697"/>
                      </a:cubicBezTo>
                      <a:lnTo>
                        <a:pt x="21" y="4662"/>
                      </a:lnTo>
                      <a:close/>
                      <a:moveTo>
                        <a:pt x="15625" y="4660"/>
                      </a:moveTo>
                      <a:cubicBezTo>
                        <a:pt x="15617" y="4776"/>
                        <a:pt x="15608" y="4885"/>
                        <a:pt x="15599" y="4987"/>
                      </a:cubicBezTo>
                      <a:lnTo>
                        <a:pt x="15926" y="5015"/>
                      </a:lnTo>
                      <a:cubicBezTo>
                        <a:pt x="15936" y="4912"/>
                        <a:pt x="15945" y="4801"/>
                        <a:pt x="15952" y="4685"/>
                      </a:cubicBezTo>
                      <a:lnTo>
                        <a:pt x="15625" y="4660"/>
                      </a:lnTo>
                      <a:close/>
                      <a:moveTo>
                        <a:pt x="15570" y="5311"/>
                      </a:moveTo>
                      <a:cubicBezTo>
                        <a:pt x="15557" y="5449"/>
                        <a:pt x="15544" y="5561"/>
                        <a:pt x="15536" y="5636"/>
                      </a:cubicBezTo>
                      <a:lnTo>
                        <a:pt x="15862" y="5673"/>
                      </a:lnTo>
                      <a:cubicBezTo>
                        <a:pt x="15869" y="5597"/>
                        <a:pt x="15882" y="5485"/>
                        <a:pt x="15898" y="5344"/>
                      </a:cubicBezTo>
                      <a:lnTo>
                        <a:pt x="15570" y="5311"/>
                      </a:lnTo>
                      <a:close/>
                      <a:moveTo>
                        <a:pt x="332" y="5329"/>
                      </a:moveTo>
                      <a:lnTo>
                        <a:pt x="4" y="5341"/>
                      </a:lnTo>
                      <a:cubicBezTo>
                        <a:pt x="7" y="5449"/>
                        <a:pt x="14" y="5562"/>
                        <a:pt x="23" y="5676"/>
                      </a:cubicBezTo>
                      <a:lnTo>
                        <a:pt x="351" y="5650"/>
                      </a:lnTo>
                      <a:cubicBezTo>
                        <a:pt x="342" y="5542"/>
                        <a:pt x="336" y="5434"/>
                        <a:pt x="332" y="5329"/>
                      </a:cubicBezTo>
                      <a:close/>
                      <a:moveTo>
                        <a:pt x="381" y="5971"/>
                      </a:moveTo>
                      <a:lnTo>
                        <a:pt x="55" y="6008"/>
                      </a:lnTo>
                      <a:cubicBezTo>
                        <a:pt x="67" y="6117"/>
                        <a:pt x="80" y="6227"/>
                        <a:pt x="96" y="6339"/>
                      </a:cubicBezTo>
                      <a:lnTo>
                        <a:pt x="423" y="6293"/>
                      </a:lnTo>
                      <a:cubicBezTo>
                        <a:pt x="407" y="6184"/>
                        <a:pt x="393" y="6077"/>
                        <a:pt x="381" y="5971"/>
                      </a:cubicBezTo>
                      <a:close/>
                      <a:moveTo>
                        <a:pt x="471" y="6614"/>
                      </a:moveTo>
                      <a:lnTo>
                        <a:pt x="146" y="6667"/>
                      </a:lnTo>
                      <a:cubicBezTo>
                        <a:pt x="164" y="6778"/>
                        <a:pt x="183" y="6886"/>
                        <a:pt x="203" y="6995"/>
                      </a:cubicBezTo>
                      <a:lnTo>
                        <a:pt x="527" y="6935"/>
                      </a:lnTo>
                      <a:cubicBezTo>
                        <a:pt x="507" y="6827"/>
                        <a:pt x="487" y="6722"/>
                        <a:pt x="471" y="6614"/>
                      </a:cubicBezTo>
                      <a:close/>
                      <a:moveTo>
                        <a:pt x="587" y="7256"/>
                      </a:moveTo>
                      <a:lnTo>
                        <a:pt x="265" y="7321"/>
                      </a:lnTo>
                      <a:cubicBezTo>
                        <a:pt x="286" y="7431"/>
                        <a:pt x="309" y="7538"/>
                        <a:pt x="332" y="7645"/>
                      </a:cubicBezTo>
                      <a:lnTo>
                        <a:pt x="653" y="7576"/>
                      </a:lnTo>
                      <a:cubicBezTo>
                        <a:pt x="631" y="7471"/>
                        <a:pt x="609" y="7364"/>
                        <a:pt x="587" y="7256"/>
                      </a:cubicBezTo>
                      <a:close/>
                      <a:moveTo>
                        <a:pt x="723" y="7893"/>
                      </a:moveTo>
                      <a:lnTo>
                        <a:pt x="403" y="7968"/>
                      </a:lnTo>
                      <a:cubicBezTo>
                        <a:pt x="429" y="8079"/>
                        <a:pt x="455" y="8186"/>
                        <a:pt x="480" y="8290"/>
                      </a:cubicBezTo>
                      <a:lnTo>
                        <a:pt x="798" y="8212"/>
                      </a:lnTo>
                      <a:cubicBezTo>
                        <a:pt x="773" y="8110"/>
                        <a:pt x="749" y="8004"/>
                        <a:pt x="723" y="7893"/>
                      </a:cubicBezTo>
                      <a:close/>
                      <a:moveTo>
                        <a:pt x="879" y="8530"/>
                      </a:moveTo>
                      <a:lnTo>
                        <a:pt x="560" y="8612"/>
                      </a:lnTo>
                      <a:lnTo>
                        <a:pt x="643" y="8932"/>
                      </a:lnTo>
                      <a:lnTo>
                        <a:pt x="961" y="8848"/>
                      </a:lnTo>
                      <a:lnTo>
                        <a:pt x="879" y="8530"/>
                      </a:lnTo>
                      <a:close/>
                      <a:moveTo>
                        <a:pt x="1046" y="9164"/>
                      </a:moveTo>
                      <a:lnTo>
                        <a:pt x="731" y="9253"/>
                      </a:lnTo>
                      <a:cubicBezTo>
                        <a:pt x="786" y="9454"/>
                        <a:pt x="823" y="9572"/>
                        <a:pt x="823" y="9572"/>
                      </a:cubicBezTo>
                      <a:lnTo>
                        <a:pt x="1136" y="9477"/>
                      </a:lnTo>
                      <a:cubicBezTo>
                        <a:pt x="1136" y="9476"/>
                        <a:pt x="1102" y="9361"/>
                        <a:pt x="1046" y="9164"/>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8" name="Google Shape;2508;p18"/>
                <p:cNvSpPr/>
                <p:nvPr/>
              </p:nvSpPr>
              <p:spPr>
                <a:xfrm>
                  <a:off x="3594925" y="2649550"/>
                  <a:ext cx="30600" cy="46650"/>
                </a:xfrm>
                <a:custGeom>
                  <a:avLst/>
                  <a:gdLst/>
                  <a:ahLst/>
                  <a:cxnLst/>
                  <a:rect l="l" t="t" r="r" b="b"/>
                  <a:pathLst>
                    <a:path w="1224" h="1866" extrusionOk="0">
                      <a:moveTo>
                        <a:pt x="540" y="961"/>
                      </a:moveTo>
                      <a:cubicBezTo>
                        <a:pt x="603" y="961"/>
                        <a:pt x="682" y="1083"/>
                        <a:pt x="719" y="1246"/>
                      </a:cubicBezTo>
                      <a:cubicBezTo>
                        <a:pt x="757" y="1418"/>
                        <a:pt x="736" y="1569"/>
                        <a:pt x="670" y="1584"/>
                      </a:cubicBezTo>
                      <a:cubicBezTo>
                        <a:pt x="667" y="1585"/>
                        <a:pt x="663" y="1585"/>
                        <a:pt x="660" y="1585"/>
                      </a:cubicBezTo>
                      <a:cubicBezTo>
                        <a:pt x="597" y="1585"/>
                        <a:pt x="518" y="1462"/>
                        <a:pt x="482" y="1299"/>
                      </a:cubicBezTo>
                      <a:cubicBezTo>
                        <a:pt x="442" y="1127"/>
                        <a:pt x="463" y="977"/>
                        <a:pt x="529" y="962"/>
                      </a:cubicBezTo>
                      <a:cubicBezTo>
                        <a:pt x="533" y="961"/>
                        <a:pt x="536" y="961"/>
                        <a:pt x="540" y="961"/>
                      </a:cubicBezTo>
                      <a:close/>
                      <a:moveTo>
                        <a:pt x="641" y="0"/>
                      </a:moveTo>
                      <a:lnTo>
                        <a:pt x="0" y="145"/>
                      </a:lnTo>
                      <a:cubicBezTo>
                        <a:pt x="0" y="145"/>
                        <a:pt x="203" y="1865"/>
                        <a:pt x="656" y="1865"/>
                      </a:cubicBezTo>
                      <a:cubicBezTo>
                        <a:pt x="678" y="1865"/>
                        <a:pt x="701" y="1861"/>
                        <a:pt x="725" y="1852"/>
                      </a:cubicBezTo>
                      <a:cubicBezTo>
                        <a:pt x="1224" y="1664"/>
                        <a:pt x="641" y="0"/>
                        <a:pt x="641"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9" name="Google Shape;2509;p18"/>
                <p:cNvSpPr/>
                <p:nvPr/>
              </p:nvSpPr>
              <p:spPr>
                <a:xfrm>
                  <a:off x="3554700" y="2286700"/>
                  <a:ext cx="95725" cy="126950"/>
                </a:xfrm>
                <a:custGeom>
                  <a:avLst/>
                  <a:gdLst/>
                  <a:ahLst/>
                  <a:cxnLst/>
                  <a:rect l="l" t="t" r="r" b="b"/>
                  <a:pathLst>
                    <a:path w="3829" h="5078" extrusionOk="0">
                      <a:moveTo>
                        <a:pt x="2153" y="1"/>
                      </a:moveTo>
                      <a:lnTo>
                        <a:pt x="1" y="773"/>
                      </a:lnTo>
                      <a:lnTo>
                        <a:pt x="803" y="5078"/>
                      </a:lnTo>
                      <a:lnTo>
                        <a:pt x="3829" y="3952"/>
                      </a:lnTo>
                      <a:lnTo>
                        <a:pt x="2153" y="1"/>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0" name="Google Shape;2510;p18"/>
                <p:cNvSpPr/>
                <p:nvPr/>
              </p:nvSpPr>
              <p:spPr>
                <a:xfrm>
                  <a:off x="3559650" y="2343675"/>
                  <a:ext cx="82950" cy="39975"/>
                </a:xfrm>
                <a:custGeom>
                  <a:avLst/>
                  <a:gdLst/>
                  <a:ahLst/>
                  <a:cxnLst/>
                  <a:rect l="l" t="t" r="r" b="b"/>
                  <a:pathLst>
                    <a:path w="3318" h="1599" extrusionOk="0">
                      <a:moveTo>
                        <a:pt x="3139" y="1"/>
                      </a:moveTo>
                      <a:lnTo>
                        <a:pt x="1" y="1081"/>
                      </a:lnTo>
                      <a:lnTo>
                        <a:pt x="180" y="1598"/>
                      </a:lnTo>
                      <a:lnTo>
                        <a:pt x="3317" y="519"/>
                      </a:lnTo>
                      <a:lnTo>
                        <a:pt x="3139" y="1"/>
                      </a:ln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1" name="Google Shape;2511;p18"/>
                <p:cNvSpPr/>
                <p:nvPr/>
              </p:nvSpPr>
              <p:spPr>
                <a:xfrm>
                  <a:off x="3794050" y="2204850"/>
                  <a:ext cx="92175" cy="127600"/>
                </a:xfrm>
                <a:custGeom>
                  <a:avLst/>
                  <a:gdLst/>
                  <a:ahLst/>
                  <a:cxnLst/>
                  <a:rect l="l" t="t" r="r" b="b"/>
                  <a:pathLst>
                    <a:path w="3687" h="5104" extrusionOk="0">
                      <a:moveTo>
                        <a:pt x="1959" y="0"/>
                      </a:moveTo>
                      <a:lnTo>
                        <a:pt x="1" y="884"/>
                      </a:lnTo>
                      <a:lnTo>
                        <a:pt x="1077" y="5104"/>
                      </a:lnTo>
                      <a:lnTo>
                        <a:pt x="3687" y="3730"/>
                      </a:lnTo>
                      <a:lnTo>
                        <a:pt x="1959"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2" name="Google Shape;2512;p18"/>
                <p:cNvSpPr/>
                <p:nvPr/>
              </p:nvSpPr>
              <p:spPr>
                <a:xfrm>
                  <a:off x="3803625" y="2257650"/>
                  <a:ext cx="76675" cy="43825"/>
                </a:xfrm>
                <a:custGeom>
                  <a:avLst/>
                  <a:gdLst/>
                  <a:ahLst/>
                  <a:cxnLst/>
                  <a:rect l="l" t="t" r="r" b="b"/>
                  <a:pathLst>
                    <a:path w="3067" h="1753" extrusionOk="0">
                      <a:moveTo>
                        <a:pt x="2847" y="0"/>
                      </a:moveTo>
                      <a:lnTo>
                        <a:pt x="1" y="1252"/>
                      </a:lnTo>
                      <a:lnTo>
                        <a:pt x="220" y="1753"/>
                      </a:lnTo>
                      <a:lnTo>
                        <a:pt x="3067" y="501"/>
                      </a:lnTo>
                      <a:lnTo>
                        <a:pt x="2847" y="0"/>
                      </a:ln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3" name="Google Shape;2513;p18"/>
                <p:cNvSpPr/>
                <p:nvPr/>
              </p:nvSpPr>
              <p:spPr>
                <a:xfrm>
                  <a:off x="3588200" y="2142975"/>
                  <a:ext cx="34750" cy="22750"/>
                </a:xfrm>
                <a:custGeom>
                  <a:avLst/>
                  <a:gdLst/>
                  <a:ahLst/>
                  <a:cxnLst/>
                  <a:rect l="l" t="t" r="r" b="b"/>
                  <a:pathLst>
                    <a:path w="1390" h="910" extrusionOk="0">
                      <a:moveTo>
                        <a:pt x="1389" y="0"/>
                      </a:moveTo>
                      <a:cubicBezTo>
                        <a:pt x="478" y="48"/>
                        <a:pt x="0" y="909"/>
                        <a:pt x="0" y="909"/>
                      </a:cubicBezTo>
                      <a:cubicBezTo>
                        <a:pt x="567" y="407"/>
                        <a:pt x="1094" y="368"/>
                        <a:pt x="1246" y="368"/>
                      </a:cubicBezTo>
                      <a:cubicBezTo>
                        <a:pt x="1275" y="368"/>
                        <a:pt x="1290" y="369"/>
                        <a:pt x="1290" y="369"/>
                      </a:cubicBezTo>
                      <a:lnTo>
                        <a:pt x="1389"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4" name="Google Shape;2514;p18"/>
                <p:cNvSpPr/>
                <p:nvPr/>
              </p:nvSpPr>
              <p:spPr>
                <a:xfrm>
                  <a:off x="3588775" y="2155450"/>
                  <a:ext cx="51350" cy="110900"/>
                </a:xfrm>
                <a:custGeom>
                  <a:avLst/>
                  <a:gdLst/>
                  <a:ahLst/>
                  <a:cxnLst/>
                  <a:rect l="l" t="t" r="r" b="b"/>
                  <a:pathLst>
                    <a:path w="2054" h="4436" extrusionOk="0">
                      <a:moveTo>
                        <a:pt x="818" y="0"/>
                      </a:moveTo>
                      <a:lnTo>
                        <a:pt x="368" y="751"/>
                      </a:lnTo>
                      <a:lnTo>
                        <a:pt x="132" y="1490"/>
                      </a:lnTo>
                      <a:lnTo>
                        <a:pt x="0" y="2115"/>
                      </a:lnTo>
                      <a:lnTo>
                        <a:pt x="46" y="2635"/>
                      </a:lnTo>
                      <a:lnTo>
                        <a:pt x="114" y="3370"/>
                      </a:lnTo>
                      <a:lnTo>
                        <a:pt x="325" y="4057"/>
                      </a:lnTo>
                      <a:lnTo>
                        <a:pt x="734" y="4436"/>
                      </a:lnTo>
                      <a:lnTo>
                        <a:pt x="1096" y="4433"/>
                      </a:lnTo>
                      <a:lnTo>
                        <a:pt x="2054" y="1084"/>
                      </a:lnTo>
                      <a:lnTo>
                        <a:pt x="1681" y="988"/>
                      </a:lnTo>
                      <a:lnTo>
                        <a:pt x="1212" y="714"/>
                      </a:lnTo>
                      <a:lnTo>
                        <a:pt x="818"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5" name="Google Shape;2515;p18"/>
                <p:cNvSpPr/>
                <p:nvPr/>
              </p:nvSpPr>
              <p:spPr>
                <a:xfrm>
                  <a:off x="3571800" y="2147475"/>
                  <a:ext cx="88050" cy="121450"/>
                </a:xfrm>
                <a:custGeom>
                  <a:avLst/>
                  <a:gdLst/>
                  <a:ahLst/>
                  <a:cxnLst/>
                  <a:rect l="l" t="t" r="r" b="b"/>
                  <a:pathLst>
                    <a:path w="3522" h="4858" extrusionOk="0">
                      <a:moveTo>
                        <a:pt x="1531" y="1"/>
                      </a:moveTo>
                      <a:cubicBezTo>
                        <a:pt x="1531" y="1"/>
                        <a:pt x="0" y="2041"/>
                        <a:pt x="840" y="4260"/>
                      </a:cubicBezTo>
                      <a:cubicBezTo>
                        <a:pt x="1009" y="4708"/>
                        <a:pt x="1252" y="4857"/>
                        <a:pt x="1501" y="4857"/>
                      </a:cubicBezTo>
                      <a:cubicBezTo>
                        <a:pt x="1995" y="4857"/>
                        <a:pt x="2511" y="4269"/>
                        <a:pt x="2511" y="4268"/>
                      </a:cubicBezTo>
                      <a:lnTo>
                        <a:pt x="2511" y="4268"/>
                      </a:lnTo>
                      <a:cubicBezTo>
                        <a:pt x="2210" y="4506"/>
                        <a:pt x="1947" y="4627"/>
                        <a:pt x="1722" y="4627"/>
                      </a:cubicBezTo>
                      <a:cubicBezTo>
                        <a:pt x="1268" y="4627"/>
                        <a:pt x="968" y="4136"/>
                        <a:pt x="819" y="3121"/>
                      </a:cubicBezTo>
                      <a:cubicBezTo>
                        <a:pt x="596" y="1602"/>
                        <a:pt x="1459" y="554"/>
                        <a:pt x="1459" y="554"/>
                      </a:cubicBezTo>
                      <a:cubicBezTo>
                        <a:pt x="1778" y="1261"/>
                        <a:pt x="2273" y="1443"/>
                        <a:pt x="2698" y="1443"/>
                      </a:cubicBezTo>
                      <a:cubicBezTo>
                        <a:pt x="3149" y="1443"/>
                        <a:pt x="3521" y="1238"/>
                        <a:pt x="3522" y="1238"/>
                      </a:cubicBezTo>
                      <a:lnTo>
                        <a:pt x="3522" y="1238"/>
                      </a:lnTo>
                      <a:cubicBezTo>
                        <a:pt x="3306" y="1318"/>
                        <a:pt x="3112" y="1353"/>
                        <a:pt x="2938" y="1353"/>
                      </a:cubicBezTo>
                      <a:cubicBezTo>
                        <a:pt x="1850" y="1353"/>
                        <a:pt x="1531" y="1"/>
                        <a:pt x="1531" y="1"/>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6" name="Google Shape;2516;p18"/>
                <p:cNvSpPr/>
                <p:nvPr/>
              </p:nvSpPr>
              <p:spPr>
                <a:xfrm>
                  <a:off x="3591350" y="2235575"/>
                  <a:ext cx="21875" cy="27500"/>
                </a:xfrm>
                <a:custGeom>
                  <a:avLst/>
                  <a:gdLst/>
                  <a:ahLst/>
                  <a:cxnLst/>
                  <a:rect l="l" t="t" r="r" b="b"/>
                  <a:pathLst>
                    <a:path w="875" h="1100" extrusionOk="0">
                      <a:moveTo>
                        <a:pt x="205" y="1"/>
                      </a:moveTo>
                      <a:cubicBezTo>
                        <a:pt x="139" y="1"/>
                        <a:pt x="71" y="34"/>
                        <a:pt x="1" y="112"/>
                      </a:cubicBezTo>
                      <a:cubicBezTo>
                        <a:pt x="1" y="112"/>
                        <a:pt x="97" y="1081"/>
                        <a:pt x="874" y="1099"/>
                      </a:cubicBezTo>
                      <a:cubicBezTo>
                        <a:pt x="874" y="1099"/>
                        <a:pt x="584" y="1"/>
                        <a:pt x="205" y="1"/>
                      </a:cubicBezTo>
                      <a:close/>
                    </a:path>
                  </a:pathLst>
                </a:custGeom>
                <a:solidFill>
                  <a:srgbClr val="D95E0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7" name="Google Shape;2517;p18"/>
                <p:cNvSpPr/>
                <p:nvPr/>
              </p:nvSpPr>
              <p:spPr>
                <a:xfrm>
                  <a:off x="3597400" y="2158150"/>
                  <a:ext cx="33425" cy="28950"/>
                </a:xfrm>
                <a:custGeom>
                  <a:avLst/>
                  <a:gdLst/>
                  <a:ahLst/>
                  <a:cxnLst/>
                  <a:rect l="l" t="t" r="r" b="b"/>
                  <a:pathLst>
                    <a:path w="1337" h="1158" extrusionOk="0">
                      <a:moveTo>
                        <a:pt x="478" y="0"/>
                      </a:moveTo>
                      <a:cubicBezTo>
                        <a:pt x="478" y="0"/>
                        <a:pt x="1" y="915"/>
                        <a:pt x="244" y="994"/>
                      </a:cubicBezTo>
                      <a:cubicBezTo>
                        <a:pt x="270" y="1002"/>
                        <a:pt x="296" y="1006"/>
                        <a:pt x="323" y="1006"/>
                      </a:cubicBezTo>
                      <a:cubicBezTo>
                        <a:pt x="550" y="1006"/>
                        <a:pt x="798" y="741"/>
                        <a:pt x="798" y="741"/>
                      </a:cubicBezTo>
                      <a:lnTo>
                        <a:pt x="798" y="741"/>
                      </a:lnTo>
                      <a:cubicBezTo>
                        <a:pt x="798" y="741"/>
                        <a:pt x="731" y="1109"/>
                        <a:pt x="917" y="1153"/>
                      </a:cubicBezTo>
                      <a:cubicBezTo>
                        <a:pt x="929" y="1156"/>
                        <a:pt x="942" y="1158"/>
                        <a:pt x="955" y="1158"/>
                      </a:cubicBezTo>
                      <a:cubicBezTo>
                        <a:pt x="1132" y="1158"/>
                        <a:pt x="1336" y="881"/>
                        <a:pt x="1336" y="881"/>
                      </a:cubicBezTo>
                      <a:cubicBezTo>
                        <a:pt x="754" y="837"/>
                        <a:pt x="478" y="0"/>
                        <a:pt x="4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8" name="Google Shape;2518;p18"/>
                <p:cNvSpPr/>
                <p:nvPr/>
              </p:nvSpPr>
              <p:spPr>
                <a:xfrm>
                  <a:off x="3548525" y="2052650"/>
                  <a:ext cx="115900" cy="80025"/>
                </a:xfrm>
                <a:custGeom>
                  <a:avLst/>
                  <a:gdLst/>
                  <a:ahLst/>
                  <a:cxnLst/>
                  <a:rect l="l" t="t" r="r" b="b"/>
                  <a:pathLst>
                    <a:path w="4636" h="3201" extrusionOk="0">
                      <a:moveTo>
                        <a:pt x="2990" y="0"/>
                      </a:moveTo>
                      <a:cubicBezTo>
                        <a:pt x="2586" y="0"/>
                        <a:pt x="2136" y="102"/>
                        <a:pt x="1698" y="312"/>
                      </a:cubicBezTo>
                      <a:cubicBezTo>
                        <a:pt x="607" y="838"/>
                        <a:pt x="0" y="1840"/>
                        <a:pt x="343" y="2551"/>
                      </a:cubicBezTo>
                      <a:cubicBezTo>
                        <a:pt x="548" y="2976"/>
                        <a:pt x="1045" y="3201"/>
                        <a:pt x="1645" y="3201"/>
                      </a:cubicBezTo>
                      <a:cubicBezTo>
                        <a:pt x="2049" y="3201"/>
                        <a:pt x="2499" y="3099"/>
                        <a:pt x="2938" y="2888"/>
                      </a:cubicBezTo>
                      <a:cubicBezTo>
                        <a:pt x="4029" y="2362"/>
                        <a:pt x="4636" y="1361"/>
                        <a:pt x="4293" y="650"/>
                      </a:cubicBezTo>
                      <a:cubicBezTo>
                        <a:pt x="4088" y="225"/>
                        <a:pt x="3590" y="0"/>
                        <a:pt x="29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9" name="Google Shape;2519;p18"/>
                <p:cNvSpPr/>
                <p:nvPr/>
              </p:nvSpPr>
              <p:spPr>
                <a:xfrm>
                  <a:off x="3566800" y="2089975"/>
                  <a:ext cx="34350" cy="35225"/>
                </a:xfrm>
                <a:custGeom>
                  <a:avLst/>
                  <a:gdLst/>
                  <a:ahLst/>
                  <a:cxnLst/>
                  <a:rect l="l" t="t" r="r" b="b"/>
                  <a:pathLst>
                    <a:path w="1374" h="1409" extrusionOk="0">
                      <a:moveTo>
                        <a:pt x="688" y="1"/>
                      </a:moveTo>
                      <a:cubicBezTo>
                        <a:pt x="309" y="1"/>
                        <a:pt x="0" y="316"/>
                        <a:pt x="0" y="704"/>
                      </a:cubicBezTo>
                      <a:cubicBezTo>
                        <a:pt x="0" y="1095"/>
                        <a:pt x="309" y="1408"/>
                        <a:pt x="688" y="1408"/>
                      </a:cubicBezTo>
                      <a:cubicBezTo>
                        <a:pt x="1066" y="1408"/>
                        <a:pt x="1374" y="1093"/>
                        <a:pt x="1374" y="704"/>
                      </a:cubicBezTo>
                      <a:cubicBezTo>
                        <a:pt x="1374" y="316"/>
                        <a:pt x="1065" y="3"/>
                        <a:pt x="688" y="1"/>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20" name="Google Shape;2520;p18"/>
                <p:cNvSpPr/>
                <p:nvPr/>
              </p:nvSpPr>
              <p:spPr>
                <a:xfrm>
                  <a:off x="3668375" y="2038350"/>
                  <a:ext cx="91850" cy="58975"/>
                </a:xfrm>
                <a:custGeom>
                  <a:avLst/>
                  <a:gdLst/>
                  <a:ahLst/>
                  <a:cxnLst/>
                  <a:rect l="l" t="t" r="r" b="b"/>
                  <a:pathLst>
                    <a:path w="3674" h="2359" extrusionOk="0">
                      <a:moveTo>
                        <a:pt x="1925" y="1"/>
                      </a:moveTo>
                      <a:cubicBezTo>
                        <a:pt x="1876" y="1"/>
                        <a:pt x="1826" y="2"/>
                        <a:pt x="1776" y="5"/>
                      </a:cubicBezTo>
                      <a:cubicBezTo>
                        <a:pt x="780" y="56"/>
                        <a:pt x="0" y="625"/>
                        <a:pt x="34" y="1274"/>
                      </a:cubicBezTo>
                      <a:cubicBezTo>
                        <a:pt x="67" y="1892"/>
                        <a:pt x="823" y="2358"/>
                        <a:pt x="1753" y="2358"/>
                      </a:cubicBezTo>
                      <a:cubicBezTo>
                        <a:pt x="1801" y="2358"/>
                        <a:pt x="1850" y="2357"/>
                        <a:pt x="1899" y="2354"/>
                      </a:cubicBezTo>
                      <a:cubicBezTo>
                        <a:pt x="2895" y="2303"/>
                        <a:pt x="3674" y="1734"/>
                        <a:pt x="3641" y="1085"/>
                      </a:cubicBezTo>
                      <a:cubicBezTo>
                        <a:pt x="3608" y="468"/>
                        <a:pt x="2853" y="1"/>
                        <a:pt x="19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21" name="Google Shape;2521;p18"/>
                <p:cNvSpPr/>
                <p:nvPr/>
              </p:nvSpPr>
              <p:spPr>
                <a:xfrm>
                  <a:off x="3682150" y="2067825"/>
                  <a:ext cx="23975" cy="24550"/>
                </a:xfrm>
                <a:custGeom>
                  <a:avLst/>
                  <a:gdLst/>
                  <a:ahLst/>
                  <a:cxnLst/>
                  <a:rect l="l" t="t" r="r" b="b"/>
                  <a:pathLst>
                    <a:path w="959" h="982" extrusionOk="0">
                      <a:moveTo>
                        <a:pt x="479" y="0"/>
                      </a:moveTo>
                      <a:cubicBezTo>
                        <a:pt x="216" y="0"/>
                        <a:pt x="1" y="221"/>
                        <a:pt x="1" y="491"/>
                      </a:cubicBezTo>
                      <a:cubicBezTo>
                        <a:pt x="1" y="761"/>
                        <a:pt x="214" y="982"/>
                        <a:pt x="479" y="982"/>
                      </a:cubicBezTo>
                      <a:cubicBezTo>
                        <a:pt x="743" y="982"/>
                        <a:pt x="958" y="761"/>
                        <a:pt x="958" y="491"/>
                      </a:cubicBezTo>
                      <a:cubicBezTo>
                        <a:pt x="958" y="221"/>
                        <a:pt x="744" y="0"/>
                        <a:pt x="479"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22" name="Google Shape;2522;p18"/>
                <p:cNvSpPr/>
                <p:nvPr/>
              </p:nvSpPr>
              <p:spPr>
                <a:xfrm>
                  <a:off x="3540850" y="2009325"/>
                  <a:ext cx="75575" cy="64175"/>
                </a:xfrm>
                <a:custGeom>
                  <a:avLst/>
                  <a:gdLst/>
                  <a:ahLst/>
                  <a:cxnLst/>
                  <a:rect l="l" t="t" r="r" b="b"/>
                  <a:pathLst>
                    <a:path w="3023" h="2567" extrusionOk="0">
                      <a:moveTo>
                        <a:pt x="3011" y="0"/>
                      </a:moveTo>
                      <a:cubicBezTo>
                        <a:pt x="229" y="59"/>
                        <a:pt x="2" y="2499"/>
                        <a:pt x="0" y="2523"/>
                      </a:cubicBezTo>
                      <a:lnTo>
                        <a:pt x="546" y="2566"/>
                      </a:lnTo>
                      <a:cubicBezTo>
                        <a:pt x="553" y="2485"/>
                        <a:pt x="730" y="595"/>
                        <a:pt x="3023" y="548"/>
                      </a:cubicBezTo>
                      <a:lnTo>
                        <a:pt x="3011"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23" name="Google Shape;2523;p18"/>
                <p:cNvSpPr/>
                <p:nvPr/>
              </p:nvSpPr>
              <p:spPr>
                <a:xfrm>
                  <a:off x="3660750" y="1995225"/>
                  <a:ext cx="90025" cy="36250"/>
                </a:xfrm>
                <a:custGeom>
                  <a:avLst/>
                  <a:gdLst/>
                  <a:ahLst/>
                  <a:cxnLst/>
                  <a:rect l="l" t="t" r="r" b="b"/>
                  <a:pathLst>
                    <a:path w="3601" h="1450" extrusionOk="0">
                      <a:moveTo>
                        <a:pt x="1223" y="0"/>
                      </a:moveTo>
                      <a:cubicBezTo>
                        <a:pt x="849" y="0"/>
                        <a:pt x="439" y="73"/>
                        <a:pt x="1" y="256"/>
                      </a:cubicBezTo>
                      <a:lnTo>
                        <a:pt x="211" y="761"/>
                      </a:lnTo>
                      <a:cubicBezTo>
                        <a:pt x="580" y="607"/>
                        <a:pt x="924" y="546"/>
                        <a:pt x="1236" y="546"/>
                      </a:cubicBezTo>
                      <a:cubicBezTo>
                        <a:pt x="2406" y="546"/>
                        <a:pt x="3140" y="1403"/>
                        <a:pt x="3180" y="1449"/>
                      </a:cubicBezTo>
                      <a:lnTo>
                        <a:pt x="3601" y="1099"/>
                      </a:lnTo>
                      <a:cubicBezTo>
                        <a:pt x="3589" y="1086"/>
                        <a:pt x="2670" y="0"/>
                        <a:pt x="1223"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24" name="Google Shape;2524;p18"/>
                <p:cNvSpPr/>
                <p:nvPr/>
              </p:nvSpPr>
              <p:spPr>
                <a:xfrm>
                  <a:off x="3886200" y="1664675"/>
                  <a:ext cx="76775" cy="110650"/>
                </a:xfrm>
                <a:custGeom>
                  <a:avLst/>
                  <a:gdLst/>
                  <a:ahLst/>
                  <a:cxnLst/>
                  <a:rect l="l" t="t" r="r" b="b"/>
                  <a:pathLst>
                    <a:path w="3071" h="4426" extrusionOk="0">
                      <a:moveTo>
                        <a:pt x="214" y="0"/>
                      </a:moveTo>
                      <a:lnTo>
                        <a:pt x="1" y="302"/>
                      </a:lnTo>
                      <a:cubicBezTo>
                        <a:pt x="1303" y="1710"/>
                        <a:pt x="1093" y="3626"/>
                        <a:pt x="1093" y="3626"/>
                      </a:cubicBezTo>
                      <a:lnTo>
                        <a:pt x="1125" y="3682"/>
                      </a:lnTo>
                      <a:lnTo>
                        <a:pt x="2297" y="4425"/>
                      </a:lnTo>
                      <a:lnTo>
                        <a:pt x="3070" y="3892"/>
                      </a:lnTo>
                      <a:lnTo>
                        <a:pt x="2869" y="2334"/>
                      </a:lnTo>
                      <a:lnTo>
                        <a:pt x="2838" y="2268"/>
                      </a:lnTo>
                      <a:cubicBezTo>
                        <a:pt x="1735" y="2210"/>
                        <a:pt x="214" y="0"/>
                        <a:pt x="214" y="0"/>
                      </a:cubicBez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25" name="Google Shape;2525;p18"/>
                <p:cNvSpPr/>
                <p:nvPr/>
              </p:nvSpPr>
              <p:spPr>
                <a:xfrm>
                  <a:off x="3914325" y="1723025"/>
                  <a:ext cx="120000" cy="184250"/>
                </a:xfrm>
                <a:custGeom>
                  <a:avLst/>
                  <a:gdLst/>
                  <a:ahLst/>
                  <a:cxnLst/>
                  <a:rect l="l" t="t" r="r" b="b"/>
                  <a:pathLst>
                    <a:path w="4800" h="7370" extrusionOk="0">
                      <a:moveTo>
                        <a:pt x="1744" y="0"/>
                      </a:moveTo>
                      <a:cubicBezTo>
                        <a:pt x="1291" y="184"/>
                        <a:pt x="1294" y="764"/>
                        <a:pt x="1350" y="1139"/>
                      </a:cubicBezTo>
                      <a:cubicBezTo>
                        <a:pt x="1187" y="1025"/>
                        <a:pt x="1069" y="978"/>
                        <a:pt x="987" y="978"/>
                      </a:cubicBezTo>
                      <a:cubicBezTo>
                        <a:pt x="795" y="978"/>
                        <a:pt x="793" y="1235"/>
                        <a:pt x="837" y="1485"/>
                      </a:cubicBezTo>
                      <a:cubicBezTo>
                        <a:pt x="611" y="1330"/>
                        <a:pt x="424" y="1280"/>
                        <a:pt x="277" y="1280"/>
                      </a:cubicBezTo>
                      <a:cubicBezTo>
                        <a:pt x="158" y="1280"/>
                        <a:pt x="66" y="1313"/>
                        <a:pt x="0" y="1349"/>
                      </a:cubicBezTo>
                      <a:lnTo>
                        <a:pt x="3463" y="7369"/>
                      </a:lnTo>
                      <a:lnTo>
                        <a:pt x="4800" y="6638"/>
                      </a:lnTo>
                      <a:lnTo>
                        <a:pt x="1744" y="0"/>
                      </a:ln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26" name="Google Shape;2526;p18"/>
                <p:cNvSpPr/>
                <p:nvPr/>
              </p:nvSpPr>
              <p:spPr>
                <a:xfrm>
                  <a:off x="3925925" y="1744500"/>
                  <a:ext cx="97175" cy="167850"/>
                </a:xfrm>
                <a:custGeom>
                  <a:avLst/>
                  <a:gdLst/>
                  <a:ahLst/>
                  <a:cxnLst/>
                  <a:rect l="l" t="t" r="r" b="b"/>
                  <a:pathLst>
                    <a:path w="3887" h="6714" extrusionOk="0">
                      <a:moveTo>
                        <a:pt x="96" y="1"/>
                      </a:moveTo>
                      <a:lnTo>
                        <a:pt x="1" y="55"/>
                      </a:lnTo>
                      <a:lnTo>
                        <a:pt x="3790" y="6713"/>
                      </a:lnTo>
                      <a:lnTo>
                        <a:pt x="3887" y="6660"/>
                      </a:lnTo>
                      <a:lnTo>
                        <a:pt x="96" y="1"/>
                      </a:ln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27" name="Google Shape;2527;p18"/>
                <p:cNvSpPr/>
                <p:nvPr/>
              </p:nvSpPr>
              <p:spPr>
                <a:xfrm>
                  <a:off x="3932800" y="1728775"/>
                  <a:ext cx="99200" cy="163200"/>
                </a:xfrm>
                <a:custGeom>
                  <a:avLst/>
                  <a:gdLst/>
                  <a:ahLst/>
                  <a:cxnLst/>
                  <a:rect l="l" t="t" r="r" b="b"/>
                  <a:pathLst>
                    <a:path w="3968" h="6528" extrusionOk="0">
                      <a:moveTo>
                        <a:pt x="94" y="0"/>
                      </a:moveTo>
                      <a:lnTo>
                        <a:pt x="0" y="55"/>
                      </a:lnTo>
                      <a:lnTo>
                        <a:pt x="3873" y="6528"/>
                      </a:lnTo>
                      <a:lnTo>
                        <a:pt x="3968" y="6472"/>
                      </a:lnTo>
                      <a:lnTo>
                        <a:pt x="94" y="0"/>
                      </a:ln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28" name="Google Shape;2528;p18"/>
                <p:cNvSpPr/>
                <p:nvPr/>
              </p:nvSpPr>
              <p:spPr>
                <a:xfrm>
                  <a:off x="3924575" y="1906350"/>
                  <a:ext cx="113850" cy="241150"/>
                </a:xfrm>
                <a:custGeom>
                  <a:avLst/>
                  <a:gdLst/>
                  <a:ahLst/>
                  <a:cxnLst/>
                  <a:rect l="l" t="t" r="r" b="b"/>
                  <a:pathLst>
                    <a:path w="4554" h="9646" extrusionOk="0">
                      <a:moveTo>
                        <a:pt x="3427" y="0"/>
                      </a:moveTo>
                      <a:lnTo>
                        <a:pt x="1" y="9646"/>
                      </a:lnTo>
                      <a:lnTo>
                        <a:pt x="1" y="9646"/>
                      </a:lnTo>
                      <a:lnTo>
                        <a:pt x="4553" y="865"/>
                      </a:lnTo>
                      <a:lnTo>
                        <a:pt x="3427" y="0"/>
                      </a:lnTo>
                      <a:close/>
                    </a:path>
                  </a:pathLst>
                </a:custGeom>
                <a:solidFill>
                  <a:srgbClr val="D95E0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29" name="Google Shape;2529;p18"/>
                <p:cNvSpPr/>
                <p:nvPr/>
              </p:nvSpPr>
              <p:spPr>
                <a:xfrm>
                  <a:off x="3998225" y="1846575"/>
                  <a:ext cx="102650" cy="124125"/>
                </a:xfrm>
                <a:custGeom>
                  <a:avLst/>
                  <a:gdLst/>
                  <a:ahLst/>
                  <a:cxnLst/>
                  <a:rect l="l" t="t" r="r" b="b"/>
                  <a:pathLst>
                    <a:path w="4106" h="4965" extrusionOk="0">
                      <a:moveTo>
                        <a:pt x="2379" y="0"/>
                      </a:moveTo>
                      <a:lnTo>
                        <a:pt x="1" y="1950"/>
                      </a:lnTo>
                      <a:lnTo>
                        <a:pt x="727" y="2718"/>
                      </a:lnTo>
                      <a:cubicBezTo>
                        <a:pt x="727" y="2718"/>
                        <a:pt x="1363" y="4964"/>
                        <a:pt x="2272" y="4964"/>
                      </a:cubicBezTo>
                      <a:cubicBezTo>
                        <a:pt x="2428" y="4964"/>
                        <a:pt x="2593" y="4897"/>
                        <a:pt x="2764" y="4741"/>
                      </a:cubicBezTo>
                      <a:cubicBezTo>
                        <a:pt x="4105" y="3513"/>
                        <a:pt x="2379" y="0"/>
                        <a:pt x="2379" y="0"/>
                      </a:cubicBezTo>
                      <a:close/>
                    </a:path>
                  </a:pathLst>
                </a:custGeom>
                <a:solidFill>
                  <a:srgbClr val="D95E0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0" name="Google Shape;2530;p18"/>
                <p:cNvSpPr/>
                <p:nvPr/>
              </p:nvSpPr>
              <p:spPr>
                <a:xfrm>
                  <a:off x="3934875" y="1870475"/>
                  <a:ext cx="89650" cy="65250"/>
                </a:xfrm>
                <a:custGeom>
                  <a:avLst/>
                  <a:gdLst/>
                  <a:ahLst/>
                  <a:cxnLst/>
                  <a:rect l="l" t="t" r="r" b="b"/>
                  <a:pathLst>
                    <a:path w="3586" h="2610" extrusionOk="0">
                      <a:moveTo>
                        <a:pt x="1393" y="1"/>
                      </a:moveTo>
                      <a:cubicBezTo>
                        <a:pt x="1129" y="1"/>
                        <a:pt x="894" y="95"/>
                        <a:pt x="726" y="329"/>
                      </a:cubicBezTo>
                      <a:cubicBezTo>
                        <a:pt x="1" y="1336"/>
                        <a:pt x="3048" y="2609"/>
                        <a:pt x="3048" y="2609"/>
                      </a:cubicBezTo>
                      <a:lnTo>
                        <a:pt x="3134" y="1782"/>
                      </a:lnTo>
                      <a:cubicBezTo>
                        <a:pt x="3420" y="1760"/>
                        <a:pt x="3586" y="1622"/>
                        <a:pt x="3535" y="1420"/>
                      </a:cubicBezTo>
                      <a:cubicBezTo>
                        <a:pt x="3436" y="1023"/>
                        <a:pt x="2261" y="1"/>
                        <a:pt x="1393" y="1"/>
                      </a:cubicBezTo>
                      <a:close/>
                    </a:path>
                  </a:pathLst>
                </a:custGeom>
                <a:solidFill>
                  <a:srgbClr val="D95E0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1" name="Google Shape;2531;p18"/>
                <p:cNvSpPr/>
                <p:nvPr/>
              </p:nvSpPr>
              <p:spPr>
                <a:xfrm>
                  <a:off x="3955950" y="1870475"/>
                  <a:ext cx="69125" cy="44625"/>
                </a:xfrm>
                <a:custGeom>
                  <a:avLst/>
                  <a:gdLst/>
                  <a:ahLst/>
                  <a:cxnLst/>
                  <a:rect l="l" t="t" r="r" b="b"/>
                  <a:pathLst>
                    <a:path w="2765" h="1785" extrusionOk="0">
                      <a:moveTo>
                        <a:pt x="550" y="1"/>
                      </a:moveTo>
                      <a:cubicBezTo>
                        <a:pt x="344" y="1"/>
                        <a:pt x="154" y="58"/>
                        <a:pt x="1" y="196"/>
                      </a:cubicBezTo>
                      <a:cubicBezTo>
                        <a:pt x="1" y="196"/>
                        <a:pt x="170" y="127"/>
                        <a:pt x="453" y="127"/>
                      </a:cubicBezTo>
                      <a:cubicBezTo>
                        <a:pt x="819" y="127"/>
                        <a:pt x="1377" y="243"/>
                        <a:pt x="2006" y="776"/>
                      </a:cubicBezTo>
                      <a:cubicBezTo>
                        <a:pt x="2764" y="1418"/>
                        <a:pt x="2559" y="1666"/>
                        <a:pt x="2147" y="1666"/>
                      </a:cubicBezTo>
                      <a:cubicBezTo>
                        <a:pt x="1953" y="1666"/>
                        <a:pt x="1714" y="1611"/>
                        <a:pt x="1508" y="1517"/>
                      </a:cubicBezTo>
                      <a:cubicBezTo>
                        <a:pt x="861" y="1223"/>
                        <a:pt x="445" y="824"/>
                        <a:pt x="445" y="823"/>
                      </a:cubicBezTo>
                      <a:lnTo>
                        <a:pt x="445" y="823"/>
                      </a:lnTo>
                      <a:cubicBezTo>
                        <a:pt x="1065" y="1522"/>
                        <a:pt x="1754" y="1785"/>
                        <a:pt x="2206" y="1785"/>
                      </a:cubicBezTo>
                      <a:cubicBezTo>
                        <a:pt x="2543" y="1785"/>
                        <a:pt x="2748" y="1639"/>
                        <a:pt x="2693" y="1419"/>
                      </a:cubicBezTo>
                      <a:cubicBezTo>
                        <a:pt x="2593" y="1023"/>
                        <a:pt x="1419" y="1"/>
                        <a:pt x="550" y="1"/>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2" name="Google Shape;2532;p18"/>
                <p:cNvSpPr/>
                <p:nvPr/>
              </p:nvSpPr>
              <p:spPr>
                <a:xfrm>
                  <a:off x="4016375" y="1914500"/>
                  <a:ext cx="50950" cy="56150"/>
                </a:xfrm>
                <a:custGeom>
                  <a:avLst/>
                  <a:gdLst/>
                  <a:ahLst/>
                  <a:cxnLst/>
                  <a:rect l="l" t="t" r="r" b="b"/>
                  <a:pathLst>
                    <a:path w="2038" h="2246" extrusionOk="0">
                      <a:moveTo>
                        <a:pt x="2038" y="2023"/>
                      </a:moveTo>
                      <a:lnTo>
                        <a:pt x="2038" y="2023"/>
                      </a:lnTo>
                      <a:cubicBezTo>
                        <a:pt x="2038" y="2023"/>
                        <a:pt x="2038" y="2023"/>
                        <a:pt x="2038" y="2023"/>
                      </a:cubicBezTo>
                      <a:lnTo>
                        <a:pt x="2038" y="2023"/>
                      </a:lnTo>
                      <a:cubicBezTo>
                        <a:pt x="2038" y="2023"/>
                        <a:pt x="2038" y="2023"/>
                        <a:pt x="2038" y="2023"/>
                      </a:cubicBezTo>
                      <a:close/>
                      <a:moveTo>
                        <a:pt x="1" y="0"/>
                      </a:moveTo>
                      <a:cubicBezTo>
                        <a:pt x="1" y="1"/>
                        <a:pt x="637" y="2246"/>
                        <a:pt x="1546" y="2246"/>
                      </a:cubicBezTo>
                      <a:cubicBezTo>
                        <a:pt x="1702" y="2246"/>
                        <a:pt x="1867" y="2179"/>
                        <a:pt x="2038" y="2023"/>
                      </a:cubicBezTo>
                      <a:lnTo>
                        <a:pt x="2038" y="2023"/>
                      </a:lnTo>
                      <a:cubicBezTo>
                        <a:pt x="2033" y="2027"/>
                        <a:pt x="1929" y="2105"/>
                        <a:pt x="1750" y="2105"/>
                      </a:cubicBezTo>
                      <a:cubicBezTo>
                        <a:pt x="1396" y="2105"/>
                        <a:pt x="749" y="1798"/>
                        <a:pt x="1"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3" name="Google Shape;2533;p18"/>
                <p:cNvSpPr/>
                <p:nvPr/>
              </p:nvSpPr>
              <p:spPr>
                <a:xfrm>
                  <a:off x="4038725" y="1924875"/>
                  <a:ext cx="43125" cy="33400"/>
                </a:xfrm>
                <a:custGeom>
                  <a:avLst/>
                  <a:gdLst/>
                  <a:ahLst/>
                  <a:cxnLst/>
                  <a:rect l="l" t="t" r="r" b="b"/>
                  <a:pathLst>
                    <a:path w="1725" h="1336" extrusionOk="0">
                      <a:moveTo>
                        <a:pt x="1658" y="0"/>
                      </a:moveTo>
                      <a:lnTo>
                        <a:pt x="1" y="1250"/>
                      </a:lnTo>
                      <a:lnTo>
                        <a:pt x="67" y="1336"/>
                      </a:lnTo>
                      <a:lnTo>
                        <a:pt x="1724" y="88"/>
                      </a:lnTo>
                      <a:lnTo>
                        <a:pt x="1658"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4" name="Google Shape;2534;p18"/>
                <p:cNvSpPr/>
                <p:nvPr/>
              </p:nvSpPr>
              <p:spPr>
                <a:xfrm>
                  <a:off x="4023475" y="1894900"/>
                  <a:ext cx="54300" cy="39675"/>
                </a:xfrm>
                <a:custGeom>
                  <a:avLst/>
                  <a:gdLst/>
                  <a:ahLst/>
                  <a:cxnLst/>
                  <a:rect l="l" t="t" r="r" b="b"/>
                  <a:pathLst>
                    <a:path w="2172" h="1587" extrusionOk="0">
                      <a:moveTo>
                        <a:pt x="2109" y="1"/>
                      </a:moveTo>
                      <a:lnTo>
                        <a:pt x="0" y="1497"/>
                      </a:lnTo>
                      <a:lnTo>
                        <a:pt x="63" y="1587"/>
                      </a:lnTo>
                      <a:lnTo>
                        <a:pt x="2172" y="90"/>
                      </a:lnTo>
                      <a:lnTo>
                        <a:pt x="2109" y="1"/>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5" name="Google Shape;2535;p18"/>
                <p:cNvSpPr/>
                <p:nvPr/>
              </p:nvSpPr>
              <p:spPr>
                <a:xfrm>
                  <a:off x="4020325" y="1872525"/>
                  <a:ext cx="50750" cy="31350"/>
                </a:xfrm>
                <a:custGeom>
                  <a:avLst/>
                  <a:gdLst/>
                  <a:ahLst/>
                  <a:cxnLst/>
                  <a:rect l="l" t="t" r="r" b="b"/>
                  <a:pathLst>
                    <a:path w="2030" h="1254" extrusionOk="0">
                      <a:moveTo>
                        <a:pt x="1974" y="0"/>
                      </a:moveTo>
                      <a:lnTo>
                        <a:pt x="1" y="1160"/>
                      </a:lnTo>
                      <a:lnTo>
                        <a:pt x="56" y="1254"/>
                      </a:lnTo>
                      <a:lnTo>
                        <a:pt x="2030" y="94"/>
                      </a:lnTo>
                      <a:lnTo>
                        <a:pt x="1974"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6" name="Google Shape;2536;p18"/>
                <p:cNvSpPr/>
                <p:nvPr/>
              </p:nvSpPr>
              <p:spPr>
                <a:xfrm>
                  <a:off x="2989825" y="1848350"/>
                  <a:ext cx="237050" cy="358150"/>
                </a:xfrm>
                <a:custGeom>
                  <a:avLst/>
                  <a:gdLst/>
                  <a:ahLst/>
                  <a:cxnLst/>
                  <a:rect l="l" t="t" r="r" b="b"/>
                  <a:pathLst>
                    <a:path w="9482" h="14326" extrusionOk="0">
                      <a:moveTo>
                        <a:pt x="1774" y="0"/>
                      </a:moveTo>
                      <a:lnTo>
                        <a:pt x="862" y="1087"/>
                      </a:lnTo>
                      <a:lnTo>
                        <a:pt x="0" y="13868"/>
                      </a:lnTo>
                      <a:lnTo>
                        <a:pt x="7596" y="14326"/>
                      </a:lnTo>
                      <a:lnTo>
                        <a:pt x="7866" y="12714"/>
                      </a:lnTo>
                      <a:lnTo>
                        <a:pt x="9039" y="8980"/>
                      </a:lnTo>
                      <a:lnTo>
                        <a:pt x="8672" y="7944"/>
                      </a:lnTo>
                      <a:lnTo>
                        <a:pt x="9482" y="3134"/>
                      </a:lnTo>
                      <a:lnTo>
                        <a:pt x="1774" y="0"/>
                      </a:ln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7" name="Google Shape;2537;p18"/>
                <p:cNvSpPr/>
                <p:nvPr/>
              </p:nvSpPr>
              <p:spPr>
                <a:xfrm>
                  <a:off x="2994950" y="2172550"/>
                  <a:ext cx="188150" cy="30975"/>
                </a:xfrm>
                <a:custGeom>
                  <a:avLst/>
                  <a:gdLst/>
                  <a:ahLst/>
                  <a:cxnLst/>
                  <a:rect l="l" t="t" r="r" b="b"/>
                  <a:pathLst>
                    <a:path w="7526" h="1239" extrusionOk="0">
                      <a:moveTo>
                        <a:pt x="880" y="0"/>
                      </a:moveTo>
                      <a:cubicBezTo>
                        <a:pt x="738" y="0"/>
                        <a:pt x="223" y="48"/>
                        <a:pt x="1" y="722"/>
                      </a:cubicBezTo>
                      <a:lnTo>
                        <a:pt x="7411" y="1239"/>
                      </a:lnTo>
                      <a:lnTo>
                        <a:pt x="7525" y="555"/>
                      </a:lnTo>
                      <a:lnTo>
                        <a:pt x="917" y="2"/>
                      </a:lnTo>
                      <a:cubicBezTo>
                        <a:pt x="917" y="2"/>
                        <a:pt x="904" y="0"/>
                        <a:pt x="8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8" name="Google Shape;2538;p18"/>
                <p:cNvSpPr/>
                <p:nvPr/>
              </p:nvSpPr>
              <p:spPr>
                <a:xfrm>
                  <a:off x="3015050" y="1848275"/>
                  <a:ext cx="168150" cy="339525"/>
                </a:xfrm>
                <a:custGeom>
                  <a:avLst/>
                  <a:gdLst/>
                  <a:ahLst/>
                  <a:cxnLst/>
                  <a:rect l="l" t="t" r="r" b="b"/>
                  <a:pathLst>
                    <a:path w="6726" h="13581" extrusionOk="0">
                      <a:moveTo>
                        <a:pt x="711" y="0"/>
                      </a:moveTo>
                      <a:lnTo>
                        <a:pt x="0" y="13021"/>
                      </a:lnTo>
                      <a:lnTo>
                        <a:pt x="6716" y="13580"/>
                      </a:lnTo>
                      <a:lnTo>
                        <a:pt x="6725" y="13472"/>
                      </a:lnTo>
                      <a:lnTo>
                        <a:pt x="116" y="12922"/>
                      </a:lnTo>
                      <a:lnTo>
                        <a:pt x="820" y="8"/>
                      </a:lnTo>
                      <a:lnTo>
                        <a:pt x="711"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9" name="Google Shape;2539;p18"/>
                <p:cNvSpPr/>
                <p:nvPr/>
              </p:nvSpPr>
              <p:spPr>
                <a:xfrm>
                  <a:off x="3021100" y="1866500"/>
                  <a:ext cx="199150" cy="312575"/>
                </a:xfrm>
                <a:custGeom>
                  <a:avLst/>
                  <a:gdLst/>
                  <a:ahLst/>
                  <a:cxnLst/>
                  <a:rect l="l" t="t" r="r" b="b"/>
                  <a:pathLst>
                    <a:path w="7966" h="12503" extrusionOk="0">
                      <a:moveTo>
                        <a:pt x="1145" y="457"/>
                      </a:moveTo>
                      <a:lnTo>
                        <a:pt x="7602" y="2817"/>
                      </a:lnTo>
                      <a:lnTo>
                        <a:pt x="6164" y="12147"/>
                      </a:lnTo>
                      <a:lnTo>
                        <a:pt x="351" y="11629"/>
                      </a:lnTo>
                      <a:lnTo>
                        <a:pt x="1145" y="457"/>
                      </a:lnTo>
                      <a:close/>
                      <a:moveTo>
                        <a:pt x="848" y="0"/>
                      </a:moveTo>
                      <a:lnTo>
                        <a:pt x="0" y="11928"/>
                      </a:lnTo>
                      <a:lnTo>
                        <a:pt x="6440" y="12502"/>
                      </a:lnTo>
                      <a:lnTo>
                        <a:pt x="7966" y="2602"/>
                      </a:lnTo>
                      <a:lnTo>
                        <a:pt x="848"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40" name="Google Shape;2540;p18"/>
                <p:cNvSpPr/>
                <p:nvPr/>
              </p:nvSpPr>
              <p:spPr>
                <a:xfrm>
                  <a:off x="3143700" y="2141450"/>
                  <a:ext cx="32200" cy="24475"/>
                </a:xfrm>
                <a:custGeom>
                  <a:avLst/>
                  <a:gdLst/>
                  <a:ahLst/>
                  <a:cxnLst/>
                  <a:rect l="l" t="t" r="r" b="b"/>
                  <a:pathLst>
                    <a:path w="1288" h="979" extrusionOk="0">
                      <a:moveTo>
                        <a:pt x="1288" y="0"/>
                      </a:moveTo>
                      <a:cubicBezTo>
                        <a:pt x="1131" y="796"/>
                        <a:pt x="2" y="874"/>
                        <a:pt x="1" y="875"/>
                      </a:cubicBezTo>
                      <a:lnTo>
                        <a:pt x="1156" y="979"/>
                      </a:lnTo>
                      <a:lnTo>
                        <a:pt x="1288"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41" name="Google Shape;2541;p18"/>
                <p:cNvSpPr/>
                <p:nvPr/>
              </p:nvSpPr>
              <p:spPr>
                <a:xfrm>
                  <a:off x="3034325" y="2124050"/>
                  <a:ext cx="24525" cy="29650"/>
                </a:xfrm>
                <a:custGeom>
                  <a:avLst/>
                  <a:gdLst/>
                  <a:ahLst/>
                  <a:cxnLst/>
                  <a:rect l="l" t="t" r="r" b="b"/>
                  <a:pathLst>
                    <a:path w="981" h="1186" extrusionOk="0">
                      <a:moveTo>
                        <a:pt x="258" y="1"/>
                      </a:moveTo>
                      <a:lnTo>
                        <a:pt x="0" y="1131"/>
                      </a:lnTo>
                      <a:lnTo>
                        <a:pt x="981" y="1186"/>
                      </a:lnTo>
                      <a:cubicBezTo>
                        <a:pt x="117" y="1108"/>
                        <a:pt x="258" y="1"/>
                        <a:pt x="258" y="1"/>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42" name="Google Shape;2542;p18"/>
                <p:cNvSpPr/>
                <p:nvPr/>
              </p:nvSpPr>
              <p:spPr>
                <a:xfrm>
                  <a:off x="3067375" y="1943100"/>
                  <a:ext cx="114025" cy="39350"/>
                </a:xfrm>
                <a:custGeom>
                  <a:avLst/>
                  <a:gdLst/>
                  <a:ahLst/>
                  <a:cxnLst/>
                  <a:rect l="l" t="t" r="r" b="b"/>
                  <a:pathLst>
                    <a:path w="4561" h="1574" extrusionOk="0">
                      <a:moveTo>
                        <a:pt x="136" y="0"/>
                      </a:moveTo>
                      <a:lnTo>
                        <a:pt x="0" y="643"/>
                      </a:lnTo>
                      <a:lnTo>
                        <a:pt x="4425" y="1574"/>
                      </a:lnTo>
                      <a:lnTo>
                        <a:pt x="4560" y="931"/>
                      </a:lnTo>
                      <a:lnTo>
                        <a:pt x="136"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43" name="Google Shape;2543;p18"/>
                <p:cNvSpPr/>
                <p:nvPr/>
              </p:nvSpPr>
              <p:spPr>
                <a:xfrm>
                  <a:off x="3083300" y="1981375"/>
                  <a:ext cx="71875" cy="28925"/>
                </a:xfrm>
                <a:custGeom>
                  <a:avLst/>
                  <a:gdLst/>
                  <a:ahLst/>
                  <a:cxnLst/>
                  <a:rect l="l" t="t" r="r" b="b"/>
                  <a:pathLst>
                    <a:path w="2875" h="1157" extrusionOk="0">
                      <a:moveTo>
                        <a:pt x="120" y="0"/>
                      </a:moveTo>
                      <a:lnTo>
                        <a:pt x="1" y="646"/>
                      </a:lnTo>
                      <a:lnTo>
                        <a:pt x="2755" y="1156"/>
                      </a:lnTo>
                      <a:lnTo>
                        <a:pt x="2874" y="511"/>
                      </a:lnTo>
                      <a:lnTo>
                        <a:pt x="120"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44" name="Google Shape;2544;p18"/>
                <p:cNvSpPr/>
                <p:nvPr/>
              </p:nvSpPr>
              <p:spPr>
                <a:xfrm>
                  <a:off x="3049650" y="1887275"/>
                  <a:ext cx="31475" cy="24175"/>
                </a:xfrm>
                <a:custGeom>
                  <a:avLst/>
                  <a:gdLst/>
                  <a:ahLst/>
                  <a:cxnLst/>
                  <a:rect l="l" t="t" r="r" b="b"/>
                  <a:pathLst>
                    <a:path w="1259" h="967" extrusionOk="0">
                      <a:moveTo>
                        <a:pt x="164" y="0"/>
                      </a:moveTo>
                      <a:lnTo>
                        <a:pt x="0" y="966"/>
                      </a:lnTo>
                      <a:cubicBezTo>
                        <a:pt x="106" y="444"/>
                        <a:pt x="557" y="344"/>
                        <a:pt x="889" y="344"/>
                      </a:cubicBezTo>
                      <a:cubicBezTo>
                        <a:pt x="1097" y="344"/>
                        <a:pt x="1259" y="383"/>
                        <a:pt x="1259" y="383"/>
                      </a:cubicBezTo>
                      <a:lnTo>
                        <a:pt x="164"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45" name="Google Shape;2545;p18"/>
                <p:cNvSpPr/>
                <p:nvPr/>
              </p:nvSpPr>
              <p:spPr>
                <a:xfrm>
                  <a:off x="3184200" y="1932875"/>
                  <a:ext cx="21325" cy="33950"/>
                </a:xfrm>
                <a:custGeom>
                  <a:avLst/>
                  <a:gdLst/>
                  <a:ahLst/>
                  <a:cxnLst/>
                  <a:rect l="l" t="t" r="r" b="b"/>
                  <a:pathLst>
                    <a:path w="853" h="1358" extrusionOk="0">
                      <a:moveTo>
                        <a:pt x="1" y="0"/>
                      </a:moveTo>
                      <a:lnTo>
                        <a:pt x="1" y="0"/>
                      </a:lnTo>
                      <a:cubicBezTo>
                        <a:pt x="713" y="279"/>
                        <a:pt x="639" y="1357"/>
                        <a:pt x="640" y="1357"/>
                      </a:cubicBezTo>
                      <a:lnTo>
                        <a:pt x="853" y="259"/>
                      </a:lnTo>
                      <a:lnTo>
                        <a:pt x="1"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46" name="Google Shape;2546;p18"/>
                <p:cNvSpPr/>
                <p:nvPr/>
              </p:nvSpPr>
              <p:spPr>
                <a:xfrm>
                  <a:off x="3150975" y="2046750"/>
                  <a:ext cx="251275" cy="248475"/>
                </a:xfrm>
                <a:custGeom>
                  <a:avLst/>
                  <a:gdLst/>
                  <a:ahLst/>
                  <a:cxnLst/>
                  <a:rect l="l" t="t" r="r" b="b"/>
                  <a:pathLst>
                    <a:path w="10051" h="9939" extrusionOk="0">
                      <a:moveTo>
                        <a:pt x="2361" y="1"/>
                      </a:moveTo>
                      <a:cubicBezTo>
                        <a:pt x="2316" y="1"/>
                        <a:pt x="2271" y="3"/>
                        <a:pt x="2225" y="8"/>
                      </a:cubicBezTo>
                      <a:cubicBezTo>
                        <a:pt x="1168" y="115"/>
                        <a:pt x="1" y="1442"/>
                        <a:pt x="351" y="2180"/>
                      </a:cubicBezTo>
                      <a:cubicBezTo>
                        <a:pt x="420" y="2327"/>
                        <a:pt x="529" y="2388"/>
                        <a:pt x="661" y="2388"/>
                      </a:cubicBezTo>
                      <a:cubicBezTo>
                        <a:pt x="1023" y="2388"/>
                        <a:pt x="1564" y="1927"/>
                        <a:pt x="1969" y="1522"/>
                      </a:cubicBezTo>
                      <a:lnTo>
                        <a:pt x="1969" y="1522"/>
                      </a:lnTo>
                      <a:lnTo>
                        <a:pt x="1420" y="4780"/>
                      </a:lnTo>
                      <a:lnTo>
                        <a:pt x="10051" y="9938"/>
                      </a:lnTo>
                      <a:cubicBezTo>
                        <a:pt x="10051" y="9938"/>
                        <a:pt x="2263" y="3750"/>
                        <a:pt x="2263" y="3705"/>
                      </a:cubicBezTo>
                      <a:cubicBezTo>
                        <a:pt x="2331" y="3705"/>
                        <a:pt x="3878" y="475"/>
                        <a:pt x="2740" y="65"/>
                      </a:cubicBezTo>
                      <a:cubicBezTo>
                        <a:pt x="2618" y="21"/>
                        <a:pt x="2491" y="1"/>
                        <a:pt x="2361" y="1"/>
                      </a:cubicBezTo>
                      <a:close/>
                    </a:path>
                  </a:pathLst>
                </a:custGeom>
                <a:solidFill>
                  <a:srgbClr val="D95E0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2547" name="Google Shape;2547;p18"/>
            <p:cNvSpPr txBox="1"/>
            <p:nvPr/>
          </p:nvSpPr>
          <p:spPr>
            <a:xfrm>
              <a:off x="4967125" y="2954424"/>
              <a:ext cx="2584638"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Chuẩn bị </a:t>
              </a:r>
              <a:r>
                <a:rPr lang="en-US" sz="2000" b="1" i="1" u="none" strike="noStrike" cap="none">
                  <a:solidFill>
                    <a:srgbClr val="000000"/>
                  </a:solidFill>
                  <a:latin typeface="Arial"/>
                  <a:ea typeface="Arial"/>
                  <a:cs typeface="Arial"/>
                  <a:sym typeface="Arial"/>
                </a:rPr>
                <a:t>Bài </a:t>
              </a:r>
              <a:r>
                <a:rPr lang="en-US" sz="2000" b="1" i="1"/>
                <a:t>16. Thực hành: Cảm ứng ở thực vật</a:t>
              </a:r>
              <a:endParaRPr b="1" i="1"/>
            </a:p>
          </p:txBody>
        </p:sp>
      </p:grpSp>
      <p:grpSp>
        <p:nvGrpSpPr>
          <p:cNvPr id="2548" name="Google Shape;2548;p18"/>
          <p:cNvGrpSpPr/>
          <p:nvPr/>
        </p:nvGrpSpPr>
        <p:grpSpPr>
          <a:xfrm>
            <a:off x="4465331" y="426963"/>
            <a:ext cx="3578848" cy="1830377"/>
            <a:chOff x="4465331" y="426963"/>
            <a:chExt cx="3578848" cy="1830377"/>
          </a:xfrm>
        </p:grpSpPr>
        <p:sp>
          <p:nvSpPr>
            <p:cNvPr id="2549" name="Google Shape;2549;p18"/>
            <p:cNvSpPr/>
            <p:nvPr/>
          </p:nvSpPr>
          <p:spPr>
            <a:xfrm>
              <a:off x="5179222" y="891035"/>
              <a:ext cx="2864957" cy="1366305"/>
            </a:xfrm>
            <a:prstGeom prst="roundRect">
              <a:avLst>
                <a:gd name="adj" fmla="val 16667"/>
              </a:avLst>
            </a:prstGeom>
            <a:solidFill>
              <a:srgbClr val="AAE8B1"/>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50" name="Google Shape;2550;p18"/>
            <p:cNvSpPr txBox="1"/>
            <p:nvPr/>
          </p:nvSpPr>
          <p:spPr>
            <a:xfrm>
              <a:off x="5409469" y="1173824"/>
              <a:ext cx="2488835" cy="95866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Ghi nhớ kiến thức trong bài</a:t>
              </a:r>
              <a:endParaRPr sz="2000" b="0" i="0" u="none" strike="noStrike" cap="none">
                <a:solidFill>
                  <a:srgbClr val="000000"/>
                </a:solidFill>
                <a:latin typeface="Arial"/>
                <a:ea typeface="Arial"/>
                <a:cs typeface="Arial"/>
                <a:sym typeface="Arial"/>
              </a:endParaRPr>
            </a:p>
          </p:txBody>
        </p:sp>
        <p:grpSp>
          <p:nvGrpSpPr>
            <p:cNvPr id="2551" name="Google Shape;2551;p18"/>
            <p:cNvGrpSpPr/>
            <p:nvPr/>
          </p:nvGrpSpPr>
          <p:grpSpPr>
            <a:xfrm rot="-388742">
              <a:off x="4532311" y="505425"/>
              <a:ext cx="1462567" cy="1269953"/>
              <a:chOff x="766563" y="1648425"/>
              <a:chExt cx="1319925" cy="1063500"/>
            </a:xfrm>
          </p:grpSpPr>
          <p:sp>
            <p:nvSpPr>
              <p:cNvPr id="2552" name="Google Shape;2552;p18"/>
              <p:cNvSpPr/>
              <p:nvPr/>
            </p:nvSpPr>
            <p:spPr>
              <a:xfrm>
                <a:off x="766563" y="1648425"/>
                <a:ext cx="1319925" cy="1063500"/>
              </a:xfrm>
              <a:custGeom>
                <a:avLst/>
                <a:gdLst/>
                <a:ahLst/>
                <a:cxnLst/>
                <a:rect l="l" t="t" r="r" b="b"/>
                <a:pathLst>
                  <a:path w="52797" h="42540" extrusionOk="0">
                    <a:moveTo>
                      <a:pt x="18778" y="15085"/>
                    </a:moveTo>
                    <a:lnTo>
                      <a:pt x="19424" y="21872"/>
                    </a:lnTo>
                    <a:cubicBezTo>
                      <a:pt x="19298" y="21903"/>
                      <a:pt x="19168" y="21917"/>
                      <a:pt x="19035" y="21917"/>
                    </a:cubicBezTo>
                    <a:cubicBezTo>
                      <a:pt x="18041" y="21917"/>
                      <a:pt x="16933" y="21104"/>
                      <a:pt x="16302" y="20558"/>
                    </a:cubicBezTo>
                    <a:lnTo>
                      <a:pt x="16957" y="19682"/>
                    </a:lnTo>
                    <a:lnTo>
                      <a:pt x="14812" y="18584"/>
                    </a:lnTo>
                    <a:lnTo>
                      <a:pt x="14802" y="18527"/>
                    </a:lnTo>
                    <a:lnTo>
                      <a:pt x="14725" y="18539"/>
                    </a:lnTo>
                    <a:lnTo>
                      <a:pt x="14382" y="18363"/>
                    </a:lnTo>
                    <a:cubicBezTo>
                      <a:pt x="14387" y="17798"/>
                      <a:pt x="14562" y="17141"/>
                      <a:pt x="15206" y="16693"/>
                    </a:cubicBezTo>
                    <a:cubicBezTo>
                      <a:pt x="15759" y="16309"/>
                      <a:pt x="17239" y="15773"/>
                      <a:pt x="18778" y="15085"/>
                    </a:cubicBezTo>
                    <a:close/>
                    <a:moveTo>
                      <a:pt x="12136" y="20921"/>
                    </a:moveTo>
                    <a:lnTo>
                      <a:pt x="12136" y="22275"/>
                    </a:lnTo>
                    <a:cubicBezTo>
                      <a:pt x="11952" y="22291"/>
                      <a:pt x="11755" y="22343"/>
                      <a:pt x="11546" y="22437"/>
                    </a:cubicBezTo>
                    <a:lnTo>
                      <a:pt x="11703" y="23518"/>
                    </a:lnTo>
                    <a:lnTo>
                      <a:pt x="7748" y="23754"/>
                    </a:lnTo>
                    <a:lnTo>
                      <a:pt x="7748" y="23754"/>
                    </a:lnTo>
                    <a:lnTo>
                      <a:pt x="10200" y="21785"/>
                    </a:lnTo>
                    <a:lnTo>
                      <a:pt x="10686" y="22289"/>
                    </a:lnTo>
                    <a:lnTo>
                      <a:pt x="10803" y="22176"/>
                    </a:lnTo>
                    <a:lnTo>
                      <a:pt x="12136" y="20921"/>
                    </a:lnTo>
                    <a:close/>
                    <a:moveTo>
                      <a:pt x="52797" y="0"/>
                    </a:moveTo>
                    <a:lnTo>
                      <a:pt x="17556" y="2244"/>
                    </a:lnTo>
                    <a:lnTo>
                      <a:pt x="17738" y="4160"/>
                    </a:lnTo>
                    <a:cubicBezTo>
                      <a:pt x="17198" y="3916"/>
                      <a:pt x="16622" y="3724"/>
                      <a:pt x="16014" y="3604"/>
                    </a:cubicBezTo>
                    <a:cubicBezTo>
                      <a:pt x="15537" y="3510"/>
                      <a:pt x="15041" y="3459"/>
                      <a:pt x="14525" y="3459"/>
                    </a:cubicBezTo>
                    <a:cubicBezTo>
                      <a:pt x="13841" y="3459"/>
                      <a:pt x="13124" y="3548"/>
                      <a:pt x="12374" y="3745"/>
                    </a:cubicBezTo>
                    <a:cubicBezTo>
                      <a:pt x="11070" y="4088"/>
                      <a:pt x="10019" y="4684"/>
                      <a:pt x="9186" y="5422"/>
                    </a:cubicBezTo>
                    <a:cubicBezTo>
                      <a:pt x="9140" y="4343"/>
                      <a:pt x="8789" y="3594"/>
                      <a:pt x="7901" y="3594"/>
                    </a:cubicBezTo>
                    <a:cubicBezTo>
                      <a:pt x="7707" y="3594"/>
                      <a:pt x="7487" y="3630"/>
                      <a:pt x="7240" y="3706"/>
                    </a:cubicBezTo>
                    <a:cubicBezTo>
                      <a:pt x="2931" y="5025"/>
                      <a:pt x="0" y="11713"/>
                      <a:pt x="1278" y="15334"/>
                    </a:cubicBezTo>
                    <a:cubicBezTo>
                      <a:pt x="1781" y="16756"/>
                      <a:pt x="2898" y="17188"/>
                      <a:pt x="4069" y="17188"/>
                    </a:cubicBezTo>
                    <a:cubicBezTo>
                      <a:pt x="5875" y="17188"/>
                      <a:pt x="7810" y="16160"/>
                      <a:pt x="7810" y="16160"/>
                    </a:cubicBezTo>
                    <a:lnTo>
                      <a:pt x="7810" y="16160"/>
                    </a:lnTo>
                    <a:cubicBezTo>
                      <a:pt x="7810" y="16160"/>
                      <a:pt x="7102" y="17930"/>
                      <a:pt x="7376" y="18599"/>
                    </a:cubicBezTo>
                    <a:cubicBezTo>
                      <a:pt x="7445" y="18766"/>
                      <a:pt x="7560" y="18829"/>
                      <a:pt x="7712" y="18829"/>
                    </a:cubicBezTo>
                    <a:cubicBezTo>
                      <a:pt x="8170" y="18829"/>
                      <a:pt x="8964" y="18255"/>
                      <a:pt x="9835" y="18225"/>
                    </a:cubicBezTo>
                    <a:cubicBezTo>
                      <a:pt x="9851" y="18224"/>
                      <a:pt x="9867" y="18224"/>
                      <a:pt x="9882" y="18224"/>
                    </a:cubicBezTo>
                    <a:cubicBezTo>
                      <a:pt x="10527" y="18224"/>
                      <a:pt x="10964" y="18674"/>
                      <a:pt x="11222" y="19060"/>
                    </a:cubicBezTo>
                    <a:lnTo>
                      <a:pt x="8948" y="20028"/>
                    </a:lnTo>
                    <a:lnTo>
                      <a:pt x="8906" y="19984"/>
                    </a:lnTo>
                    <a:lnTo>
                      <a:pt x="8680" y="20204"/>
                    </a:lnTo>
                    <a:lnTo>
                      <a:pt x="9108" y="20650"/>
                    </a:lnTo>
                    <a:cubicBezTo>
                      <a:pt x="8068" y="21372"/>
                      <a:pt x="6108" y="22880"/>
                      <a:pt x="6195" y="23951"/>
                    </a:cubicBezTo>
                    <a:cubicBezTo>
                      <a:pt x="6239" y="24495"/>
                      <a:pt x="7080" y="24665"/>
                      <a:pt x="8115" y="24665"/>
                    </a:cubicBezTo>
                    <a:cubicBezTo>
                      <a:pt x="9851" y="24665"/>
                      <a:pt x="12137" y="24186"/>
                      <a:pt x="12137" y="24186"/>
                    </a:cubicBezTo>
                    <a:lnTo>
                      <a:pt x="12137" y="24186"/>
                    </a:lnTo>
                    <a:lnTo>
                      <a:pt x="12133" y="24197"/>
                    </a:lnTo>
                    <a:cubicBezTo>
                      <a:pt x="12048" y="24428"/>
                      <a:pt x="10734" y="28167"/>
                      <a:pt x="14182" y="31445"/>
                    </a:cubicBezTo>
                    <a:cubicBezTo>
                      <a:pt x="14181" y="31448"/>
                      <a:pt x="13957" y="31789"/>
                      <a:pt x="13716" y="32382"/>
                    </a:cubicBezTo>
                    <a:cubicBezTo>
                      <a:pt x="13261" y="33500"/>
                      <a:pt x="12757" y="35514"/>
                      <a:pt x="13608" y="37850"/>
                    </a:cubicBezTo>
                    <a:lnTo>
                      <a:pt x="13515" y="37853"/>
                    </a:lnTo>
                    <a:lnTo>
                      <a:pt x="13760" y="38443"/>
                    </a:lnTo>
                    <a:lnTo>
                      <a:pt x="13850" y="38439"/>
                    </a:lnTo>
                    <a:cubicBezTo>
                      <a:pt x="14065" y="38910"/>
                      <a:pt x="14337" y="39392"/>
                      <a:pt x="14678" y="39880"/>
                    </a:cubicBezTo>
                    <a:lnTo>
                      <a:pt x="14548" y="39815"/>
                    </a:lnTo>
                    <a:lnTo>
                      <a:pt x="14476" y="39955"/>
                    </a:lnTo>
                    <a:lnTo>
                      <a:pt x="14603" y="40018"/>
                    </a:lnTo>
                    <a:cubicBezTo>
                      <a:pt x="14507" y="40008"/>
                      <a:pt x="14377" y="39994"/>
                      <a:pt x="14220" y="39981"/>
                    </a:cubicBezTo>
                    <a:lnTo>
                      <a:pt x="14077" y="39899"/>
                    </a:lnTo>
                    <a:lnTo>
                      <a:pt x="14037" y="39968"/>
                    </a:lnTo>
                    <a:cubicBezTo>
                      <a:pt x="13766" y="39949"/>
                      <a:pt x="13437" y="39934"/>
                      <a:pt x="13076" y="39934"/>
                    </a:cubicBezTo>
                    <a:cubicBezTo>
                      <a:pt x="11278" y="39934"/>
                      <a:pt x="8685" y="40300"/>
                      <a:pt x="8485" y="42383"/>
                    </a:cubicBezTo>
                    <a:cubicBezTo>
                      <a:pt x="8479" y="42383"/>
                      <a:pt x="8475" y="42384"/>
                      <a:pt x="8474" y="42384"/>
                    </a:cubicBezTo>
                    <a:lnTo>
                      <a:pt x="8483" y="42540"/>
                    </a:lnTo>
                    <a:cubicBezTo>
                      <a:pt x="8519" y="42538"/>
                      <a:pt x="12112" y="42302"/>
                      <a:pt x="15201" y="40499"/>
                    </a:cubicBezTo>
                    <a:cubicBezTo>
                      <a:pt x="15565" y="40575"/>
                      <a:pt x="18514" y="41174"/>
                      <a:pt x="20898" y="41174"/>
                    </a:cubicBezTo>
                    <a:cubicBezTo>
                      <a:pt x="21764" y="41174"/>
                      <a:pt x="22556" y="41095"/>
                      <a:pt x="23122" y="40883"/>
                    </a:cubicBezTo>
                    <a:lnTo>
                      <a:pt x="23095" y="40809"/>
                    </a:lnTo>
                    <a:cubicBezTo>
                      <a:pt x="23095" y="40809"/>
                      <a:pt x="23095" y="40808"/>
                      <a:pt x="23094" y="40806"/>
                    </a:cubicBezTo>
                    <a:lnTo>
                      <a:pt x="23067" y="40734"/>
                    </a:lnTo>
                    <a:cubicBezTo>
                      <a:pt x="23060" y="40737"/>
                      <a:pt x="23052" y="40739"/>
                      <a:pt x="23046" y="40742"/>
                    </a:cubicBezTo>
                    <a:cubicBezTo>
                      <a:pt x="23001" y="40684"/>
                      <a:pt x="22923" y="40592"/>
                      <a:pt x="22810" y="40480"/>
                    </a:cubicBezTo>
                    <a:cubicBezTo>
                      <a:pt x="22789" y="40459"/>
                      <a:pt x="22768" y="40439"/>
                      <a:pt x="22744" y="40418"/>
                    </a:cubicBezTo>
                    <a:lnTo>
                      <a:pt x="22720" y="40395"/>
                    </a:lnTo>
                    <a:cubicBezTo>
                      <a:pt x="22413" y="40115"/>
                      <a:pt x="21903" y="39753"/>
                      <a:pt x="21155" y="39514"/>
                    </a:cubicBezTo>
                    <a:cubicBezTo>
                      <a:pt x="20677" y="39361"/>
                      <a:pt x="20100" y="39257"/>
                      <a:pt x="19415" y="39257"/>
                    </a:cubicBezTo>
                    <a:cubicBezTo>
                      <a:pt x="18643" y="39257"/>
                      <a:pt x="17734" y="39388"/>
                      <a:pt x="16670" y="39727"/>
                    </a:cubicBezTo>
                    <a:lnTo>
                      <a:pt x="16609" y="39677"/>
                    </a:lnTo>
                    <a:lnTo>
                      <a:pt x="16532" y="39771"/>
                    </a:lnTo>
                    <a:cubicBezTo>
                      <a:pt x="16424" y="39806"/>
                      <a:pt x="16315" y="39846"/>
                      <a:pt x="16205" y="39884"/>
                    </a:cubicBezTo>
                    <a:lnTo>
                      <a:pt x="16092" y="39780"/>
                    </a:lnTo>
                    <a:lnTo>
                      <a:pt x="15963" y="39920"/>
                    </a:lnTo>
                    <a:cubicBezTo>
                      <a:pt x="16008" y="39820"/>
                      <a:pt x="16106" y="39603"/>
                      <a:pt x="16237" y="39292"/>
                    </a:cubicBezTo>
                    <a:cubicBezTo>
                      <a:pt x="16315" y="39106"/>
                      <a:pt x="16406" y="38888"/>
                      <a:pt x="16504" y="38640"/>
                    </a:cubicBezTo>
                    <a:cubicBezTo>
                      <a:pt x="16546" y="38534"/>
                      <a:pt x="16589" y="38423"/>
                      <a:pt x="16634" y="38308"/>
                    </a:cubicBezTo>
                    <a:lnTo>
                      <a:pt x="16818" y="38299"/>
                    </a:lnTo>
                    <a:lnTo>
                      <a:pt x="16989" y="37735"/>
                    </a:lnTo>
                    <a:lnTo>
                      <a:pt x="16848" y="37740"/>
                    </a:lnTo>
                    <a:cubicBezTo>
                      <a:pt x="16992" y="37351"/>
                      <a:pt x="17143" y="36919"/>
                      <a:pt x="17296" y="36458"/>
                    </a:cubicBezTo>
                    <a:lnTo>
                      <a:pt x="17304" y="36432"/>
                    </a:lnTo>
                    <a:cubicBezTo>
                      <a:pt x="17360" y="36261"/>
                      <a:pt x="17417" y="36086"/>
                      <a:pt x="17473" y="35908"/>
                    </a:cubicBezTo>
                    <a:lnTo>
                      <a:pt x="17475" y="35898"/>
                    </a:lnTo>
                    <a:cubicBezTo>
                      <a:pt x="17587" y="35540"/>
                      <a:pt x="17697" y="35169"/>
                      <a:pt x="17804" y="34784"/>
                    </a:cubicBezTo>
                    <a:lnTo>
                      <a:pt x="17819" y="34730"/>
                    </a:lnTo>
                    <a:cubicBezTo>
                      <a:pt x="17868" y="34547"/>
                      <a:pt x="17919" y="34360"/>
                      <a:pt x="17967" y="34170"/>
                    </a:cubicBezTo>
                    <a:cubicBezTo>
                      <a:pt x="17972" y="34149"/>
                      <a:pt x="17977" y="34130"/>
                      <a:pt x="17983" y="34109"/>
                    </a:cubicBezTo>
                    <a:cubicBezTo>
                      <a:pt x="18082" y="33723"/>
                      <a:pt x="18176" y="33326"/>
                      <a:pt x="18261" y="32923"/>
                    </a:cubicBezTo>
                    <a:cubicBezTo>
                      <a:pt x="18265" y="32902"/>
                      <a:pt x="18270" y="32882"/>
                      <a:pt x="18274" y="32862"/>
                    </a:cubicBezTo>
                    <a:cubicBezTo>
                      <a:pt x="18315" y="32669"/>
                      <a:pt x="18353" y="32473"/>
                      <a:pt x="18390" y="32278"/>
                    </a:cubicBezTo>
                    <a:cubicBezTo>
                      <a:pt x="18395" y="32248"/>
                      <a:pt x="18402" y="32215"/>
                      <a:pt x="18409" y="32184"/>
                    </a:cubicBezTo>
                    <a:cubicBezTo>
                      <a:pt x="18445" y="31987"/>
                      <a:pt x="18479" y="31790"/>
                      <a:pt x="18510" y="31591"/>
                    </a:cubicBezTo>
                    <a:cubicBezTo>
                      <a:pt x="18514" y="31571"/>
                      <a:pt x="18518" y="31550"/>
                      <a:pt x="18521" y="31529"/>
                    </a:cubicBezTo>
                    <a:cubicBezTo>
                      <a:pt x="18552" y="31333"/>
                      <a:pt x="18581" y="31135"/>
                      <a:pt x="18608" y="30936"/>
                    </a:cubicBezTo>
                    <a:lnTo>
                      <a:pt x="18613" y="30895"/>
                    </a:lnTo>
                    <a:cubicBezTo>
                      <a:pt x="18639" y="30696"/>
                      <a:pt x="18660" y="30496"/>
                      <a:pt x="18681" y="30298"/>
                    </a:cubicBezTo>
                    <a:cubicBezTo>
                      <a:pt x="18685" y="30261"/>
                      <a:pt x="18689" y="30226"/>
                      <a:pt x="18691" y="30191"/>
                    </a:cubicBezTo>
                    <a:cubicBezTo>
                      <a:pt x="18711" y="29996"/>
                      <a:pt x="18727" y="29802"/>
                      <a:pt x="18740" y="29606"/>
                    </a:cubicBezTo>
                    <a:cubicBezTo>
                      <a:pt x="18742" y="29573"/>
                      <a:pt x="18743" y="29539"/>
                      <a:pt x="18746" y="29507"/>
                    </a:cubicBezTo>
                    <a:cubicBezTo>
                      <a:pt x="18758" y="29305"/>
                      <a:pt x="18768" y="29102"/>
                      <a:pt x="18773" y="28900"/>
                    </a:cubicBezTo>
                    <a:lnTo>
                      <a:pt x="18773" y="28887"/>
                    </a:lnTo>
                    <a:cubicBezTo>
                      <a:pt x="18778" y="28689"/>
                      <a:pt x="18778" y="28492"/>
                      <a:pt x="18777" y="28296"/>
                    </a:cubicBezTo>
                    <a:cubicBezTo>
                      <a:pt x="18777" y="28263"/>
                      <a:pt x="18777" y="28230"/>
                      <a:pt x="18776" y="28197"/>
                    </a:cubicBezTo>
                    <a:cubicBezTo>
                      <a:pt x="18772" y="28006"/>
                      <a:pt x="18766" y="27816"/>
                      <a:pt x="18754" y="27628"/>
                    </a:cubicBezTo>
                    <a:cubicBezTo>
                      <a:pt x="18751" y="27591"/>
                      <a:pt x="18750" y="27552"/>
                      <a:pt x="18747" y="27515"/>
                    </a:cubicBezTo>
                    <a:cubicBezTo>
                      <a:pt x="18735" y="27325"/>
                      <a:pt x="18719" y="27135"/>
                      <a:pt x="18699" y="26947"/>
                    </a:cubicBezTo>
                    <a:cubicBezTo>
                      <a:pt x="18696" y="26924"/>
                      <a:pt x="18693" y="26900"/>
                      <a:pt x="18689" y="26877"/>
                    </a:cubicBezTo>
                    <a:cubicBezTo>
                      <a:pt x="18669" y="26696"/>
                      <a:pt x="18643" y="26516"/>
                      <a:pt x="18613" y="26338"/>
                    </a:cubicBezTo>
                    <a:cubicBezTo>
                      <a:pt x="18609" y="26315"/>
                      <a:pt x="18607" y="26293"/>
                      <a:pt x="18602" y="26271"/>
                    </a:cubicBezTo>
                    <a:cubicBezTo>
                      <a:pt x="18571" y="26088"/>
                      <a:pt x="18534" y="25906"/>
                      <a:pt x="18493" y="25728"/>
                    </a:cubicBezTo>
                    <a:cubicBezTo>
                      <a:pt x="18484" y="25692"/>
                      <a:pt x="18476" y="25657"/>
                      <a:pt x="18468" y="25621"/>
                    </a:cubicBezTo>
                    <a:cubicBezTo>
                      <a:pt x="18425" y="25445"/>
                      <a:pt x="18379" y="25272"/>
                      <a:pt x="18327" y="25099"/>
                    </a:cubicBezTo>
                    <a:cubicBezTo>
                      <a:pt x="18318" y="25070"/>
                      <a:pt x="18307" y="25039"/>
                      <a:pt x="18298" y="25009"/>
                    </a:cubicBezTo>
                    <a:cubicBezTo>
                      <a:pt x="18243" y="24833"/>
                      <a:pt x="18183" y="24659"/>
                      <a:pt x="18117" y="24490"/>
                    </a:cubicBezTo>
                    <a:lnTo>
                      <a:pt x="18114" y="24478"/>
                    </a:lnTo>
                    <a:cubicBezTo>
                      <a:pt x="18047" y="24307"/>
                      <a:pt x="17971" y="24141"/>
                      <a:pt x="17892" y="23976"/>
                    </a:cubicBezTo>
                    <a:lnTo>
                      <a:pt x="17867" y="23921"/>
                    </a:lnTo>
                    <a:lnTo>
                      <a:pt x="17865" y="23919"/>
                    </a:lnTo>
                    <a:cubicBezTo>
                      <a:pt x="17689" y="23561"/>
                      <a:pt x="17484" y="23219"/>
                      <a:pt x="17247" y="22896"/>
                    </a:cubicBezTo>
                    <a:lnTo>
                      <a:pt x="17247" y="22896"/>
                    </a:lnTo>
                    <a:cubicBezTo>
                      <a:pt x="17957" y="23250"/>
                      <a:pt x="18717" y="23527"/>
                      <a:pt x="19351" y="23527"/>
                    </a:cubicBezTo>
                    <a:cubicBezTo>
                      <a:pt x="19430" y="23527"/>
                      <a:pt x="19506" y="23523"/>
                      <a:pt x="19581" y="23514"/>
                    </a:cubicBezTo>
                    <a:lnTo>
                      <a:pt x="19600" y="23717"/>
                    </a:lnTo>
                    <a:lnTo>
                      <a:pt x="18648" y="23758"/>
                    </a:lnTo>
                    <a:lnTo>
                      <a:pt x="18847" y="24752"/>
                    </a:lnTo>
                    <a:lnTo>
                      <a:pt x="18855" y="24916"/>
                    </a:lnTo>
                    <a:lnTo>
                      <a:pt x="18880" y="24915"/>
                    </a:lnTo>
                    <a:lnTo>
                      <a:pt x="19062" y="25824"/>
                    </a:lnTo>
                    <a:lnTo>
                      <a:pt x="51218" y="24649"/>
                    </a:lnTo>
                    <a:lnTo>
                      <a:pt x="51478" y="23324"/>
                    </a:lnTo>
                    <a:lnTo>
                      <a:pt x="51519" y="23322"/>
                    </a:lnTo>
                    <a:lnTo>
                      <a:pt x="51510" y="23158"/>
                    </a:lnTo>
                    <a:lnTo>
                      <a:pt x="51670" y="22348"/>
                    </a:lnTo>
                    <a:lnTo>
                      <a:pt x="50925" y="22380"/>
                    </a:lnTo>
                    <a:lnTo>
                      <a:pt x="52797" y="0"/>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2553" name="Google Shape;2553;p18"/>
              <p:cNvGrpSpPr/>
              <p:nvPr/>
            </p:nvGrpSpPr>
            <p:grpSpPr>
              <a:xfrm>
                <a:off x="766563" y="1648425"/>
                <a:ext cx="1319925" cy="1063500"/>
                <a:chOff x="3490325" y="3277525"/>
                <a:chExt cx="1319925" cy="1063500"/>
              </a:xfrm>
            </p:grpSpPr>
            <p:sp>
              <p:nvSpPr>
                <p:cNvPr id="2554" name="Google Shape;2554;p18"/>
                <p:cNvSpPr/>
                <p:nvPr/>
              </p:nvSpPr>
              <p:spPr>
                <a:xfrm>
                  <a:off x="3943325" y="3291525"/>
                  <a:ext cx="842475" cy="611750"/>
                </a:xfrm>
                <a:custGeom>
                  <a:avLst/>
                  <a:gdLst/>
                  <a:ahLst/>
                  <a:cxnLst/>
                  <a:rect l="l" t="t" r="r" b="b"/>
                  <a:pathLst>
                    <a:path w="33699" h="24470" extrusionOk="0">
                      <a:moveTo>
                        <a:pt x="33699" y="0"/>
                      </a:moveTo>
                      <a:lnTo>
                        <a:pt x="0" y="2515"/>
                      </a:lnTo>
                      <a:lnTo>
                        <a:pt x="2408" y="24470"/>
                      </a:lnTo>
                      <a:lnTo>
                        <a:pt x="31969" y="23529"/>
                      </a:lnTo>
                      <a:lnTo>
                        <a:pt x="33699" y="0"/>
                      </a:lnTo>
                      <a:close/>
                    </a:path>
                  </a:pathLst>
                </a:custGeom>
                <a:solidFill>
                  <a:srgbClr val="187E8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55" name="Google Shape;2555;p18"/>
                <p:cNvSpPr/>
                <p:nvPr/>
              </p:nvSpPr>
              <p:spPr>
                <a:xfrm>
                  <a:off x="3929200" y="3277525"/>
                  <a:ext cx="881050" cy="625750"/>
                </a:xfrm>
                <a:custGeom>
                  <a:avLst/>
                  <a:gdLst/>
                  <a:ahLst/>
                  <a:cxnLst/>
                  <a:rect l="l" t="t" r="r" b="b"/>
                  <a:pathLst>
                    <a:path w="35242" h="25030" extrusionOk="0">
                      <a:moveTo>
                        <a:pt x="35242" y="0"/>
                      </a:moveTo>
                      <a:lnTo>
                        <a:pt x="1" y="2244"/>
                      </a:lnTo>
                      <a:lnTo>
                        <a:pt x="2168" y="25030"/>
                      </a:lnTo>
                      <a:lnTo>
                        <a:pt x="3700" y="25030"/>
                      </a:lnTo>
                      <a:lnTo>
                        <a:pt x="1129" y="4046"/>
                      </a:lnTo>
                      <a:lnTo>
                        <a:pt x="33549" y="1780"/>
                      </a:lnTo>
                      <a:lnTo>
                        <a:pt x="31782" y="23385"/>
                      </a:lnTo>
                      <a:lnTo>
                        <a:pt x="33285" y="23385"/>
                      </a:lnTo>
                      <a:lnTo>
                        <a:pt x="35242" y="0"/>
                      </a:ln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56" name="Google Shape;2556;p18"/>
                <p:cNvSpPr/>
                <p:nvPr/>
              </p:nvSpPr>
              <p:spPr>
                <a:xfrm>
                  <a:off x="3956475" y="3836300"/>
                  <a:ext cx="825575" cy="86925"/>
                </a:xfrm>
                <a:custGeom>
                  <a:avLst/>
                  <a:gdLst/>
                  <a:ahLst/>
                  <a:cxnLst/>
                  <a:rect l="l" t="t" r="r" b="b"/>
                  <a:pathLst>
                    <a:path w="33023" h="3477" extrusionOk="0">
                      <a:moveTo>
                        <a:pt x="33023" y="1"/>
                      </a:moveTo>
                      <a:lnTo>
                        <a:pt x="1" y="1410"/>
                      </a:lnTo>
                      <a:lnTo>
                        <a:pt x="415" y="3477"/>
                      </a:lnTo>
                      <a:lnTo>
                        <a:pt x="32571" y="2302"/>
                      </a:lnTo>
                      <a:lnTo>
                        <a:pt x="33023" y="1"/>
                      </a:ln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57" name="Google Shape;2557;p18"/>
                <p:cNvSpPr/>
                <p:nvPr/>
              </p:nvSpPr>
              <p:spPr>
                <a:xfrm>
                  <a:off x="3961275" y="3852475"/>
                  <a:ext cx="817000" cy="48025"/>
                </a:xfrm>
                <a:custGeom>
                  <a:avLst/>
                  <a:gdLst/>
                  <a:ahLst/>
                  <a:cxnLst/>
                  <a:rect l="l" t="t" r="r" b="b"/>
                  <a:pathLst>
                    <a:path w="32680" h="1921" extrusionOk="0">
                      <a:moveTo>
                        <a:pt x="32664" y="1"/>
                      </a:moveTo>
                      <a:lnTo>
                        <a:pt x="0" y="1595"/>
                      </a:lnTo>
                      <a:lnTo>
                        <a:pt x="16" y="1921"/>
                      </a:lnTo>
                      <a:lnTo>
                        <a:pt x="32679" y="328"/>
                      </a:lnTo>
                      <a:lnTo>
                        <a:pt x="32664" y="1"/>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2558" name="Google Shape;2558;p18"/>
                <p:cNvGrpSpPr/>
                <p:nvPr/>
              </p:nvGrpSpPr>
              <p:grpSpPr>
                <a:xfrm>
                  <a:off x="3490325" y="3363975"/>
                  <a:ext cx="592100" cy="977050"/>
                  <a:chOff x="3490325" y="3363975"/>
                  <a:chExt cx="592100" cy="977050"/>
                </a:xfrm>
              </p:grpSpPr>
              <p:sp>
                <p:nvSpPr>
                  <p:cNvPr id="2559" name="Google Shape;2559;p18"/>
                  <p:cNvSpPr/>
                  <p:nvPr/>
                </p:nvSpPr>
                <p:spPr>
                  <a:xfrm>
                    <a:off x="3649825" y="3551925"/>
                    <a:ext cx="4275" cy="51175"/>
                  </a:xfrm>
                  <a:custGeom>
                    <a:avLst/>
                    <a:gdLst/>
                    <a:ahLst/>
                    <a:cxnLst/>
                    <a:rect l="l" t="t" r="r" b="b"/>
                    <a:pathLst>
                      <a:path w="171" h="2047" extrusionOk="0">
                        <a:moveTo>
                          <a:pt x="70" y="1"/>
                        </a:moveTo>
                        <a:cubicBezTo>
                          <a:pt x="0" y="710"/>
                          <a:pt x="28" y="1355"/>
                          <a:pt x="131" y="1872"/>
                        </a:cubicBezTo>
                        <a:lnTo>
                          <a:pt x="131" y="1872"/>
                        </a:lnTo>
                        <a:cubicBezTo>
                          <a:pt x="29" y="1356"/>
                          <a:pt x="2" y="710"/>
                          <a:pt x="70" y="1"/>
                        </a:cubicBezTo>
                        <a:close/>
                        <a:moveTo>
                          <a:pt x="131" y="1872"/>
                        </a:moveTo>
                        <a:lnTo>
                          <a:pt x="131" y="1872"/>
                        </a:lnTo>
                        <a:cubicBezTo>
                          <a:pt x="142" y="1929"/>
                          <a:pt x="154" y="1984"/>
                          <a:pt x="167" y="2038"/>
                        </a:cubicBezTo>
                        <a:cubicBezTo>
                          <a:pt x="154" y="1984"/>
                          <a:pt x="142" y="1929"/>
                          <a:pt x="131" y="1872"/>
                        </a:cubicBezTo>
                        <a:close/>
                        <a:moveTo>
                          <a:pt x="168" y="2040"/>
                        </a:moveTo>
                        <a:cubicBezTo>
                          <a:pt x="168" y="2041"/>
                          <a:pt x="168" y="2044"/>
                          <a:pt x="170" y="2046"/>
                        </a:cubicBezTo>
                        <a:cubicBezTo>
                          <a:pt x="170" y="2043"/>
                          <a:pt x="168" y="2041"/>
                          <a:pt x="168" y="2040"/>
                        </a:cubicBezTo>
                        <a:close/>
                      </a:path>
                    </a:pathLst>
                  </a:custGeom>
                  <a:solidFill>
                    <a:srgbClr val="BF7B9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60" name="Google Shape;2560;p18"/>
                  <p:cNvSpPr/>
                  <p:nvPr/>
                </p:nvSpPr>
                <p:spPr>
                  <a:xfrm>
                    <a:off x="4009400" y="3724575"/>
                    <a:ext cx="55325" cy="49700"/>
                  </a:xfrm>
                  <a:custGeom>
                    <a:avLst/>
                    <a:gdLst/>
                    <a:ahLst/>
                    <a:cxnLst/>
                    <a:rect l="l" t="t" r="r" b="b"/>
                    <a:pathLst>
                      <a:path w="2213" h="1988" extrusionOk="0">
                        <a:moveTo>
                          <a:pt x="1106" y="0"/>
                        </a:moveTo>
                        <a:cubicBezTo>
                          <a:pt x="496" y="0"/>
                          <a:pt x="1" y="445"/>
                          <a:pt x="1" y="994"/>
                        </a:cubicBezTo>
                        <a:cubicBezTo>
                          <a:pt x="1" y="1542"/>
                          <a:pt x="496" y="1988"/>
                          <a:pt x="1106" y="1988"/>
                        </a:cubicBezTo>
                        <a:cubicBezTo>
                          <a:pt x="1718" y="1988"/>
                          <a:pt x="2213" y="1542"/>
                          <a:pt x="2213" y="994"/>
                        </a:cubicBezTo>
                        <a:cubicBezTo>
                          <a:pt x="2213" y="444"/>
                          <a:pt x="1718" y="0"/>
                          <a:pt x="1106" y="0"/>
                        </a:cubicBezTo>
                        <a:close/>
                      </a:path>
                    </a:pathLst>
                  </a:custGeom>
                  <a:solidFill>
                    <a:srgbClr val="7032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61" name="Google Shape;2561;p18"/>
                  <p:cNvSpPr/>
                  <p:nvPr/>
                </p:nvSpPr>
                <p:spPr>
                  <a:xfrm>
                    <a:off x="4017900" y="3741875"/>
                    <a:ext cx="35725" cy="26525"/>
                  </a:xfrm>
                  <a:custGeom>
                    <a:avLst/>
                    <a:gdLst/>
                    <a:ahLst/>
                    <a:cxnLst/>
                    <a:rect l="l" t="t" r="r" b="b"/>
                    <a:pathLst>
                      <a:path w="1429" h="1061" extrusionOk="0">
                        <a:moveTo>
                          <a:pt x="674" y="0"/>
                        </a:moveTo>
                        <a:cubicBezTo>
                          <a:pt x="478" y="0"/>
                          <a:pt x="253" y="78"/>
                          <a:pt x="0" y="235"/>
                        </a:cubicBezTo>
                        <a:lnTo>
                          <a:pt x="83" y="368"/>
                        </a:lnTo>
                        <a:cubicBezTo>
                          <a:pt x="311" y="227"/>
                          <a:pt x="509" y="157"/>
                          <a:pt x="673" y="157"/>
                        </a:cubicBezTo>
                        <a:cubicBezTo>
                          <a:pt x="755" y="157"/>
                          <a:pt x="829" y="175"/>
                          <a:pt x="895" y="210"/>
                        </a:cubicBezTo>
                        <a:cubicBezTo>
                          <a:pt x="1251" y="401"/>
                          <a:pt x="1272" y="1053"/>
                          <a:pt x="1272" y="1061"/>
                        </a:cubicBezTo>
                        <a:lnTo>
                          <a:pt x="1429" y="1056"/>
                        </a:lnTo>
                        <a:cubicBezTo>
                          <a:pt x="1429" y="1025"/>
                          <a:pt x="1406" y="307"/>
                          <a:pt x="970" y="72"/>
                        </a:cubicBezTo>
                        <a:cubicBezTo>
                          <a:pt x="881" y="24"/>
                          <a:pt x="782" y="0"/>
                          <a:pt x="674"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62" name="Google Shape;2562;p18"/>
                  <p:cNvSpPr/>
                  <p:nvPr/>
                </p:nvSpPr>
                <p:spPr>
                  <a:xfrm>
                    <a:off x="4017650" y="3730600"/>
                    <a:ext cx="47675" cy="23875"/>
                  </a:xfrm>
                  <a:custGeom>
                    <a:avLst/>
                    <a:gdLst/>
                    <a:ahLst/>
                    <a:cxnLst/>
                    <a:rect l="l" t="t" r="r" b="b"/>
                    <a:pathLst>
                      <a:path w="1907" h="955" extrusionOk="0">
                        <a:moveTo>
                          <a:pt x="765" y="0"/>
                        </a:moveTo>
                        <a:cubicBezTo>
                          <a:pt x="508" y="0"/>
                          <a:pt x="251" y="120"/>
                          <a:pt x="1" y="360"/>
                        </a:cubicBezTo>
                        <a:lnTo>
                          <a:pt x="110" y="473"/>
                        </a:lnTo>
                        <a:cubicBezTo>
                          <a:pt x="328" y="264"/>
                          <a:pt x="548" y="158"/>
                          <a:pt x="767" y="158"/>
                        </a:cubicBezTo>
                        <a:cubicBezTo>
                          <a:pt x="805" y="158"/>
                          <a:pt x="843" y="162"/>
                          <a:pt x="881" y="168"/>
                        </a:cubicBezTo>
                        <a:cubicBezTo>
                          <a:pt x="1409" y="259"/>
                          <a:pt x="1761" y="948"/>
                          <a:pt x="1764" y="955"/>
                        </a:cubicBezTo>
                        <a:lnTo>
                          <a:pt x="1907" y="885"/>
                        </a:lnTo>
                        <a:cubicBezTo>
                          <a:pt x="1891" y="854"/>
                          <a:pt x="1514" y="117"/>
                          <a:pt x="909" y="13"/>
                        </a:cubicBezTo>
                        <a:cubicBezTo>
                          <a:pt x="861" y="4"/>
                          <a:pt x="813" y="0"/>
                          <a:pt x="765"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63" name="Google Shape;2563;p18"/>
                  <p:cNvSpPr/>
                  <p:nvPr/>
                </p:nvSpPr>
                <p:spPr>
                  <a:xfrm>
                    <a:off x="3863850" y="3679825"/>
                    <a:ext cx="209875" cy="185950"/>
                  </a:xfrm>
                  <a:custGeom>
                    <a:avLst/>
                    <a:gdLst/>
                    <a:ahLst/>
                    <a:cxnLst/>
                    <a:rect l="l" t="t" r="r" b="b"/>
                    <a:pathLst>
                      <a:path w="8395" h="7438" extrusionOk="0">
                        <a:moveTo>
                          <a:pt x="6078" y="0"/>
                        </a:moveTo>
                        <a:cubicBezTo>
                          <a:pt x="5880" y="0"/>
                          <a:pt x="5700" y="109"/>
                          <a:pt x="5558" y="382"/>
                        </a:cubicBezTo>
                        <a:cubicBezTo>
                          <a:pt x="4850" y="1739"/>
                          <a:pt x="5951" y="3727"/>
                          <a:pt x="5951" y="3727"/>
                        </a:cubicBezTo>
                        <a:cubicBezTo>
                          <a:pt x="5603" y="5307"/>
                          <a:pt x="4884" y="5824"/>
                          <a:pt x="4092" y="5824"/>
                        </a:cubicBezTo>
                        <a:cubicBezTo>
                          <a:pt x="2598" y="5824"/>
                          <a:pt x="845" y="3984"/>
                          <a:pt x="845" y="3984"/>
                        </a:cubicBezTo>
                        <a:lnTo>
                          <a:pt x="0" y="5359"/>
                        </a:lnTo>
                        <a:cubicBezTo>
                          <a:pt x="0" y="5359"/>
                          <a:pt x="2680" y="7437"/>
                          <a:pt x="4412" y="7437"/>
                        </a:cubicBezTo>
                        <a:cubicBezTo>
                          <a:pt x="4566" y="7437"/>
                          <a:pt x="4713" y="7421"/>
                          <a:pt x="4850" y="7385"/>
                        </a:cubicBezTo>
                        <a:cubicBezTo>
                          <a:pt x="6521" y="6946"/>
                          <a:pt x="6679" y="3903"/>
                          <a:pt x="6679" y="3903"/>
                        </a:cubicBezTo>
                        <a:cubicBezTo>
                          <a:pt x="6956" y="4035"/>
                          <a:pt x="7182" y="4091"/>
                          <a:pt x="7368" y="4091"/>
                        </a:cubicBezTo>
                        <a:cubicBezTo>
                          <a:pt x="8394" y="4091"/>
                          <a:pt x="8154" y="2369"/>
                          <a:pt x="8154" y="2369"/>
                        </a:cubicBezTo>
                        <a:lnTo>
                          <a:pt x="8154" y="2369"/>
                        </a:lnTo>
                        <a:lnTo>
                          <a:pt x="7603" y="2546"/>
                        </a:lnTo>
                        <a:cubicBezTo>
                          <a:pt x="7603" y="2546"/>
                          <a:pt x="7543" y="3471"/>
                          <a:pt x="7033" y="3509"/>
                        </a:cubicBezTo>
                        <a:cubicBezTo>
                          <a:pt x="7027" y="3510"/>
                          <a:pt x="7021" y="3510"/>
                          <a:pt x="7015" y="3510"/>
                        </a:cubicBezTo>
                        <a:cubicBezTo>
                          <a:pt x="6505" y="3510"/>
                          <a:pt x="5839" y="1814"/>
                          <a:pt x="6363" y="1366"/>
                        </a:cubicBezTo>
                        <a:cubicBezTo>
                          <a:pt x="6453" y="1289"/>
                          <a:pt x="6547" y="1257"/>
                          <a:pt x="6639" y="1257"/>
                        </a:cubicBezTo>
                        <a:cubicBezTo>
                          <a:pt x="7090" y="1257"/>
                          <a:pt x="7524" y="2016"/>
                          <a:pt x="7524" y="2016"/>
                        </a:cubicBezTo>
                        <a:lnTo>
                          <a:pt x="7918" y="1721"/>
                        </a:lnTo>
                        <a:cubicBezTo>
                          <a:pt x="7918" y="1721"/>
                          <a:pt x="6863" y="0"/>
                          <a:pt x="6078" y="0"/>
                        </a:cubicBezTo>
                        <a:close/>
                      </a:path>
                    </a:pathLst>
                  </a:custGeom>
                  <a:solidFill>
                    <a:srgbClr val="7032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64" name="Google Shape;2564;p18"/>
                  <p:cNvSpPr/>
                  <p:nvPr/>
                </p:nvSpPr>
                <p:spPr>
                  <a:xfrm>
                    <a:off x="4013475" y="3709275"/>
                    <a:ext cx="42425" cy="60350"/>
                  </a:xfrm>
                  <a:custGeom>
                    <a:avLst/>
                    <a:gdLst/>
                    <a:ahLst/>
                    <a:cxnLst/>
                    <a:rect l="l" t="t" r="r" b="b"/>
                    <a:pathLst>
                      <a:path w="1697" h="2414" extrusionOk="0">
                        <a:moveTo>
                          <a:pt x="657" y="1"/>
                        </a:moveTo>
                        <a:cubicBezTo>
                          <a:pt x="539" y="1"/>
                          <a:pt x="430" y="42"/>
                          <a:pt x="327" y="129"/>
                        </a:cubicBezTo>
                        <a:cubicBezTo>
                          <a:pt x="0" y="406"/>
                          <a:pt x="79" y="1074"/>
                          <a:pt x="301" y="1614"/>
                        </a:cubicBezTo>
                        <a:cubicBezTo>
                          <a:pt x="463" y="2003"/>
                          <a:pt x="735" y="2412"/>
                          <a:pt x="1029" y="2412"/>
                        </a:cubicBezTo>
                        <a:lnTo>
                          <a:pt x="1054" y="2413"/>
                        </a:lnTo>
                        <a:cubicBezTo>
                          <a:pt x="1626" y="2370"/>
                          <a:pt x="1694" y="1415"/>
                          <a:pt x="1697" y="1376"/>
                        </a:cubicBezTo>
                        <a:lnTo>
                          <a:pt x="1541" y="1366"/>
                        </a:lnTo>
                        <a:cubicBezTo>
                          <a:pt x="1538" y="1373"/>
                          <a:pt x="1473" y="2222"/>
                          <a:pt x="1042" y="2256"/>
                        </a:cubicBezTo>
                        <a:cubicBezTo>
                          <a:pt x="1041" y="2256"/>
                          <a:pt x="1040" y="2256"/>
                          <a:pt x="1039" y="2256"/>
                        </a:cubicBezTo>
                        <a:cubicBezTo>
                          <a:pt x="872" y="2256"/>
                          <a:pt x="619" y="1972"/>
                          <a:pt x="448" y="1555"/>
                        </a:cubicBezTo>
                        <a:cubicBezTo>
                          <a:pt x="254" y="1084"/>
                          <a:pt x="166" y="475"/>
                          <a:pt x="430" y="250"/>
                        </a:cubicBezTo>
                        <a:cubicBezTo>
                          <a:pt x="500" y="189"/>
                          <a:pt x="573" y="159"/>
                          <a:pt x="653" y="159"/>
                        </a:cubicBezTo>
                        <a:cubicBezTo>
                          <a:pt x="673" y="159"/>
                          <a:pt x="694" y="161"/>
                          <a:pt x="714" y="165"/>
                        </a:cubicBezTo>
                        <a:cubicBezTo>
                          <a:pt x="1096" y="230"/>
                          <a:pt x="1466" y="871"/>
                          <a:pt x="1470" y="877"/>
                        </a:cubicBezTo>
                        <a:lnTo>
                          <a:pt x="1608" y="798"/>
                        </a:lnTo>
                        <a:cubicBezTo>
                          <a:pt x="1590" y="768"/>
                          <a:pt x="1196" y="88"/>
                          <a:pt x="741" y="8"/>
                        </a:cubicBezTo>
                        <a:cubicBezTo>
                          <a:pt x="713" y="3"/>
                          <a:pt x="685" y="1"/>
                          <a:pt x="657" y="1"/>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65" name="Google Shape;2565;p18"/>
                  <p:cNvSpPr/>
                  <p:nvPr/>
                </p:nvSpPr>
                <p:spPr>
                  <a:xfrm>
                    <a:off x="4044525" y="3710800"/>
                    <a:ext cx="37900" cy="34200"/>
                  </a:xfrm>
                  <a:custGeom>
                    <a:avLst/>
                    <a:gdLst/>
                    <a:ahLst/>
                    <a:cxnLst/>
                    <a:rect l="l" t="t" r="r" b="b"/>
                    <a:pathLst>
                      <a:path w="1516" h="1368" extrusionOk="0">
                        <a:moveTo>
                          <a:pt x="1516" y="0"/>
                        </a:moveTo>
                        <a:lnTo>
                          <a:pt x="0" y="914"/>
                        </a:lnTo>
                        <a:lnTo>
                          <a:pt x="237" y="1368"/>
                        </a:lnTo>
                        <a:lnTo>
                          <a:pt x="1418" y="1052"/>
                        </a:lnTo>
                        <a:lnTo>
                          <a:pt x="151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66" name="Google Shape;2566;p18"/>
                  <p:cNvSpPr/>
                  <p:nvPr/>
                </p:nvSpPr>
                <p:spPr>
                  <a:xfrm>
                    <a:off x="3927225" y="4147100"/>
                    <a:ext cx="8225" cy="27875"/>
                  </a:xfrm>
                  <a:custGeom>
                    <a:avLst/>
                    <a:gdLst/>
                    <a:ahLst/>
                    <a:cxnLst/>
                    <a:rect l="l" t="t" r="r" b="b"/>
                    <a:pathLst>
                      <a:path w="329" h="1115" extrusionOk="0">
                        <a:moveTo>
                          <a:pt x="328" y="1"/>
                        </a:moveTo>
                        <a:cubicBezTo>
                          <a:pt x="221" y="385"/>
                          <a:pt x="111" y="757"/>
                          <a:pt x="0" y="1115"/>
                        </a:cubicBezTo>
                        <a:cubicBezTo>
                          <a:pt x="111" y="757"/>
                          <a:pt x="221" y="385"/>
                          <a:pt x="328" y="1"/>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67" name="Google Shape;2567;p18"/>
                  <p:cNvSpPr/>
                  <p:nvPr/>
                </p:nvSpPr>
                <p:spPr>
                  <a:xfrm>
                    <a:off x="4058300" y="4287400"/>
                    <a:ext cx="600" cy="575"/>
                  </a:xfrm>
                  <a:custGeom>
                    <a:avLst/>
                    <a:gdLst/>
                    <a:ahLst/>
                    <a:cxnLst/>
                    <a:rect l="l" t="t" r="r" b="b"/>
                    <a:pathLst>
                      <a:path w="24" h="23" extrusionOk="0">
                        <a:moveTo>
                          <a:pt x="0" y="0"/>
                        </a:moveTo>
                        <a:lnTo>
                          <a:pt x="24" y="23"/>
                        </a:ln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68" name="Google Shape;2568;p18"/>
                  <p:cNvSpPr/>
                  <p:nvPr/>
                </p:nvSpPr>
                <p:spPr>
                  <a:xfrm>
                    <a:off x="3935775" y="4131850"/>
                    <a:ext cx="3750" cy="13975"/>
                  </a:xfrm>
                  <a:custGeom>
                    <a:avLst/>
                    <a:gdLst/>
                    <a:ahLst/>
                    <a:cxnLst/>
                    <a:rect l="l" t="t" r="r" b="b"/>
                    <a:pathLst>
                      <a:path w="150" h="559" extrusionOk="0">
                        <a:moveTo>
                          <a:pt x="149" y="0"/>
                        </a:moveTo>
                        <a:cubicBezTo>
                          <a:pt x="100" y="189"/>
                          <a:pt x="51" y="375"/>
                          <a:pt x="1" y="559"/>
                        </a:cubicBezTo>
                        <a:cubicBezTo>
                          <a:pt x="51" y="376"/>
                          <a:pt x="100" y="189"/>
                          <a:pt x="149" y="0"/>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69" name="Google Shape;2569;p18"/>
                  <p:cNvSpPr/>
                  <p:nvPr/>
                </p:nvSpPr>
                <p:spPr>
                  <a:xfrm>
                    <a:off x="3922900" y="4175250"/>
                    <a:ext cx="4225" cy="13075"/>
                  </a:xfrm>
                  <a:custGeom>
                    <a:avLst/>
                    <a:gdLst/>
                    <a:ahLst/>
                    <a:cxnLst/>
                    <a:rect l="l" t="t" r="r" b="b"/>
                    <a:pathLst>
                      <a:path w="169" h="523" extrusionOk="0">
                        <a:moveTo>
                          <a:pt x="169" y="0"/>
                        </a:moveTo>
                        <a:lnTo>
                          <a:pt x="169" y="0"/>
                        </a:lnTo>
                        <a:cubicBezTo>
                          <a:pt x="113" y="178"/>
                          <a:pt x="56" y="352"/>
                          <a:pt x="0" y="523"/>
                        </a:cubicBezTo>
                        <a:cubicBezTo>
                          <a:pt x="57" y="352"/>
                          <a:pt x="113" y="178"/>
                          <a:pt x="169" y="0"/>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0" name="Google Shape;2570;p18"/>
                  <p:cNvSpPr/>
                  <p:nvPr/>
                </p:nvSpPr>
                <p:spPr>
                  <a:xfrm>
                    <a:off x="3888600" y="4189175"/>
                    <a:ext cx="130650" cy="87950"/>
                  </a:xfrm>
                  <a:custGeom>
                    <a:avLst/>
                    <a:gdLst/>
                    <a:ahLst/>
                    <a:cxnLst/>
                    <a:rect l="l" t="t" r="r" b="b"/>
                    <a:pathLst>
                      <a:path w="5226" h="3518" extrusionOk="0">
                        <a:moveTo>
                          <a:pt x="3483" y="2791"/>
                        </a:moveTo>
                        <a:cubicBezTo>
                          <a:pt x="3011" y="2791"/>
                          <a:pt x="2487" y="2840"/>
                          <a:pt x="1907" y="2955"/>
                        </a:cubicBezTo>
                        <a:lnTo>
                          <a:pt x="1907" y="2955"/>
                        </a:lnTo>
                        <a:cubicBezTo>
                          <a:pt x="2486" y="2840"/>
                          <a:pt x="3010" y="2791"/>
                          <a:pt x="3482" y="2791"/>
                        </a:cubicBezTo>
                        <a:cubicBezTo>
                          <a:pt x="4169" y="2791"/>
                          <a:pt x="4746" y="2895"/>
                          <a:pt x="5225" y="3048"/>
                        </a:cubicBezTo>
                        <a:cubicBezTo>
                          <a:pt x="4747" y="2894"/>
                          <a:pt x="4170" y="2791"/>
                          <a:pt x="3483" y="2791"/>
                        </a:cubicBezTo>
                        <a:close/>
                        <a:moveTo>
                          <a:pt x="1362" y="1"/>
                        </a:moveTo>
                        <a:cubicBezTo>
                          <a:pt x="671" y="2091"/>
                          <a:pt x="1" y="3517"/>
                          <a:pt x="1" y="3517"/>
                        </a:cubicBezTo>
                        <a:cubicBezTo>
                          <a:pt x="2" y="3517"/>
                          <a:pt x="2" y="3517"/>
                          <a:pt x="3" y="3516"/>
                        </a:cubicBezTo>
                        <a:lnTo>
                          <a:pt x="3" y="3516"/>
                        </a:lnTo>
                        <a:cubicBezTo>
                          <a:pt x="23" y="3474"/>
                          <a:pt x="682" y="2060"/>
                          <a:pt x="1362" y="1"/>
                        </a:cubicBezTo>
                        <a:close/>
                        <a:moveTo>
                          <a:pt x="1907" y="2955"/>
                        </a:moveTo>
                        <a:cubicBezTo>
                          <a:pt x="1329" y="3071"/>
                          <a:pt x="695" y="3252"/>
                          <a:pt x="3" y="3516"/>
                        </a:cubicBezTo>
                        <a:lnTo>
                          <a:pt x="3" y="3516"/>
                        </a:lnTo>
                        <a:cubicBezTo>
                          <a:pt x="3" y="3517"/>
                          <a:pt x="3" y="3517"/>
                          <a:pt x="3" y="3517"/>
                        </a:cubicBezTo>
                        <a:cubicBezTo>
                          <a:pt x="695" y="3252"/>
                          <a:pt x="1329" y="3071"/>
                          <a:pt x="1907" y="2955"/>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1" name="Google Shape;2571;p18"/>
                  <p:cNvSpPr/>
                  <p:nvPr/>
                </p:nvSpPr>
                <p:spPr>
                  <a:xfrm>
                    <a:off x="3850250" y="4287925"/>
                    <a:ext cx="217425" cy="16650"/>
                  </a:xfrm>
                  <a:custGeom>
                    <a:avLst/>
                    <a:gdLst/>
                    <a:ahLst/>
                    <a:cxnLst/>
                    <a:rect l="l" t="t" r="r" b="b"/>
                    <a:pathLst>
                      <a:path w="8697" h="666" extrusionOk="0">
                        <a:moveTo>
                          <a:pt x="8413" y="67"/>
                        </a:moveTo>
                        <a:lnTo>
                          <a:pt x="8413" y="67"/>
                        </a:lnTo>
                        <a:cubicBezTo>
                          <a:pt x="8559" y="210"/>
                          <a:pt x="8646" y="323"/>
                          <a:pt x="8680" y="370"/>
                        </a:cubicBezTo>
                        <a:lnTo>
                          <a:pt x="8680" y="370"/>
                        </a:lnTo>
                        <a:cubicBezTo>
                          <a:pt x="8646" y="322"/>
                          <a:pt x="8559" y="210"/>
                          <a:pt x="8413" y="67"/>
                        </a:cubicBezTo>
                        <a:close/>
                        <a:moveTo>
                          <a:pt x="8680" y="370"/>
                        </a:moveTo>
                        <a:lnTo>
                          <a:pt x="8680" y="370"/>
                        </a:lnTo>
                        <a:cubicBezTo>
                          <a:pt x="8689" y="383"/>
                          <a:pt x="8695" y="392"/>
                          <a:pt x="8696" y="394"/>
                        </a:cubicBezTo>
                        <a:lnTo>
                          <a:pt x="8696" y="394"/>
                        </a:lnTo>
                        <a:cubicBezTo>
                          <a:pt x="8697" y="394"/>
                          <a:pt x="8697" y="394"/>
                          <a:pt x="8697" y="394"/>
                        </a:cubicBezTo>
                        <a:cubicBezTo>
                          <a:pt x="8697" y="394"/>
                          <a:pt x="8691" y="386"/>
                          <a:pt x="8680" y="370"/>
                        </a:cubicBezTo>
                        <a:close/>
                        <a:moveTo>
                          <a:pt x="789" y="1"/>
                        </a:moveTo>
                        <a:cubicBezTo>
                          <a:pt x="524" y="155"/>
                          <a:pt x="262" y="297"/>
                          <a:pt x="1" y="429"/>
                        </a:cubicBezTo>
                        <a:cubicBezTo>
                          <a:pt x="262" y="297"/>
                          <a:pt x="524" y="156"/>
                          <a:pt x="788" y="2"/>
                        </a:cubicBezTo>
                        <a:cubicBezTo>
                          <a:pt x="788" y="2"/>
                          <a:pt x="3654" y="666"/>
                          <a:pt x="6274" y="666"/>
                        </a:cubicBezTo>
                        <a:cubicBezTo>
                          <a:pt x="7147" y="666"/>
                          <a:pt x="7993" y="592"/>
                          <a:pt x="8697" y="395"/>
                        </a:cubicBezTo>
                        <a:cubicBezTo>
                          <a:pt x="8697" y="395"/>
                          <a:pt x="8697" y="395"/>
                          <a:pt x="8696" y="394"/>
                        </a:cubicBezTo>
                        <a:lnTo>
                          <a:pt x="8696" y="394"/>
                        </a:lnTo>
                        <a:cubicBezTo>
                          <a:pt x="7993" y="591"/>
                          <a:pt x="7148" y="665"/>
                          <a:pt x="6275" y="665"/>
                        </a:cubicBezTo>
                        <a:cubicBezTo>
                          <a:pt x="3655" y="665"/>
                          <a:pt x="789" y="1"/>
                          <a:pt x="789" y="1"/>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2" name="Google Shape;2572;p18"/>
                  <p:cNvSpPr/>
                  <p:nvPr/>
                </p:nvSpPr>
                <p:spPr>
                  <a:xfrm>
                    <a:off x="3801450" y="4087075"/>
                    <a:ext cx="58725" cy="191550"/>
                  </a:xfrm>
                  <a:custGeom>
                    <a:avLst/>
                    <a:gdLst/>
                    <a:ahLst/>
                    <a:cxnLst/>
                    <a:rect l="l" t="t" r="r" b="b"/>
                    <a:pathLst>
                      <a:path w="2349" h="7662" extrusionOk="0">
                        <a:moveTo>
                          <a:pt x="1269" y="0"/>
                        </a:moveTo>
                        <a:cubicBezTo>
                          <a:pt x="678" y="1456"/>
                          <a:pt x="0" y="4433"/>
                          <a:pt x="2347" y="7661"/>
                        </a:cubicBezTo>
                        <a:lnTo>
                          <a:pt x="2348" y="7661"/>
                        </a:lnTo>
                        <a:cubicBezTo>
                          <a:pt x="1" y="4434"/>
                          <a:pt x="679" y="1457"/>
                          <a:pt x="1269" y="0"/>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3" name="Google Shape;2573;p18"/>
                  <p:cNvSpPr/>
                  <p:nvPr/>
                </p:nvSpPr>
                <p:spPr>
                  <a:xfrm>
                    <a:off x="3939900" y="4100600"/>
                    <a:ext cx="6950" cy="29700"/>
                  </a:xfrm>
                  <a:custGeom>
                    <a:avLst/>
                    <a:gdLst/>
                    <a:ahLst/>
                    <a:cxnLst/>
                    <a:rect l="l" t="t" r="r" b="b"/>
                    <a:pathLst>
                      <a:path w="278" h="1188" extrusionOk="0">
                        <a:moveTo>
                          <a:pt x="278" y="1"/>
                        </a:moveTo>
                        <a:cubicBezTo>
                          <a:pt x="192" y="404"/>
                          <a:pt x="99" y="801"/>
                          <a:pt x="0" y="1188"/>
                        </a:cubicBezTo>
                        <a:cubicBezTo>
                          <a:pt x="99" y="801"/>
                          <a:pt x="193" y="404"/>
                          <a:pt x="278" y="1"/>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4" name="Google Shape;2574;p18"/>
                  <p:cNvSpPr/>
                  <p:nvPr/>
                </p:nvSpPr>
                <p:spPr>
                  <a:xfrm>
                    <a:off x="3702225" y="3820125"/>
                    <a:ext cx="365450" cy="518900"/>
                  </a:xfrm>
                  <a:custGeom>
                    <a:avLst/>
                    <a:gdLst/>
                    <a:ahLst/>
                    <a:cxnLst/>
                    <a:rect l="l" t="t" r="r" b="b"/>
                    <a:pathLst>
                      <a:path w="14618" h="20756" extrusionOk="0">
                        <a:moveTo>
                          <a:pt x="14618" y="19102"/>
                        </a:moveTo>
                        <a:lnTo>
                          <a:pt x="14618" y="19102"/>
                        </a:lnTo>
                        <a:cubicBezTo>
                          <a:pt x="14618" y="19102"/>
                          <a:pt x="14618" y="19102"/>
                          <a:pt x="14618" y="19102"/>
                        </a:cubicBezTo>
                        <a:lnTo>
                          <a:pt x="14618" y="19102"/>
                        </a:lnTo>
                        <a:cubicBezTo>
                          <a:pt x="14618" y="19102"/>
                          <a:pt x="14618" y="19102"/>
                          <a:pt x="14618" y="19102"/>
                        </a:cubicBezTo>
                        <a:cubicBezTo>
                          <a:pt x="14618" y="19102"/>
                          <a:pt x="14618" y="19102"/>
                          <a:pt x="14618" y="19102"/>
                        </a:cubicBezTo>
                        <a:close/>
                        <a:moveTo>
                          <a:pt x="5705" y="1"/>
                        </a:moveTo>
                        <a:lnTo>
                          <a:pt x="3660" y="2384"/>
                        </a:lnTo>
                        <a:lnTo>
                          <a:pt x="3660" y="2480"/>
                        </a:lnTo>
                        <a:lnTo>
                          <a:pt x="3656" y="2491"/>
                        </a:lnTo>
                        <a:cubicBezTo>
                          <a:pt x="3571" y="2721"/>
                          <a:pt x="2257" y="6461"/>
                          <a:pt x="5705" y="9738"/>
                        </a:cubicBezTo>
                        <a:cubicBezTo>
                          <a:pt x="5704" y="9741"/>
                          <a:pt x="5479" y="10083"/>
                          <a:pt x="5239" y="10675"/>
                        </a:cubicBezTo>
                        <a:cubicBezTo>
                          <a:pt x="4648" y="12133"/>
                          <a:pt x="3969" y="15110"/>
                          <a:pt x="6316" y="18336"/>
                        </a:cubicBezTo>
                        <a:lnTo>
                          <a:pt x="6315" y="18336"/>
                        </a:lnTo>
                        <a:cubicBezTo>
                          <a:pt x="6308" y="18335"/>
                          <a:pt x="5567" y="18229"/>
                          <a:pt x="4595" y="18229"/>
                        </a:cubicBezTo>
                        <a:cubicBezTo>
                          <a:pt x="2774" y="18229"/>
                          <a:pt x="140" y="18604"/>
                          <a:pt x="1" y="20755"/>
                        </a:cubicBezTo>
                        <a:cubicBezTo>
                          <a:pt x="2" y="20755"/>
                          <a:pt x="861" y="20745"/>
                          <a:pt x="2162" y="20463"/>
                        </a:cubicBezTo>
                        <a:cubicBezTo>
                          <a:pt x="3204" y="20240"/>
                          <a:pt x="4526" y="19841"/>
                          <a:pt x="5922" y="19137"/>
                        </a:cubicBezTo>
                        <a:cubicBezTo>
                          <a:pt x="6183" y="19006"/>
                          <a:pt x="6445" y="18864"/>
                          <a:pt x="6710" y="18709"/>
                        </a:cubicBezTo>
                        <a:cubicBezTo>
                          <a:pt x="6710" y="18709"/>
                          <a:pt x="9576" y="19373"/>
                          <a:pt x="12196" y="19373"/>
                        </a:cubicBezTo>
                        <a:cubicBezTo>
                          <a:pt x="13069" y="19373"/>
                          <a:pt x="13915" y="19299"/>
                          <a:pt x="14618" y="19102"/>
                        </a:cubicBezTo>
                        <a:lnTo>
                          <a:pt x="14618" y="19102"/>
                        </a:lnTo>
                        <a:cubicBezTo>
                          <a:pt x="14614" y="19100"/>
                          <a:pt x="14525" y="18966"/>
                          <a:pt x="14333" y="18778"/>
                        </a:cubicBezTo>
                        <a:cubicBezTo>
                          <a:pt x="14312" y="18757"/>
                          <a:pt x="14291" y="18737"/>
                          <a:pt x="14267" y="18716"/>
                        </a:cubicBezTo>
                        <a:lnTo>
                          <a:pt x="14243" y="18692"/>
                        </a:lnTo>
                        <a:cubicBezTo>
                          <a:pt x="13936" y="18412"/>
                          <a:pt x="13426" y="18050"/>
                          <a:pt x="12678" y="17811"/>
                        </a:cubicBezTo>
                        <a:cubicBezTo>
                          <a:pt x="12200" y="17658"/>
                          <a:pt x="11624" y="17555"/>
                          <a:pt x="10938" y="17555"/>
                        </a:cubicBezTo>
                        <a:cubicBezTo>
                          <a:pt x="9994" y="17555"/>
                          <a:pt x="8842" y="17751"/>
                          <a:pt x="7455" y="18281"/>
                        </a:cubicBezTo>
                        <a:cubicBezTo>
                          <a:pt x="7455" y="18281"/>
                          <a:pt x="8127" y="16850"/>
                          <a:pt x="8818" y="14754"/>
                        </a:cubicBezTo>
                        <a:lnTo>
                          <a:pt x="8827" y="14728"/>
                        </a:lnTo>
                        <a:cubicBezTo>
                          <a:pt x="8883" y="14557"/>
                          <a:pt x="8940" y="14382"/>
                          <a:pt x="8996" y="14204"/>
                        </a:cubicBezTo>
                        <a:lnTo>
                          <a:pt x="8998" y="14194"/>
                        </a:lnTo>
                        <a:cubicBezTo>
                          <a:pt x="9110" y="13836"/>
                          <a:pt x="9220" y="13465"/>
                          <a:pt x="9327" y="13080"/>
                        </a:cubicBezTo>
                        <a:lnTo>
                          <a:pt x="9342" y="13026"/>
                        </a:lnTo>
                        <a:cubicBezTo>
                          <a:pt x="9391" y="12843"/>
                          <a:pt x="9442" y="12656"/>
                          <a:pt x="9490" y="12466"/>
                        </a:cubicBezTo>
                        <a:cubicBezTo>
                          <a:pt x="9495" y="12445"/>
                          <a:pt x="9500" y="12426"/>
                          <a:pt x="9505" y="12405"/>
                        </a:cubicBezTo>
                        <a:cubicBezTo>
                          <a:pt x="9604" y="12019"/>
                          <a:pt x="9699" y="11622"/>
                          <a:pt x="9784" y="11219"/>
                        </a:cubicBezTo>
                        <a:cubicBezTo>
                          <a:pt x="9788" y="11198"/>
                          <a:pt x="9793" y="11178"/>
                          <a:pt x="9797" y="11158"/>
                        </a:cubicBezTo>
                        <a:cubicBezTo>
                          <a:pt x="9837" y="10965"/>
                          <a:pt x="9876" y="10769"/>
                          <a:pt x="9913" y="10574"/>
                        </a:cubicBezTo>
                        <a:cubicBezTo>
                          <a:pt x="9918" y="10544"/>
                          <a:pt x="9925" y="10511"/>
                          <a:pt x="9932" y="10480"/>
                        </a:cubicBezTo>
                        <a:cubicBezTo>
                          <a:pt x="9968" y="10283"/>
                          <a:pt x="10002" y="10086"/>
                          <a:pt x="10033" y="9887"/>
                        </a:cubicBezTo>
                        <a:cubicBezTo>
                          <a:pt x="10037" y="9867"/>
                          <a:pt x="10040" y="9846"/>
                          <a:pt x="10044" y="9825"/>
                        </a:cubicBezTo>
                        <a:cubicBezTo>
                          <a:pt x="10075" y="9629"/>
                          <a:pt x="10104" y="9431"/>
                          <a:pt x="10131" y="9232"/>
                        </a:cubicBezTo>
                        <a:lnTo>
                          <a:pt x="10136" y="9191"/>
                        </a:lnTo>
                        <a:cubicBezTo>
                          <a:pt x="10162" y="8992"/>
                          <a:pt x="10183" y="8792"/>
                          <a:pt x="10204" y="8594"/>
                        </a:cubicBezTo>
                        <a:cubicBezTo>
                          <a:pt x="10208" y="8557"/>
                          <a:pt x="10212" y="8522"/>
                          <a:pt x="10214" y="8487"/>
                        </a:cubicBezTo>
                        <a:cubicBezTo>
                          <a:pt x="10234" y="8292"/>
                          <a:pt x="10250" y="8098"/>
                          <a:pt x="10262" y="7902"/>
                        </a:cubicBezTo>
                        <a:cubicBezTo>
                          <a:pt x="10265" y="7869"/>
                          <a:pt x="10266" y="7835"/>
                          <a:pt x="10269" y="7803"/>
                        </a:cubicBezTo>
                        <a:cubicBezTo>
                          <a:pt x="10281" y="7601"/>
                          <a:pt x="10291" y="7398"/>
                          <a:pt x="10296" y="7196"/>
                        </a:cubicBezTo>
                        <a:lnTo>
                          <a:pt x="10296" y="7183"/>
                        </a:lnTo>
                        <a:cubicBezTo>
                          <a:pt x="10301" y="6985"/>
                          <a:pt x="10301" y="6788"/>
                          <a:pt x="10300" y="6592"/>
                        </a:cubicBezTo>
                        <a:cubicBezTo>
                          <a:pt x="10300" y="6559"/>
                          <a:pt x="10300" y="6526"/>
                          <a:pt x="10298" y="6493"/>
                        </a:cubicBezTo>
                        <a:cubicBezTo>
                          <a:pt x="10295" y="6302"/>
                          <a:pt x="10288" y="6112"/>
                          <a:pt x="10276" y="5924"/>
                        </a:cubicBezTo>
                        <a:cubicBezTo>
                          <a:pt x="10274" y="5887"/>
                          <a:pt x="10272" y="5848"/>
                          <a:pt x="10270" y="5811"/>
                        </a:cubicBezTo>
                        <a:cubicBezTo>
                          <a:pt x="10257" y="5621"/>
                          <a:pt x="10241" y="5431"/>
                          <a:pt x="10221" y="5243"/>
                        </a:cubicBezTo>
                        <a:cubicBezTo>
                          <a:pt x="10219" y="5220"/>
                          <a:pt x="10215" y="5196"/>
                          <a:pt x="10212" y="5173"/>
                        </a:cubicBezTo>
                        <a:cubicBezTo>
                          <a:pt x="10192" y="4992"/>
                          <a:pt x="10166" y="4812"/>
                          <a:pt x="10136" y="4634"/>
                        </a:cubicBezTo>
                        <a:cubicBezTo>
                          <a:pt x="10132" y="4611"/>
                          <a:pt x="10129" y="4589"/>
                          <a:pt x="10125" y="4567"/>
                        </a:cubicBezTo>
                        <a:cubicBezTo>
                          <a:pt x="10094" y="4384"/>
                          <a:pt x="10057" y="4202"/>
                          <a:pt x="10016" y="4024"/>
                        </a:cubicBezTo>
                        <a:cubicBezTo>
                          <a:pt x="10007" y="3988"/>
                          <a:pt x="9999" y="3953"/>
                          <a:pt x="9991" y="3917"/>
                        </a:cubicBezTo>
                        <a:cubicBezTo>
                          <a:pt x="9948" y="3741"/>
                          <a:pt x="9902" y="3568"/>
                          <a:pt x="9850" y="3395"/>
                        </a:cubicBezTo>
                        <a:cubicBezTo>
                          <a:pt x="9841" y="3366"/>
                          <a:pt x="9830" y="3335"/>
                          <a:pt x="9821" y="3305"/>
                        </a:cubicBezTo>
                        <a:cubicBezTo>
                          <a:pt x="9766" y="3129"/>
                          <a:pt x="9706" y="2955"/>
                          <a:pt x="9640" y="2786"/>
                        </a:cubicBezTo>
                        <a:lnTo>
                          <a:pt x="9637" y="2774"/>
                        </a:lnTo>
                        <a:cubicBezTo>
                          <a:pt x="9568" y="2603"/>
                          <a:pt x="9494" y="2437"/>
                          <a:pt x="9415" y="2272"/>
                        </a:cubicBezTo>
                        <a:lnTo>
                          <a:pt x="9390" y="2217"/>
                        </a:lnTo>
                        <a:lnTo>
                          <a:pt x="5705" y="1"/>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5" name="Google Shape;2575;p18"/>
                  <p:cNvSpPr/>
                  <p:nvPr/>
                </p:nvSpPr>
                <p:spPr>
                  <a:xfrm>
                    <a:off x="3834250" y="4232850"/>
                    <a:ext cx="72775" cy="47375"/>
                  </a:xfrm>
                  <a:custGeom>
                    <a:avLst/>
                    <a:gdLst/>
                    <a:ahLst/>
                    <a:cxnLst/>
                    <a:rect l="l" t="t" r="r" b="b"/>
                    <a:pathLst>
                      <a:path w="2911" h="1895" extrusionOk="0">
                        <a:moveTo>
                          <a:pt x="2911" y="0"/>
                        </a:moveTo>
                        <a:lnTo>
                          <a:pt x="1" y="16"/>
                        </a:lnTo>
                        <a:cubicBezTo>
                          <a:pt x="156" y="382"/>
                          <a:pt x="346" y="758"/>
                          <a:pt x="578" y="1137"/>
                        </a:cubicBezTo>
                        <a:cubicBezTo>
                          <a:pt x="901" y="1160"/>
                          <a:pt x="1272" y="1323"/>
                          <a:pt x="1422" y="1894"/>
                        </a:cubicBezTo>
                        <a:lnTo>
                          <a:pt x="1882" y="1894"/>
                        </a:lnTo>
                        <a:cubicBezTo>
                          <a:pt x="1882" y="1894"/>
                          <a:pt x="1771" y="1134"/>
                          <a:pt x="2480" y="1077"/>
                        </a:cubicBezTo>
                        <a:cubicBezTo>
                          <a:pt x="2599" y="792"/>
                          <a:pt x="2748" y="430"/>
                          <a:pt x="2911" y="0"/>
                        </a:cubicBezTo>
                        <a:close/>
                      </a:path>
                    </a:pathLst>
                  </a:custGeom>
                  <a:solidFill>
                    <a:srgbClr val="7032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6" name="Google Shape;2576;p18"/>
                  <p:cNvSpPr/>
                  <p:nvPr/>
                </p:nvSpPr>
                <p:spPr>
                  <a:xfrm>
                    <a:off x="3828150" y="4220875"/>
                    <a:ext cx="86925" cy="17725"/>
                  </a:xfrm>
                  <a:custGeom>
                    <a:avLst/>
                    <a:gdLst/>
                    <a:ahLst/>
                    <a:cxnLst/>
                    <a:rect l="l" t="t" r="r" b="b"/>
                    <a:pathLst>
                      <a:path w="3477" h="709" extrusionOk="0">
                        <a:moveTo>
                          <a:pt x="3477" y="1"/>
                        </a:moveTo>
                        <a:lnTo>
                          <a:pt x="1" y="119"/>
                        </a:lnTo>
                        <a:lnTo>
                          <a:pt x="244" y="709"/>
                        </a:lnTo>
                        <a:lnTo>
                          <a:pt x="3306" y="564"/>
                        </a:lnTo>
                        <a:lnTo>
                          <a:pt x="3477" y="1"/>
                        </a:ln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7" name="Google Shape;2577;p18"/>
                  <p:cNvSpPr/>
                  <p:nvPr/>
                </p:nvSpPr>
                <p:spPr>
                  <a:xfrm>
                    <a:off x="3869650" y="4168150"/>
                    <a:ext cx="18825" cy="120050"/>
                  </a:xfrm>
                  <a:custGeom>
                    <a:avLst/>
                    <a:gdLst/>
                    <a:ahLst/>
                    <a:cxnLst/>
                    <a:rect l="l" t="t" r="r" b="b"/>
                    <a:pathLst>
                      <a:path w="753" h="4802" extrusionOk="0">
                        <a:moveTo>
                          <a:pt x="597" y="0"/>
                        </a:moveTo>
                        <a:lnTo>
                          <a:pt x="0" y="4782"/>
                        </a:lnTo>
                        <a:lnTo>
                          <a:pt x="156" y="4801"/>
                        </a:lnTo>
                        <a:lnTo>
                          <a:pt x="753" y="20"/>
                        </a:lnTo>
                        <a:lnTo>
                          <a:pt x="597"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8" name="Google Shape;2578;p18"/>
                  <p:cNvSpPr/>
                  <p:nvPr/>
                </p:nvSpPr>
                <p:spPr>
                  <a:xfrm>
                    <a:off x="3702125" y="4285850"/>
                    <a:ext cx="366225" cy="55175"/>
                  </a:xfrm>
                  <a:custGeom>
                    <a:avLst/>
                    <a:gdLst/>
                    <a:ahLst/>
                    <a:cxnLst/>
                    <a:rect l="l" t="t" r="r" b="b"/>
                    <a:pathLst>
                      <a:path w="14649" h="2207" extrusionOk="0">
                        <a:moveTo>
                          <a:pt x="6701" y="0"/>
                        </a:moveTo>
                        <a:lnTo>
                          <a:pt x="6675" y="16"/>
                        </a:lnTo>
                        <a:cubicBezTo>
                          <a:pt x="3613" y="1813"/>
                          <a:pt x="37" y="2049"/>
                          <a:pt x="1" y="2051"/>
                        </a:cubicBezTo>
                        <a:lnTo>
                          <a:pt x="10" y="2207"/>
                        </a:lnTo>
                        <a:cubicBezTo>
                          <a:pt x="46" y="2205"/>
                          <a:pt x="3639" y="1969"/>
                          <a:pt x="6728" y="167"/>
                        </a:cubicBezTo>
                        <a:cubicBezTo>
                          <a:pt x="7092" y="243"/>
                          <a:pt x="10042" y="842"/>
                          <a:pt x="12426" y="842"/>
                        </a:cubicBezTo>
                        <a:cubicBezTo>
                          <a:pt x="13292" y="842"/>
                          <a:pt x="14083" y="763"/>
                          <a:pt x="14649" y="551"/>
                        </a:cubicBezTo>
                        <a:lnTo>
                          <a:pt x="14594" y="404"/>
                        </a:lnTo>
                        <a:cubicBezTo>
                          <a:pt x="14055" y="606"/>
                          <a:pt x="13292" y="681"/>
                          <a:pt x="12451" y="681"/>
                        </a:cubicBezTo>
                        <a:cubicBezTo>
                          <a:pt x="9954" y="681"/>
                          <a:pt x="6773" y="15"/>
                          <a:pt x="6730" y="6"/>
                        </a:cubicBezTo>
                        <a:lnTo>
                          <a:pt x="6701" y="0"/>
                        </a:ln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9" name="Google Shape;2579;p18"/>
                  <p:cNvSpPr/>
                  <p:nvPr/>
                </p:nvSpPr>
                <p:spPr>
                  <a:xfrm>
                    <a:off x="3852200" y="4272900"/>
                    <a:ext cx="12925" cy="9100"/>
                  </a:xfrm>
                  <a:custGeom>
                    <a:avLst/>
                    <a:gdLst/>
                    <a:ahLst/>
                    <a:cxnLst/>
                    <a:rect l="l" t="t" r="r" b="b"/>
                    <a:pathLst>
                      <a:path w="517" h="364" extrusionOk="0">
                        <a:moveTo>
                          <a:pt x="70" y="1"/>
                        </a:moveTo>
                        <a:lnTo>
                          <a:pt x="0" y="141"/>
                        </a:lnTo>
                        <a:lnTo>
                          <a:pt x="446" y="364"/>
                        </a:lnTo>
                        <a:lnTo>
                          <a:pt x="517" y="223"/>
                        </a:lnTo>
                        <a:lnTo>
                          <a:pt x="70" y="1"/>
                        </a:ln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0" name="Google Shape;2580;p18"/>
                  <p:cNvSpPr/>
                  <p:nvPr/>
                </p:nvSpPr>
                <p:spPr>
                  <a:xfrm>
                    <a:off x="3840225" y="4275000"/>
                    <a:ext cx="13825" cy="10250"/>
                  </a:xfrm>
                  <a:custGeom>
                    <a:avLst/>
                    <a:gdLst/>
                    <a:ahLst/>
                    <a:cxnLst/>
                    <a:rect l="l" t="t" r="r" b="b"/>
                    <a:pathLst>
                      <a:path w="553" h="410" extrusionOk="0">
                        <a:moveTo>
                          <a:pt x="80" y="0"/>
                        </a:moveTo>
                        <a:lnTo>
                          <a:pt x="0" y="138"/>
                        </a:lnTo>
                        <a:lnTo>
                          <a:pt x="475" y="409"/>
                        </a:lnTo>
                        <a:lnTo>
                          <a:pt x="553" y="273"/>
                        </a:lnTo>
                        <a:lnTo>
                          <a:pt x="80" y="0"/>
                        </a:ln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1" name="Google Shape;2581;p18"/>
                  <p:cNvSpPr/>
                  <p:nvPr/>
                </p:nvSpPr>
                <p:spPr>
                  <a:xfrm>
                    <a:off x="3885050" y="4272000"/>
                    <a:ext cx="10500" cy="10900"/>
                  </a:xfrm>
                  <a:custGeom>
                    <a:avLst/>
                    <a:gdLst/>
                    <a:ahLst/>
                    <a:cxnLst/>
                    <a:rect l="l" t="t" r="r" b="b"/>
                    <a:pathLst>
                      <a:path w="420" h="436" extrusionOk="0">
                        <a:moveTo>
                          <a:pt x="302" y="0"/>
                        </a:moveTo>
                        <a:lnTo>
                          <a:pt x="1" y="328"/>
                        </a:lnTo>
                        <a:lnTo>
                          <a:pt x="117" y="435"/>
                        </a:lnTo>
                        <a:lnTo>
                          <a:pt x="419" y="108"/>
                        </a:lnTo>
                        <a:lnTo>
                          <a:pt x="302" y="0"/>
                        </a:ln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2" name="Google Shape;2582;p18"/>
                  <p:cNvSpPr/>
                  <p:nvPr/>
                </p:nvSpPr>
                <p:spPr>
                  <a:xfrm>
                    <a:off x="3897775" y="4269400"/>
                    <a:ext cx="10825" cy="12100"/>
                  </a:xfrm>
                  <a:custGeom>
                    <a:avLst/>
                    <a:gdLst/>
                    <a:ahLst/>
                    <a:cxnLst/>
                    <a:rect l="l" t="t" r="r" b="b"/>
                    <a:pathLst>
                      <a:path w="433" h="484" extrusionOk="0">
                        <a:moveTo>
                          <a:pt x="310" y="1"/>
                        </a:moveTo>
                        <a:lnTo>
                          <a:pt x="0" y="384"/>
                        </a:lnTo>
                        <a:lnTo>
                          <a:pt x="122" y="483"/>
                        </a:lnTo>
                        <a:lnTo>
                          <a:pt x="433" y="100"/>
                        </a:lnTo>
                        <a:lnTo>
                          <a:pt x="310" y="1"/>
                        </a:ln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3" name="Google Shape;2583;p18"/>
                  <p:cNvSpPr/>
                  <p:nvPr/>
                </p:nvSpPr>
                <p:spPr>
                  <a:xfrm>
                    <a:off x="3490325" y="3367400"/>
                    <a:ext cx="326575" cy="400225"/>
                  </a:xfrm>
                  <a:custGeom>
                    <a:avLst/>
                    <a:gdLst/>
                    <a:ahLst/>
                    <a:cxnLst/>
                    <a:rect l="l" t="t" r="r" b="b"/>
                    <a:pathLst>
                      <a:path w="13063" h="16009" extrusionOk="0">
                        <a:moveTo>
                          <a:pt x="7900" y="1"/>
                        </a:moveTo>
                        <a:cubicBezTo>
                          <a:pt x="7706" y="1"/>
                          <a:pt x="7487" y="36"/>
                          <a:pt x="7240" y="112"/>
                        </a:cubicBezTo>
                        <a:cubicBezTo>
                          <a:pt x="2931" y="1431"/>
                          <a:pt x="0" y="8119"/>
                          <a:pt x="1278" y="11740"/>
                        </a:cubicBezTo>
                        <a:cubicBezTo>
                          <a:pt x="1782" y="13163"/>
                          <a:pt x="2899" y="13595"/>
                          <a:pt x="4070" y="13595"/>
                        </a:cubicBezTo>
                        <a:cubicBezTo>
                          <a:pt x="5876" y="13595"/>
                          <a:pt x="7810" y="12567"/>
                          <a:pt x="7810" y="12567"/>
                        </a:cubicBezTo>
                        <a:lnTo>
                          <a:pt x="7810" y="12567"/>
                        </a:lnTo>
                        <a:cubicBezTo>
                          <a:pt x="7810" y="12567"/>
                          <a:pt x="7101" y="14337"/>
                          <a:pt x="7376" y="15006"/>
                        </a:cubicBezTo>
                        <a:cubicBezTo>
                          <a:pt x="7445" y="15172"/>
                          <a:pt x="7559" y="15235"/>
                          <a:pt x="7711" y="15235"/>
                        </a:cubicBezTo>
                        <a:cubicBezTo>
                          <a:pt x="8168" y="15235"/>
                          <a:pt x="8963" y="14661"/>
                          <a:pt x="9835" y="14632"/>
                        </a:cubicBezTo>
                        <a:cubicBezTo>
                          <a:pt x="9851" y="14631"/>
                          <a:pt x="9867" y="14631"/>
                          <a:pt x="9883" y="14631"/>
                        </a:cubicBezTo>
                        <a:cubicBezTo>
                          <a:pt x="10937" y="14631"/>
                          <a:pt x="11440" y="15836"/>
                          <a:pt x="11500" y="15992"/>
                        </a:cubicBezTo>
                        <a:lnTo>
                          <a:pt x="11500" y="15992"/>
                        </a:lnTo>
                        <a:lnTo>
                          <a:pt x="13062" y="15673"/>
                        </a:lnTo>
                        <a:lnTo>
                          <a:pt x="12039" y="10618"/>
                        </a:lnTo>
                        <a:lnTo>
                          <a:pt x="7376" y="9615"/>
                        </a:lnTo>
                        <a:cubicBezTo>
                          <a:pt x="7376" y="9615"/>
                          <a:pt x="11083" y="1"/>
                          <a:pt x="7900" y="1"/>
                        </a:cubicBezTo>
                        <a:close/>
                        <a:moveTo>
                          <a:pt x="11500" y="15992"/>
                        </a:moveTo>
                        <a:lnTo>
                          <a:pt x="11429" y="16006"/>
                        </a:lnTo>
                        <a:lnTo>
                          <a:pt x="11506" y="16006"/>
                        </a:lnTo>
                        <a:cubicBezTo>
                          <a:pt x="11505" y="16004"/>
                          <a:pt x="11503" y="15999"/>
                          <a:pt x="11500" y="15992"/>
                        </a:cubicBezTo>
                        <a:close/>
                        <a:moveTo>
                          <a:pt x="11506" y="16006"/>
                        </a:moveTo>
                        <a:cubicBezTo>
                          <a:pt x="11506" y="16008"/>
                          <a:pt x="11507" y="16009"/>
                          <a:pt x="11507" y="16009"/>
                        </a:cubicBezTo>
                        <a:lnTo>
                          <a:pt x="11507" y="16006"/>
                        </a:lnTo>
                        <a:close/>
                      </a:path>
                    </a:pathLst>
                  </a:custGeom>
                  <a:solidFill>
                    <a:srgbClr val="FF7C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4" name="Google Shape;2584;p18"/>
                  <p:cNvSpPr/>
                  <p:nvPr/>
                </p:nvSpPr>
                <p:spPr>
                  <a:xfrm>
                    <a:off x="3532200" y="3428600"/>
                    <a:ext cx="232450" cy="291300"/>
                  </a:xfrm>
                  <a:custGeom>
                    <a:avLst/>
                    <a:gdLst/>
                    <a:ahLst/>
                    <a:cxnLst/>
                    <a:rect l="l" t="t" r="r" b="b"/>
                    <a:pathLst>
                      <a:path w="9298" h="11652" extrusionOk="0">
                        <a:moveTo>
                          <a:pt x="5121" y="0"/>
                        </a:moveTo>
                        <a:cubicBezTo>
                          <a:pt x="5070" y="0"/>
                          <a:pt x="5018" y="10"/>
                          <a:pt x="4984" y="32"/>
                        </a:cubicBezTo>
                        <a:cubicBezTo>
                          <a:pt x="3248" y="1147"/>
                          <a:pt x="2020" y="2753"/>
                          <a:pt x="1239" y="4650"/>
                        </a:cubicBezTo>
                        <a:cubicBezTo>
                          <a:pt x="807" y="5699"/>
                          <a:pt x="1" y="8087"/>
                          <a:pt x="1233" y="8951"/>
                        </a:cubicBezTo>
                        <a:cubicBezTo>
                          <a:pt x="1669" y="9258"/>
                          <a:pt x="2144" y="9379"/>
                          <a:pt x="2631" y="9379"/>
                        </a:cubicBezTo>
                        <a:cubicBezTo>
                          <a:pt x="3898" y="9379"/>
                          <a:pt x="5259" y="8567"/>
                          <a:pt x="6309" y="8090"/>
                        </a:cubicBezTo>
                        <a:cubicBezTo>
                          <a:pt x="6431" y="8035"/>
                          <a:pt x="6538" y="8009"/>
                          <a:pt x="6631" y="8009"/>
                        </a:cubicBezTo>
                        <a:cubicBezTo>
                          <a:pt x="7520" y="8009"/>
                          <a:pt x="7149" y="10329"/>
                          <a:pt x="7143" y="10630"/>
                        </a:cubicBezTo>
                        <a:cubicBezTo>
                          <a:pt x="7137" y="11018"/>
                          <a:pt x="7350" y="11279"/>
                          <a:pt x="7640" y="11493"/>
                        </a:cubicBezTo>
                        <a:cubicBezTo>
                          <a:pt x="7800" y="11611"/>
                          <a:pt x="8008" y="11652"/>
                          <a:pt x="8226" y="11652"/>
                        </a:cubicBezTo>
                        <a:cubicBezTo>
                          <a:pt x="8535" y="11652"/>
                          <a:pt x="8863" y="11571"/>
                          <a:pt x="9109" y="11523"/>
                        </a:cubicBezTo>
                        <a:cubicBezTo>
                          <a:pt x="9297" y="11486"/>
                          <a:pt x="9276" y="11342"/>
                          <a:pt x="9121" y="11342"/>
                        </a:cubicBezTo>
                        <a:cubicBezTo>
                          <a:pt x="9104" y="11342"/>
                          <a:pt x="9084" y="11345"/>
                          <a:pt x="9062" y="11348"/>
                        </a:cubicBezTo>
                        <a:cubicBezTo>
                          <a:pt x="8802" y="11400"/>
                          <a:pt x="8582" y="11425"/>
                          <a:pt x="8398" y="11425"/>
                        </a:cubicBezTo>
                        <a:cubicBezTo>
                          <a:pt x="6291" y="11425"/>
                          <a:pt x="8727" y="8267"/>
                          <a:pt x="7019" y="7764"/>
                        </a:cubicBezTo>
                        <a:lnTo>
                          <a:pt x="7019" y="7764"/>
                        </a:lnTo>
                        <a:lnTo>
                          <a:pt x="6641" y="7787"/>
                        </a:lnTo>
                        <a:cubicBezTo>
                          <a:pt x="6467" y="7832"/>
                          <a:pt x="6290" y="7906"/>
                          <a:pt x="6172" y="7946"/>
                        </a:cubicBezTo>
                        <a:cubicBezTo>
                          <a:pt x="5058" y="8330"/>
                          <a:pt x="3965" y="9167"/>
                          <a:pt x="2770" y="9167"/>
                        </a:cubicBezTo>
                        <a:cubicBezTo>
                          <a:pt x="2428" y="9167"/>
                          <a:pt x="2077" y="9099"/>
                          <a:pt x="1715" y="8931"/>
                        </a:cubicBezTo>
                        <a:cubicBezTo>
                          <a:pt x="344" y="8299"/>
                          <a:pt x="1115" y="5922"/>
                          <a:pt x="1467" y="4910"/>
                        </a:cubicBezTo>
                        <a:cubicBezTo>
                          <a:pt x="2145" y="2959"/>
                          <a:pt x="3459" y="1254"/>
                          <a:pt x="5197" y="137"/>
                        </a:cubicBezTo>
                        <a:cubicBezTo>
                          <a:pt x="5332" y="50"/>
                          <a:pt x="5232" y="0"/>
                          <a:pt x="5121" y="0"/>
                        </a:cubicBez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5" name="Google Shape;2585;p18"/>
                  <p:cNvSpPr/>
                  <p:nvPr/>
                </p:nvSpPr>
                <p:spPr>
                  <a:xfrm>
                    <a:off x="3566550" y="3491000"/>
                    <a:ext cx="99350" cy="130000"/>
                  </a:xfrm>
                  <a:custGeom>
                    <a:avLst/>
                    <a:gdLst/>
                    <a:ahLst/>
                    <a:cxnLst/>
                    <a:rect l="l" t="t" r="r" b="b"/>
                    <a:pathLst>
                      <a:path w="3974" h="5200" extrusionOk="0">
                        <a:moveTo>
                          <a:pt x="2214" y="0"/>
                        </a:moveTo>
                        <a:cubicBezTo>
                          <a:pt x="2132" y="0"/>
                          <a:pt x="2037" y="31"/>
                          <a:pt x="2000" y="88"/>
                        </a:cubicBezTo>
                        <a:cubicBezTo>
                          <a:pt x="1175" y="1394"/>
                          <a:pt x="1" y="5199"/>
                          <a:pt x="2520" y="5199"/>
                        </a:cubicBezTo>
                        <a:cubicBezTo>
                          <a:pt x="2555" y="5199"/>
                          <a:pt x="2590" y="5199"/>
                          <a:pt x="2627" y="5198"/>
                        </a:cubicBezTo>
                        <a:cubicBezTo>
                          <a:pt x="3078" y="5181"/>
                          <a:pt x="3529" y="5074"/>
                          <a:pt x="3973" y="4912"/>
                        </a:cubicBezTo>
                        <a:lnTo>
                          <a:pt x="3726" y="4686"/>
                        </a:lnTo>
                        <a:cubicBezTo>
                          <a:pt x="3360" y="4830"/>
                          <a:pt x="2949" y="4946"/>
                          <a:pt x="2570" y="4946"/>
                        </a:cubicBezTo>
                        <a:cubicBezTo>
                          <a:pt x="2074" y="4946"/>
                          <a:pt x="1635" y="4747"/>
                          <a:pt x="1429" y="4152"/>
                        </a:cubicBezTo>
                        <a:cubicBezTo>
                          <a:pt x="1034" y="3009"/>
                          <a:pt x="1726" y="1078"/>
                          <a:pt x="2326" y="124"/>
                        </a:cubicBezTo>
                        <a:cubicBezTo>
                          <a:pt x="2379" y="38"/>
                          <a:pt x="2306" y="0"/>
                          <a:pt x="2214" y="0"/>
                        </a:cubicBez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6" name="Google Shape;2586;p18"/>
                  <p:cNvSpPr/>
                  <p:nvPr/>
                </p:nvSpPr>
                <p:spPr>
                  <a:xfrm>
                    <a:off x="3958975" y="4000250"/>
                    <a:ext cx="675" cy="14975"/>
                  </a:xfrm>
                  <a:custGeom>
                    <a:avLst/>
                    <a:gdLst/>
                    <a:ahLst/>
                    <a:cxnLst/>
                    <a:rect l="l" t="t" r="r" b="b"/>
                    <a:pathLst>
                      <a:path w="27" h="599" extrusionOk="0">
                        <a:moveTo>
                          <a:pt x="27" y="1"/>
                        </a:moveTo>
                        <a:lnTo>
                          <a:pt x="27" y="1"/>
                        </a:lnTo>
                        <a:cubicBezTo>
                          <a:pt x="22" y="200"/>
                          <a:pt x="11" y="399"/>
                          <a:pt x="0" y="599"/>
                        </a:cubicBezTo>
                        <a:cubicBezTo>
                          <a:pt x="11" y="400"/>
                          <a:pt x="22" y="200"/>
                          <a:pt x="27" y="1"/>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7" name="Google Shape;2587;p18"/>
                  <p:cNvSpPr/>
                  <p:nvPr/>
                </p:nvSpPr>
                <p:spPr>
                  <a:xfrm>
                    <a:off x="3952625" y="3920750"/>
                    <a:ext cx="2775" cy="13575"/>
                  </a:xfrm>
                  <a:custGeom>
                    <a:avLst/>
                    <a:gdLst/>
                    <a:ahLst/>
                    <a:cxnLst/>
                    <a:rect l="l" t="t" r="r" b="b"/>
                    <a:pathLst>
                      <a:path w="111" h="543" extrusionOk="0">
                        <a:moveTo>
                          <a:pt x="1" y="0"/>
                        </a:moveTo>
                        <a:cubicBezTo>
                          <a:pt x="42" y="181"/>
                          <a:pt x="78" y="361"/>
                          <a:pt x="110" y="543"/>
                        </a:cubicBezTo>
                        <a:cubicBezTo>
                          <a:pt x="78" y="361"/>
                          <a:pt x="42" y="180"/>
                          <a:pt x="1" y="0"/>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8" name="Google Shape;2588;p18"/>
                  <p:cNvSpPr/>
                  <p:nvPr/>
                </p:nvSpPr>
                <p:spPr>
                  <a:xfrm>
                    <a:off x="3957600" y="4017850"/>
                    <a:ext cx="1225" cy="14500"/>
                  </a:xfrm>
                  <a:custGeom>
                    <a:avLst/>
                    <a:gdLst/>
                    <a:ahLst/>
                    <a:cxnLst/>
                    <a:rect l="l" t="t" r="r" b="b"/>
                    <a:pathLst>
                      <a:path w="49" h="580" extrusionOk="0">
                        <a:moveTo>
                          <a:pt x="49" y="0"/>
                        </a:moveTo>
                        <a:lnTo>
                          <a:pt x="49" y="0"/>
                        </a:lnTo>
                        <a:cubicBezTo>
                          <a:pt x="35" y="193"/>
                          <a:pt x="19" y="386"/>
                          <a:pt x="0" y="580"/>
                        </a:cubicBezTo>
                        <a:cubicBezTo>
                          <a:pt x="19" y="387"/>
                          <a:pt x="35" y="193"/>
                          <a:pt x="49" y="0"/>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9" name="Google Shape;2589;p18"/>
                  <p:cNvSpPr/>
                  <p:nvPr/>
                </p:nvSpPr>
                <p:spPr>
                  <a:xfrm>
                    <a:off x="3948500" y="3905075"/>
                    <a:ext cx="3525" cy="13050"/>
                  </a:xfrm>
                  <a:custGeom>
                    <a:avLst/>
                    <a:gdLst/>
                    <a:ahLst/>
                    <a:cxnLst/>
                    <a:rect l="l" t="t" r="r" b="b"/>
                    <a:pathLst>
                      <a:path w="141" h="522" extrusionOk="0">
                        <a:moveTo>
                          <a:pt x="0" y="0"/>
                        </a:moveTo>
                        <a:cubicBezTo>
                          <a:pt x="52" y="171"/>
                          <a:pt x="98" y="346"/>
                          <a:pt x="141" y="522"/>
                        </a:cubicBezTo>
                        <a:cubicBezTo>
                          <a:pt x="98" y="346"/>
                          <a:pt x="52" y="171"/>
                          <a:pt x="0" y="0"/>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0" name="Google Shape;2590;p18"/>
                  <p:cNvSpPr/>
                  <p:nvPr/>
                </p:nvSpPr>
                <p:spPr>
                  <a:xfrm>
                    <a:off x="3959650" y="3984925"/>
                    <a:ext cx="200" cy="14825"/>
                  </a:xfrm>
                  <a:custGeom>
                    <a:avLst/>
                    <a:gdLst/>
                    <a:ahLst/>
                    <a:cxnLst/>
                    <a:rect l="l" t="t" r="r" b="b"/>
                    <a:pathLst>
                      <a:path w="8" h="593" extrusionOk="0">
                        <a:moveTo>
                          <a:pt x="4" y="1"/>
                        </a:moveTo>
                        <a:cubicBezTo>
                          <a:pt x="5" y="197"/>
                          <a:pt x="5" y="394"/>
                          <a:pt x="0" y="593"/>
                        </a:cubicBezTo>
                        <a:cubicBezTo>
                          <a:pt x="5" y="394"/>
                          <a:pt x="7" y="197"/>
                          <a:pt x="4" y="1"/>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1" name="Google Shape;2591;p18"/>
                  <p:cNvSpPr/>
                  <p:nvPr/>
                </p:nvSpPr>
                <p:spPr>
                  <a:xfrm>
                    <a:off x="3955625" y="3936050"/>
                    <a:ext cx="1950" cy="13500"/>
                  </a:xfrm>
                  <a:custGeom>
                    <a:avLst/>
                    <a:gdLst/>
                    <a:ahLst/>
                    <a:cxnLst/>
                    <a:rect l="l" t="t" r="r" b="b"/>
                    <a:pathLst>
                      <a:path w="78" h="540" extrusionOk="0">
                        <a:moveTo>
                          <a:pt x="1" y="0"/>
                        </a:moveTo>
                        <a:cubicBezTo>
                          <a:pt x="31" y="179"/>
                          <a:pt x="56" y="359"/>
                          <a:pt x="77" y="540"/>
                        </a:cubicBezTo>
                        <a:cubicBezTo>
                          <a:pt x="57" y="359"/>
                          <a:pt x="31" y="179"/>
                          <a:pt x="1" y="0"/>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2" name="Google Shape;2592;p18"/>
                  <p:cNvSpPr/>
                  <p:nvPr/>
                </p:nvSpPr>
                <p:spPr>
                  <a:xfrm>
                    <a:off x="3959175" y="3968300"/>
                    <a:ext cx="575" cy="14250"/>
                  </a:xfrm>
                  <a:custGeom>
                    <a:avLst/>
                    <a:gdLst/>
                    <a:ahLst/>
                    <a:cxnLst/>
                    <a:rect l="l" t="t" r="r" b="b"/>
                    <a:pathLst>
                      <a:path w="23" h="570" extrusionOk="0">
                        <a:moveTo>
                          <a:pt x="1" y="0"/>
                        </a:moveTo>
                        <a:cubicBezTo>
                          <a:pt x="12" y="188"/>
                          <a:pt x="18" y="378"/>
                          <a:pt x="22" y="569"/>
                        </a:cubicBezTo>
                        <a:cubicBezTo>
                          <a:pt x="18" y="378"/>
                          <a:pt x="12" y="188"/>
                          <a:pt x="1" y="0"/>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3" name="Google Shape;2593;p18"/>
                  <p:cNvSpPr/>
                  <p:nvPr/>
                </p:nvSpPr>
                <p:spPr>
                  <a:xfrm>
                    <a:off x="3937600" y="3877025"/>
                    <a:ext cx="5550" cy="12550"/>
                  </a:xfrm>
                  <a:custGeom>
                    <a:avLst/>
                    <a:gdLst/>
                    <a:ahLst/>
                    <a:cxnLst/>
                    <a:rect l="l" t="t" r="r" b="b"/>
                    <a:pathLst>
                      <a:path w="222" h="502" extrusionOk="0">
                        <a:moveTo>
                          <a:pt x="1" y="0"/>
                        </a:moveTo>
                        <a:cubicBezTo>
                          <a:pt x="79" y="164"/>
                          <a:pt x="154" y="331"/>
                          <a:pt x="222" y="501"/>
                        </a:cubicBezTo>
                        <a:cubicBezTo>
                          <a:pt x="155" y="331"/>
                          <a:pt x="79" y="164"/>
                          <a:pt x="1" y="0"/>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4" name="Google Shape;2594;p18"/>
                  <p:cNvSpPr/>
                  <p:nvPr/>
                </p:nvSpPr>
                <p:spPr>
                  <a:xfrm>
                    <a:off x="3955600" y="4034975"/>
                    <a:ext cx="1750" cy="14975"/>
                  </a:xfrm>
                  <a:custGeom>
                    <a:avLst/>
                    <a:gdLst/>
                    <a:ahLst/>
                    <a:cxnLst/>
                    <a:rect l="l" t="t" r="r" b="b"/>
                    <a:pathLst>
                      <a:path w="70" h="599" extrusionOk="0">
                        <a:moveTo>
                          <a:pt x="69" y="1"/>
                        </a:moveTo>
                        <a:cubicBezTo>
                          <a:pt x="48" y="200"/>
                          <a:pt x="27" y="399"/>
                          <a:pt x="1" y="599"/>
                        </a:cubicBezTo>
                        <a:cubicBezTo>
                          <a:pt x="27" y="400"/>
                          <a:pt x="49" y="201"/>
                          <a:pt x="69" y="1"/>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5" name="Google Shape;2595;p18"/>
                  <p:cNvSpPr/>
                  <p:nvPr/>
                </p:nvSpPr>
                <p:spPr>
                  <a:xfrm>
                    <a:off x="3947175" y="4084500"/>
                    <a:ext cx="2925" cy="14625"/>
                  </a:xfrm>
                  <a:custGeom>
                    <a:avLst/>
                    <a:gdLst/>
                    <a:ahLst/>
                    <a:cxnLst/>
                    <a:rect l="l" t="t" r="r" b="b"/>
                    <a:pathLst>
                      <a:path w="117" h="585" extrusionOk="0">
                        <a:moveTo>
                          <a:pt x="116" y="1"/>
                        </a:moveTo>
                        <a:cubicBezTo>
                          <a:pt x="79" y="196"/>
                          <a:pt x="41" y="391"/>
                          <a:pt x="0" y="585"/>
                        </a:cubicBezTo>
                        <a:cubicBezTo>
                          <a:pt x="41" y="391"/>
                          <a:pt x="79" y="196"/>
                          <a:pt x="116" y="1"/>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6" name="Google Shape;2596;p18"/>
                  <p:cNvSpPr/>
                  <p:nvPr/>
                </p:nvSpPr>
                <p:spPr>
                  <a:xfrm>
                    <a:off x="3953300" y="4051000"/>
                    <a:ext cx="2200" cy="14825"/>
                  </a:xfrm>
                  <a:custGeom>
                    <a:avLst/>
                    <a:gdLst/>
                    <a:ahLst/>
                    <a:cxnLst/>
                    <a:rect l="l" t="t" r="r" b="b"/>
                    <a:pathLst>
                      <a:path w="88" h="593" extrusionOk="0">
                        <a:moveTo>
                          <a:pt x="88" y="0"/>
                        </a:moveTo>
                        <a:cubicBezTo>
                          <a:pt x="62" y="198"/>
                          <a:pt x="32" y="396"/>
                          <a:pt x="1" y="592"/>
                        </a:cubicBezTo>
                        <a:cubicBezTo>
                          <a:pt x="32" y="396"/>
                          <a:pt x="62" y="198"/>
                          <a:pt x="88" y="0"/>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7" name="Google Shape;2597;p18"/>
                  <p:cNvSpPr/>
                  <p:nvPr/>
                </p:nvSpPr>
                <p:spPr>
                  <a:xfrm>
                    <a:off x="3943200" y="3889825"/>
                    <a:ext cx="4575" cy="13025"/>
                  </a:xfrm>
                  <a:custGeom>
                    <a:avLst/>
                    <a:gdLst/>
                    <a:ahLst/>
                    <a:cxnLst/>
                    <a:rect l="l" t="t" r="r" b="b"/>
                    <a:pathLst>
                      <a:path w="183" h="521" extrusionOk="0">
                        <a:moveTo>
                          <a:pt x="1" y="0"/>
                        </a:moveTo>
                        <a:cubicBezTo>
                          <a:pt x="67" y="170"/>
                          <a:pt x="127" y="344"/>
                          <a:pt x="182" y="520"/>
                        </a:cubicBezTo>
                        <a:cubicBezTo>
                          <a:pt x="127" y="344"/>
                          <a:pt x="67" y="170"/>
                          <a:pt x="1" y="0"/>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8" name="Google Shape;2598;p18"/>
                  <p:cNvSpPr/>
                  <p:nvPr/>
                </p:nvSpPr>
                <p:spPr>
                  <a:xfrm>
                    <a:off x="3957750" y="3951225"/>
                    <a:ext cx="1250" cy="14250"/>
                  </a:xfrm>
                  <a:custGeom>
                    <a:avLst/>
                    <a:gdLst/>
                    <a:ahLst/>
                    <a:cxnLst/>
                    <a:rect l="l" t="t" r="r" b="b"/>
                    <a:pathLst>
                      <a:path w="50" h="570" extrusionOk="0">
                        <a:moveTo>
                          <a:pt x="1" y="1"/>
                        </a:moveTo>
                        <a:cubicBezTo>
                          <a:pt x="21" y="188"/>
                          <a:pt x="37" y="379"/>
                          <a:pt x="49" y="569"/>
                        </a:cubicBezTo>
                        <a:cubicBezTo>
                          <a:pt x="38" y="379"/>
                          <a:pt x="22" y="188"/>
                          <a:pt x="1" y="1"/>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9" name="Google Shape;2599;p18"/>
                  <p:cNvSpPr/>
                  <p:nvPr/>
                </p:nvSpPr>
                <p:spPr>
                  <a:xfrm>
                    <a:off x="3950525" y="4067375"/>
                    <a:ext cx="2600" cy="14825"/>
                  </a:xfrm>
                  <a:custGeom>
                    <a:avLst/>
                    <a:gdLst/>
                    <a:ahLst/>
                    <a:cxnLst/>
                    <a:rect l="l" t="t" r="r" b="b"/>
                    <a:pathLst>
                      <a:path w="104" h="593" extrusionOk="0">
                        <a:moveTo>
                          <a:pt x="103" y="1"/>
                        </a:moveTo>
                        <a:lnTo>
                          <a:pt x="103" y="1"/>
                        </a:lnTo>
                        <a:cubicBezTo>
                          <a:pt x="70" y="199"/>
                          <a:pt x="36" y="396"/>
                          <a:pt x="1" y="593"/>
                        </a:cubicBezTo>
                        <a:cubicBezTo>
                          <a:pt x="37" y="396"/>
                          <a:pt x="70" y="199"/>
                          <a:pt x="103" y="1"/>
                        </a:cubicBezTo>
                        <a:close/>
                      </a:path>
                    </a:pathLst>
                  </a:custGeom>
                  <a:solidFill>
                    <a:srgbClr val="6D96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0" name="Google Shape;2600;p18"/>
                  <p:cNvSpPr/>
                  <p:nvPr/>
                </p:nvSpPr>
                <p:spPr>
                  <a:xfrm>
                    <a:off x="3710100" y="3727750"/>
                    <a:ext cx="226850" cy="152075"/>
                  </a:xfrm>
                  <a:custGeom>
                    <a:avLst/>
                    <a:gdLst/>
                    <a:ahLst/>
                    <a:cxnLst/>
                    <a:rect l="l" t="t" r="r" b="b"/>
                    <a:pathLst>
                      <a:path w="9074" h="6083" extrusionOk="0">
                        <a:moveTo>
                          <a:pt x="4899" y="0"/>
                        </a:moveTo>
                        <a:lnTo>
                          <a:pt x="0" y="2086"/>
                        </a:lnTo>
                        <a:lnTo>
                          <a:pt x="2007" y="4172"/>
                        </a:lnTo>
                        <a:lnTo>
                          <a:pt x="3345" y="2912"/>
                        </a:lnTo>
                        <a:lnTo>
                          <a:pt x="3345" y="6083"/>
                        </a:lnTo>
                        <a:lnTo>
                          <a:pt x="9073" y="5916"/>
                        </a:lnTo>
                        <a:cubicBezTo>
                          <a:pt x="8587" y="4920"/>
                          <a:pt x="7879" y="4053"/>
                          <a:pt x="6886" y="3383"/>
                        </a:cubicBezTo>
                        <a:lnTo>
                          <a:pt x="8164" y="1672"/>
                        </a:lnTo>
                        <a:lnTo>
                          <a:pt x="4899" y="0"/>
                        </a:lnTo>
                        <a:close/>
                      </a:path>
                    </a:pathLst>
                  </a:custGeom>
                  <a:solidFill>
                    <a:srgbClr val="13A8B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1" name="Google Shape;2601;p18"/>
                  <p:cNvSpPr/>
                  <p:nvPr/>
                </p:nvSpPr>
                <p:spPr>
                  <a:xfrm>
                    <a:off x="3642900" y="3791525"/>
                    <a:ext cx="196550" cy="107425"/>
                  </a:xfrm>
                  <a:custGeom>
                    <a:avLst/>
                    <a:gdLst/>
                    <a:ahLst/>
                    <a:cxnLst/>
                    <a:rect l="l" t="t" r="r" b="b"/>
                    <a:pathLst>
                      <a:path w="7862" h="4297" extrusionOk="0">
                        <a:moveTo>
                          <a:pt x="3135" y="0"/>
                        </a:moveTo>
                        <a:cubicBezTo>
                          <a:pt x="2138" y="680"/>
                          <a:pt x="0" y="2272"/>
                          <a:pt x="91" y="3392"/>
                        </a:cubicBezTo>
                        <a:cubicBezTo>
                          <a:pt x="136" y="3936"/>
                          <a:pt x="976" y="4106"/>
                          <a:pt x="2011" y="4106"/>
                        </a:cubicBezTo>
                        <a:cubicBezTo>
                          <a:pt x="3748" y="4106"/>
                          <a:pt x="6033" y="3627"/>
                          <a:pt x="6033" y="3627"/>
                        </a:cubicBezTo>
                        <a:lnTo>
                          <a:pt x="7153" y="4297"/>
                        </a:lnTo>
                        <a:lnTo>
                          <a:pt x="7543" y="3487"/>
                        </a:lnTo>
                        <a:lnTo>
                          <a:pt x="7862" y="2822"/>
                        </a:lnTo>
                        <a:cubicBezTo>
                          <a:pt x="7862" y="2822"/>
                          <a:pt x="7248" y="1709"/>
                          <a:pt x="6179" y="1709"/>
                        </a:cubicBezTo>
                        <a:cubicBezTo>
                          <a:pt x="6131" y="1709"/>
                          <a:pt x="6082" y="1712"/>
                          <a:pt x="6032" y="1716"/>
                        </a:cubicBezTo>
                        <a:cubicBezTo>
                          <a:pt x="5848" y="1732"/>
                          <a:pt x="5651" y="1784"/>
                          <a:pt x="5441" y="1878"/>
                        </a:cubicBezTo>
                        <a:lnTo>
                          <a:pt x="5599" y="2959"/>
                        </a:lnTo>
                        <a:lnTo>
                          <a:pt x="1644" y="3195"/>
                        </a:lnTo>
                        <a:lnTo>
                          <a:pt x="4218" y="1127"/>
                        </a:lnTo>
                        <a:lnTo>
                          <a:pt x="3135" y="0"/>
                        </a:lnTo>
                        <a:close/>
                      </a:path>
                    </a:pathLst>
                  </a:custGeom>
                  <a:solidFill>
                    <a:srgbClr val="7032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2" name="Google Shape;2602;p18"/>
                  <p:cNvSpPr/>
                  <p:nvPr/>
                </p:nvSpPr>
                <p:spPr>
                  <a:xfrm>
                    <a:off x="3786225" y="3740700"/>
                    <a:ext cx="79850" cy="50375"/>
                  </a:xfrm>
                  <a:custGeom>
                    <a:avLst/>
                    <a:gdLst/>
                    <a:ahLst/>
                    <a:cxnLst/>
                    <a:rect l="l" t="t" r="r" b="b"/>
                    <a:pathLst>
                      <a:path w="3194" h="2015" extrusionOk="0">
                        <a:moveTo>
                          <a:pt x="2965" y="0"/>
                        </a:moveTo>
                        <a:lnTo>
                          <a:pt x="2810" y="24"/>
                        </a:lnTo>
                        <a:lnTo>
                          <a:pt x="3014" y="1300"/>
                        </a:lnTo>
                        <a:lnTo>
                          <a:pt x="933" y="1829"/>
                        </a:lnTo>
                        <a:lnTo>
                          <a:pt x="142" y="207"/>
                        </a:lnTo>
                        <a:lnTo>
                          <a:pt x="1" y="276"/>
                        </a:lnTo>
                        <a:lnTo>
                          <a:pt x="849" y="2014"/>
                        </a:lnTo>
                        <a:lnTo>
                          <a:pt x="3193" y="1416"/>
                        </a:lnTo>
                        <a:lnTo>
                          <a:pt x="2965" y="0"/>
                        </a:lnTo>
                        <a:close/>
                      </a:path>
                    </a:pathLst>
                  </a:custGeom>
                  <a:solidFill>
                    <a:srgbClr val="FF7C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3" name="Google Shape;2603;p18"/>
                  <p:cNvSpPr/>
                  <p:nvPr/>
                </p:nvSpPr>
                <p:spPr>
                  <a:xfrm>
                    <a:off x="3707275" y="3777175"/>
                    <a:ext cx="55850" cy="57600"/>
                  </a:xfrm>
                  <a:custGeom>
                    <a:avLst/>
                    <a:gdLst/>
                    <a:ahLst/>
                    <a:cxnLst/>
                    <a:rect l="l" t="t" r="r" b="b"/>
                    <a:pathLst>
                      <a:path w="2234" h="2304" extrusionOk="0">
                        <a:moveTo>
                          <a:pt x="227" y="1"/>
                        </a:moveTo>
                        <a:lnTo>
                          <a:pt x="1" y="218"/>
                        </a:lnTo>
                        <a:lnTo>
                          <a:pt x="2008" y="2304"/>
                        </a:lnTo>
                        <a:lnTo>
                          <a:pt x="2233" y="2084"/>
                        </a:lnTo>
                        <a:lnTo>
                          <a:pt x="227" y="1"/>
                        </a:lnTo>
                        <a:close/>
                      </a:path>
                    </a:pathLst>
                  </a:custGeom>
                  <a:solidFill>
                    <a:srgbClr val="FF7C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4" name="Google Shape;2604;p18"/>
                  <p:cNvSpPr/>
                  <p:nvPr/>
                </p:nvSpPr>
                <p:spPr>
                  <a:xfrm>
                    <a:off x="3790875" y="3867525"/>
                    <a:ext cx="36750" cy="23725"/>
                  </a:xfrm>
                  <a:custGeom>
                    <a:avLst/>
                    <a:gdLst/>
                    <a:ahLst/>
                    <a:cxnLst/>
                    <a:rect l="l" t="t" r="r" b="b"/>
                    <a:pathLst>
                      <a:path w="1470" h="949" extrusionOk="0">
                        <a:moveTo>
                          <a:pt x="385" y="0"/>
                        </a:moveTo>
                        <a:cubicBezTo>
                          <a:pt x="248" y="0"/>
                          <a:pt x="119" y="48"/>
                          <a:pt x="0" y="144"/>
                        </a:cubicBezTo>
                        <a:lnTo>
                          <a:pt x="98" y="266"/>
                        </a:lnTo>
                        <a:cubicBezTo>
                          <a:pt x="188" y="194"/>
                          <a:pt x="283" y="158"/>
                          <a:pt x="383" y="158"/>
                        </a:cubicBezTo>
                        <a:cubicBezTo>
                          <a:pt x="410" y="158"/>
                          <a:pt x="438" y="161"/>
                          <a:pt x="466" y="166"/>
                        </a:cubicBezTo>
                        <a:cubicBezTo>
                          <a:pt x="915" y="248"/>
                          <a:pt x="1330" y="942"/>
                          <a:pt x="1334" y="948"/>
                        </a:cubicBezTo>
                        <a:lnTo>
                          <a:pt x="1470" y="869"/>
                        </a:lnTo>
                        <a:cubicBezTo>
                          <a:pt x="1451" y="838"/>
                          <a:pt x="1014" y="105"/>
                          <a:pt x="496" y="11"/>
                        </a:cubicBezTo>
                        <a:cubicBezTo>
                          <a:pt x="458" y="4"/>
                          <a:pt x="421" y="0"/>
                          <a:pt x="385"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5" name="Google Shape;2605;p18"/>
                  <p:cNvSpPr/>
                  <p:nvPr/>
                </p:nvSpPr>
                <p:spPr>
                  <a:xfrm>
                    <a:off x="3792575" y="3854900"/>
                    <a:ext cx="40625" cy="24800"/>
                  </a:xfrm>
                  <a:custGeom>
                    <a:avLst/>
                    <a:gdLst/>
                    <a:ahLst/>
                    <a:cxnLst/>
                    <a:rect l="l" t="t" r="r" b="b"/>
                    <a:pathLst>
                      <a:path w="1625" h="992" extrusionOk="0">
                        <a:moveTo>
                          <a:pt x="431" y="1"/>
                        </a:moveTo>
                        <a:cubicBezTo>
                          <a:pt x="280" y="1"/>
                          <a:pt x="136" y="50"/>
                          <a:pt x="0" y="148"/>
                        </a:cubicBezTo>
                        <a:lnTo>
                          <a:pt x="93" y="276"/>
                        </a:lnTo>
                        <a:cubicBezTo>
                          <a:pt x="202" y="197"/>
                          <a:pt x="315" y="159"/>
                          <a:pt x="434" y="159"/>
                        </a:cubicBezTo>
                        <a:cubicBezTo>
                          <a:pt x="473" y="159"/>
                          <a:pt x="512" y="163"/>
                          <a:pt x="553" y="171"/>
                        </a:cubicBezTo>
                        <a:cubicBezTo>
                          <a:pt x="1055" y="274"/>
                          <a:pt x="1485" y="986"/>
                          <a:pt x="1489" y="992"/>
                        </a:cubicBezTo>
                        <a:lnTo>
                          <a:pt x="1625" y="910"/>
                        </a:lnTo>
                        <a:cubicBezTo>
                          <a:pt x="1605" y="879"/>
                          <a:pt x="1156" y="135"/>
                          <a:pt x="585" y="18"/>
                        </a:cubicBezTo>
                        <a:cubicBezTo>
                          <a:pt x="533" y="6"/>
                          <a:pt x="482" y="1"/>
                          <a:pt x="431" y="1"/>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6" name="Google Shape;2606;p18"/>
                  <p:cNvSpPr/>
                  <p:nvPr/>
                </p:nvSpPr>
                <p:spPr>
                  <a:xfrm>
                    <a:off x="3786875" y="3841150"/>
                    <a:ext cx="50750" cy="29300"/>
                  </a:xfrm>
                  <a:custGeom>
                    <a:avLst/>
                    <a:gdLst/>
                    <a:ahLst/>
                    <a:cxnLst/>
                    <a:rect l="l" t="t" r="r" b="b"/>
                    <a:pathLst>
                      <a:path w="2030" h="1172" extrusionOk="0">
                        <a:moveTo>
                          <a:pt x="624" y="0"/>
                        </a:moveTo>
                        <a:cubicBezTo>
                          <a:pt x="412" y="0"/>
                          <a:pt x="203" y="71"/>
                          <a:pt x="1" y="213"/>
                        </a:cubicBezTo>
                        <a:lnTo>
                          <a:pt x="92" y="342"/>
                        </a:lnTo>
                        <a:cubicBezTo>
                          <a:pt x="267" y="220"/>
                          <a:pt x="446" y="158"/>
                          <a:pt x="627" y="158"/>
                        </a:cubicBezTo>
                        <a:cubicBezTo>
                          <a:pt x="690" y="158"/>
                          <a:pt x="754" y="166"/>
                          <a:pt x="818" y="182"/>
                        </a:cubicBezTo>
                        <a:cubicBezTo>
                          <a:pt x="1442" y="333"/>
                          <a:pt x="1886" y="1163"/>
                          <a:pt x="1890" y="1171"/>
                        </a:cubicBezTo>
                        <a:lnTo>
                          <a:pt x="2030" y="1099"/>
                        </a:lnTo>
                        <a:cubicBezTo>
                          <a:pt x="2010" y="1061"/>
                          <a:pt x="1549" y="198"/>
                          <a:pt x="856" y="28"/>
                        </a:cubicBezTo>
                        <a:cubicBezTo>
                          <a:pt x="778" y="10"/>
                          <a:pt x="701" y="0"/>
                          <a:pt x="624"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7" name="Google Shape;2607;p18"/>
                  <p:cNvSpPr/>
                  <p:nvPr/>
                </p:nvSpPr>
                <p:spPr>
                  <a:xfrm>
                    <a:off x="3639600" y="3363975"/>
                    <a:ext cx="286600" cy="260500"/>
                  </a:xfrm>
                  <a:custGeom>
                    <a:avLst/>
                    <a:gdLst/>
                    <a:ahLst/>
                    <a:cxnLst/>
                    <a:rect l="l" t="t" r="r" b="b"/>
                    <a:pathLst>
                      <a:path w="11464" h="10420" extrusionOk="0">
                        <a:moveTo>
                          <a:pt x="8553" y="1"/>
                        </a:moveTo>
                        <a:cubicBezTo>
                          <a:pt x="7869" y="1"/>
                          <a:pt x="7151" y="90"/>
                          <a:pt x="6402" y="287"/>
                        </a:cubicBezTo>
                        <a:cubicBezTo>
                          <a:pt x="1119" y="1678"/>
                          <a:pt x="1" y="7206"/>
                          <a:pt x="579" y="9563"/>
                        </a:cubicBezTo>
                        <a:lnTo>
                          <a:pt x="1523" y="10419"/>
                        </a:lnTo>
                        <a:lnTo>
                          <a:pt x="8710" y="9987"/>
                        </a:lnTo>
                        <a:lnTo>
                          <a:pt x="11464" y="4073"/>
                        </a:lnTo>
                        <a:lnTo>
                          <a:pt x="10041" y="146"/>
                        </a:lnTo>
                        <a:cubicBezTo>
                          <a:pt x="9565" y="52"/>
                          <a:pt x="9069" y="1"/>
                          <a:pt x="8553" y="1"/>
                        </a:cubicBezTo>
                        <a:close/>
                      </a:path>
                    </a:pathLst>
                  </a:custGeom>
                  <a:solidFill>
                    <a:srgbClr val="FF7C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8" name="Google Shape;2608;p18"/>
                  <p:cNvSpPr/>
                  <p:nvPr/>
                </p:nvSpPr>
                <p:spPr>
                  <a:xfrm>
                    <a:off x="3649675" y="3415300"/>
                    <a:ext cx="67900" cy="194050"/>
                  </a:xfrm>
                  <a:custGeom>
                    <a:avLst/>
                    <a:gdLst/>
                    <a:ahLst/>
                    <a:cxnLst/>
                    <a:rect l="l" t="t" r="r" b="b"/>
                    <a:pathLst>
                      <a:path w="2716" h="7762" extrusionOk="0">
                        <a:moveTo>
                          <a:pt x="2716" y="0"/>
                        </a:moveTo>
                        <a:cubicBezTo>
                          <a:pt x="1030" y="1545"/>
                          <a:pt x="260" y="3678"/>
                          <a:pt x="81" y="5432"/>
                        </a:cubicBezTo>
                        <a:lnTo>
                          <a:pt x="81" y="5433"/>
                        </a:lnTo>
                        <a:cubicBezTo>
                          <a:pt x="80" y="5436"/>
                          <a:pt x="80" y="5437"/>
                          <a:pt x="80" y="5440"/>
                        </a:cubicBezTo>
                        <a:lnTo>
                          <a:pt x="80" y="5442"/>
                        </a:lnTo>
                        <a:cubicBezTo>
                          <a:pt x="79" y="5445"/>
                          <a:pt x="79" y="5447"/>
                          <a:pt x="79" y="5450"/>
                        </a:cubicBezTo>
                        <a:lnTo>
                          <a:pt x="79" y="5455"/>
                        </a:lnTo>
                        <a:lnTo>
                          <a:pt x="79" y="5457"/>
                        </a:lnTo>
                        <a:cubicBezTo>
                          <a:pt x="78" y="5459"/>
                          <a:pt x="78" y="5462"/>
                          <a:pt x="78" y="5464"/>
                        </a:cubicBezTo>
                        <a:lnTo>
                          <a:pt x="78" y="5466"/>
                        </a:lnTo>
                        <a:cubicBezTo>
                          <a:pt x="0" y="6252"/>
                          <a:pt x="43" y="6962"/>
                          <a:pt x="174" y="7503"/>
                        </a:cubicBezTo>
                        <a:cubicBezTo>
                          <a:pt x="174" y="7506"/>
                          <a:pt x="176" y="7507"/>
                          <a:pt x="176" y="7510"/>
                        </a:cubicBezTo>
                        <a:lnTo>
                          <a:pt x="454" y="7762"/>
                        </a:lnTo>
                        <a:cubicBezTo>
                          <a:pt x="260" y="6435"/>
                          <a:pt x="126" y="3129"/>
                          <a:pt x="2716" y="0"/>
                        </a:cubicBez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9" name="Google Shape;2609;p18"/>
                  <p:cNvSpPr/>
                  <p:nvPr/>
                </p:nvSpPr>
                <p:spPr>
                  <a:xfrm>
                    <a:off x="3731750" y="3379550"/>
                    <a:ext cx="136775" cy="209550"/>
                  </a:xfrm>
                  <a:custGeom>
                    <a:avLst/>
                    <a:gdLst/>
                    <a:ahLst/>
                    <a:cxnLst/>
                    <a:rect l="l" t="t" r="r" b="b"/>
                    <a:pathLst>
                      <a:path w="5471" h="8382" extrusionOk="0">
                        <a:moveTo>
                          <a:pt x="5470" y="1"/>
                        </a:moveTo>
                        <a:cubicBezTo>
                          <a:pt x="5470" y="1"/>
                          <a:pt x="5470" y="1"/>
                          <a:pt x="5470" y="1"/>
                        </a:cubicBezTo>
                        <a:lnTo>
                          <a:pt x="5470" y="1"/>
                        </a:lnTo>
                        <a:cubicBezTo>
                          <a:pt x="5470" y="1"/>
                          <a:pt x="5470" y="1"/>
                          <a:pt x="5470" y="1"/>
                        </a:cubicBezTo>
                        <a:close/>
                        <a:moveTo>
                          <a:pt x="5470" y="1"/>
                        </a:moveTo>
                        <a:lnTo>
                          <a:pt x="5470" y="1"/>
                        </a:lnTo>
                        <a:cubicBezTo>
                          <a:pt x="3385" y="6513"/>
                          <a:pt x="1" y="8381"/>
                          <a:pt x="1" y="8381"/>
                        </a:cubicBezTo>
                        <a:cubicBezTo>
                          <a:pt x="4422" y="5984"/>
                          <a:pt x="5467" y="15"/>
                          <a:pt x="5470" y="1"/>
                        </a:cubicBez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0" name="Google Shape;2610;p18"/>
                  <p:cNvSpPr/>
                  <p:nvPr/>
                </p:nvSpPr>
                <p:spPr>
                  <a:xfrm>
                    <a:off x="3692425" y="3379550"/>
                    <a:ext cx="107750" cy="220825"/>
                  </a:xfrm>
                  <a:custGeom>
                    <a:avLst/>
                    <a:gdLst/>
                    <a:ahLst/>
                    <a:cxnLst/>
                    <a:rect l="l" t="t" r="r" b="b"/>
                    <a:pathLst>
                      <a:path w="4310" h="8833" extrusionOk="0">
                        <a:moveTo>
                          <a:pt x="4310" y="1"/>
                        </a:moveTo>
                        <a:cubicBezTo>
                          <a:pt x="4310" y="1"/>
                          <a:pt x="4310" y="1"/>
                          <a:pt x="4310" y="1"/>
                        </a:cubicBezTo>
                        <a:lnTo>
                          <a:pt x="4310" y="1"/>
                        </a:lnTo>
                        <a:cubicBezTo>
                          <a:pt x="4310" y="1"/>
                          <a:pt x="4310" y="1"/>
                          <a:pt x="4310" y="1"/>
                        </a:cubicBezTo>
                        <a:close/>
                        <a:moveTo>
                          <a:pt x="4310" y="1"/>
                        </a:moveTo>
                        <a:lnTo>
                          <a:pt x="4310" y="1"/>
                        </a:lnTo>
                        <a:cubicBezTo>
                          <a:pt x="3836" y="6353"/>
                          <a:pt x="0" y="8832"/>
                          <a:pt x="0" y="8832"/>
                        </a:cubicBezTo>
                        <a:cubicBezTo>
                          <a:pt x="4290" y="6756"/>
                          <a:pt x="4308" y="57"/>
                          <a:pt x="4310" y="1"/>
                        </a:cubicBez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1" name="Google Shape;2611;p18"/>
                  <p:cNvSpPr/>
                  <p:nvPr/>
                </p:nvSpPr>
                <p:spPr>
                  <a:xfrm>
                    <a:off x="3665775" y="3454300"/>
                    <a:ext cx="109775" cy="108250"/>
                  </a:xfrm>
                  <a:custGeom>
                    <a:avLst/>
                    <a:gdLst/>
                    <a:ahLst/>
                    <a:cxnLst/>
                    <a:rect l="l" t="t" r="r" b="b"/>
                    <a:pathLst>
                      <a:path w="4391" h="4330" extrusionOk="0">
                        <a:moveTo>
                          <a:pt x="4390" y="0"/>
                        </a:moveTo>
                        <a:cubicBezTo>
                          <a:pt x="3044" y="3418"/>
                          <a:pt x="0" y="4329"/>
                          <a:pt x="0" y="4329"/>
                        </a:cubicBezTo>
                        <a:cubicBezTo>
                          <a:pt x="3675" y="3679"/>
                          <a:pt x="4390" y="1"/>
                          <a:pt x="4390" y="0"/>
                        </a:cubicBezTo>
                        <a:close/>
                      </a:path>
                    </a:pathLst>
                  </a:custGeom>
                  <a:solidFill>
                    <a:srgbClr val="FFC3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2" name="Google Shape;2612;p18"/>
                  <p:cNvSpPr/>
                  <p:nvPr/>
                </p:nvSpPr>
                <p:spPr>
                  <a:xfrm>
                    <a:off x="3627425" y="3367575"/>
                    <a:ext cx="450575" cy="409875"/>
                  </a:xfrm>
                  <a:custGeom>
                    <a:avLst/>
                    <a:gdLst/>
                    <a:ahLst/>
                    <a:cxnLst/>
                    <a:rect l="l" t="t" r="r" b="b"/>
                    <a:pathLst>
                      <a:path w="18023" h="16395" extrusionOk="0">
                        <a:moveTo>
                          <a:pt x="10528" y="0"/>
                        </a:moveTo>
                        <a:cubicBezTo>
                          <a:pt x="9890" y="5295"/>
                          <a:pt x="4371" y="9843"/>
                          <a:pt x="4371" y="9843"/>
                        </a:cubicBezTo>
                        <a:cubicBezTo>
                          <a:pt x="4371" y="9843"/>
                          <a:pt x="2616" y="9410"/>
                          <a:pt x="1366" y="9410"/>
                        </a:cubicBezTo>
                        <a:cubicBezTo>
                          <a:pt x="1262" y="9410"/>
                          <a:pt x="1161" y="9413"/>
                          <a:pt x="1065" y="9419"/>
                        </a:cubicBezTo>
                        <a:cubicBezTo>
                          <a:pt x="426" y="9460"/>
                          <a:pt x="0" y="9655"/>
                          <a:pt x="181" y="10156"/>
                        </a:cubicBezTo>
                        <a:cubicBezTo>
                          <a:pt x="546" y="11172"/>
                          <a:pt x="2751" y="11330"/>
                          <a:pt x="4088" y="11330"/>
                        </a:cubicBezTo>
                        <a:cubicBezTo>
                          <a:pt x="4692" y="11330"/>
                          <a:pt x="5119" y="11298"/>
                          <a:pt x="5119" y="11298"/>
                        </a:cubicBezTo>
                        <a:lnTo>
                          <a:pt x="7361" y="16395"/>
                        </a:lnTo>
                        <a:lnTo>
                          <a:pt x="9092" y="15901"/>
                        </a:lnTo>
                        <a:cubicBezTo>
                          <a:pt x="9092" y="15901"/>
                          <a:pt x="8365" y="14035"/>
                          <a:pt x="9721" y="13090"/>
                        </a:cubicBezTo>
                        <a:cubicBezTo>
                          <a:pt x="11078" y="12146"/>
                          <a:pt x="18023" y="10295"/>
                          <a:pt x="17729" y="7480"/>
                        </a:cubicBezTo>
                        <a:cubicBezTo>
                          <a:pt x="17492" y="5242"/>
                          <a:pt x="14842" y="850"/>
                          <a:pt x="10528" y="0"/>
                        </a:cubicBezTo>
                        <a:close/>
                      </a:path>
                    </a:pathLst>
                  </a:custGeom>
                  <a:solidFill>
                    <a:srgbClr val="7032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3" name="Google Shape;2613;p18"/>
                  <p:cNvSpPr/>
                  <p:nvPr/>
                </p:nvSpPr>
                <p:spPr>
                  <a:xfrm>
                    <a:off x="3646825" y="3616225"/>
                    <a:ext cx="80175" cy="26425"/>
                  </a:xfrm>
                  <a:custGeom>
                    <a:avLst/>
                    <a:gdLst/>
                    <a:ahLst/>
                    <a:cxnLst/>
                    <a:rect l="l" t="t" r="r" b="b"/>
                    <a:pathLst>
                      <a:path w="3207" h="1057" extrusionOk="0">
                        <a:moveTo>
                          <a:pt x="1119" y="1"/>
                        </a:moveTo>
                        <a:cubicBezTo>
                          <a:pt x="65" y="1"/>
                          <a:pt x="1" y="406"/>
                          <a:pt x="1" y="406"/>
                        </a:cubicBezTo>
                        <a:cubicBezTo>
                          <a:pt x="1" y="406"/>
                          <a:pt x="514" y="70"/>
                          <a:pt x="1328" y="70"/>
                        </a:cubicBezTo>
                        <a:cubicBezTo>
                          <a:pt x="1542" y="70"/>
                          <a:pt x="1778" y="93"/>
                          <a:pt x="2030" y="152"/>
                        </a:cubicBezTo>
                        <a:cubicBezTo>
                          <a:pt x="3151" y="415"/>
                          <a:pt x="2773" y="965"/>
                          <a:pt x="2255" y="965"/>
                        </a:cubicBezTo>
                        <a:cubicBezTo>
                          <a:pt x="2215" y="965"/>
                          <a:pt x="2174" y="961"/>
                          <a:pt x="2133" y="954"/>
                        </a:cubicBezTo>
                        <a:cubicBezTo>
                          <a:pt x="1559" y="857"/>
                          <a:pt x="1931" y="611"/>
                          <a:pt x="1931" y="611"/>
                        </a:cubicBezTo>
                        <a:lnTo>
                          <a:pt x="810" y="581"/>
                        </a:lnTo>
                        <a:lnTo>
                          <a:pt x="1664" y="655"/>
                        </a:lnTo>
                        <a:cubicBezTo>
                          <a:pt x="1305" y="880"/>
                          <a:pt x="1733" y="1056"/>
                          <a:pt x="2185" y="1056"/>
                        </a:cubicBezTo>
                        <a:cubicBezTo>
                          <a:pt x="2430" y="1056"/>
                          <a:pt x="2681" y="1005"/>
                          <a:pt x="2818" y="881"/>
                        </a:cubicBezTo>
                        <a:cubicBezTo>
                          <a:pt x="3206" y="529"/>
                          <a:pt x="2604" y="65"/>
                          <a:pt x="1339" y="6"/>
                        </a:cubicBezTo>
                        <a:cubicBezTo>
                          <a:pt x="1261" y="3"/>
                          <a:pt x="1188" y="1"/>
                          <a:pt x="1119" y="1"/>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4" name="Google Shape;2614;p18"/>
                  <p:cNvSpPr/>
                  <p:nvPr/>
                </p:nvSpPr>
                <p:spPr>
                  <a:xfrm>
                    <a:off x="3702375" y="3646025"/>
                    <a:ext cx="30300" cy="16000"/>
                  </a:xfrm>
                  <a:custGeom>
                    <a:avLst/>
                    <a:gdLst/>
                    <a:ahLst/>
                    <a:cxnLst/>
                    <a:rect l="l" t="t" r="r" b="b"/>
                    <a:pathLst>
                      <a:path w="1212" h="640" extrusionOk="0">
                        <a:moveTo>
                          <a:pt x="687" y="1"/>
                        </a:moveTo>
                        <a:cubicBezTo>
                          <a:pt x="650" y="1"/>
                          <a:pt x="612" y="3"/>
                          <a:pt x="573" y="7"/>
                        </a:cubicBezTo>
                        <a:cubicBezTo>
                          <a:pt x="248" y="42"/>
                          <a:pt x="1" y="209"/>
                          <a:pt x="20" y="382"/>
                        </a:cubicBezTo>
                        <a:cubicBezTo>
                          <a:pt x="35" y="534"/>
                          <a:pt x="251" y="639"/>
                          <a:pt x="524" y="639"/>
                        </a:cubicBezTo>
                        <a:cubicBezTo>
                          <a:pt x="561" y="639"/>
                          <a:pt x="599" y="637"/>
                          <a:pt x="639" y="633"/>
                        </a:cubicBezTo>
                        <a:cubicBezTo>
                          <a:pt x="963" y="599"/>
                          <a:pt x="1211" y="430"/>
                          <a:pt x="1192" y="258"/>
                        </a:cubicBezTo>
                        <a:cubicBezTo>
                          <a:pt x="1177" y="107"/>
                          <a:pt x="960" y="1"/>
                          <a:pt x="6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5" name="Google Shape;2615;p18"/>
                  <p:cNvSpPr/>
                  <p:nvPr/>
                </p:nvSpPr>
                <p:spPr>
                  <a:xfrm>
                    <a:off x="3805925" y="3628825"/>
                    <a:ext cx="59900" cy="40900"/>
                  </a:xfrm>
                  <a:custGeom>
                    <a:avLst/>
                    <a:gdLst/>
                    <a:ahLst/>
                    <a:cxnLst/>
                    <a:rect l="l" t="t" r="r" b="b"/>
                    <a:pathLst>
                      <a:path w="2396" h="1636" extrusionOk="0">
                        <a:moveTo>
                          <a:pt x="1281" y="1"/>
                        </a:moveTo>
                        <a:cubicBezTo>
                          <a:pt x="1229" y="1"/>
                          <a:pt x="1176" y="3"/>
                          <a:pt x="1123" y="8"/>
                        </a:cubicBezTo>
                        <a:cubicBezTo>
                          <a:pt x="485" y="67"/>
                          <a:pt x="1" y="477"/>
                          <a:pt x="42" y="926"/>
                        </a:cubicBezTo>
                        <a:cubicBezTo>
                          <a:pt x="80" y="1336"/>
                          <a:pt x="549" y="1636"/>
                          <a:pt x="1120" y="1636"/>
                        </a:cubicBezTo>
                        <a:cubicBezTo>
                          <a:pt x="1171" y="1636"/>
                          <a:pt x="1222" y="1633"/>
                          <a:pt x="1274" y="1628"/>
                        </a:cubicBezTo>
                        <a:cubicBezTo>
                          <a:pt x="1912" y="1568"/>
                          <a:pt x="2396" y="1158"/>
                          <a:pt x="2354" y="710"/>
                        </a:cubicBezTo>
                        <a:cubicBezTo>
                          <a:pt x="2316" y="299"/>
                          <a:pt x="1851" y="1"/>
                          <a:pt x="1281" y="1"/>
                        </a:cubicBezTo>
                        <a:close/>
                      </a:path>
                    </a:pathLst>
                  </a:custGeom>
                  <a:solidFill>
                    <a:srgbClr val="FF7C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6" name="Google Shape;2616;p18"/>
                  <p:cNvSpPr/>
                  <p:nvPr/>
                </p:nvSpPr>
                <p:spPr>
                  <a:xfrm>
                    <a:off x="3804225" y="3622425"/>
                    <a:ext cx="68225" cy="34100"/>
                  </a:xfrm>
                  <a:custGeom>
                    <a:avLst/>
                    <a:gdLst/>
                    <a:ahLst/>
                    <a:cxnLst/>
                    <a:rect l="l" t="t" r="r" b="b"/>
                    <a:pathLst>
                      <a:path w="2729" h="1364" extrusionOk="0">
                        <a:moveTo>
                          <a:pt x="0" y="0"/>
                        </a:moveTo>
                        <a:cubicBezTo>
                          <a:pt x="161" y="1088"/>
                          <a:pt x="827" y="1363"/>
                          <a:pt x="1460" y="1363"/>
                        </a:cubicBezTo>
                        <a:cubicBezTo>
                          <a:pt x="2111" y="1363"/>
                          <a:pt x="2729" y="1072"/>
                          <a:pt x="2729" y="1072"/>
                        </a:cubicBezTo>
                        <a:lnTo>
                          <a:pt x="2729" y="1072"/>
                        </a:lnTo>
                        <a:cubicBezTo>
                          <a:pt x="2336" y="1180"/>
                          <a:pt x="1998" y="1225"/>
                          <a:pt x="1709" y="1225"/>
                        </a:cubicBezTo>
                        <a:cubicBezTo>
                          <a:pt x="205" y="1225"/>
                          <a:pt x="0" y="2"/>
                          <a:pt x="0"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7" name="Google Shape;2617;p18"/>
                  <p:cNvSpPr/>
                  <p:nvPr/>
                </p:nvSpPr>
                <p:spPr>
                  <a:xfrm>
                    <a:off x="3784700" y="3556725"/>
                    <a:ext cx="34300" cy="15275"/>
                  </a:xfrm>
                  <a:custGeom>
                    <a:avLst/>
                    <a:gdLst/>
                    <a:ahLst/>
                    <a:cxnLst/>
                    <a:rect l="l" t="t" r="r" b="b"/>
                    <a:pathLst>
                      <a:path w="1372" h="611" extrusionOk="0">
                        <a:moveTo>
                          <a:pt x="52" y="0"/>
                        </a:moveTo>
                        <a:lnTo>
                          <a:pt x="1" y="149"/>
                        </a:lnTo>
                        <a:lnTo>
                          <a:pt x="1319" y="611"/>
                        </a:lnTo>
                        <a:lnTo>
                          <a:pt x="1371" y="462"/>
                        </a:lnTo>
                        <a:lnTo>
                          <a:pt x="52"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8" name="Google Shape;2618;p18"/>
                  <p:cNvSpPr/>
                  <p:nvPr/>
                </p:nvSpPr>
                <p:spPr>
                  <a:xfrm>
                    <a:off x="3795025" y="3545425"/>
                    <a:ext cx="27550" cy="21475"/>
                  </a:xfrm>
                  <a:custGeom>
                    <a:avLst/>
                    <a:gdLst/>
                    <a:ahLst/>
                    <a:cxnLst/>
                    <a:rect l="l" t="t" r="r" b="b"/>
                    <a:pathLst>
                      <a:path w="1102" h="859" extrusionOk="0">
                        <a:moveTo>
                          <a:pt x="93" y="1"/>
                        </a:moveTo>
                        <a:lnTo>
                          <a:pt x="1" y="127"/>
                        </a:lnTo>
                        <a:lnTo>
                          <a:pt x="1009" y="858"/>
                        </a:lnTo>
                        <a:lnTo>
                          <a:pt x="1101" y="732"/>
                        </a:lnTo>
                        <a:lnTo>
                          <a:pt x="93" y="1"/>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9" name="Google Shape;2619;p18"/>
                  <p:cNvSpPr/>
                  <p:nvPr/>
                </p:nvSpPr>
                <p:spPr>
                  <a:xfrm>
                    <a:off x="3806675" y="3545775"/>
                    <a:ext cx="103150" cy="60450"/>
                  </a:xfrm>
                  <a:custGeom>
                    <a:avLst/>
                    <a:gdLst/>
                    <a:ahLst/>
                    <a:cxnLst/>
                    <a:rect l="l" t="t" r="r" b="b"/>
                    <a:pathLst>
                      <a:path w="4126" h="2418" extrusionOk="0">
                        <a:moveTo>
                          <a:pt x="2064" y="0"/>
                        </a:moveTo>
                        <a:cubicBezTo>
                          <a:pt x="923" y="0"/>
                          <a:pt x="1" y="542"/>
                          <a:pt x="1" y="1209"/>
                        </a:cubicBezTo>
                        <a:cubicBezTo>
                          <a:pt x="1" y="1877"/>
                          <a:pt x="925" y="2417"/>
                          <a:pt x="2064" y="2417"/>
                        </a:cubicBezTo>
                        <a:cubicBezTo>
                          <a:pt x="3202" y="2417"/>
                          <a:pt x="4126" y="1877"/>
                          <a:pt x="4126" y="1209"/>
                        </a:cubicBezTo>
                        <a:cubicBezTo>
                          <a:pt x="4126" y="542"/>
                          <a:pt x="3202" y="0"/>
                          <a:pt x="20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20" name="Google Shape;2620;p18"/>
                  <p:cNvSpPr/>
                  <p:nvPr/>
                </p:nvSpPr>
                <p:spPr>
                  <a:xfrm>
                    <a:off x="3785175" y="3543800"/>
                    <a:ext cx="126600" cy="34400"/>
                  </a:xfrm>
                  <a:custGeom>
                    <a:avLst/>
                    <a:gdLst/>
                    <a:ahLst/>
                    <a:cxnLst/>
                    <a:rect l="l" t="t" r="r" b="b"/>
                    <a:pathLst>
                      <a:path w="5064" h="1376" extrusionOk="0">
                        <a:moveTo>
                          <a:pt x="2924" y="1"/>
                        </a:moveTo>
                        <a:cubicBezTo>
                          <a:pt x="1791" y="1"/>
                          <a:pt x="861" y="533"/>
                          <a:pt x="787" y="1201"/>
                        </a:cubicBezTo>
                        <a:lnTo>
                          <a:pt x="16" y="1124"/>
                        </a:lnTo>
                        <a:lnTo>
                          <a:pt x="0" y="1280"/>
                        </a:lnTo>
                        <a:lnTo>
                          <a:pt x="938" y="1375"/>
                        </a:lnTo>
                        <a:lnTo>
                          <a:pt x="938" y="1375"/>
                        </a:lnTo>
                        <a:lnTo>
                          <a:pt x="938" y="1287"/>
                        </a:lnTo>
                        <a:cubicBezTo>
                          <a:pt x="938" y="664"/>
                          <a:pt x="1828" y="157"/>
                          <a:pt x="2921" y="157"/>
                        </a:cubicBezTo>
                        <a:cubicBezTo>
                          <a:pt x="4016" y="157"/>
                          <a:pt x="4905" y="664"/>
                          <a:pt x="4905" y="1287"/>
                        </a:cubicBezTo>
                        <a:lnTo>
                          <a:pt x="5063" y="1287"/>
                        </a:lnTo>
                        <a:cubicBezTo>
                          <a:pt x="5063" y="578"/>
                          <a:pt x="4104" y="1"/>
                          <a:pt x="2924" y="1"/>
                        </a:cubicBezTo>
                        <a:close/>
                        <a:moveTo>
                          <a:pt x="938" y="1375"/>
                        </a:moveTo>
                        <a:lnTo>
                          <a:pt x="938" y="1375"/>
                        </a:lnTo>
                        <a:lnTo>
                          <a:pt x="939" y="1375"/>
                        </a:lnTo>
                        <a:lnTo>
                          <a:pt x="938" y="1375"/>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21" name="Google Shape;2621;p18"/>
                  <p:cNvSpPr/>
                  <p:nvPr/>
                </p:nvSpPr>
                <p:spPr>
                  <a:xfrm>
                    <a:off x="3812575" y="3562475"/>
                    <a:ext cx="38325" cy="34925"/>
                  </a:xfrm>
                  <a:custGeom>
                    <a:avLst/>
                    <a:gdLst/>
                    <a:ahLst/>
                    <a:cxnLst/>
                    <a:rect l="l" t="t" r="r" b="b"/>
                    <a:pathLst>
                      <a:path w="1533" h="1397" extrusionOk="0">
                        <a:moveTo>
                          <a:pt x="767" y="0"/>
                        </a:moveTo>
                        <a:cubicBezTo>
                          <a:pt x="343" y="0"/>
                          <a:pt x="1" y="313"/>
                          <a:pt x="1" y="698"/>
                        </a:cubicBezTo>
                        <a:cubicBezTo>
                          <a:pt x="1" y="1083"/>
                          <a:pt x="343" y="1396"/>
                          <a:pt x="767" y="1396"/>
                        </a:cubicBezTo>
                        <a:cubicBezTo>
                          <a:pt x="1189" y="1396"/>
                          <a:pt x="1533" y="1085"/>
                          <a:pt x="1533" y="699"/>
                        </a:cubicBezTo>
                        <a:cubicBezTo>
                          <a:pt x="1533" y="315"/>
                          <a:pt x="1190" y="2"/>
                          <a:pt x="767"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22" name="Google Shape;2622;p18"/>
                  <p:cNvSpPr/>
                  <p:nvPr/>
                </p:nvSpPr>
                <p:spPr>
                  <a:xfrm>
                    <a:off x="4011500" y="3548175"/>
                    <a:ext cx="39775" cy="21150"/>
                  </a:xfrm>
                  <a:custGeom>
                    <a:avLst/>
                    <a:gdLst/>
                    <a:ahLst/>
                    <a:cxnLst/>
                    <a:rect l="l" t="t" r="r" b="b"/>
                    <a:pathLst>
                      <a:path w="1591" h="846" extrusionOk="0">
                        <a:moveTo>
                          <a:pt x="1526" y="1"/>
                        </a:moveTo>
                        <a:lnTo>
                          <a:pt x="1" y="701"/>
                        </a:lnTo>
                        <a:lnTo>
                          <a:pt x="67" y="845"/>
                        </a:lnTo>
                        <a:lnTo>
                          <a:pt x="1591" y="142"/>
                        </a:lnTo>
                        <a:lnTo>
                          <a:pt x="1526" y="1"/>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23" name="Google Shape;2623;p18"/>
                  <p:cNvSpPr/>
                  <p:nvPr/>
                </p:nvSpPr>
                <p:spPr>
                  <a:xfrm>
                    <a:off x="4006525" y="3538500"/>
                    <a:ext cx="34500" cy="25650"/>
                  </a:xfrm>
                  <a:custGeom>
                    <a:avLst/>
                    <a:gdLst/>
                    <a:ahLst/>
                    <a:cxnLst/>
                    <a:rect l="l" t="t" r="r" b="b"/>
                    <a:pathLst>
                      <a:path w="1380" h="1026" extrusionOk="0">
                        <a:moveTo>
                          <a:pt x="1290" y="1"/>
                        </a:moveTo>
                        <a:lnTo>
                          <a:pt x="1" y="896"/>
                        </a:lnTo>
                        <a:lnTo>
                          <a:pt x="91" y="1025"/>
                        </a:lnTo>
                        <a:lnTo>
                          <a:pt x="1380" y="130"/>
                        </a:lnTo>
                        <a:lnTo>
                          <a:pt x="1290" y="1"/>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24" name="Google Shape;2624;p18"/>
                  <p:cNvSpPr/>
                  <p:nvPr/>
                </p:nvSpPr>
                <p:spPr>
                  <a:xfrm>
                    <a:off x="3932600" y="3545775"/>
                    <a:ext cx="91325" cy="53550"/>
                  </a:xfrm>
                  <a:custGeom>
                    <a:avLst/>
                    <a:gdLst/>
                    <a:ahLst/>
                    <a:cxnLst/>
                    <a:rect l="l" t="t" r="r" b="b"/>
                    <a:pathLst>
                      <a:path w="3653" h="2142" extrusionOk="0">
                        <a:moveTo>
                          <a:pt x="1826" y="0"/>
                        </a:moveTo>
                        <a:cubicBezTo>
                          <a:pt x="818" y="0"/>
                          <a:pt x="0" y="480"/>
                          <a:pt x="0" y="1071"/>
                        </a:cubicBezTo>
                        <a:cubicBezTo>
                          <a:pt x="0" y="1662"/>
                          <a:pt x="818" y="2141"/>
                          <a:pt x="1826" y="2141"/>
                        </a:cubicBezTo>
                        <a:cubicBezTo>
                          <a:pt x="2835" y="2141"/>
                          <a:pt x="3652" y="1662"/>
                          <a:pt x="3652" y="1071"/>
                        </a:cubicBezTo>
                        <a:cubicBezTo>
                          <a:pt x="3652" y="480"/>
                          <a:pt x="2835" y="0"/>
                          <a:pt x="1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25" name="Google Shape;2625;p18"/>
                  <p:cNvSpPr/>
                  <p:nvPr/>
                </p:nvSpPr>
                <p:spPr>
                  <a:xfrm>
                    <a:off x="3930625" y="3543800"/>
                    <a:ext cx="118800" cy="31150"/>
                  </a:xfrm>
                  <a:custGeom>
                    <a:avLst/>
                    <a:gdLst/>
                    <a:ahLst/>
                    <a:cxnLst/>
                    <a:rect l="l" t="t" r="r" b="b"/>
                    <a:pathLst>
                      <a:path w="4752" h="1246" extrusionOk="0">
                        <a:moveTo>
                          <a:pt x="1905" y="1"/>
                        </a:moveTo>
                        <a:cubicBezTo>
                          <a:pt x="855" y="1"/>
                          <a:pt x="1" y="516"/>
                          <a:pt x="1" y="1150"/>
                        </a:cubicBezTo>
                        <a:lnTo>
                          <a:pt x="159" y="1150"/>
                        </a:lnTo>
                        <a:cubicBezTo>
                          <a:pt x="159" y="603"/>
                          <a:pt x="942" y="159"/>
                          <a:pt x="1905" y="159"/>
                        </a:cubicBezTo>
                        <a:cubicBezTo>
                          <a:pt x="2868" y="159"/>
                          <a:pt x="3653" y="603"/>
                          <a:pt x="3653" y="1150"/>
                        </a:cubicBezTo>
                        <a:lnTo>
                          <a:pt x="3653" y="1246"/>
                        </a:lnTo>
                        <a:lnTo>
                          <a:pt x="4751" y="1024"/>
                        </a:lnTo>
                        <a:lnTo>
                          <a:pt x="4720" y="870"/>
                        </a:lnTo>
                        <a:lnTo>
                          <a:pt x="3804" y="1055"/>
                        </a:lnTo>
                        <a:cubicBezTo>
                          <a:pt x="3723" y="466"/>
                          <a:pt x="2903" y="1"/>
                          <a:pt x="1905" y="1"/>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26" name="Google Shape;2626;p18"/>
                  <p:cNvSpPr/>
                  <p:nvPr/>
                </p:nvSpPr>
                <p:spPr>
                  <a:xfrm>
                    <a:off x="3937325" y="3555100"/>
                    <a:ext cx="38325" cy="34900"/>
                  </a:xfrm>
                  <a:custGeom>
                    <a:avLst/>
                    <a:gdLst/>
                    <a:ahLst/>
                    <a:cxnLst/>
                    <a:rect l="l" t="t" r="r" b="b"/>
                    <a:pathLst>
                      <a:path w="1533" h="1396" extrusionOk="0">
                        <a:moveTo>
                          <a:pt x="767" y="0"/>
                        </a:moveTo>
                        <a:cubicBezTo>
                          <a:pt x="344" y="0"/>
                          <a:pt x="1" y="313"/>
                          <a:pt x="1" y="698"/>
                        </a:cubicBezTo>
                        <a:cubicBezTo>
                          <a:pt x="1" y="1083"/>
                          <a:pt x="344" y="1395"/>
                          <a:pt x="767" y="1395"/>
                        </a:cubicBezTo>
                        <a:cubicBezTo>
                          <a:pt x="1190" y="1395"/>
                          <a:pt x="1533" y="1083"/>
                          <a:pt x="1533" y="698"/>
                        </a:cubicBezTo>
                        <a:cubicBezTo>
                          <a:pt x="1533" y="313"/>
                          <a:pt x="1190" y="0"/>
                          <a:pt x="767" y="0"/>
                        </a:cubicBez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27" name="Google Shape;2627;p18"/>
                  <p:cNvSpPr/>
                  <p:nvPr/>
                </p:nvSpPr>
                <p:spPr>
                  <a:xfrm>
                    <a:off x="3818600" y="3502725"/>
                    <a:ext cx="75725" cy="34725"/>
                  </a:xfrm>
                  <a:custGeom>
                    <a:avLst/>
                    <a:gdLst/>
                    <a:ahLst/>
                    <a:cxnLst/>
                    <a:rect l="l" t="t" r="r" b="b"/>
                    <a:pathLst>
                      <a:path w="3029" h="1389" extrusionOk="0">
                        <a:moveTo>
                          <a:pt x="3028" y="1"/>
                        </a:moveTo>
                        <a:lnTo>
                          <a:pt x="1" y="799"/>
                        </a:lnTo>
                        <a:lnTo>
                          <a:pt x="222" y="1388"/>
                        </a:lnTo>
                        <a:lnTo>
                          <a:pt x="3028" y="1"/>
                        </a:lnTo>
                        <a:close/>
                      </a:path>
                    </a:pathLst>
                  </a:custGeom>
                  <a:solidFill>
                    <a:srgbClr val="FF7C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28" name="Google Shape;2628;p18"/>
                  <p:cNvSpPr/>
                  <p:nvPr/>
                </p:nvSpPr>
                <p:spPr>
                  <a:xfrm>
                    <a:off x="3944300" y="3482325"/>
                    <a:ext cx="75675" cy="26075"/>
                  </a:xfrm>
                  <a:custGeom>
                    <a:avLst/>
                    <a:gdLst/>
                    <a:ahLst/>
                    <a:cxnLst/>
                    <a:rect l="l" t="t" r="r" b="b"/>
                    <a:pathLst>
                      <a:path w="3027" h="1043" extrusionOk="0">
                        <a:moveTo>
                          <a:pt x="153" y="0"/>
                        </a:moveTo>
                        <a:lnTo>
                          <a:pt x="0" y="611"/>
                        </a:lnTo>
                        <a:lnTo>
                          <a:pt x="3026" y="1043"/>
                        </a:lnTo>
                        <a:lnTo>
                          <a:pt x="3026" y="1043"/>
                        </a:lnTo>
                        <a:lnTo>
                          <a:pt x="153" y="0"/>
                        </a:lnTo>
                        <a:close/>
                      </a:path>
                    </a:pathLst>
                  </a:custGeom>
                  <a:solidFill>
                    <a:srgbClr val="FF7C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29" name="Google Shape;2629;p18"/>
                  <p:cNvSpPr/>
                  <p:nvPr/>
                </p:nvSpPr>
                <p:spPr>
                  <a:xfrm>
                    <a:off x="3894275" y="3545775"/>
                    <a:ext cx="43650" cy="74300"/>
                  </a:xfrm>
                  <a:custGeom>
                    <a:avLst/>
                    <a:gdLst/>
                    <a:ahLst/>
                    <a:cxnLst/>
                    <a:rect l="l" t="t" r="r" b="b"/>
                    <a:pathLst>
                      <a:path w="1746" h="2972" extrusionOk="0">
                        <a:moveTo>
                          <a:pt x="1439" y="0"/>
                        </a:moveTo>
                        <a:lnTo>
                          <a:pt x="1439" y="0"/>
                        </a:lnTo>
                        <a:cubicBezTo>
                          <a:pt x="946" y="526"/>
                          <a:pt x="602" y="2468"/>
                          <a:pt x="602" y="2468"/>
                        </a:cubicBezTo>
                        <a:cubicBezTo>
                          <a:pt x="602" y="2468"/>
                          <a:pt x="1474" y="2476"/>
                          <a:pt x="1504" y="2588"/>
                        </a:cubicBezTo>
                        <a:cubicBezTo>
                          <a:pt x="1533" y="2701"/>
                          <a:pt x="0" y="2968"/>
                          <a:pt x="0" y="2968"/>
                        </a:cubicBezTo>
                        <a:cubicBezTo>
                          <a:pt x="0" y="2968"/>
                          <a:pt x="81" y="2971"/>
                          <a:pt x="207" y="2971"/>
                        </a:cubicBezTo>
                        <a:cubicBezTo>
                          <a:pt x="647" y="2971"/>
                          <a:pt x="1641" y="2933"/>
                          <a:pt x="1703" y="2591"/>
                        </a:cubicBezTo>
                        <a:cubicBezTo>
                          <a:pt x="1746" y="2357"/>
                          <a:pt x="1502" y="2302"/>
                          <a:pt x="1264" y="2302"/>
                        </a:cubicBezTo>
                        <a:cubicBezTo>
                          <a:pt x="1054" y="2302"/>
                          <a:pt x="848" y="2345"/>
                          <a:pt x="848" y="2345"/>
                        </a:cubicBezTo>
                        <a:lnTo>
                          <a:pt x="1439" y="0"/>
                        </a:lnTo>
                        <a:close/>
                      </a:path>
                    </a:pathLst>
                  </a:custGeom>
                  <a:solidFill>
                    <a:srgbClr val="1919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grpSp>
      </p:grpSp>
      <p:sp>
        <p:nvSpPr>
          <p:cNvPr id="2630" name="Google Shape;2630;p18"/>
          <p:cNvSpPr txBox="1"/>
          <p:nvPr/>
        </p:nvSpPr>
        <p:spPr>
          <a:xfrm>
            <a:off x="1091647" y="933006"/>
            <a:ext cx="2827234" cy="142943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3300" b="1" i="0" u="none" strike="noStrike" cap="none">
                <a:solidFill>
                  <a:srgbClr val="E86763"/>
                </a:solidFill>
                <a:latin typeface="Arial"/>
                <a:ea typeface="Arial"/>
                <a:cs typeface="Arial"/>
                <a:sym typeface="Arial"/>
              </a:rPr>
              <a:t>HƯỚNG DẪN VỀ NHÀ</a:t>
            </a:r>
            <a:endParaRPr/>
          </a:p>
        </p:txBody>
      </p:sp>
      <p:pic>
        <p:nvPicPr>
          <p:cNvPr id="2631" name="Google Shape;2631;p18"/>
          <p:cNvPicPr preferRelativeResize="0"/>
          <p:nvPr/>
        </p:nvPicPr>
        <p:blipFill rotWithShape="1">
          <a:blip r:embed="rId3">
            <a:alphaModFix/>
          </a:blip>
          <a:srcRect/>
          <a:stretch/>
        </p:blipFill>
        <p:spPr>
          <a:xfrm flipH="1">
            <a:off x="41230" y="2880518"/>
            <a:ext cx="2743200" cy="1986606"/>
          </a:xfrm>
          <a:prstGeom prst="rect">
            <a:avLst/>
          </a:prstGeom>
          <a:noFill/>
          <a:ln>
            <a:noFill/>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30"/>
                                        </p:tgtEl>
                                        <p:attrNameLst>
                                          <p:attrName>style.visibility</p:attrName>
                                        </p:attrNameLst>
                                      </p:cBhvr>
                                      <p:to>
                                        <p:strVal val="visible"/>
                                      </p:to>
                                    </p:set>
                                    <p:animEffect transition="in" filter="fade">
                                      <p:cBhvr>
                                        <p:cTn id="7" dur="500"/>
                                        <p:tgtEl>
                                          <p:spTgt spid="2630"/>
                                        </p:tgtEl>
                                      </p:cBhvr>
                                    </p:animEffect>
                                  </p:childTnLst>
                                </p:cTn>
                              </p:par>
                              <p:par>
                                <p:cTn id="8" presetID="10" presetClass="entr" presetSubtype="0" fill="hold" nodeType="withEffect">
                                  <p:stCondLst>
                                    <p:cond delay="0"/>
                                  </p:stCondLst>
                                  <p:childTnLst>
                                    <p:set>
                                      <p:cBhvr>
                                        <p:cTn id="9" dur="1" fill="hold">
                                          <p:stCondLst>
                                            <p:cond delay="0"/>
                                          </p:stCondLst>
                                        </p:cTn>
                                        <p:tgtEl>
                                          <p:spTgt spid="2631"/>
                                        </p:tgtEl>
                                        <p:attrNameLst>
                                          <p:attrName>style.visibility</p:attrName>
                                        </p:attrNameLst>
                                      </p:cBhvr>
                                      <p:to>
                                        <p:strVal val="visible"/>
                                      </p:to>
                                    </p:set>
                                    <p:animEffect transition="in" filter="fade">
                                      <p:cBhvr>
                                        <p:cTn id="10" dur="500"/>
                                        <p:tgtEl>
                                          <p:spTgt spid="26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48"/>
                                        </p:tgtEl>
                                        <p:attrNameLst>
                                          <p:attrName>style.visibility</p:attrName>
                                        </p:attrNameLst>
                                      </p:cBhvr>
                                      <p:to>
                                        <p:strVal val="visible"/>
                                      </p:to>
                                    </p:set>
                                    <p:animEffect transition="in" filter="fade">
                                      <p:cBhvr>
                                        <p:cTn id="15" dur="500"/>
                                        <p:tgtEl>
                                          <p:spTgt spid="254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93"/>
                                        </p:tgtEl>
                                        <p:attrNameLst>
                                          <p:attrName>style.visibility</p:attrName>
                                        </p:attrNameLst>
                                      </p:cBhvr>
                                      <p:to>
                                        <p:strVal val="visible"/>
                                      </p:to>
                                    </p:set>
                                    <p:animEffect transition="in" filter="fade">
                                      <p:cBhvr>
                                        <p:cTn id="20" dur="500"/>
                                        <p:tgtEl>
                                          <p:spTgt spid="2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5"/>
        <p:cNvGrpSpPr/>
        <p:nvPr/>
      </p:nvGrpSpPr>
      <p:grpSpPr>
        <a:xfrm>
          <a:off x="0" y="0"/>
          <a:ext cx="0" cy="0"/>
          <a:chOff x="0" y="0"/>
          <a:chExt cx="0" cy="0"/>
        </a:xfrm>
      </p:grpSpPr>
      <p:sp>
        <p:nvSpPr>
          <p:cNvPr id="2636" name="Google Shape;2636;p19"/>
          <p:cNvSpPr txBox="1"/>
          <p:nvPr/>
        </p:nvSpPr>
        <p:spPr>
          <a:xfrm>
            <a:off x="1003426" y="1108107"/>
            <a:ext cx="6956015" cy="165167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600" b="1" i="0" u="none" strike="noStrike" cap="none">
                <a:solidFill>
                  <a:srgbClr val="694C09"/>
                </a:solidFill>
                <a:latin typeface="Arial"/>
                <a:ea typeface="Arial"/>
                <a:cs typeface="Arial"/>
                <a:sym typeface="Arial"/>
              </a:rPr>
              <a:t>HẸN GẶP LẠI CÁC EM TRONG BUỔI HỌC LẦN SAU!</a:t>
            </a:r>
            <a:endParaRPr sz="3600" b="1" i="0" u="none" strike="noStrike" cap="none">
              <a:solidFill>
                <a:srgbClr val="694C09"/>
              </a:solidFill>
              <a:latin typeface="Arial"/>
              <a:ea typeface="Arial"/>
              <a:cs typeface="Arial"/>
              <a:sym typeface="Arial"/>
            </a:endParaRPr>
          </a:p>
        </p:txBody>
      </p:sp>
      <p:grpSp>
        <p:nvGrpSpPr>
          <p:cNvPr id="2637" name="Google Shape;2637;p19"/>
          <p:cNvGrpSpPr/>
          <p:nvPr/>
        </p:nvGrpSpPr>
        <p:grpSpPr>
          <a:xfrm>
            <a:off x="241854" y="3170418"/>
            <a:ext cx="8354962" cy="1973082"/>
            <a:chOff x="-216332" y="1993513"/>
            <a:chExt cx="9538011" cy="3520333"/>
          </a:xfrm>
        </p:grpSpPr>
        <p:sp>
          <p:nvSpPr>
            <p:cNvPr id="2638" name="Google Shape;2638;p19"/>
            <p:cNvSpPr/>
            <p:nvPr/>
          </p:nvSpPr>
          <p:spPr>
            <a:xfrm>
              <a:off x="7705336" y="2727393"/>
              <a:ext cx="141656" cy="132036"/>
            </a:xfrm>
            <a:custGeom>
              <a:avLst/>
              <a:gdLst/>
              <a:ahLst/>
              <a:cxnLst/>
              <a:rect l="l" t="t" r="r" b="b"/>
              <a:pathLst>
                <a:path w="4403" h="4104" extrusionOk="0">
                  <a:moveTo>
                    <a:pt x="3516" y="2033"/>
                  </a:moveTo>
                  <a:cubicBezTo>
                    <a:pt x="3564" y="2033"/>
                    <a:pt x="3611" y="2065"/>
                    <a:pt x="3611" y="2128"/>
                  </a:cubicBezTo>
                  <a:cubicBezTo>
                    <a:pt x="3611" y="2649"/>
                    <a:pt x="3109" y="3090"/>
                    <a:pt x="2587" y="3090"/>
                  </a:cubicBezTo>
                  <a:cubicBezTo>
                    <a:pt x="2538" y="3090"/>
                    <a:pt x="2489" y="3086"/>
                    <a:pt x="2439" y="3078"/>
                  </a:cubicBezTo>
                  <a:cubicBezTo>
                    <a:pt x="2216" y="3022"/>
                    <a:pt x="2263" y="2745"/>
                    <a:pt x="2429" y="2745"/>
                  </a:cubicBezTo>
                  <a:cubicBezTo>
                    <a:pt x="2452" y="2745"/>
                    <a:pt x="2476" y="2750"/>
                    <a:pt x="2503" y="2761"/>
                  </a:cubicBezTo>
                  <a:cubicBezTo>
                    <a:pt x="2544" y="2767"/>
                    <a:pt x="2585" y="2770"/>
                    <a:pt x="2626" y="2770"/>
                  </a:cubicBezTo>
                  <a:cubicBezTo>
                    <a:pt x="3020" y="2770"/>
                    <a:pt x="3364" y="2501"/>
                    <a:pt x="3421" y="2128"/>
                  </a:cubicBezTo>
                  <a:cubicBezTo>
                    <a:pt x="3421" y="2065"/>
                    <a:pt x="3469" y="2033"/>
                    <a:pt x="3516" y="2033"/>
                  </a:cubicBezTo>
                  <a:close/>
                  <a:moveTo>
                    <a:pt x="2059" y="0"/>
                  </a:moveTo>
                  <a:cubicBezTo>
                    <a:pt x="1848" y="0"/>
                    <a:pt x="1634" y="42"/>
                    <a:pt x="1426" y="133"/>
                  </a:cubicBezTo>
                  <a:cubicBezTo>
                    <a:pt x="1426" y="165"/>
                    <a:pt x="1394" y="228"/>
                    <a:pt x="1394" y="260"/>
                  </a:cubicBezTo>
                  <a:cubicBezTo>
                    <a:pt x="1350" y="369"/>
                    <a:pt x="1261" y="403"/>
                    <a:pt x="1169" y="403"/>
                  </a:cubicBezTo>
                  <a:cubicBezTo>
                    <a:pt x="1127" y="403"/>
                    <a:pt x="1085" y="396"/>
                    <a:pt x="1046" y="386"/>
                  </a:cubicBezTo>
                  <a:cubicBezTo>
                    <a:pt x="222" y="1020"/>
                    <a:pt x="1" y="2286"/>
                    <a:pt x="603" y="3141"/>
                  </a:cubicBezTo>
                  <a:cubicBezTo>
                    <a:pt x="1021" y="3700"/>
                    <a:pt x="1730" y="4104"/>
                    <a:pt x="2416" y="4104"/>
                  </a:cubicBezTo>
                  <a:cubicBezTo>
                    <a:pt x="2664" y="4104"/>
                    <a:pt x="2909" y="4051"/>
                    <a:pt x="3136" y="3933"/>
                  </a:cubicBezTo>
                  <a:cubicBezTo>
                    <a:pt x="4054" y="3458"/>
                    <a:pt x="4403" y="2350"/>
                    <a:pt x="4054" y="1431"/>
                  </a:cubicBezTo>
                  <a:cubicBezTo>
                    <a:pt x="4023" y="1431"/>
                    <a:pt x="3928" y="1431"/>
                    <a:pt x="3896" y="1400"/>
                  </a:cubicBezTo>
                  <a:cubicBezTo>
                    <a:pt x="3645" y="620"/>
                    <a:pt x="2874" y="0"/>
                    <a:pt x="2059" y="0"/>
                  </a:cubicBezTo>
                  <a:close/>
                </a:path>
              </a:pathLst>
            </a:custGeom>
            <a:solidFill>
              <a:srgbClr val="79C8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9" name="Google Shape;2639;p19"/>
            <p:cNvSpPr/>
            <p:nvPr/>
          </p:nvSpPr>
          <p:spPr>
            <a:xfrm>
              <a:off x="8453179" y="2749045"/>
              <a:ext cx="158996" cy="143071"/>
            </a:xfrm>
            <a:custGeom>
              <a:avLst/>
              <a:gdLst/>
              <a:ahLst/>
              <a:cxnLst/>
              <a:rect l="l" t="t" r="r" b="b"/>
              <a:pathLst>
                <a:path w="4942" h="4447" extrusionOk="0">
                  <a:moveTo>
                    <a:pt x="2715" y="430"/>
                  </a:moveTo>
                  <a:cubicBezTo>
                    <a:pt x="3217" y="430"/>
                    <a:pt x="3732" y="706"/>
                    <a:pt x="3928" y="1170"/>
                  </a:cubicBezTo>
                  <a:cubicBezTo>
                    <a:pt x="3971" y="1299"/>
                    <a:pt x="3882" y="1414"/>
                    <a:pt x="3781" y="1414"/>
                  </a:cubicBezTo>
                  <a:cubicBezTo>
                    <a:pt x="3733" y="1414"/>
                    <a:pt x="3683" y="1389"/>
                    <a:pt x="3643" y="1328"/>
                  </a:cubicBezTo>
                  <a:cubicBezTo>
                    <a:pt x="3377" y="957"/>
                    <a:pt x="3023" y="696"/>
                    <a:pt x="2598" y="696"/>
                  </a:cubicBezTo>
                  <a:cubicBezTo>
                    <a:pt x="2516" y="696"/>
                    <a:pt x="2432" y="706"/>
                    <a:pt x="2344" y="727"/>
                  </a:cubicBezTo>
                  <a:cubicBezTo>
                    <a:pt x="2336" y="729"/>
                    <a:pt x="2328" y="730"/>
                    <a:pt x="2320" y="730"/>
                  </a:cubicBezTo>
                  <a:cubicBezTo>
                    <a:pt x="2210" y="730"/>
                    <a:pt x="2163" y="535"/>
                    <a:pt x="2281" y="505"/>
                  </a:cubicBezTo>
                  <a:cubicBezTo>
                    <a:pt x="2419" y="454"/>
                    <a:pt x="2566" y="430"/>
                    <a:pt x="2715" y="430"/>
                  </a:cubicBezTo>
                  <a:close/>
                  <a:moveTo>
                    <a:pt x="2647" y="0"/>
                  </a:moveTo>
                  <a:cubicBezTo>
                    <a:pt x="2183" y="0"/>
                    <a:pt x="1707" y="144"/>
                    <a:pt x="1268" y="442"/>
                  </a:cubicBezTo>
                  <a:cubicBezTo>
                    <a:pt x="318" y="1138"/>
                    <a:pt x="1" y="2310"/>
                    <a:pt x="634" y="3292"/>
                  </a:cubicBezTo>
                  <a:cubicBezTo>
                    <a:pt x="1060" y="3964"/>
                    <a:pt x="1851" y="4446"/>
                    <a:pt x="2647" y="4446"/>
                  </a:cubicBezTo>
                  <a:cubicBezTo>
                    <a:pt x="2976" y="4446"/>
                    <a:pt x="3306" y="4364"/>
                    <a:pt x="3611" y="4179"/>
                  </a:cubicBezTo>
                  <a:cubicBezTo>
                    <a:pt x="4751" y="3450"/>
                    <a:pt x="4941" y="2025"/>
                    <a:pt x="4435" y="885"/>
                  </a:cubicBezTo>
                  <a:cubicBezTo>
                    <a:pt x="3966" y="304"/>
                    <a:pt x="3320" y="0"/>
                    <a:pt x="2647" y="0"/>
                  </a:cubicBezTo>
                  <a:close/>
                </a:path>
              </a:pathLst>
            </a:custGeom>
            <a:solidFill>
              <a:srgbClr val="79C8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0" name="Google Shape;2640;p19"/>
            <p:cNvSpPr/>
            <p:nvPr/>
          </p:nvSpPr>
          <p:spPr>
            <a:xfrm>
              <a:off x="8076893" y="2491957"/>
              <a:ext cx="166461" cy="138181"/>
            </a:xfrm>
            <a:custGeom>
              <a:avLst/>
              <a:gdLst/>
              <a:ahLst/>
              <a:cxnLst/>
              <a:rect l="l" t="t" r="r" b="b"/>
              <a:pathLst>
                <a:path w="5174" h="4295" extrusionOk="0">
                  <a:moveTo>
                    <a:pt x="3495" y="952"/>
                  </a:moveTo>
                  <a:cubicBezTo>
                    <a:pt x="3528" y="952"/>
                    <a:pt x="3563" y="963"/>
                    <a:pt x="3590" y="990"/>
                  </a:cubicBezTo>
                  <a:cubicBezTo>
                    <a:pt x="4033" y="1624"/>
                    <a:pt x="3653" y="2542"/>
                    <a:pt x="2956" y="2827"/>
                  </a:cubicBezTo>
                  <a:cubicBezTo>
                    <a:pt x="2941" y="2832"/>
                    <a:pt x="2925" y="2835"/>
                    <a:pt x="2911" y="2835"/>
                  </a:cubicBezTo>
                  <a:cubicBezTo>
                    <a:pt x="2748" y="2835"/>
                    <a:pt x="2658" y="2537"/>
                    <a:pt x="2861" y="2479"/>
                  </a:cubicBezTo>
                  <a:cubicBezTo>
                    <a:pt x="3431" y="2321"/>
                    <a:pt x="3653" y="1592"/>
                    <a:pt x="3400" y="1117"/>
                  </a:cubicBezTo>
                  <a:cubicBezTo>
                    <a:pt x="3332" y="1026"/>
                    <a:pt x="3410" y="952"/>
                    <a:pt x="3495" y="952"/>
                  </a:cubicBezTo>
                  <a:close/>
                  <a:moveTo>
                    <a:pt x="2334" y="1"/>
                  </a:moveTo>
                  <a:cubicBezTo>
                    <a:pt x="2267" y="1"/>
                    <a:pt x="2200" y="3"/>
                    <a:pt x="2133" y="9"/>
                  </a:cubicBezTo>
                  <a:cubicBezTo>
                    <a:pt x="1088" y="135"/>
                    <a:pt x="264" y="1022"/>
                    <a:pt x="138" y="2067"/>
                  </a:cubicBezTo>
                  <a:cubicBezTo>
                    <a:pt x="0" y="3276"/>
                    <a:pt x="1007" y="4295"/>
                    <a:pt x="2145" y="4295"/>
                  </a:cubicBezTo>
                  <a:cubicBezTo>
                    <a:pt x="2319" y="4295"/>
                    <a:pt x="2495" y="4271"/>
                    <a:pt x="2671" y="4221"/>
                  </a:cubicBezTo>
                  <a:cubicBezTo>
                    <a:pt x="3716" y="3936"/>
                    <a:pt x="5173" y="2067"/>
                    <a:pt x="4191" y="1117"/>
                  </a:cubicBezTo>
                  <a:cubicBezTo>
                    <a:pt x="4033" y="990"/>
                    <a:pt x="4096" y="832"/>
                    <a:pt x="4223" y="737"/>
                  </a:cubicBezTo>
                  <a:cubicBezTo>
                    <a:pt x="3673" y="303"/>
                    <a:pt x="3043" y="1"/>
                    <a:pt x="2334" y="1"/>
                  </a:cubicBezTo>
                  <a:close/>
                </a:path>
              </a:pathLst>
            </a:custGeom>
            <a:solidFill>
              <a:srgbClr val="79C8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1" name="Google Shape;2641;p19"/>
            <p:cNvSpPr/>
            <p:nvPr/>
          </p:nvSpPr>
          <p:spPr>
            <a:xfrm>
              <a:off x="8055820" y="2477511"/>
              <a:ext cx="192617" cy="167651"/>
            </a:xfrm>
            <a:custGeom>
              <a:avLst/>
              <a:gdLst/>
              <a:ahLst/>
              <a:cxnLst/>
              <a:rect l="l" t="t" r="r" b="b"/>
              <a:pathLst>
                <a:path w="5987" h="5211" extrusionOk="0">
                  <a:moveTo>
                    <a:pt x="3010" y="584"/>
                  </a:moveTo>
                  <a:cubicBezTo>
                    <a:pt x="3580" y="584"/>
                    <a:pt x="4150" y="774"/>
                    <a:pt x="4688" y="1218"/>
                  </a:cubicBezTo>
                  <a:cubicBezTo>
                    <a:pt x="4625" y="1249"/>
                    <a:pt x="4625" y="1344"/>
                    <a:pt x="4593" y="1376"/>
                  </a:cubicBezTo>
                  <a:cubicBezTo>
                    <a:pt x="4593" y="1439"/>
                    <a:pt x="4625" y="1566"/>
                    <a:pt x="4720" y="1598"/>
                  </a:cubicBezTo>
                  <a:cubicBezTo>
                    <a:pt x="5005" y="1883"/>
                    <a:pt x="5068" y="2231"/>
                    <a:pt x="5005" y="2675"/>
                  </a:cubicBezTo>
                  <a:cubicBezTo>
                    <a:pt x="4783" y="3498"/>
                    <a:pt x="3896" y="4385"/>
                    <a:pt x="3295" y="4543"/>
                  </a:cubicBezTo>
                  <a:cubicBezTo>
                    <a:pt x="3121" y="4598"/>
                    <a:pt x="2946" y="4623"/>
                    <a:pt x="2771" y="4623"/>
                  </a:cubicBezTo>
                  <a:cubicBezTo>
                    <a:pt x="2339" y="4623"/>
                    <a:pt x="1914" y="4465"/>
                    <a:pt x="1553" y="4195"/>
                  </a:cubicBezTo>
                  <a:cubicBezTo>
                    <a:pt x="1078" y="3783"/>
                    <a:pt x="793" y="3150"/>
                    <a:pt x="888" y="2548"/>
                  </a:cubicBezTo>
                  <a:cubicBezTo>
                    <a:pt x="983" y="1534"/>
                    <a:pt x="1774" y="711"/>
                    <a:pt x="2788" y="584"/>
                  </a:cubicBezTo>
                  <a:close/>
                  <a:moveTo>
                    <a:pt x="3036" y="1"/>
                  </a:moveTo>
                  <a:cubicBezTo>
                    <a:pt x="2661" y="1"/>
                    <a:pt x="2285" y="76"/>
                    <a:pt x="1933" y="236"/>
                  </a:cubicBezTo>
                  <a:cubicBezTo>
                    <a:pt x="729" y="774"/>
                    <a:pt x="1" y="2326"/>
                    <a:pt x="476" y="3625"/>
                  </a:cubicBezTo>
                  <a:cubicBezTo>
                    <a:pt x="837" y="4594"/>
                    <a:pt x="1872" y="5211"/>
                    <a:pt x="2885" y="5211"/>
                  </a:cubicBezTo>
                  <a:cubicBezTo>
                    <a:pt x="3294" y="5211"/>
                    <a:pt x="3699" y="5110"/>
                    <a:pt x="4055" y="4891"/>
                  </a:cubicBezTo>
                  <a:cubicBezTo>
                    <a:pt x="4910" y="4353"/>
                    <a:pt x="5986" y="2928"/>
                    <a:pt x="5575" y="1851"/>
                  </a:cubicBezTo>
                  <a:cubicBezTo>
                    <a:pt x="5638" y="1851"/>
                    <a:pt x="5670" y="1756"/>
                    <a:pt x="5670" y="1724"/>
                  </a:cubicBezTo>
                  <a:cubicBezTo>
                    <a:pt x="5244" y="659"/>
                    <a:pt x="4145" y="1"/>
                    <a:pt x="3036"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2" name="Google Shape;2642;p19"/>
            <p:cNvSpPr/>
            <p:nvPr/>
          </p:nvSpPr>
          <p:spPr>
            <a:xfrm>
              <a:off x="8160766" y="2518885"/>
              <a:ext cx="42822" cy="66082"/>
            </a:xfrm>
            <a:custGeom>
              <a:avLst/>
              <a:gdLst/>
              <a:ahLst/>
              <a:cxnLst/>
              <a:rect l="l" t="t" r="r" b="b"/>
              <a:pathLst>
                <a:path w="1331" h="2054" extrusionOk="0">
                  <a:moveTo>
                    <a:pt x="861" y="1"/>
                  </a:moveTo>
                  <a:cubicBezTo>
                    <a:pt x="835" y="1"/>
                    <a:pt x="811" y="8"/>
                    <a:pt x="793" y="27"/>
                  </a:cubicBezTo>
                  <a:cubicBezTo>
                    <a:pt x="666" y="90"/>
                    <a:pt x="666" y="217"/>
                    <a:pt x="698" y="280"/>
                  </a:cubicBezTo>
                  <a:cubicBezTo>
                    <a:pt x="824" y="470"/>
                    <a:pt x="824" y="755"/>
                    <a:pt x="729" y="1040"/>
                  </a:cubicBezTo>
                  <a:cubicBezTo>
                    <a:pt x="666" y="1262"/>
                    <a:pt x="476" y="1420"/>
                    <a:pt x="223" y="1515"/>
                  </a:cubicBezTo>
                  <a:cubicBezTo>
                    <a:pt x="96" y="1547"/>
                    <a:pt x="64" y="1642"/>
                    <a:pt x="33" y="1705"/>
                  </a:cubicBezTo>
                  <a:cubicBezTo>
                    <a:pt x="1" y="1832"/>
                    <a:pt x="33" y="1959"/>
                    <a:pt x="96" y="1990"/>
                  </a:cubicBezTo>
                  <a:cubicBezTo>
                    <a:pt x="159" y="2022"/>
                    <a:pt x="223" y="2054"/>
                    <a:pt x="254" y="2054"/>
                  </a:cubicBezTo>
                  <a:lnTo>
                    <a:pt x="349" y="2054"/>
                  </a:lnTo>
                  <a:cubicBezTo>
                    <a:pt x="729" y="1895"/>
                    <a:pt x="1046" y="1579"/>
                    <a:pt x="1173" y="1198"/>
                  </a:cubicBezTo>
                  <a:cubicBezTo>
                    <a:pt x="1331" y="787"/>
                    <a:pt x="1299" y="407"/>
                    <a:pt x="1046" y="90"/>
                  </a:cubicBezTo>
                  <a:cubicBezTo>
                    <a:pt x="1001" y="45"/>
                    <a:pt x="925" y="1"/>
                    <a:pt x="861"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3" name="Google Shape;2643;p19"/>
            <p:cNvSpPr/>
            <p:nvPr/>
          </p:nvSpPr>
          <p:spPr>
            <a:xfrm>
              <a:off x="8095585" y="2008247"/>
              <a:ext cx="189528" cy="170418"/>
            </a:xfrm>
            <a:custGeom>
              <a:avLst/>
              <a:gdLst/>
              <a:ahLst/>
              <a:cxnLst/>
              <a:rect l="l" t="t" r="r" b="b"/>
              <a:pathLst>
                <a:path w="5891" h="5297" extrusionOk="0">
                  <a:moveTo>
                    <a:pt x="4361" y="1221"/>
                  </a:moveTo>
                  <a:cubicBezTo>
                    <a:pt x="4395" y="1221"/>
                    <a:pt x="4432" y="1235"/>
                    <a:pt x="4465" y="1268"/>
                  </a:cubicBezTo>
                  <a:cubicBezTo>
                    <a:pt x="5099" y="1996"/>
                    <a:pt x="5067" y="3358"/>
                    <a:pt x="4149" y="3896"/>
                  </a:cubicBezTo>
                  <a:cubicBezTo>
                    <a:pt x="4122" y="3912"/>
                    <a:pt x="4095" y="3919"/>
                    <a:pt x="4069" y="3919"/>
                  </a:cubicBezTo>
                  <a:cubicBezTo>
                    <a:pt x="3937" y="3919"/>
                    <a:pt x="3827" y="3743"/>
                    <a:pt x="3959" y="3611"/>
                  </a:cubicBezTo>
                  <a:cubicBezTo>
                    <a:pt x="4592" y="3010"/>
                    <a:pt x="4814" y="2154"/>
                    <a:pt x="4275" y="1426"/>
                  </a:cubicBezTo>
                  <a:cubicBezTo>
                    <a:pt x="4182" y="1332"/>
                    <a:pt x="4261" y="1221"/>
                    <a:pt x="4361" y="1221"/>
                  </a:cubicBezTo>
                  <a:close/>
                  <a:moveTo>
                    <a:pt x="4022" y="1"/>
                  </a:moveTo>
                  <a:cubicBezTo>
                    <a:pt x="3998" y="72"/>
                    <a:pt x="3939" y="108"/>
                    <a:pt x="3884" y="108"/>
                  </a:cubicBezTo>
                  <a:cubicBezTo>
                    <a:pt x="3866" y="108"/>
                    <a:pt x="3848" y="104"/>
                    <a:pt x="3832" y="96"/>
                  </a:cubicBezTo>
                  <a:cubicBezTo>
                    <a:pt x="3600" y="44"/>
                    <a:pt x="3361" y="19"/>
                    <a:pt x="3122" y="19"/>
                  </a:cubicBezTo>
                  <a:cubicBezTo>
                    <a:pt x="1894" y="19"/>
                    <a:pt x="666" y="692"/>
                    <a:pt x="348" y="1964"/>
                  </a:cubicBezTo>
                  <a:cubicBezTo>
                    <a:pt x="0" y="3295"/>
                    <a:pt x="855" y="4878"/>
                    <a:pt x="2249" y="5226"/>
                  </a:cubicBezTo>
                  <a:cubicBezTo>
                    <a:pt x="2438" y="5274"/>
                    <a:pt x="2632" y="5296"/>
                    <a:pt x="2828" y="5296"/>
                  </a:cubicBezTo>
                  <a:cubicBezTo>
                    <a:pt x="3944" y="5296"/>
                    <a:pt x="5097" y="4562"/>
                    <a:pt x="5447" y="3485"/>
                  </a:cubicBezTo>
                  <a:cubicBezTo>
                    <a:pt x="5890" y="2186"/>
                    <a:pt x="5194" y="793"/>
                    <a:pt x="4085" y="96"/>
                  </a:cubicBezTo>
                  <a:cubicBezTo>
                    <a:pt x="4085" y="64"/>
                    <a:pt x="4022" y="64"/>
                    <a:pt x="4022" y="1"/>
                  </a:cubicBezTo>
                  <a:close/>
                </a:path>
              </a:pathLst>
            </a:custGeom>
            <a:solidFill>
              <a:srgbClr val="79C8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4" name="Google Shape;2644;p19"/>
            <p:cNvSpPr/>
            <p:nvPr/>
          </p:nvSpPr>
          <p:spPr>
            <a:xfrm>
              <a:off x="8522478" y="2760048"/>
              <a:ext cx="63187" cy="37867"/>
            </a:xfrm>
            <a:custGeom>
              <a:avLst/>
              <a:gdLst/>
              <a:ahLst/>
              <a:cxnLst/>
              <a:rect l="l" t="t" r="r" b="b"/>
              <a:pathLst>
                <a:path w="1964" h="1177" extrusionOk="0">
                  <a:moveTo>
                    <a:pt x="569" y="1"/>
                  </a:moveTo>
                  <a:cubicBezTo>
                    <a:pt x="428" y="1"/>
                    <a:pt x="289" y="22"/>
                    <a:pt x="159" y="68"/>
                  </a:cubicBezTo>
                  <a:cubicBezTo>
                    <a:pt x="32" y="100"/>
                    <a:pt x="0" y="226"/>
                    <a:pt x="0" y="353"/>
                  </a:cubicBezTo>
                  <a:cubicBezTo>
                    <a:pt x="0" y="480"/>
                    <a:pt x="95" y="511"/>
                    <a:pt x="222" y="511"/>
                  </a:cubicBezTo>
                  <a:cubicBezTo>
                    <a:pt x="296" y="501"/>
                    <a:pt x="370" y="496"/>
                    <a:pt x="442" y="496"/>
                  </a:cubicBezTo>
                  <a:cubicBezTo>
                    <a:pt x="832" y="496"/>
                    <a:pt x="1185" y="649"/>
                    <a:pt x="1425" y="1050"/>
                  </a:cubicBezTo>
                  <a:cubicBezTo>
                    <a:pt x="1457" y="1145"/>
                    <a:pt x="1521" y="1176"/>
                    <a:pt x="1647" y="1176"/>
                  </a:cubicBezTo>
                  <a:cubicBezTo>
                    <a:pt x="1679" y="1176"/>
                    <a:pt x="1742" y="1176"/>
                    <a:pt x="1774" y="1145"/>
                  </a:cubicBezTo>
                  <a:cubicBezTo>
                    <a:pt x="1901" y="1113"/>
                    <a:pt x="1964" y="955"/>
                    <a:pt x="1901" y="796"/>
                  </a:cubicBezTo>
                  <a:cubicBezTo>
                    <a:pt x="1674" y="319"/>
                    <a:pt x="1109" y="1"/>
                    <a:pt x="569"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5" name="Google Shape;2645;p19"/>
            <p:cNvSpPr/>
            <p:nvPr/>
          </p:nvSpPr>
          <p:spPr>
            <a:xfrm>
              <a:off x="7775632" y="2788713"/>
              <a:ext cx="49964" cy="42822"/>
            </a:xfrm>
            <a:custGeom>
              <a:avLst/>
              <a:gdLst/>
              <a:ahLst/>
              <a:cxnLst/>
              <a:rect l="l" t="t" r="r" b="b"/>
              <a:pathLst>
                <a:path w="1553" h="1331" extrusionOk="0">
                  <a:moveTo>
                    <a:pt x="1363" y="0"/>
                  </a:moveTo>
                  <a:cubicBezTo>
                    <a:pt x="1236" y="0"/>
                    <a:pt x="1141" y="64"/>
                    <a:pt x="1109" y="222"/>
                  </a:cubicBezTo>
                  <a:cubicBezTo>
                    <a:pt x="1078" y="380"/>
                    <a:pt x="983" y="539"/>
                    <a:pt x="856" y="634"/>
                  </a:cubicBezTo>
                  <a:cubicBezTo>
                    <a:pt x="759" y="730"/>
                    <a:pt x="607" y="772"/>
                    <a:pt x="470" y="772"/>
                  </a:cubicBezTo>
                  <a:cubicBezTo>
                    <a:pt x="428" y="772"/>
                    <a:pt x="387" y="768"/>
                    <a:pt x="349" y="760"/>
                  </a:cubicBezTo>
                  <a:cubicBezTo>
                    <a:pt x="333" y="752"/>
                    <a:pt x="314" y="749"/>
                    <a:pt x="291" y="749"/>
                  </a:cubicBezTo>
                  <a:cubicBezTo>
                    <a:pt x="225" y="749"/>
                    <a:pt x="136" y="784"/>
                    <a:pt x="64" y="855"/>
                  </a:cubicBezTo>
                  <a:cubicBezTo>
                    <a:pt x="1" y="919"/>
                    <a:pt x="1" y="1045"/>
                    <a:pt x="1" y="1109"/>
                  </a:cubicBezTo>
                  <a:cubicBezTo>
                    <a:pt x="33" y="1204"/>
                    <a:pt x="128" y="1267"/>
                    <a:pt x="191" y="1267"/>
                  </a:cubicBezTo>
                  <a:cubicBezTo>
                    <a:pt x="286" y="1267"/>
                    <a:pt x="349" y="1330"/>
                    <a:pt x="381" y="1330"/>
                  </a:cubicBezTo>
                  <a:cubicBezTo>
                    <a:pt x="634" y="1330"/>
                    <a:pt x="856" y="1235"/>
                    <a:pt x="1078" y="1077"/>
                  </a:cubicBezTo>
                  <a:cubicBezTo>
                    <a:pt x="1331" y="887"/>
                    <a:pt x="1521" y="570"/>
                    <a:pt x="1521" y="254"/>
                  </a:cubicBezTo>
                  <a:cubicBezTo>
                    <a:pt x="1553" y="95"/>
                    <a:pt x="1458" y="0"/>
                    <a:pt x="1363"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6" name="Google Shape;2646;p19"/>
            <p:cNvSpPr/>
            <p:nvPr/>
          </p:nvSpPr>
          <p:spPr>
            <a:xfrm>
              <a:off x="7686997" y="1993513"/>
              <a:ext cx="950633" cy="1067998"/>
            </a:xfrm>
            <a:custGeom>
              <a:avLst/>
              <a:gdLst/>
              <a:ahLst/>
              <a:cxnLst/>
              <a:rect l="l" t="t" r="r" b="b"/>
              <a:pathLst>
                <a:path w="29548" h="33196" extrusionOk="0">
                  <a:moveTo>
                    <a:pt x="15772" y="554"/>
                  </a:moveTo>
                  <a:cubicBezTo>
                    <a:pt x="16025" y="554"/>
                    <a:pt x="16247" y="586"/>
                    <a:pt x="16500" y="617"/>
                  </a:cubicBezTo>
                  <a:cubicBezTo>
                    <a:pt x="16564" y="617"/>
                    <a:pt x="16659" y="617"/>
                    <a:pt x="16690" y="586"/>
                  </a:cubicBezTo>
                  <a:cubicBezTo>
                    <a:pt x="17672" y="1219"/>
                    <a:pt x="18464" y="2549"/>
                    <a:pt x="18052" y="3879"/>
                  </a:cubicBezTo>
                  <a:cubicBezTo>
                    <a:pt x="17704" y="4897"/>
                    <a:pt x="16630" y="5598"/>
                    <a:pt x="15541" y="5598"/>
                  </a:cubicBezTo>
                  <a:cubicBezTo>
                    <a:pt x="15343" y="5598"/>
                    <a:pt x="15144" y="5575"/>
                    <a:pt x="14949" y="5526"/>
                  </a:cubicBezTo>
                  <a:cubicBezTo>
                    <a:pt x="14347" y="5368"/>
                    <a:pt x="13808" y="4924"/>
                    <a:pt x="13428" y="4354"/>
                  </a:cubicBezTo>
                  <a:cubicBezTo>
                    <a:pt x="13080" y="3784"/>
                    <a:pt x="12985" y="3024"/>
                    <a:pt x="13143" y="2391"/>
                  </a:cubicBezTo>
                  <a:cubicBezTo>
                    <a:pt x="13460" y="1187"/>
                    <a:pt x="14632" y="554"/>
                    <a:pt x="15772" y="554"/>
                  </a:cubicBezTo>
                  <a:close/>
                  <a:moveTo>
                    <a:pt x="18369" y="4703"/>
                  </a:moveTo>
                  <a:cubicBezTo>
                    <a:pt x="18907" y="6413"/>
                    <a:pt x="19382" y="8091"/>
                    <a:pt x="19699" y="9833"/>
                  </a:cubicBezTo>
                  <a:cubicBezTo>
                    <a:pt x="19541" y="9896"/>
                    <a:pt x="19382" y="9896"/>
                    <a:pt x="19224" y="9928"/>
                  </a:cubicBezTo>
                  <a:cubicBezTo>
                    <a:pt x="17640" y="10245"/>
                    <a:pt x="16025" y="10751"/>
                    <a:pt x="14505" y="11385"/>
                  </a:cubicBezTo>
                  <a:cubicBezTo>
                    <a:pt x="13492" y="10910"/>
                    <a:pt x="12193" y="10371"/>
                    <a:pt x="10768" y="9960"/>
                  </a:cubicBezTo>
                  <a:cubicBezTo>
                    <a:pt x="11307" y="8155"/>
                    <a:pt x="12067" y="6413"/>
                    <a:pt x="12985" y="4703"/>
                  </a:cubicBezTo>
                  <a:cubicBezTo>
                    <a:pt x="13365" y="5368"/>
                    <a:pt x="13967" y="5874"/>
                    <a:pt x="14727" y="6128"/>
                  </a:cubicBezTo>
                  <a:cubicBezTo>
                    <a:pt x="14988" y="6202"/>
                    <a:pt x="15258" y="6238"/>
                    <a:pt x="15529" y="6238"/>
                  </a:cubicBezTo>
                  <a:cubicBezTo>
                    <a:pt x="16636" y="6238"/>
                    <a:pt x="17758" y="5644"/>
                    <a:pt x="18369" y="4703"/>
                  </a:cubicBezTo>
                  <a:close/>
                  <a:moveTo>
                    <a:pt x="10547" y="10466"/>
                  </a:moveTo>
                  <a:cubicBezTo>
                    <a:pt x="11655" y="10815"/>
                    <a:pt x="12732" y="11226"/>
                    <a:pt x="13777" y="11701"/>
                  </a:cubicBezTo>
                  <a:cubicBezTo>
                    <a:pt x="13143" y="11986"/>
                    <a:pt x="12510" y="12303"/>
                    <a:pt x="11908" y="12620"/>
                  </a:cubicBezTo>
                  <a:cubicBezTo>
                    <a:pt x="11180" y="12968"/>
                    <a:pt x="10483" y="13412"/>
                    <a:pt x="9755" y="13855"/>
                  </a:cubicBezTo>
                  <a:cubicBezTo>
                    <a:pt x="9913" y="12746"/>
                    <a:pt x="10198" y="11638"/>
                    <a:pt x="10547" y="10466"/>
                  </a:cubicBezTo>
                  <a:close/>
                  <a:moveTo>
                    <a:pt x="19826" y="10371"/>
                  </a:moveTo>
                  <a:cubicBezTo>
                    <a:pt x="20047" y="11955"/>
                    <a:pt x="20269" y="13538"/>
                    <a:pt x="20364" y="15122"/>
                  </a:cubicBezTo>
                  <a:cubicBezTo>
                    <a:pt x="18781" y="13792"/>
                    <a:pt x="17039" y="12651"/>
                    <a:pt x="15202" y="11733"/>
                  </a:cubicBezTo>
                  <a:cubicBezTo>
                    <a:pt x="15772" y="11511"/>
                    <a:pt x="16374" y="11321"/>
                    <a:pt x="16975" y="11100"/>
                  </a:cubicBezTo>
                  <a:cubicBezTo>
                    <a:pt x="17767" y="10878"/>
                    <a:pt x="18781" y="10530"/>
                    <a:pt x="19826" y="10371"/>
                  </a:cubicBezTo>
                  <a:close/>
                  <a:moveTo>
                    <a:pt x="20709" y="10272"/>
                  </a:moveTo>
                  <a:cubicBezTo>
                    <a:pt x="21653" y="10272"/>
                    <a:pt x="22549" y="10431"/>
                    <a:pt x="23183" y="11036"/>
                  </a:cubicBezTo>
                  <a:cubicBezTo>
                    <a:pt x="25083" y="12778"/>
                    <a:pt x="23721" y="15280"/>
                    <a:pt x="22327" y="16863"/>
                  </a:cubicBezTo>
                  <a:cubicBezTo>
                    <a:pt x="21916" y="16452"/>
                    <a:pt x="21472" y="16072"/>
                    <a:pt x="21061" y="15660"/>
                  </a:cubicBezTo>
                  <a:cubicBezTo>
                    <a:pt x="20966" y="13855"/>
                    <a:pt x="20776" y="12050"/>
                    <a:pt x="20427" y="10276"/>
                  </a:cubicBezTo>
                  <a:cubicBezTo>
                    <a:pt x="20522" y="10273"/>
                    <a:pt x="20616" y="10272"/>
                    <a:pt x="20709" y="10272"/>
                  </a:cubicBezTo>
                  <a:close/>
                  <a:moveTo>
                    <a:pt x="21092" y="16642"/>
                  </a:moveTo>
                  <a:cubicBezTo>
                    <a:pt x="21377" y="16863"/>
                    <a:pt x="21599" y="17085"/>
                    <a:pt x="21884" y="17370"/>
                  </a:cubicBezTo>
                  <a:lnTo>
                    <a:pt x="21789" y="17433"/>
                  </a:lnTo>
                  <a:cubicBezTo>
                    <a:pt x="21567" y="17655"/>
                    <a:pt x="21314" y="17845"/>
                    <a:pt x="21092" y="18067"/>
                  </a:cubicBezTo>
                  <a:lnTo>
                    <a:pt x="21092" y="16642"/>
                  </a:lnTo>
                  <a:close/>
                  <a:moveTo>
                    <a:pt x="7088" y="9950"/>
                  </a:moveTo>
                  <a:cubicBezTo>
                    <a:pt x="8027" y="9950"/>
                    <a:pt x="9018" y="10112"/>
                    <a:pt x="10008" y="10371"/>
                  </a:cubicBezTo>
                  <a:cubicBezTo>
                    <a:pt x="9596" y="11670"/>
                    <a:pt x="9280" y="12968"/>
                    <a:pt x="9090" y="14330"/>
                  </a:cubicBezTo>
                  <a:cubicBezTo>
                    <a:pt x="7380" y="15438"/>
                    <a:pt x="5765" y="16768"/>
                    <a:pt x="4371" y="18289"/>
                  </a:cubicBezTo>
                  <a:cubicBezTo>
                    <a:pt x="2408" y="16325"/>
                    <a:pt x="1268" y="14077"/>
                    <a:pt x="2788" y="11955"/>
                  </a:cubicBezTo>
                  <a:cubicBezTo>
                    <a:pt x="3849" y="10485"/>
                    <a:pt x="5384" y="9950"/>
                    <a:pt x="7088" y="9950"/>
                  </a:cubicBezTo>
                  <a:close/>
                  <a:moveTo>
                    <a:pt x="8963" y="15122"/>
                  </a:moveTo>
                  <a:lnTo>
                    <a:pt x="8963" y="15122"/>
                  </a:lnTo>
                  <a:cubicBezTo>
                    <a:pt x="8773" y="16642"/>
                    <a:pt x="8710" y="18225"/>
                    <a:pt x="8773" y="19872"/>
                  </a:cubicBezTo>
                  <a:cubicBezTo>
                    <a:pt x="8805" y="20442"/>
                    <a:pt x="8868" y="21075"/>
                    <a:pt x="8900" y="21677"/>
                  </a:cubicBezTo>
                  <a:cubicBezTo>
                    <a:pt x="7601" y="20854"/>
                    <a:pt x="6081" y="19809"/>
                    <a:pt x="4814" y="18669"/>
                  </a:cubicBezTo>
                  <a:cubicBezTo>
                    <a:pt x="6050" y="17338"/>
                    <a:pt x="7506" y="16135"/>
                    <a:pt x="8963" y="15122"/>
                  </a:cubicBezTo>
                  <a:close/>
                  <a:moveTo>
                    <a:pt x="14410" y="12050"/>
                  </a:moveTo>
                  <a:cubicBezTo>
                    <a:pt x="15202" y="12461"/>
                    <a:pt x="15867" y="12841"/>
                    <a:pt x="16469" y="13190"/>
                  </a:cubicBezTo>
                  <a:cubicBezTo>
                    <a:pt x="17894" y="14013"/>
                    <a:pt x="19192" y="14963"/>
                    <a:pt x="20364" y="16008"/>
                  </a:cubicBezTo>
                  <a:cubicBezTo>
                    <a:pt x="20427" y="16895"/>
                    <a:pt x="20427" y="17719"/>
                    <a:pt x="20427" y="18605"/>
                  </a:cubicBezTo>
                  <a:cubicBezTo>
                    <a:pt x="19256" y="19555"/>
                    <a:pt x="17989" y="20410"/>
                    <a:pt x="16722" y="21202"/>
                  </a:cubicBezTo>
                  <a:cubicBezTo>
                    <a:pt x="15265" y="22120"/>
                    <a:pt x="13713" y="22912"/>
                    <a:pt x="12130" y="23609"/>
                  </a:cubicBezTo>
                  <a:cubicBezTo>
                    <a:pt x="11813" y="23419"/>
                    <a:pt x="11497" y="23261"/>
                    <a:pt x="11148" y="23071"/>
                  </a:cubicBezTo>
                  <a:cubicBezTo>
                    <a:pt x="10673" y="22786"/>
                    <a:pt x="10103" y="22469"/>
                    <a:pt x="9470" y="22089"/>
                  </a:cubicBezTo>
                  <a:cubicBezTo>
                    <a:pt x="9343" y="20600"/>
                    <a:pt x="9280" y="19144"/>
                    <a:pt x="9343" y="17687"/>
                  </a:cubicBezTo>
                  <a:cubicBezTo>
                    <a:pt x="9375" y="16705"/>
                    <a:pt x="9438" y="15660"/>
                    <a:pt x="9596" y="14678"/>
                  </a:cubicBezTo>
                  <a:cubicBezTo>
                    <a:pt x="10072" y="14362"/>
                    <a:pt x="10547" y="14077"/>
                    <a:pt x="10990" y="13792"/>
                  </a:cubicBezTo>
                  <a:cubicBezTo>
                    <a:pt x="12098" y="13127"/>
                    <a:pt x="13238" y="12588"/>
                    <a:pt x="14410" y="12050"/>
                  </a:cubicBezTo>
                  <a:close/>
                  <a:moveTo>
                    <a:pt x="9596" y="22817"/>
                  </a:moveTo>
                  <a:cubicBezTo>
                    <a:pt x="9660" y="22817"/>
                    <a:pt x="9660" y="22881"/>
                    <a:pt x="9691" y="22881"/>
                  </a:cubicBezTo>
                  <a:cubicBezTo>
                    <a:pt x="10230" y="23229"/>
                    <a:pt x="10832" y="23577"/>
                    <a:pt x="11433" y="23894"/>
                  </a:cubicBezTo>
                  <a:cubicBezTo>
                    <a:pt x="10927" y="24084"/>
                    <a:pt x="10452" y="24306"/>
                    <a:pt x="9913" y="24496"/>
                  </a:cubicBezTo>
                  <a:cubicBezTo>
                    <a:pt x="9818" y="23926"/>
                    <a:pt x="9691" y="23387"/>
                    <a:pt x="9596" y="22817"/>
                  </a:cubicBezTo>
                  <a:close/>
                  <a:moveTo>
                    <a:pt x="4434" y="19144"/>
                  </a:moveTo>
                  <a:cubicBezTo>
                    <a:pt x="5891" y="20505"/>
                    <a:pt x="7665" y="21614"/>
                    <a:pt x="8963" y="22437"/>
                  </a:cubicBezTo>
                  <a:cubicBezTo>
                    <a:pt x="9058" y="23197"/>
                    <a:pt x="9185" y="23957"/>
                    <a:pt x="9343" y="24686"/>
                  </a:cubicBezTo>
                  <a:cubicBezTo>
                    <a:pt x="7950" y="25161"/>
                    <a:pt x="6556" y="25572"/>
                    <a:pt x="5099" y="25889"/>
                  </a:cubicBezTo>
                  <a:cubicBezTo>
                    <a:pt x="5321" y="25192"/>
                    <a:pt x="5289" y="24401"/>
                    <a:pt x="4909" y="23831"/>
                  </a:cubicBezTo>
                  <a:cubicBezTo>
                    <a:pt x="4846" y="23746"/>
                    <a:pt x="4769" y="23718"/>
                    <a:pt x="4705" y="23718"/>
                  </a:cubicBezTo>
                  <a:cubicBezTo>
                    <a:pt x="4674" y="23718"/>
                    <a:pt x="4646" y="23725"/>
                    <a:pt x="4624" y="23736"/>
                  </a:cubicBezTo>
                  <a:cubicBezTo>
                    <a:pt x="4370" y="22887"/>
                    <a:pt x="3485" y="22317"/>
                    <a:pt x="2599" y="22317"/>
                  </a:cubicBezTo>
                  <a:cubicBezTo>
                    <a:pt x="2493" y="22317"/>
                    <a:pt x="2386" y="22325"/>
                    <a:pt x="2281" y="22342"/>
                  </a:cubicBezTo>
                  <a:cubicBezTo>
                    <a:pt x="2851" y="21202"/>
                    <a:pt x="3579" y="20125"/>
                    <a:pt x="4434" y="19144"/>
                  </a:cubicBezTo>
                  <a:close/>
                  <a:moveTo>
                    <a:pt x="20427" y="19302"/>
                  </a:moveTo>
                  <a:lnTo>
                    <a:pt x="20427" y="19492"/>
                  </a:lnTo>
                  <a:cubicBezTo>
                    <a:pt x="20301" y="21804"/>
                    <a:pt x="20047" y="24147"/>
                    <a:pt x="19477" y="26396"/>
                  </a:cubicBezTo>
                  <a:cubicBezTo>
                    <a:pt x="17134" y="25984"/>
                    <a:pt x="14917" y="25097"/>
                    <a:pt x="12763" y="23926"/>
                  </a:cubicBezTo>
                  <a:cubicBezTo>
                    <a:pt x="15297" y="22786"/>
                    <a:pt x="17767" y="21360"/>
                    <a:pt x="19984" y="19619"/>
                  </a:cubicBezTo>
                  <a:cubicBezTo>
                    <a:pt x="20111" y="19492"/>
                    <a:pt x="20269" y="19429"/>
                    <a:pt x="20427" y="19302"/>
                  </a:cubicBezTo>
                  <a:close/>
                  <a:moveTo>
                    <a:pt x="22264" y="17750"/>
                  </a:moveTo>
                  <a:cubicBezTo>
                    <a:pt x="23816" y="19334"/>
                    <a:pt x="25209" y="21139"/>
                    <a:pt x="26444" y="23071"/>
                  </a:cubicBezTo>
                  <a:cubicBezTo>
                    <a:pt x="24798" y="23134"/>
                    <a:pt x="23056" y="24686"/>
                    <a:pt x="23784" y="26522"/>
                  </a:cubicBezTo>
                  <a:cubicBezTo>
                    <a:pt x="23201" y="26597"/>
                    <a:pt x="22617" y="26630"/>
                    <a:pt x="22040" y="26630"/>
                  </a:cubicBezTo>
                  <a:cubicBezTo>
                    <a:pt x="21396" y="26630"/>
                    <a:pt x="20760" y="26589"/>
                    <a:pt x="20142" y="26522"/>
                  </a:cubicBezTo>
                  <a:cubicBezTo>
                    <a:pt x="20459" y="25256"/>
                    <a:pt x="20617" y="23926"/>
                    <a:pt x="20807" y="22722"/>
                  </a:cubicBezTo>
                  <a:cubicBezTo>
                    <a:pt x="20966" y="21392"/>
                    <a:pt x="21092" y="20094"/>
                    <a:pt x="21124" y="18827"/>
                  </a:cubicBezTo>
                  <a:cubicBezTo>
                    <a:pt x="21472" y="18510"/>
                    <a:pt x="21884" y="18162"/>
                    <a:pt x="22264" y="17750"/>
                  </a:cubicBezTo>
                  <a:close/>
                  <a:moveTo>
                    <a:pt x="2634" y="22840"/>
                  </a:moveTo>
                  <a:cubicBezTo>
                    <a:pt x="2864" y="22840"/>
                    <a:pt x="3100" y="22889"/>
                    <a:pt x="3326" y="22976"/>
                  </a:cubicBezTo>
                  <a:cubicBezTo>
                    <a:pt x="3801" y="23229"/>
                    <a:pt x="4181" y="23672"/>
                    <a:pt x="4339" y="24179"/>
                  </a:cubicBezTo>
                  <a:cubicBezTo>
                    <a:pt x="4339" y="24211"/>
                    <a:pt x="4371" y="24306"/>
                    <a:pt x="4466" y="24306"/>
                  </a:cubicBezTo>
                  <a:cubicBezTo>
                    <a:pt x="4498" y="24306"/>
                    <a:pt x="4498" y="24306"/>
                    <a:pt x="4529" y="24337"/>
                  </a:cubicBezTo>
                  <a:cubicBezTo>
                    <a:pt x="4846" y="25256"/>
                    <a:pt x="4498" y="26237"/>
                    <a:pt x="3674" y="26617"/>
                  </a:cubicBezTo>
                  <a:cubicBezTo>
                    <a:pt x="3445" y="26732"/>
                    <a:pt x="3206" y="26783"/>
                    <a:pt x="2971" y="26783"/>
                  </a:cubicBezTo>
                  <a:cubicBezTo>
                    <a:pt x="2299" y="26783"/>
                    <a:pt x="1651" y="26365"/>
                    <a:pt x="1299" y="25826"/>
                  </a:cubicBezTo>
                  <a:cubicBezTo>
                    <a:pt x="729" y="25002"/>
                    <a:pt x="887" y="23831"/>
                    <a:pt x="1648" y="23229"/>
                  </a:cubicBezTo>
                  <a:cubicBezTo>
                    <a:pt x="1679" y="23239"/>
                    <a:pt x="1707" y="23243"/>
                    <a:pt x="1734" y="23243"/>
                  </a:cubicBezTo>
                  <a:cubicBezTo>
                    <a:pt x="1788" y="23243"/>
                    <a:pt x="1838" y="23229"/>
                    <a:pt x="1901" y="23229"/>
                  </a:cubicBezTo>
                  <a:cubicBezTo>
                    <a:pt x="1964" y="23197"/>
                    <a:pt x="2059" y="23102"/>
                    <a:pt x="2091" y="23039"/>
                  </a:cubicBezTo>
                  <a:lnTo>
                    <a:pt x="2091" y="22976"/>
                  </a:lnTo>
                  <a:lnTo>
                    <a:pt x="2091" y="22944"/>
                  </a:lnTo>
                  <a:cubicBezTo>
                    <a:pt x="2262" y="22873"/>
                    <a:pt x="2446" y="22840"/>
                    <a:pt x="2634" y="22840"/>
                  </a:cubicBezTo>
                  <a:close/>
                  <a:moveTo>
                    <a:pt x="26444" y="23577"/>
                  </a:moveTo>
                  <a:cubicBezTo>
                    <a:pt x="27078" y="23577"/>
                    <a:pt x="27711" y="23862"/>
                    <a:pt x="28123" y="24401"/>
                  </a:cubicBezTo>
                  <a:cubicBezTo>
                    <a:pt x="28598" y="25477"/>
                    <a:pt x="28535" y="26902"/>
                    <a:pt x="27394" y="27568"/>
                  </a:cubicBezTo>
                  <a:cubicBezTo>
                    <a:pt x="27087" y="27744"/>
                    <a:pt x="26764" y="27823"/>
                    <a:pt x="26446" y="27823"/>
                  </a:cubicBezTo>
                  <a:cubicBezTo>
                    <a:pt x="25681" y="27823"/>
                    <a:pt x="24947" y="27370"/>
                    <a:pt x="24544" y="26744"/>
                  </a:cubicBezTo>
                  <a:cubicBezTo>
                    <a:pt x="23943" y="25794"/>
                    <a:pt x="24164" y="24654"/>
                    <a:pt x="25114" y="24021"/>
                  </a:cubicBezTo>
                  <a:cubicBezTo>
                    <a:pt x="25526" y="23736"/>
                    <a:pt x="26001" y="23577"/>
                    <a:pt x="26444" y="23577"/>
                  </a:cubicBezTo>
                  <a:close/>
                  <a:moveTo>
                    <a:pt x="12067" y="24242"/>
                  </a:moveTo>
                  <a:cubicBezTo>
                    <a:pt x="14347" y="25509"/>
                    <a:pt x="16785" y="26522"/>
                    <a:pt x="19319" y="26997"/>
                  </a:cubicBezTo>
                  <a:cubicBezTo>
                    <a:pt x="19319" y="27061"/>
                    <a:pt x="19256" y="27156"/>
                    <a:pt x="19256" y="27219"/>
                  </a:cubicBezTo>
                  <a:cubicBezTo>
                    <a:pt x="18667" y="29195"/>
                    <a:pt x="16751" y="32604"/>
                    <a:pt x="14610" y="32604"/>
                  </a:cubicBezTo>
                  <a:cubicBezTo>
                    <a:pt x="13869" y="32604"/>
                    <a:pt x="13101" y="32196"/>
                    <a:pt x="12352" y="31178"/>
                  </a:cubicBezTo>
                  <a:cubicBezTo>
                    <a:pt x="11117" y="29531"/>
                    <a:pt x="10483" y="27092"/>
                    <a:pt x="10040" y="25034"/>
                  </a:cubicBezTo>
                  <a:cubicBezTo>
                    <a:pt x="10705" y="24812"/>
                    <a:pt x="11402" y="24527"/>
                    <a:pt x="12067" y="24242"/>
                  </a:cubicBezTo>
                  <a:close/>
                  <a:moveTo>
                    <a:pt x="15702" y="0"/>
                  </a:moveTo>
                  <a:cubicBezTo>
                    <a:pt x="14371" y="0"/>
                    <a:pt x="13041" y="835"/>
                    <a:pt x="12605" y="2169"/>
                  </a:cubicBezTo>
                  <a:cubicBezTo>
                    <a:pt x="12383" y="2897"/>
                    <a:pt x="12447" y="3626"/>
                    <a:pt x="12732" y="4354"/>
                  </a:cubicBezTo>
                  <a:cubicBezTo>
                    <a:pt x="11655" y="6096"/>
                    <a:pt x="10832" y="7996"/>
                    <a:pt x="10167" y="9896"/>
                  </a:cubicBezTo>
                  <a:cubicBezTo>
                    <a:pt x="9076" y="9624"/>
                    <a:pt x="7943" y="9445"/>
                    <a:pt x="6865" y="9445"/>
                  </a:cubicBezTo>
                  <a:cubicBezTo>
                    <a:pt x="4686" y="9445"/>
                    <a:pt x="2727" y="10174"/>
                    <a:pt x="1774" y="12335"/>
                  </a:cubicBezTo>
                  <a:cubicBezTo>
                    <a:pt x="729" y="14678"/>
                    <a:pt x="2059" y="16895"/>
                    <a:pt x="3959" y="18764"/>
                  </a:cubicBezTo>
                  <a:cubicBezTo>
                    <a:pt x="2946" y="19904"/>
                    <a:pt x="2154" y="21170"/>
                    <a:pt x="1616" y="22564"/>
                  </a:cubicBezTo>
                  <a:cubicBezTo>
                    <a:pt x="476" y="23166"/>
                    <a:pt x="1" y="24654"/>
                    <a:pt x="507" y="25857"/>
                  </a:cubicBezTo>
                  <a:cubicBezTo>
                    <a:pt x="919" y="26752"/>
                    <a:pt x="1903" y="27426"/>
                    <a:pt x="2909" y="27426"/>
                  </a:cubicBezTo>
                  <a:cubicBezTo>
                    <a:pt x="3220" y="27426"/>
                    <a:pt x="3534" y="27361"/>
                    <a:pt x="3833" y="27219"/>
                  </a:cubicBezTo>
                  <a:cubicBezTo>
                    <a:pt x="4276" y="27029"/>
                    <a:pt x="4624" y="26712"/>
                    <a:pt x="4846" y="26332"/>
                  </a:cubicBezTo>
                  <a:cubicBezTo>
                    <a:pt x="4909" y="26427"/>
                    <a:pt x="5004" y="26491"/>
                    <a:pt x="5163" y="26491"/>
                  </a:cubicBezTo>
                  <a:cubicBezTo>
                    <a:pt x="6651" y="26174"/>
                    <a:pt x="8076" y="25762"/>
                    <a:pt x="9438" y="25287"/>
                  </a:cubicBezTo>
                  <a:cubicBezTo>
                    <a:pt x="9596" y="26016"/>
                    <a:pt x="9818" y="26712"/>
                    <a:pt x="10008" y="27441"/>
                  </a:cubicBezTo>
                  <a:cubicBezTo>
                    <a:pt x="10610" y="29373"/>
                    <a:pt x="11433" y="32350"/>
                    <a:pt x="13618" y="33046"/>
                  </a:cubicBezTo>
                  <a:cubicBezTo>
                    <a:pt x="13932" y="33149"/>
                    <a:pt x="14242" y="33196"/>
                    <a:pt x="14546" y="33196"/>
                  </a:cubicBezTo>
                  <a:cubicBezTo>
                    <a:pt x="16116" y="33196"/>
                    <a:pt x="17525" y="31945"/>
                    <a:pt x="18400" y="30671"/>
                  </a:cubicBezTo>
                  <a:cubicBezTo>
                    <a:pt x="19097" y="29594"/>
                    <a:pt x="19572" y="28391"/>
                    <a:pt x="19952" y="27124"/>
                  </a:cubicBezTo>
                  <a:cubicBezTo>
                    <a:pt x="20648" y="27211"/>
                    <a:pt x="21364" y="27260"/>
                    <a:pt x="22093" y="27260"/>
                  </a:cubicBezTo>
                  <a:cubicBezTo>
                    <a:pt x="22690" y="27260"/>
                    <a:pt x="23297" y="27227"/>
                    <a:pt x="23911" y="27156"/>
                  </a:cubicBezTo>
                  <a:cubicBezTo>
                    <a:pt x="23943" y="27156"/>
                    <a:pt x="24006" y="27124"/>
                    <a:pt x="24006" y="27124"/>
                  </a:cubicBezTo>
                  <a:cubicBezTo>
                    <a:pt x="24547" y="27913"/>
                    <a:pt x="25472" y="28461"/>
                    <a:pt x="26417" y="28461"/>
                  </a:cubicBezTo>
                  <a:cubicBezTo>
                    <a:pt x="26800" y="28461"/>
                    <a:pt x="27187" y="28370"/>
                    <a:pt x="27553" y="28169"/>
                  </a:cubicBezTo>
                  <a:cubicBezTo>
                    <a:pt x="28883" y="27409"/>
                    <a:pt x="29548" y="25414"/>
                    <a:pt x="28566" y="24147"/>
                  </a:cubicBezTo>
                  <a:cubicBezTo>
                    <a:pt x="28535" y="24052"/>
                    <a:pt x="28440" y="24052"/>
                    <a:pt x="28376" y="24052"/>
                  </a:cubicBezTo>
                  <a:cubicBezTo>
                    <a:pt x="28091" y="23419"/>
                    <a:pt x="27553" y="23071"/>
                    <a:pt x="26919" y="23039"/>
                  </a:cubicBezTo>
                  <a:lnTo>
                    <a:pt x="26919" y="23007"/>
                  </a:lnTo>
                  <a:cubicBezTo>
                    <a:pt x="25748" y="20885"/>
                    <a:pt x="24291" y="18954"/>
                    <a:pt x="22644" y="17243"/>
                  </a:cubicBezTo>
                  <a:cubicBezTo>
                    <a:pt x="24449" y="15280"/>
                    <a:pt x="25811" y="12746"/>
                    <a:pt x="23531" y="10656"/>
                  </a:cubicBezTo>
                  <a:cubicBezTo>
                    <a:pt x="22842" y="9968"/>
                    <a:pt x="21908" y="9731"/>
                    <a:pt x="20974" y="9731"/>
                  </a:cubicBezTo>
                  <a:cubicBezTo>
                    <a:pt x="20748" y="9731"/>
                    <a:pt x="20523" y="9745"/>
                    <a:pt x="20301" y="9770"/>
                  </a:cubicBezTo>
                  <a:cubicBezTo>
                    <a:pt x="19952" y="7964"/>
                    <a:pt x="19477" y="6128"/>
                    <a:pt x="18876" y="4354"/>
                  </a:cubicBezTo>
                  <a:cubicBezTo>
                    <a:pt x="18844" y="4196"/>
                    <a:pt x="18717" y="4101"/>
                    <a:pt x="18559" y="4101"/>
                  </a:cubicBezTo>
                  <a:cubicBezTo>
                    <a:pt x="19066" y="2612"/>
                    <a:pt x="18274" y="871"/>
                    <a:pt x="16817" y="301"/>
                  </a:cubicBezTo>
                  <a:lnTo>
                    <a:pt x="16722" y="301"/>
                  </a:lnTo>
                  <a:lnTo>
                    <a:pt x="16722" y="269"/>
                  </a:lnTo>
                  <a:cubicBezTo>
                    <a:pt x="16722" y="237"/>
                    <a:pt x="16659" y="142"/>
                    <a:pt x="16627" y="142"/>
                  </a:cubicBezTo>
                  <a:cubicBezTo>
                    <a:pt x="16326" y="46"/>
                    <a:pt x="16014" y="0"/>
                    <a:pt x="15702"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7" name="Google Shape;2647;p19"/>
            <p:cNvSpPr/>
            <p:nvPr/>
          </p:nvSpPr>
          <p:spPr>
            <a:xfrm>
              <a:off x="8215812" y="2044280"/>
              <a:ext cx="43819" cy="92399"/>
            </a:xfrm>
            <a:custGeom>
              <a:avLst/>
              <a:gdLst/>
              <a:ahLst/>
              <a:cxnLst/>
              <a:rect l="l" t="t" r="r" b="b"/>
              <a:pathLst>
                <a:path w="1362" h="2872" extrusionOk="0">
                  <a:moveTo>
                    <a:pt x="653" y="1"/>
                  </a:moveTo>
                  <a:cubicBezTo>
                    <a:pt x="602" y="1"/>
                    <a:pt x="551" y="26"/>
                    <a:pt x="507" y="84"/>
                  </a:cubicBezTo>
                  <a:cubicBezTo>
                    <a:pt x="380" y="148"/>
                    <a:pt x="380" y="274"/>
                    <a:pt x="443" y="401"/>
                  </a:cubicBezTo>
                  <a:cubicBezTo>
                    <a:pt x="1013" y="1129"/>
                    <a:pt x="633" y="1985"/>
                    <a:pt x="127" y="2428"/>
                  </a:cubicBezTo>
                  <a:cubicBezTo>
                    <a:pt x="63" y="2491"/>
                    <a:pt x="0" y="2650"/>
                    <a:pt x="95" y="2776"/>
                  </a:cubicBezTo>
                  <a:cubicBezTo>
                    <a:pt x="190" y="2840"/>
                    <a:pt x="253" y="2871"/>
                    <a:pt x="348" y="2871"/>
                  </a:cubicBezTo>
                  <a:cubicBezTo>
                    <a:pt x="380" y="2871"/>
                    <a:pt x="412" y="2871"/>
                    <a:pt x="443" y="2840"/>
                  </a:cubicBezTo>
                  <a:cubicBezTo>
                    <a:pt x="855" y="2618"/>
                    <a:pt x="1140" y="2206"/>
                    <a:pt x="1235" y="1699"/>
                  </a:cubicBezTo>
                  <a:cubicBezTo>
                    <a:pt x="1362" y="1098"/>
                    <a:pt x="1172" y="528"/>
                    <a:pt x="823" y="84"/>
                  </a:cubicBezTo>
                  <a:cubicBezTo>
                    <a:pt x="773" y="34"/>
                    <a:pt x="713" y="1"/>
                    <a:pt x="653"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8" name="Google Shape;2648;p19"/>
            <p:cNvSpPr/>
            <p:nvPr/>
          </p:nvSpPr>
          <p:spPr>
            <a:xfrm>
              <a:off x="831066" y="3152999"/>
              <a:ext cx="153881" cy="134256"/>
            </a:xfrm>
            <a:custGeom>
              <a:avLst/>
              <a:gdLst/>
              <a:ahLst/>
              <a:cxnLst/>
              <a:rect l="l" t="t" r="r" b="b"/>
              <a:pathLst>
                <a:path w="4783" h="4173" extrusionOk="0">
                  <a:moveTo>
                    <a:pt x="3207" y="844"/>
                  </a:moveTo>
                  <a:cubicBezTo>
                    <a:pt x="3226" y="844"/>
                    <a:pt x="3245" y="852"/>
                    <a:pt x="3263" y="870"/>
                  </a:cubicBezTo>
                  <a:cubicBezTo>
                    <a:pt x="3833" y="1313"/>
                    <a:pt x="3833" y="2137"/>
                    <a:pt x="3326" y="2580"/>
                  </a:cubicBezTo>
                  <a:cubicBezTo>
                    <a:pt x="3283" y="2610"/>
                    <a:pt x="3240" y="2623"/>
                    <a:pt x="3200" y="2623"/>
                  </a:cubicBezTo>
                  <a:cubicBezTo>
                    <a:pt x="3033" y="2623"/>
                    <a:pt x="2913" y="2397"/>
                    <a:pt x="3041" y="2295"/>
                  </a:cubicBezTo>
                  <a:cubicBezTo>
                    <a:pt x="3389" y="1978"/>
                    <a:pt x="3421" y="1408"/>
                    <a:pt x="3104" y="1092"/>
                  </a:cubicBezTo>
                  <a:cubicBezTo>
                    <a:pt x="3053" y="989"/>
                    <a:pt x="3127" y="844"/>
                    <a:pt x="3207" y="844"/>
                  </a:cubicBezTo>
                  <a:close/>
                  <a:moveTo>
                    <a:pt x="2038" y="0"/>
                  </a:moveTo>
                  <a:cubicBezTo>
                    <a:pt x="1155" y="0"/>
                    <a:pt x="276" y="508"/>
                    <a:pt x="32" y="1408"/>
                  </a:cubicBezTo>
                  <a:cubicBezTo>
                    <a:pt x="64" y="1440"/>
                    <a:pt x="64" y="1472"/>
                    <a:pt x="96" y="1503"/>
                  </a:cubicBezTo>
                  <a:cubicBezTo>
                    <a:pt x="222" y="1693"/>
                    <a:pt x="96" y="1852"/>
                    <a:pt x="1" y="1915"/>
                  </a:cubicBezTo>
                  <a:cubicBezTo>
                    <a:pt x="1" y="3055"/>
                    <a:pt x="982" y="4100"/>
                    <a:pt x="2122" y="4163"/>
                  </a:cubicBezTo>
                  <a:cubicBezTo>
                    <a:pt x="2186" y="4169"/>
                    <a:pt x="2250" y="4172"/>
                    <a:pt x="2315" y="4172"/>
                  </a:cubicBezTo>
                  <a:cubicBezTo>
                    <a:pt x="3307" y="4172"/>
                    <a:pt x="4351" y="3498"/>
                    <a:pt x="4529" y="2517"/>
                  </a:cubicBezTo>
                  <a:cubicBezTo>
                    <a:pt x="4783" y="1345"/>
                    <a:pt x="4054" y="331"/>
                    <a:pt x="3009" y="15"/>
                  </a:cubicBezTo>
                  <a:cubicBezTo>
                    <a:pt x="3009" y="69"/>
                    <a:pt x="2938" y="148"/>
                    <a:pt x="2858" y="148"/>
                  </a:cubicBezTo>
                  <a:cubicBezTo>
                    <a:pt x="2845" y="148"/>
                    <a:pt x="2832" y="146"/>
                    <a:pt x="2819" y="141"/>
                  </a:cubicBezTo>
                  <a:cubicBezTo>
                    <a:pt x="2570" y="46"/>
                    <a:pt x="2304" y="0"/>
                    <a:pt x="2038" y="0"/>
                  </a:cubicBezTo>
                  <a:close/>
                </a:path>
              </a:pathLst>
            </a:custGeom>
            <a:solidFill>
              <a:srgbClr val="79C8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9" name="Google Shape;2649;p19"/>
            <p:cNvSpPr/>
            <p:nvPr/>
          </p:nvSpPr>
          <p:spPr>
            <a:xfrm>
              <a:off x="444935" y="2268778"/>
              <a:ext cx="1102423" cy="1035021"/>
            </a:xfrm>
            <a:custGeom>
              <a:avLst/>
              <a:gdLst/>
              <a:ahLst/>
              <a:cxnLst/>
              <a:rect l="l" t="t" r="r" b="b"/>
              <a:pathLst>
                <a:path w="34266" h="32171" extrusionOk="0">
                  <a:moveTo>
                    <a:pt x="3737" y="529"/>
                  </a:moveTo>
                  <a:cubicBezTo>
                    <a:pt x="4769" y="529"/>
                    <a:pt x="5814" y="949"/>
                    <a:pt x="6397" y="1847"/>
                  </a:cubicBezTo>
                  <a:cubicBezTo>
                    <a:pt x="7252" y="3082"/>
                    <a:pt x="6872" y="4919"/>
                    <a:pt x="5732" y="5837"/>
                  </a:cubicBezTo>
                  <a:cubicBezTo>
                    <a:pt x="5242" y="6214"/>
                    <a:pt x="4638" y="6392"/>
                    <a:pt x="4025" y="6392"/>
                  </a:cubicBezTo>
                  <a:cubicBezTo>
                    <a:pt x="3094" y="6392"/>
                    <a:pt x="2144" y="5981"/>
                    <a:pt x="1552" y="5236"/>
                  </a:cubicBezTo>
                  <a:cubicBezTo>
                    <a:pt x="507" y="3905"/>
                    <a:pt x="1013" y="1974"/>
                    <a:pt x="2280" y="960"/>
                  </a:cubicBezTo>
                  <a:cubicBezTo>
                    <a:pt x="2375" y="897"/>
                    <a:pt x="2407" y="802"/>
                    <a:pt x="2375" y="739"/>
                  </a:cubicBezTo>
                  <a:lnTo>
                    <a:pt x="2502" y="739"/>
                  </a:lnTo>
                  <a:cubicBezTo>
                    <a:pt x="2890" y="600"/>
                    <a:pt x="3312" y="529"/>
                    <a:pt x="3737" y="529"/>
                  </a:cubicBezTo>
                  <a:close/>
                  <a:moveTo>
                    <a:pt x="16709" y="2176"/>
                  </a:moveTo>
                  <a:cubicBezTo>
                    <a:pt x="19096" y="2176"/>
                    <a:pt x="20264" y="4835"/>
                    <a:pt x="20617" y="6977"/>
                  </a:cubicBezTo>
                  <a:cubicBezTo>
                    <a:pt x="19983" y="7072"/>
                    <a:pt x="19350" y="7199"/>
                    <a:pt x="18716" y="7294"/>
                  </a:cubicBezTo>
                  <a:cubicBezTo>
                    <a:pt x="17070" y="6154"/>
                    <a:pt x="15360" y="5077"/>
                    <a:pt x="13586" y="4127"/>
                  </a:cubicBezTo>
                  <a:cubicBezTo>
                    <a:pt x="14219" y="3177"/>
                    <a:pt x="15011" y="2449"/>
                    <a:pt x="16120" y="2227"/>
                  </a:cubicBezTo>
                  <a:cubicBezTo>
                    <a:pt x="16324" y="2192"/>
                    <a:pt x="16520" y="2176"/>
                    <a:pt x="16709" y="2176"/>
                  </a:cubicBezTo>
                  <a:close/>
                  <a:moveTo>
                    <a:pt x="20712" y="7706"/>
                  </a:moveTo>
                  <a:lnTo>
                    <a:pt x="20712" y="7832"/>
                  </a:lnTo>
                  <a:cubicBezTo>
                    <a:pt x="20743" y="8181"/>
                    <a:pt x="20743" y="8497"/>
                    <a:pt x="20775" y="8846"/>
                  </a:cubicBezTo>
                  <a:cubicBezTo>
                    <a:pt x="20395" y="8529"/>
                    <a:pt x="19952" y="8212"/>
                    <a:pt x="19508" y="7864"/>
                  </a:cubicBezTo>
                  <a:cubicBezTo>
                    <a:pt x="19920" y="7832"/>
                    <a:pt x="20300" y="7737"/>
                    <a:pt x="20712" y="7706"/>
                  </a:cubicBezTo>
                  <a:close/>
                  <a:moveTo>
                    <a:pt x="13174" y="4761"/>
                  </a:moveTo>
                  <a:cubicBezTo>
                    <a:pt x="14726" y="5616"/>
                    <a:pt x="16278" y="6502"/>
                    <a:pt x="17735" y="7516"/>
                  </a:cubicBezTo>
                  <a:cubicBezTo>
                    <a:pt x="15518" y="8022"/>
                    <a:pt x="13333" y="8782"/>
                    <a:pt x="11243" y="9764"/>
                  </a:cubicBezTo>
                  <a:cubicBezTo>
                    <a:pt x="11433" y="9099"/>
                    <a:pt x="11686" y="8402"/>
                    <a:pt x="11908" y="7769"/>
                  </a:cubicBezTo>
                  <a:cubicBezTo>
                    <a:pt x="12224" y="6914"/>
                    <a:pt x="12636" y="5774"/>
                    <a:pt x="13174" y="4761"/>
                  </a:cubicBezTo>
                  <a:close/>
                  <a:moveTo>
                    <a:pt x="31194" y="6914"/>
                  </a:moveTo>
                  <a:cubicBezTo>
                    <a:pt x="32587" y="7199"/>
                    <a:pt x="33728" y="8339"/>
                    <a:pt x="33538" y="9828"/>
                  </a:cubicBezTo>
                  <a:cubicBezTo>
                    <a:pt x="33331" y="11094"/>
                    <a:pt x="32166" y="11868"/>
                    <a:pt x="30985" y="11868"/>
                  </a:cubicBezTo>
                  <a:cubicBezTo>
                    <a:pt x="30896" y="11868"/>
                    <a:pt x="30808" y="11863"/>
                    <a:pt x="30719" y="11854"/>
                  </a:cubicBezTo>
                  <a:cubicBezTo>
                    <a:pt x="29421" y="11728"/>
                    <a:pt x="28566" y="10683"/>
                    <a:pt x="28661" y="9353"/>
                  </a:cubicBezTo>
                  <a:cubicBezTo>
                    <a:pt x="28692" y="7927"/>
                    <a:pt x="29801" y="6946"/>
                    <a:pt x="31194" y="6914"/>
                  </a:cubicBezTo>
                  <a:close/>
                  <a:moveTo>
                    <a:pt x="7189" y="2195"/>
                  </a:moveTo>
                  <a:cubicBezTo>
                    <a:pt x="9089" y="2860"/>
                    <a:pt x="10926" y="3652"/>
                    <a:pt x="12668" y="4539"/>
                  </a:cubicBezTo>
                  <a:cubicBezTo>
                    <a:pt x="12541" y="4697"/>
                    <a:pt x="12478" y="4856"/>
                    <a:pt x="12383" y="5014"/>
                  </a:cubicBezTo>
                  <a:cubicBezTo>
                    <a:pt x="11559" y="6597"/>
                    <a:pt x="10926" y="8339"/>
                    <a:pt x="10451" y="10144"/>
                  </a:cubicBezTo>
                  <a:cubicBezTo>
                    <a:pt x="9342" y="10714"/>
                    <a:pt x="7949" y="11506"/>
                    <a:pt x="6651" y="12488"/>
                  </a:cubicBezTo>
                  <a:cubicBezTo>
                    <a:pt x="5447" y="10714"/>
                    <a:pt x="4434" y="8846"/>
                    <a:pt x="3547" y="6914"/>
                  </a:cubicBezTo>
                  <a:lnTo>
                    <a:pt x="3547" y="6914"/>
                  </a:lnTo>
                  <a:cubicBezTo>
                    <a:pt x="3730" y="6941"/>
                    <a:pt x="3914" y="6955"/>
                    <a:pt x="4096" y="6955"/>
                  </a:cubicBezTo>
                  <a:cubicBezTo>
                    <a:pt x="4763" y="6955"/>
                    <a:pt x="5413" y="6767"/>
                    <a:pt x="5985" y="6344"/>
                  </a:cubicBezTo>
                  <a:cubicBezTo>
                    <a:pt x="7252" y="5457"/>
                    <a:pt x="7759" y="3620"/>
                    <a:pt x="7189" y="2195"/>
                  </a:cubicBezTo>
                  <a:close/>
                  <a:moveTo>
                    <a:pt x="25238" y="7452"/>
                  </a:moveTo>
                  <a:cubicBezTo>
                    <a:pt x="26411" y="7452"/>
                    <a:pt x="27583" y="7507"/>
                    <a:pt x="28756" y="7611"/>
                  </a:cubicBezTo>
                  <a:cubicBezTo>
                    <a:pt x="27774" y="9099"/>
                    <a:pt x="27964" y="11664"/>
                    <a:pt x="29991" y="12298"/>
                  </a:cubicBezTo>
                  <a:cubicBezTo>
                    <a:pt x="29294" y="13469"/>
                    <a:pt x="28471" y="14515"/>
                    <a:pt x="27520" y="15465"/>
                  </a:cubicBezTo>
                  <a:cubicBezTo>
                    <a:pt x="26602" y="14356"/>
                    <a:pt x="25620" y="13279"/>
                    <a:pt x="24607" y="12298"/>
                  </a:cubicBezTo>
                  <a:cubicBezTo>
                    <a:pt x="23593" y="11253"/>
                    <a:pt x="22517" y="10271"/>
                    <a:pt x="21408" y="9353"/>
                  </a:cubicBezTo>
                  <a:cubicBezTo>
                    <a:pt x="21377" y="8846"/>
                    <a:pt x="21345" y="8244"/>
                    <a:pt x="21250" y="7674"/>
                  </a:cubicBezTo>
                  <a:cubicBezTo>
                    <a:pt x="22579" y="7523"/>
                    <a:pt x="23909" y="7452"/>
                    <a:pt x="25238" y="7452"/>
                  </a:cubicBezTo>
                  <a:close/>
                  <a:moveTo>
                    <a:pt x="10261" y="10999"/>
                  </a:moveTo>
                  <a:cubicBezTo>
                    <a:pt x="10039" y="11728"/>
                    <a:pt x="9881" y="12488"/>
                    <a:pt x="9786" y="13248"/>
                  </a:cubicBezTo>
                  <a:cubicBezTo>
                    <a:pt x="9627" y="14103"/>
                    <a:pt x="9501" y="15053"/>
                    <a:pt x="9406" y="15940"/>
                  </a:cubicBezTo>
                  <a:cubicBezTo>
                    <a:pt x="8551" y="14990"/>
                    <a:pt x="7759" y="14008"/>
                    <a:pt x="6999" y="12931"/>
                  </a:cubicBezTo>
                  <a:cubicBezTo>
                    <a:pt x="8044" y="12203"/>
                    <a:pt x="9184" y="11538"/>
                    <a:pt x="10261" y="10999"/>
                  </a:cubicBezTo>
                  <a:close/>
                  <a:moveTo>
                    <a:pt x="21408" y="10271"/>
                  </a:moveTo>
                  <a:cubicBezTo>
                    <a:pt x="21503" y="10303"/>
                    <a:pt x="21535" y="10398"/>
                    <a:pt x="21598" y="10429"/>
                  </a:cubicBezTo>
                  <a:cubicBezTo>
                    <a:pt x="23562" y="12108"/>
                    <a:pt x="25399" y="13913"/>
                    <a:pt x="26982" y="15940"/>
                  </a:cubicBezTo>
                  <a:cubicBezTo>
                    <a:pt x="25050" y="17713"/>
                    <a:pt x="22707" y="19012"/>
                    <a:pt x="20300" y="20120"/>
                  </a:cubicBezTo>
                  <a:cubicBezTo>
                    <a:pt x="21028" y="17111"/>
                    <a:pt x="21408" y="14040"/>
                    <a:pt x="21408" y="10873"/>
                  </a:cubicBezTo>
                  <a:lnTo>
                    <a:pt x="21408" y="10271"/>
                  </a:lnTo>
                  <a:close/>
                  <a:moveTo>
                    <a:pt x="18526" y="8086"/>
                  </a:moveTo>
                  <a:cubicBezTo>
                    <a:pt x="19318" y="8656"/>
                    <a:pt x="20078" y="9258"/>
                    <a:pt x="20807" y="9828"/>
                  </a:cubicBezTo>
                  <a:cubicBezTo>
                    <a:pt x="20870" y="11506"/>
                    <a:pt x="20743" y="13153"/>
                    <a:pt x="20585" y="14831"/>
                  </a:cubicBezTo>
                  <a:cubicBezTo>
                    <a:pt x="20395" y="16731"/>
                    <a:pt x="20015" y="18632"/>
                    <a:pt x="19540" y="20500"/>
                  </a:cubicBezTo>
                  <a:cubicBezTo>
                    <a:pt x="19191" y="20658"/>
                    <a:pt x="18811" y="20817"/>
                    <a:pt x="18400" y="20975"/>
                  </a:cubicBezTo>
                  <a:cubicBezTo>
                    <a:pt x="17861" y="21197"/>
                    <a:pt x="17165" y="21482"/>
                    <a:pt x="16373" y="21767"/>
                  </a:cubicBezTo>
                  <a:cubicBezTo>
                    <a:pt x="15011" y="20912"/>
                    <a:pt x="13649" y="19962"/>
                    <a:pt x="12414" y="18948"/>
                  </a:cubicBezTo>
                  <a:cubicBezTo>
                    <a:pt x="11559" y="18220"/>
                    <a:pt x="10767" y="17428"/>
                    <a:pt x="9976" y="16636"/>
                  </a:cubicBezTo>
                  <a:cubicBezTo>
                    <a:pt x="10039" y="16003"/>
                    <a:pt x="10102" y="15433"/>
                    <a:pt x="10166" y="14831"/>
                  </a:cubicBezTo>
                  <a:cubicBezTo>
                    <a:pt x="10324" y="13406"/>
                    <a:pt x="10609" y="12013"/>
                    <a:pt x="10958" y="10619"/>
                  </a:cubicBezTo>
                  <a:cubicBezTo>
                    <a:pt x="11844" y="10239"/>
                    <a:pt x="12668" y="9891"/>
                    <a:pt x="13333" y="9606"/>
                  </a:cubicBezTo>
                  <a:cubicBezTo>
                    <a:pt x="15043" y="8941"/>
                    <a:pt x="16785" y="8466"/>
                    <a:pt x="18526" y="8086"/>
                  </a:cubicBezTo>
                  <a:close/>
                  <a:moveTo>
                    <a:pt x="19318" y="21323"/>
                  </a:moveTo>
                  <a:cubicBezTo>
                    <a:pt x="19160" y="21925"/>
                    <a:pt x="19001" y="22463"/>
                    <a:pt x="18811" y="23065"/>
                  </a:cubicBezTo>
                  <a:cubicBezTo>
                    <a:pt x="18241" y="22780"/>
                    <a:pt x="17703" y="22463"/>
                    <a:pt x="17133" y="22178"/>
                  </a:cubicBezTo>
                  <a:cubicBezTo>
                    <a:pt x="17196" y="22178"/>
                    <a:pt x="17228" y="22147"/>
                    <a:pt x="17260" y="22147"/>
                  </a:cubicBezTo>
                  <a:cubicBezTo>
                    <a:pt x="17925" y="21862"/>
                    <a:pt x="18653" y="21608"/>
                    <a:pt x="19318" y="21323"/>
                  </a:cubicBezTo>
                  <a:close/>
                  <a:moveTo>
                    <a:pt x="9976" y="17428"/>
                  </a:moveTo>
                  <a:lnTo>
                    <a:pt x="9976" y="17428"/>
                  </a:lnTo>
                  <a:cubicBezTo>
                    <a:pt x="11211" y="18695"/>
                    <a:pt x="12541" y="19867"/>
                    <a:pt x="13966" y="20880"/>
                  </a:cubicBezTo>
                  <a:cubicBezTo>
                    <a:pt x="14536" y="21292"/>
                    <a:pt x="15106" y="21672"/>
                    <a:pt x="15676" y="22020"/>
                  </a:cubicBezTo>
                  <a:cubicBezTo>
                    <a:pt x="14061" y="22622"/>
                    <a:pt x="12098" y="23223"/>
                    <a:pt x="10261" y="23540"/>
                  </a:cubicBezTo>
                  <a:cubicBezTo>
                    <a:pt x="9944" y="21513"/>
                    <a:pt x="9849" y="19423"/>
                    <a:pt x="9976" y="17428"/>
                  </a:cubicBezTo>
                  <a:close/>
                  <a:moveTo>
                    <a:pt x="6492" y="13311"/>
                  </a:moveTo>
                  <a:cubicBezTo>
                    <a:pt x="7347" y="14546"/>
                    <a:pt x="8297" y="15686"/>
                    <a:pt x="9342" y="16795"/>
                  </a:cubicBezTo>
                  <a:cubicBezTo>
                    <a:pt x="9184" y="19075"/>
                    <a:pt x="9216" y="21450"/>
                    <a:pt x="9627" y="23667"/>
                  </a:cubicBezTo>
                  <a:cubicBezTo>
                    <a:pt x="9043" y="23739"/>
                    <a:pt x="8471" y="23780"/>
                    <a:pt x="7921" y="23780"/>
                  </a:cubicBezTo>
                  <a:cubicBezTo>
                    <a:pt x="5578" y="23780"/>
                    <a:pt x="3644" y="23030"/>
                    <a:pt x="2977" y="20722"/>
                  </a:cubicBezTo>
                  <a:cubicBezTo>
                    <a:pt x="2090" y="17808"/>
                    <a:pt x="3959" y="15275"/>
                    <a:pt x="6492" y="13311"/>
                  </a:cubicBezTo>
                  <a:close/>
                  <a:moveTo>
                    <a:pt x="27394" y="16541"/>
                  </a:moveTo>
                  <a:cubicBezTo>
                    <a:pt x="27425" y="16573"/>
                    <a:pt x="27520" y="16668"/>
                    <a:pt x="27552" y="16731"/>
                  </a:cubicBezTo>
                  <a:cubicBezTo>
                    <a:pt x="29308" y="19209"/>
                    <a:pt x="31685" y="25506"/>
                    <a:pt x="26474" y="25506"/>
                  </a:cubicBezTo>
                  <a:cubicBezTo>
                    <a:pt x="26422" y="25506"/>
                    <a:pt x="26370" y="25505"/>
                    <a:pt x="26317" y="25504"/>
                  </a:cubicBezTo>
                  <a:cubicBezTo>
                    <a:pt x="24037" y="25440"/>
                    <a:pt x="21503" y="24364"/>
                    <a:pt x="19381" y="23382"/>
                  </a:cubicBezTo>
                  <a:cubicBezTo>
                    <a:pt x="19635" y="22590"/>
                    <a:pt x="19857" y="21830"/>
                    <a:pt x="20078" y="21038"/>
                  </a:cubicBezTo>
                  <a:cubicBezTo>
                    <a:pt x="22707" y="19867"/>
                    <a:pt x="25240" y="18441"/>
                    <a:pt x="27394" y="16541"/>
                  </a:cubicBezTo>
                  <a:close/>
                  <a:moveTo>
                    <a:pt x="16373" y="22495"/>
                  </a:moveTo>
                  <a:cubicBezTo>
                    <a:pt x="17101" y="22907"/>
                    <a:pt x="17861" y="23350"/>
                    <a:pt x="18590" y="23699"/>
                  </a:cubicBezTo>
                  <a:cubicBezTo>
                    <a:pt x="18051" y="25250"/>
                    <a:pt x="17450" y="26739"/>
                    <a:pt x="16753" y="28196"/>
                  </a:cubicBezTo>
                  <a:cubicBezTo>
                    <a:pt x="16341" y="27499"/>
                    <a:pt x="15645" y="27024"/>
                    <a:pt x="14789" y="26992"/>
                  </a:cubicBezTo>
                  <a:cubicBezTo>
                    <a:pt x="14631" y="26992"/>
                    <a:pt x="14568" y="27055"/>
                    <a:pt x="14536" y="27182"/>
                  </a:cubicBezTo>
                  <a:cubicBezTo>
                    <a:pt x="14295" y="27087"/>
                    <a:pt x="14042" y="27043"/>
                    <a:pt x="13789" y="27043"/>
                  </a:cubicBezTo>
                  <a:cubicBezTo>
                    <a:pt x="12947" y="27043"/>
                    <a:pt x="12107" y="27535"/>
                    <a:pt x="11718" y="28291"/>
                  </a:cubicBezTo>
                  <a:cubicBezTo>
                    <a:pt x="11084" y="27055"/>
                    <a:pt x="10641" y="25662"/>
                    <a:pt x="10356" y="24237"/>
                  </a:cubicBezTo>
                  <a:cubicBezTo>
                    <a:pt x="12541" y="23889"/>
                    <a:pt x="14758" y="23097"/>
                    <a:pt x="16373" y="22495"/>
                  </a:cubicBezTo>
                  <a:close/>
                  <a:moveTo>
                    <a:pt x="14122" y="27437"/>
                  </a:moveTo>
                  <a:cubicBezTo>
                    <a:pt x="14380" y="27437"/>
                    <a:pt x="14639" y="27478"/>
                    <a:pt x="14884" y="27562"/>
                  </a:cubicBezTo>
                  <a:cubicBezTo>
                    <a:pt x="14903" y="27581"/>
                    <a:pt x="14922" y="27588"/>
                    <a:pt x="14939" y="27588"/>
                  </a:cubicBezTo>
                  <a:cubicBezTo>
                    <a:pt x="14982" y="27588"/>
                    <a:pt x="15020" y="27544"/>
                    <a:pt x="15043" y="27499"/>
                  </a:cubicBezTo>
                  <a:cubicBezTo>
                    <a:pt x="16056" y="27815"/>
                    <a:pt x="16816" y="28829"/>
                    <a:pt x="16595" y="30001"/>
                  </a:cubicBezTo>
                  <a:cubicBezTo>
                    <a:pt x="16363" y="31015"/>
                    <a:pt x="15388" y="31632"/>
                    <a:pt x="14472" y="31632"/>
                  </a:cubicBezTo>
                  <a:cubicBezTo>
                    <a:pt x="14387" y="31632"/>
                    <a:pt x="14303" y="31626"/>
                    <a:pt x="14219" y="31616"/>
                  </a:cubicBezTo>
                  <a:cubicBezTo>
                    <a:pt x="13048" y="31521"/>
                    <a:pt x="12066" y="30539"/>
                    <a:pt x="12066" y="29367"/>
                  </a:cubicBezTo>
                  <a:cubicBezTo>
                    <a:pt x="12193" y="29272"/>
                    <a:pt x="12256" y="29114"/>
                    <a:pt x="12193" y="28956"/>
                  </a:cubicBezTo>
                  <a:cubicBezTo>
                    <a:pt x="12161" y="28924"/>
                    <a:pt x="12161" y="28892"/>
                    <a:pt x="12098" y="28829"/>
                  </a:cubicBezTo>
                  <a:cubicBezTo>
                    <a:pt x="12320" y="27941"/>
                    <a:pt x="13214" y="27437"/>
                    <a:pt x="14122" y="27437"/>
                  </a:cubicBezTo>
                  <a:close/>
                  <a:moveTo>
                    <a:pt x="4005" y="1"/>
                  </a:moveTo>
                  <a:cubicBezTo>
                    <a:pt x="3440" y="1"/>
                    <a:pt x="2875" y="145"/>
                    <a:pt x="2375" y="454"/>
                  </a:cubicBezTo>
                  <a:cubicBezTo>
                    <a:pt x="2344" y="454"/>
                    <a:pt x="2344" y="485"/>
                    <a:pt x="2344" y="549"/>
                  </a:cubicBezTo>
                  <a:cubicBezTo>
                    <a:pt x="2291" y="514"/>
                    <a:pt x="2249" y="489"/>
                    <a:pt x="2200" y="489"/>
                  </a:cubicBezTo>
                  <a:cubicBezTo>
                    <a:pt x="2160" y="489"/>
                    <a:pt x="2116" y="506"/>
                    <a:pt x="2059" y="549"/>
                  </a:cubicBezTo>
                  <a:cubicBezTo>
                    <a:pt x="507" y="1562"/>
                    <a:pt x="0" y="3874"/>
                    <a:pt x="1108" y="5426"/>
                  </a:cubicBezTo>
                  <a:cubicBezTo>
                    <a:pt x="1583" y="6091"/>
                    <a:pt x="2280" y="6566"/>
                    <a:pt x="3072" y="6756"/>
                  </a:cubicBezTo>
                  <a:cubicBezTo>
                    <a:pt x="3864" y="8877"/>
                    <a:pt x="4940" y="10904"/>
                    <a:pt x="6207" y="12773"/>
                  </a:cubicBezTo>
                  <a:cubicBezTo>
                    <a:pt x="3199" y="15116"/>
                    <a:pt x="760" y="18346"/>
                    <a:pt x="2660" y="21798"/>
                  </a:cubicBezTo>
                  <a:cubicBezTo>
                    <a:pt x="3692" y="23738"/>
                    <a:pt x="5637" y="24383"/>
                    <a:pt x="7832" y="24383"/>
                  </a:cubicBezTo>
                  <a:cubicBezTo>
                    <a:pt x="8468" y="24383"/>
                    <a:pt x="9124" y="24329"/>
                    <a:pt x="9786" y="24237"/>
                  </a:cubicBezTo>
                  <a:cubicBezTo>
                    <a:pt x="10134" y="25915"/>
                    <a:pt x="10672" y="27499"/>
                    <a:pt x="11528" y="28892"/>
                  </a:cubicBezTo>
                  <a:cubicBezTo>
                    <a:pt x="11243" y="30254"/>
                    <a:pt x="12224" y="31774"/>
                    <a:pt x="13618" y="32091"/>
                  </a:cubicBezTo>
                  <a:cubicBezTo>
                    <a:pt x="13837" y="32144"/>
                    <a:pt x="14064" y="32170"/>
                    <a:pt x="14291" y="32170"/>
                  </a:cubicBezTo>
                  <a:cubicBezTo>
                    <a:pt x="15538" y="32170"/>
                    <a:pt x="16807" y="31391"/>
                    <a:pt x="17101" y="30159"/>
                  </a:cubicBezTo>
                  <a:cubicBezTo>
                    <a:pt x="17228" y="29621"/>
                    <a:pt x="17165" y="29082"/>
                    <a:pt x="16975" y="28607"/>
                  </a:cubicBezTo>
                  <a:lnTo>
                    <a:pt x="16975" y="28607"/>
                  </a:lnTo>
                  <a:cubicBezTo>
                    <a:pt x="17003" y="28614"/>
                    <a:pt x="17032" y="28618"/>
                    <a:pt x="17059" y="28618"/>
                  </a:cubicBezTo>
                  <a:cubicBezTo>
                    <a:pt x="17155" y="28618"/>
                    <a:pt x="17242" y="28572"/>
                    <a:pt x="17291" y="28449"/>
                  </a:cubicBezTo>
                  <a:cubicBezTo>
                    <a:pt x="18020" y="26929"/>
                    <a:pt x="18590" y="25440"/>
                    <a:pt x="19160" y="23889"/>
                  </a:cubicBezTo>
                  <a:cubicBezTo>
                    <a:pt x="19920" y="24237"/>
                    <a:pt x="20648" y="24554"/>
                    <a:pt x="21408" y="24839"/>
                  </a:cubicBezTo>
                  <a:cubicBezTo>
                    <a:pt x="22864" y="25374"/>
                    <a:pt x="24755" y="26141"/>
                    <a:pt x="26493" y="26141"/>
                  </a:cubicBezTo>
                  <a:cubicBezTo>
                    <a:pt x="27325" y="26141"/>
                    <a:pt x="28122" y="25965"/>
                    <a:pt x="28819" y="25504"/>
                  </a:cubicBezTo>
                  <a:cubicBezTo>
                    <a:pt x="30719" y="24300"/>
                    <a:pt x="30624" y="21640"/>
                    <a:pt x="29991" y="19740"/>
                  </a:cubicBezTo>
                  <a:cubicBezTo>
                    <a:pt x="29579" y="18378"/>
                    <a:pt x="28819" y="17175"/>
                    <a:pt x="27932" y="15971"/>
                  </a:cubicBezTo>
                  <a:cubicBezTo>
                    <a:pt x="28977" y="14958"/>
                    <a:pt x="29896" y="13850"/>
                    <a:pt x="30624" y="12519"/>
                  </a:cubicBezTo>
                  <a:cubicBezTo>
                    <a:pt x="30687" y="12488"/>
                    <a:pt x="30687" y="12424"/>
                    <a:pt x="30687" y="12361"/>
                  </a:cubicBezTo>
                  <a:cubicBezTo>
                    <a:pt x="30777" y="12369"/>
                    <a:pt x="30867" y="12373"/>
                    <a:pt x="30957" y="12373"/>
                  </a:cubicBezTo>
                  <a:cubicBezTo>
                    <a:pt x="32334" y="12373"/>
                    <a:pt x="33745" y="11476"/>
                    <a:pt x="34013" y="10049"/>
                  </a:cubicBezTo>
                  <a:cubicBezTo>
                    <a:pt x="34266" y="8402"/>
                    <a:pt x="32968" y="6439"/>
                    <a:pt x="31226" y="6439"/>
                  </a:cubicBezTo>
                  <a:cubicBezTo>
                    <a:pt x="31175" y="6439"/>
                    <a:pt x="31104" y="6480"/>
                    <a:pt x="31062" y="6480"/>
                  </a:cubicBezTo>
                  <a:cubicBezTo>
                    <a:pt x="31051" y="6480"/>
                    <a:pt x="31042" y="6477"/>
                    <a:pt x="31036" y="6471"/>
                  </a:cubicBezTo>
                  <a:cubicBezTo>
                    <a:pt x="30873" y="6430"/>
                    <a:pt x="30715" y="6411"/>
                    <a:pt x="30562" y="6411"/>
                  </a:cubicBezTo>
                  <a:cubicBezTo>
                    <a:pt x="30000" y="6411"/>
                    <a:pt x="29509" y="6667"/>
                    <a:pt x="29136" y="7041"/>
                  </a:cubicBezTo>
                  <a:lnTo>
                    <a:pt x="29104" y="7041"/>
                  </a:lnTo>
                  <a:cubicBezTo>
                    <a:pt x="27609" y="6807"/>
                    <a:pt x="26104" y="6695"/>
                    <a:pt x="24601" y="6695"/>
                  </a:cubicBezTo>
                  <a:cubicBezTo>
                    <a:pt x="23460" y="6695"/>
                    <a:pt x="22321" y="6759"/>
                    <a:pt x="21187" y="6882"/>
                  </a:cubicBezTo>
                  <a:cubicBezTo>
                    <a:pt x="20692" y="4176"/>
                    <a:pt x="19556" y="1497"/>
                    <a:pt x="16796" y="1497"/>
                  </a:cubicBezTo>
                  <a:cubicBezTo>
                    <a:pt x="16552" y="1497"/>
                    <a:pt x="16295" y="1518"/>
                    <a:pt x="16025" y="1562"/>
                  </a:cubicBezTo>
                  <a:cubicBezTo>
                    <a:pt x="14694" y="1752"/>
                    <a:pt x="13744" y="2702"/>
                    <a:pt x="13016" y="3810"/>
                  </a:cubicBezTo>
                  <a:cubicBezTo>
                    <a:pt x="11148" y="2924"/>
                    <a:pt x="9247" y="2069"/>
                    <a:pt x="7284" y="1404"/>
                  </a:cubicBezTo>
                  <a:cubicBezTo>
                    <a:pt x="7247" y="1396"/>
                    <a:pt x="7209" y="1392"/>
                    <a:pt x="7173" y="1392"/>
                  </a:cubicBezTo>
                  <a:cubicBezTo>
                    <a:pt x="7054" y="1392"/>
                    <a:pt x="6945" y="1434"/>
                    <a:pt x="6872" y="1530"/>
                  </a:cubicBezTo>
                  <a:cubicBezTo>
                    <a:pt x="6241" y="563"/>
                    <a:pt x="5122" y="1"/>
                    <a:pt x="4005"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0" name="Google Shape;2650;p19"/>
            <p:cNvSpPr/>
            <p:nvPr/>
          </p:nvSpPr>
          <p:spPr>
            <a:xfrm>
              <a:off x="1363935" y="2492214"/>
              <a:ext cx="165077" cy="159415"/>
            </a:xfrm>
            <a:custGeom>
              <a:avLst/>
              <a:gdLst/>
              <a:ahLst/>
              <a:cxnLst/>
              <a:rect l="l" t="t" r="r" b="b"/>
              <a:pathLst>
                <a:path w="5131" h="4955" extrusionOk="0">
                  <a:moveTo>
                    <a:pt x="2236" y="572"/>
                  </a:moveTo>
                  <a:cubicBezTo>
                    <a:pt x="2326" y="572"/>
                    <a:pt x="2415" y="582"/>
                    <a:pt x="2502" y="602"/>
                  </a:cubicBezTo>
                  <a:cubicBezTo>
                    <a:pt x="2745" y="633"/>
                    <a:pt x="2697" y="953"/>
                    <a:pt x="2499" y="953"/>
                  </a:cubicBezTo>
                  <a:cubicBezTo>
                    <a:pt x="2490" y="953"/>
                    <a:pt x="2480" y="952"/>
                    <a:pt x="2471" y="951"/>
                  </a:cubicBezTo>
                  <a:cubicBezTo>
                    <a:pt x="2429" y="949"/>
                    <a:pt x="2388" y="947"/>
                    <a:pt x="2347" y="947"/>
                  </a:cubicBezTo>
                  <a:cubicBezTo>
                    <a:pt x="1800" y="947"/>
                    <a:pt x="1340" y="1151"/>
                    <a:pt x="1046" y="1711"/>
                  </a:cubicBezTo>
                  <a:cubicBezTo>
                    <a:pt x="1015" y="1762"/>
                    <a:pt x="974" y="1784"/>
                    <a:pt x="934" y="1784"/>
                  </a:cubicBezTo>
                  <a:cubicBezTo>
                    <a:pt x="851" y="1784"/>
                    <a:pt x="771" y="1691"/>
                    <a:pt x="792" y="1584"/>
                  </a:cubicBezTo>
                  <a:cubicBezTo>
                    <a:pt x="1012" y="1006"/>
                    <a:pt x="1639" y="572"/>
                    <a:pt x="2236" y="572"/>
                  </a:cubicBezTo>
                  <a:close/>
                  <a:moveTo>
                    <a:pt x="2597" y="1"/>
                  </a:moveTo>
                  <a:cubicBezTo>
                    <a:pt x="1204" y="1"/>
                    <a:pt x="127" y="982"/>
                    <a:pt x="64" y="2471"/>
                  </a:cubicBezTo>
                  <a:cubicBezTo>
                    <a:pt x="1" y="3738"/>
                    <a:pt x="856" y="4846"/>
                    <a:pt x="2154" y="4941"/>
                  </a:cubicBezTo>
                  <a:cubicBezTo>
                    <a:pt x="2243" y="4950"/>
                    <a:pt x="2332" y="4954"/>
                    <a:pt x="2421" y="4954"/>
                  </a:cubicBezTo>
                  <a:cubicBezTo>
                    <a:pt x="3610" y="4954"/>
                    <a:pt x="4825" y="4183"/>
                    <a:pt x="4973" y="2946"/>
                  </a:cubicBezTo>
                  <a:cubicBezTo>
                    <a:pt x="5131" y="1426"/>
                    <a:pt x="3959" y="286"/>
                    <a:pt x="2597" y="1"/>
                  </a:cubicBezTo>
                  <a:close/>
                </a:path>
              </a:pathLst>
            </a:custGeom>
            <a:solidFill>
              <a:srgbClr val="79C8CF"/>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1" name="Google Shape;2651;p19"/>
            <p:cNvSpPr/>
            <p:nvPr/>
          </p:nvSpPr>
          <p:spPr>
            <a:xfrm>
              <a:off x="1390412" y="2510584"/>
              <a:ext cx="62897" cy="37996"/>
            </a:xfrm>
            <a:custGeom>
              <a:avLst/>
              <a:gdLst/>
              <a:ahLst/>
              <a:cxnLst/>
              <a:rect l="l" t="t" r="r" b="b"/>
              <a:pathLst>
                <a:path w="1955" h="1181" extrusionOk="0">
                  <a:moveTo>
                    <a:pt x="1454" y="1"/>
                  </a:moveTo>
                  <a:cubicBezTo>
                    <a:pt x="817" y="1"/>
                    <a:pt x="202" y="431"/>
                    <a:pt x="64" y="981"/>
                  </a:cubicBezTo>
                  <a:cubicBezTo>
                    <a:pt x="0" y="1088"/>
                    <a:pt x="95" y="1181"/>
                    <a:pt x="192" y="1181"/>
                  </a:cubicBezTo>
                  <a:cubicBezTo>
                    <a:pt x="239" y="1181"/>
                    <a:pt x="287" y="1160"/>
                    <a:pt x="318" y="1108"/>
                  </a:cubicBezTo>
                  <a:cubicBezTo>
                    <a:pt x="553" y="578"/>
                    <a:pt x="1036" y="376"/>
                    <a:pt x="1561" y="376"/>
                  </a:cubicBezTo>
                  <a:cubicBezTo>
                    <a:pt x="1600" y="376"/>
                    <a:pt x="1640" y="378"/>
                    <a:pt x="1679" y="380"/>
                  </a:cubicBezTo>
                  <a:cubicBezTo>
                    <a:pt x="1690" y="381"/>
                    <a:pt x="1701" y="382"/>
                    <a:pt x="1711" y="382"/>
                  </a:cubicBezTo>
                  <a:cubicBezTo>
                    <a:pt x="1935" y="382"/>
                    <a:pt x="1955" y="62"/>
                    <a:pt x="1743" y="31"/>
                  </a:cubicBezTo>
                  <a:cubicBezTo>
                    <a:pt x="1647" y="11"/>
                    <a:pt x="1550" y="1"/>
                    <a:pt x="1454"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2" name="Google Shape;2652;p19"/>
            <p:cNvSpPr/>
            <p:nvPr/>
          </p:nvSpPr>
          <p:spPr>
            <a:xfrm>
              <a:off x="856547" y="2635316"/>
              <a:ext cx="191587" cy="195641"/>
            </a:xfrm>
            <a:custGeom>
              <a:avLst/>
              <a:gdLst/>
              <a:ahLst/>
              <a:cxnLst/>
              <a:rect l="l" t="t" r="r" b="b"/>
              <a:pathLst>
                <a:path w="5955" h="6081" extrusionOk="0">
                  <a:moveTo>
                    <a:pt x="3199" y="461"/>
                  </a:moveTo>
                  <a:cubicBezTo>
                    <a:pt x="3199" y="606"/>
                    <a:pt x="3252" y="750"/>
                    <a:pt x="3430" y="750"/>
                  </a:cubicBezTo>
                  <a:cubicBezTo>
                    <a:pt x="3446" y="750"/>
                    <a:pt x="3465" y="749"/>
                    <a:pt x="3484" y="746"/>
                  </a:cubicBezTo>
                  <a:cubicBezTo>
                    <a:pt x="3554" y="735"/>
                    <a:pt x="3622" y="729"/>
                    <a:pt x="3688" y="729"/>
                  </a:cubicBezTo>
                  <a:cubicBezTo>
                    <a:pt x="5057" y="729"/>
                    <a:pt x="5585" y="3138"/>
                    <a:pt x="5162" y="4135"/>
                  </a:cubicBezTo>
                  <a:cubicBezTo>
                    <a:pt x="4804" y="5031"/>
                    <a:pt x="3919" y="5527"/>
                    <a:pt x="3036" y="5527"/>
                  </a:cubicBezTo>
                  <a:cubicBezTo>
                    <a:pt x="2515" y="5527"/>
                    <a:pt x="1995" y="5354"/>
                    <a:pt x="1584" y="4990"/>
                  </a:cubicBezTo>
                  <a:cubicBezTo>
                    <a:pt x="729" y="4135"/>
                    <a:pt x="507" y="2805"/>
                    <a:pt x="1140" y="1823"/>
                  </a:cubicBezTo>
                  <a:cubicBezTo>
                    <a:pt x="1615" y="1063"/>
                    <a:pt x="2375" y="651"/>
                    <a:pt x="3199" y="461"/>
                  </a:cubicBezTo>
                  <a:close/>
                  <a:moveTo>
                    <a:pt x="3357" y="0"/>
                  </a:moveTo>
                  <a:cubicBezTo>
                    <a:pt x="1979" y="0"/>
                    <a:pt x="636" y="980"/>
                    <a:pt x="317" y="2361"/>
                  </a:cubicBezTo>
                  <a:cubicBezTo>
                    <a:pt x="0" y="3818"/>
                    <a:pt x="824" y="5528"/>
                    <a:pt x="2280" y="5972"/>
                  </a:cubicBezTo>
                  <a:cubicBezTo>
                    <a:pt x="2517" y="6046"/>
                    <a:pt x="2760" y="6080"/>
                    <a:pt x="3002" y="6080"/>
                  </a:cubicBezTo>
                  <a:cubicBezTo>
                    <a:pt x="4322" y="6080"/>
                    <a:pt x="5635" y="5051"/>
                    <a:pt x="5796" y="3660"/>
                  </a:cubicBezTo>
                  <a:cubicBezTo>
                    <a:pt x="5954" y="2520"/>
                    <a:pt x="5416" y="620"/>
                    <a:pt x="4181" y="240"/>
                  </a:cubicBezTo>
                  <a:cubicBezTo>
                    <a:pt x="4212" y="176"/>
                    <a:pt x="4181" y="113"/>
                    <a:pt x="4149" y="113"/>
                  </a:cubicBezTo>
                  <a:cubicBezTo>
                    <a:pt x="3888" y="36"/>
                    <a:pt x="3622" y="0"/>
                    <a:pt x="3357"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3" name="Google Shape;2653;p19"/>
            <p:cNvSpPr/>
            <p:nvPr/>
          </p:nvSpPr>
          <p:spPr>
            <a:xfrm>
              <a:off x="872858" y="2648121"/>
              <a:ext cx="163436" cy="163501"/>
            </a:xfrm>
            <a:custGeom>
              <a:avLst/>
              <a:gdLst/>
              <a:ahLst/>
              <a:cxnLst/>
              <a:rect l="l" t="t" r="r" b="b"/>
              <a:pathLst>
                <a:path w="5080" h="5082" extrusionOk="0">
                  <a:moveTo>
                    <a:pt x="2439" y="728"/>
                  </a:moveTo>
                  <a:cubicBezTo>
                    <a:pt x="3325" y="792"/>
                    <a:pt x="3927" y="1678"/>
                    <a:pt x="3642" y="2534"/>
                  </a:cubicBezTo>
                  <a:cubicBezTo>
                    <a:pt x="3610" y="2609"/>
                    <a:pt x="3545" y="2640"/>
                    <a:pt x="3475" y="2640"/>
                  </a:cubicBezTo>
                  <a:cubicBezTo>
                    <a:pt x="3340" y="2640"/>
                    <a:pt x="3188" y="2522"/>
                    <a:pt x="3230" y="2375"/>
                  </a:cubicBezTo>
                  <a:cubicBezTo>
                    <a:pt x="3484" y="1773"/>
                    <a:pt x="3040" y="1045"/>
                    <a:pt x="2407" y="982"/>
                  </a:cubicBezTo>
                  <a:cubicBezTo>
                    <a:pt x="2249" y="982"/>
                    <a:pt x="2280" y="728"/>
                    <a:pt x="2439" y="728"/>
                  </a:cubicBezTo>
                  <a:close/>
                  <a:moveTo>
                    <a:pt x="2692" y="0"/>
                  </a:moveTo>
                  <a:lnTo>
                    <a:pt x="2692" y="0"/>
                  </a:lnTo>
                  <a:cubicBezTo>
                    <a:pt x="1868" y="190"/>
                    <a:pt x="1108" y="570"/>
                    <a:pt x="633" y="1330"/>
                  </a:cubicBezTo>
                  <a:cubicBezTo>
                    <a:pt x="0" y="2375"/>
                    <a:pt x="190" y="3705"/>
                    <a:pt x="1077" y="4497"/>
                  </a:cubicBezTo>
                  <a:cubicBezTo>
                    <a:pt x="1499" y="4895"/>
                    <a:pt x="2036" y="5082"/>
                    <a:pt x="2572" y="5082"/>
                  </a:cubicBezTo>
                  <a:cubicBezTo>
                    <a:pt x="3444" y="5082"/>
                    <a:pt x="4314" y="4588"/>
                    <a:pt x="4687" y="3705"/>
                  </a:cubicBezTo>
                  <a:cubicBezTo>
                    <a:pt x="5080" y="2679"/>
                    <a:pt x="4551" y="299"/>
                    <a:pt x="3183" y="299"/>
                  </a:cubicBezTo>
                  <a:cubicBezTo>
                    <a:pt x="3117" y="299"/>
                    <a:pt x="3048" y="305"/>
                    <a:pt x="2977" y="317"/>
                  </a:cubicBezTo>
                  <a:cubicBezTo>
                    <a:pt x="2958" y="319"/>
                    <a:pt x="2940" y="321"/>
                    <a:pt x="2922" y="321"/>
                  </a:cubicBezTo>
                  <a:cubicBezTo>
                    <a:pt x="2740" y="321"/>
                    <a:pt x="2663" y="174"/>
                    <a:pt x="2692" y="0"/>
                  </a:cubicBezTo>
                  <a:close/>
                </a:path>
              </a:pathLst>
            </a:custGeom>
            <a:solidFill>
              <a:srgbClr val="79C8CF"/>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4" name="Google Shape;2654;p19"/>
            <p:cNvSpPr/>
            <p:nvPr/>
          </p:nvSpPr>
          <p:spPr>
            <a:xfrm>
              <a:off x="924945" y="3180120"/>
              <a:ext cx="29438" cy="57299"/>
            </a:xfrm>
            <a:custGeom>
              <a:avLst/>
              <a:gdLst/>
              <a:ahLst/>
              <a:cxnLst/>
              <a:rect l="l" t="t" r="r" b="b"/>
              <a:pathLst>
                <a:path w="915" h="1781" extrusionOk="0">
                  <a:moveTo>
                    <a:pt x="288" y="1"/>
                  </a:moveTo>
                  <a:cubicBezTo>
                    <a:pt x="210" y="1"/>
                    <a:pt x="147" y="134"/>
                    <a:pt x="249" y="185"/>
                  </a:cubicBezTo>
                  <a:cubicBezTo>
                    <a:pt x="566" y="565"/>
                    <a:pt x="503" y="1104"/>
                    <a:pt x="154" y="1420"/>
                  </a:cubicBezTo>
                  <a:cubicBezTo>
                    <a:pt x="1" y="1548"/>
                    <a:pt x="117" y="1780"/>
                    <a:pt x="284" y="1780"/>
                  </a:cubicBezTo>
                  <a:cubicBezTo>
                    <a:pt x="323" y="1780"/>
                    <a:pt x="366" y="1767"/>
                    <a:pt x="408" y="1737"/>
                  </a:cubicBezTo>
                  <a:cubicBezTo>
                    <a:pt x="915" y="1294"/>
                    <a:pt x="883" y="470"/>
                    <a:pt x="345" y="27"/>
                  </a:cubicBezTo>
                  <a:cubicBezTo>
                    <a:pt x="326" y="8"/>
                    <a:pt x="306" y="1"/>
                    <a:pt x="288" y="1"/>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5" name="Google Shape;2655;p19"/>
            <p:cNvSpPr/>
            <p:nvPr/>
          </p:nvSpPr>
          <p:spPr>
            <a:xfrm>
              <a:off x="945471" y="2671445"/>
              <a:ext cx="53728" cy="61643"/>
            </a:xfrm>
            <a:custGeom>
              <a:avLst/>
              <a:gdLst/>
              <a:ahLst/>
              <a:cxnLst/>
              <a:rect l="l" t="t" r="r" b="b"/>
              <a:pathLst>
                <a:path w="1670" h="1916" extrusionOk="0">
                  <a:moveTo>
                    <a:pt x="155" y="1"/>
                  </a:moveTo>
                  <a:cubicBezTo>
                    <a:pt x="20" y="1"/>
                    <a:pt x="1" y="227"/>
                    <a:pt x="150" y="257"/>
                  </a:cubicBezTo>
                  <a:cubicBezTo>
                    <a:pt x="783" y="320"/>
                    <a:pt x="1227" y="1048"/>
                    <a:pt x="973" y="1650"/>
                  </a:cubicBezTo>
                  <a:cubicBezTo>
                    <a:pt x="931" y="1797"/>
                    <a:pt x="1083" y="1915"/>
                    <a:pt x="1218" y="1915"/>
                  </a:cubicBezTo>
                  <a:cubicBezTo>
                    <a:pt x="1288" y="1915"/>
                    <a:pt x="1353" y="1884"/>
                    <a:pt x="1385" y="1809"/>
                  </a:cubicBezTo>
                  <a:cubicBezTo>
                    <a:pt x="1670" y="1017"/>
                    <a:pt x="1068" y="67"/>
                    <a:pt x="182" y="3"/>
                  </a:cubicBezTo>
                  <a:cubicBezTo>
                    <a:pt x="172" y="2"/>
                    <a:pt x="163" y="1"/>
                    <a:pt x="155"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6" name="Google Shape;2656;p19"/>
            <p:cNvSpPr/>
            <p:nvPr/>
          </p:nvSpPr>
          <p:spPr>
            <a:xfrm>
              <a:off x="463274" y="2285765"/>
              <a:ext cx="216006" cy="189400"/>
            </a:xfrm>
            <a:custGeom>
              <a:avLst/>
              <a:gdLst/>
              <a:ahLst/>
              <a:cxnLst/>
              <a:rect l="l" t="t" r="r" b="b"/>
              <a:pathLst>
                <a:path w="6714" h="5887" extrusionOk="0">
                  <a:moveTo>
                    <a:pt x="3439" y="648"/>
                  </a:moveTo>
                  <a:cubicBezTo>
                    <a:pt x="4476" y="648"/>
                    <a:pt x="5564" y="1593"/>
                    <a:pt x="5352" y="2712"/>
                  </a:cubicBezTo>
                  <a:cubicBezTo>
                    <a:pt x="5336" y="2823"/>
                    <a:pt x="5241" y="2879"/>
                    <a:pt x="5150" y="2879"/>
                  </a:cubicBezTo>
                  <a:cubicBezTo>
                    <a:pt x="5059" y="2879"/>
                    <a:pt x="4972" y="2823"/>
                    <a:pt x="4972" y="2712"/>
                  </a:cubicBezTo>
                  <a:cubicBezTo>
                    <a:pt x="4877" y="1794"/>
                    <a:pt x="4339" y="1002"/>
                    <a:pt x="3294" y="971"/>
                  </a:cubicBezTo>
                  <a:cubicBezTo>
                    <a:pt x="3135" y="907"/>
                    <a:pt x="3135" y="654"/>
                    <a:pt x="3294" y="654"/>
                  </a:cubicBezTo>
                  <a:cubicBezTo>
                    <a:pt x="3342" y="650"/>
                    <a:pt x="3391" y="648"/>
                    <a:pt x="3439" y="648"/>
                  </a:cubicBezTo>
                  <a:close/>
                  <a:moveTo>
                    <a:pt x="3194" y="1"/>
                  </a:moveTo>
                  <a:cubicBezTo>
                    <a:pt x="2771" y="1"/>
                    <a:pt x="2351" y="72"/>
                    <a:pt x="1964" y="211"/>
                  </a:cubicBezTo>
                  <a:cubicBezTo>
                    <a:pt x="1953" y="221"/>
                    <a:pt x="1939" y="225"/>
                    <a:pt x="1924" y="225"/>
                  </a:cubicBezTo>
                  <a:cubicBezTo>
                    <a:pt x="1893" y="225"/>
                    <a:pt x="1858" y="211"/>
                    <a:pt x="1837" y="211"/>
                  </a:cubicBezTo>
                  <a:cubicBezTo>
                    <a:pt x="1900" y="274"/>
                    <a:pt x="1837" y="369"/>
                    <a:pt x="1774" y="432"/>
                  </a:cubicBezTo>
                  <a:cubicBezTo>
                    <a:pt x="507" y="1446"/>
                    <a:pt x="0" y="3377"/>
                    <a:pt x="1013" y="4708"/>
                  </a:cubicBezTo>
                  <a:cubicBezTo>
                    <a:pt x="1584" y="5468"/>
                    <a:pt x="2543" y="5886"/>
                    <a:pt x="3479" y="5886"/>
                  </a:cubicBezTo>
                  <a:cubicBezTo>
                    <a:pt x="4101" y="5886"/>
                    <a:pt x="4713" y="5701"/>
                    <a:pt x="5194" y="5309"/>
                  </a:cubicBezTo>
                  <a:cubicBezTo>
                    <a:pt x="6366" y="4391"/>
                    <a:pt x="6714" y="2554"/>
                    <a:pt x="5891" y="1319"/>
                  </a:cubicBezTo>
                  <a:cubicBezTo>
                    <a:pt x="5262" y="421"/>
                    <a:pt x="4221" y="1"/>
                    <a:pt x="3194" y="1"/>
                  </a:cubicBezTo>
                  <a:close/>
                </a:path>
              </a:pathLst>
            </a:custGeom>
            <a:solidFill>
              <a:srgbClr val="79C8CF"/>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7" name="Google Shape;2657;p19"/>
            <p:cNvSpPr/>
            <p:nvPr/>
          </p:nvSpPr>
          <p:spPr>
            <a:xfrm>
              <a:off x="563104" y="2306580"/>
              <a:ext cx="77182" cy="71455"/>
            </a:xfrm>
            <a:custGeom>
              <a:avLst/>
              <a:gdLst/>
              <a:ahLst/>
              <a:cxnLst/>
              <a:rect l="l" t="t" r="r" b="b"/>
              <a:pathLst>
                <a:path w="2399" h="2221" extrusionOk="0">
                  <a:moveTo>
                    <a:pt x="305" y="1"/>
                  </a:moveTo>
                  <a:cubicBezTo>
                    <a:pt x="256" y="1"/>
                    <a:pt x="207" y="3"/>
                    <a:pt x="159" y="7"/>
                  </a:cubicBezTo>
                  <a:cubicBezTo>
                    <a:pt x="1" y="39"/>
                    <a:pt x="1" y="324"/>
                    <a:pt x="159" y="324"/>
                  </a:cubicBezTo>
                  <a:cubicBezTo>
                    <a:pt x="1141" y="324"/>
                    <a:pt x="1742" y="1115"/>
                    <a:pt x="1837" y="2065"/>
                  </a:cubicBezTo>
                  <a:cubicBezTo>
                    <a:pt x="1853" y="2172"/>
                    <a:pt x="1934" y="2220"/>
                    <a:pt x="2017" y="2220"/>
                  </a:cubicBezTo>
                  <a:cubicBezTo>
                    <a:pt x="2108" y="2220"/>
                    <a:pt x="2201" y="2164"/>
                    <a:pt x="2217" y="2065"/>
                  </a:cubicBezTo>
                  <a:cubicBezTo>
                    <a:pt x="2399" y="946"/>
                    <a:pt x="1338" y="1"/>
                    <a:pt x="305"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8" name="Google Shape;2658;p19"/>
            <p:cNvSpPr/>
            <p:nvPr/>
          </p:nvSpPr>
          <p:spPr>
            <a:xfrm>
              <a:off x="2152540" y="2908169"/>
              <a:ext cx="1133019" cy="1121179"/>
            </a:xfrm>
            <a:custGeom>
              <a:avLst/>
              <a:gdLst/>
              <a:ahLst/>
              <a:cxnLst/>
              <a:rect l="l" t="t" r="r" b="b"/>
              <a:pathLst>
                <a:path w="35217" h="34849" extrusionOk="0">
                  <a:moveTo>
                    <a:pt x="31229" y="513"/>
                  </a:moveTo>
                  <a:cubicBezTo>
                    <a:pt x="31973" y="513"/>
                    <a:pt x="32747" y="794"/>
                    <a:pt x="33411" y="1449"/>
                  </a:cubicBezTo>
                  <a:cubicBezTo>
                    <a:pt x="34456" y="2399"/>
                    <a:pt x="34646" y="3888"/>
                    <a:pt x="33981" y="5123"/>
                  </a:cubicBezTo>
                  <a:cubicBezTo>
                    <a:pt x="33434" y="6074"/>
                    <a:pt x="32388" y="6811"/>
                    <a:pt x="31324" y="6811"/>
                  </a:cubicBezTo>
                  <a:cubicBezTo>
                    <a:pt x="30971" y="6811"/>
                    <a:pt x="30615" y="6730"/>
                    <a:pt x="30276" y="6548"/>
                  </a:cubicBezTo>
                  <a:cubicBezTo>
                    <a:pt x="30561" y="6295"/>
                    <a:pt x="30846" y="5946"/>
                    <a:pt x="31163" y="5693"/>
                  </a:cubicBezTo>
                  <a:cubicBezTo>
                    <a:pt x="31321" y="5535"/>
                    <a:pt x="31194" y="5376"/>
                    <a:pt x="31068" y="5281"/>
                  </a:cubicBezTo>
                  <a:cubicBezTo>
                    <a:pt x="31124" y="4723"/>
                    <a:pt x="30662" y="4140"/>
                    <a:pt x="30119" y="4140"/>
                  </a:cubicBezTo>
                  <a:cubicBezTo>
                    <a:pt x="30045" y="4140"/>
                    <a:pt x="29971" y="4150"/>
                    <a:pt x="29896" y="4173"/>
                  </a:cubicBezTo>
                  <a:cubicBezTo>
                    <a:pt x="29801" y="4205"/>
                    <a:pt x="29801" y="4205"/>
                    <a:pt x="29769" y="4268"/>
                  </a:cubicBezTo>
                  <a:cubicBezTo>
                    <a:pt x="29741" y="4239"/>
                    <a:pt x="29706" y="4224"/>
                    <a:pt x="29670" y="4224"/>
                  </a:cubicBezTo>
                  <a:cubicBezTo>
                    <a:pt x="29627" y="4224"/>
                    <a:pt x="29582" y="4247"/>
                    <a:pt x="29548" y="4300"/>
                  </a:cubicBezTo>
                  <a:cubicBezTo>
                    <a:pt x="29263" y="4521"/>
                    <a:pt x="28946" y="4806"/>
                    <a:pt x="28661" y="5091"/>
                  </a:cubicBezTo>
                  <a:cubicBezTo>
                    <a:pt x="28693" y="5060"/>
                    <a:pt x="28693" y="4996"/>
                    <a:pt x="28661" y="4965"/>
                  </a:cubicBezTo>
                  <a:cubicBezTo>
                    <a:pt x="27335" y="2662"/>
                    <a:pt x="29170" y="513"/>
                    <a:pt x="31229" y="513"/>
                  </a:cubicBezTo>
                  <a:close/>
                  <a:moveTo>
                    <a:pt x="29928" y="4490"/>
                  </a:moveTo>
                  <a:cubicBezTo>
                    <a:pt x="30403" y="4585"/>
                    <a:pt x="30751" y="4838"/>
                    <a:pt x="30751" y="5313"/>
                  </a:cubicBezTo>
                  <a:cubicBezTo>
                    <a:pt x="28629" y="7371"/>
                    <a:pt x="26127" y="9493"/>
                    <a:pt x="24417" y="11900"/>
                  </a:cubicBezTo>
                  <a:cubicBezTo>
                    <a:pt x="24164" y="11583"/>
                    <a:pt x="23847" y="11298"/>
                    <a:pt x="23467" y="11077"/>
                  </a:cubicBezTo>
                  <a:cubicBezTo>
                    <a:pt x="25684" y="9018"/>
                    <a:pt x="27711" y="6675"/>
                    <a:pt x="29896" y="4585"/>
                  </a:cubicBezTo>
                  <a:cubicBezTo>
                    <a:pt x="29896" y="4521"/>
                    <a:pt x="29928" y="4521"/>
                    <a:pt x="29928" y="4490"/>
                  </a:cubicBezTo>
                  <a:close/>
                  <a:moveTo>
                    <a:pt x="6707" y="12087"/>
                  </a:moveTo>
                  <a:cubicBezTo>
                    <a:pt x="6771" y="12087"/>
                    <a:pt x="6837" y="12098"/>
                    <a:pt x="6904" y="12122"/>
                  </a:cubicBezTo>
                  <a:lnTo>
                    <a:pt x="6936" y="12122"/>
                  </a:lnTo>
                  <a:cubicBezTo>
                    <a:pt x="9374" y="12977"/>
                    <a:pt x="11940" y="13515"/>
                    <a:pt x="14505" y="13674"/>
                  </a:cubicBezTo>
                  <a:cubicBezTo>
                    <a:pt x="14505" y="13800"/>
                    <a:pt x="14536" y="13927"/>
                    <a:pt x="14568" y="13959"/>
                  </a:cubicBezTo>
                  <a:cubicBezTo>
                    <a:pt x="14441" y="14307"/>
                    <a:pt x="14378" y="14624"/>
                    <a:pt x="14283" y="14972"/>
                  </a:cubicBezTo>
                  <a:cubicBezTo>
                    <a:pt x="14283" y="14940"/>
                    <a:pt x="14283" y="14940"/>
                    <a:pt x="14251" y="14940"/>
                  </a:cubicBezTo>
                  <a:cubicBezTo>
                    <a:pt x="11560" y="14402"/>
                    <a:pt x="8899" y="13800"/>
                    <a:pt x="6271" y="13072"/>
                  </a:cubicBezTo>
                  <a:lnTo>
                    <a:pt x="6144" y="13072"/>
                  </a:lnTo>
                  <a:lnTo>
                    <a:pt x="6144" y="13009"/>
                  </a:lnTo>
                  <a:cubicBezTo>
                    <a:pt x="5922" y="12621"/>
                    <a:pt x="6258" y="12087"/>
                    <a:pt x="6707" y="12087"/>
                  </a:cubicBezTo>
                  <a:close/>
                  <a:moveTo>
                    <a:pt x="4932" y="9392"/>
                  </a:moveTo>
                  <a:cubicBezTo>
                    <a:pt x="6315" y="9392"/>
                    <a:pt x="7582" y="10381"/>
                    <a:pt x="7696" y="11805"/>
                  </a:cubicBezTo>
                  <a:cubicBezTo>
                    <a:pt x="7316" y="11710"/>
                    <a:pt x="6999" y="11583"/>
                    <a:pt x="6651" y="11457"/>
                  </a:cubicBezTo>
                  <a:cubicBezTo>
                    <a:pt x="6625" y="11448"/>
                    <a:pt x="6600" y="11444"/>
                    <a:pt x="6576" y="11444"/>
                  </a:cubicBezTo>
                  <a:cubicBezTo>
                    <a:pt x="6421" y="11444"/>
                    <a:pt x="6307" y="11605"/>
                    <a:pt x="6334" y="11742"/>
                  </a:cubicBezTo>
                  <a:cubicBezTo>
                    <a:pt x="5827" y="11963"/>
                    <a:pt x="5511" y="12692"/>
                    <a:pt x="5891" y="13167"/>
                  </a:cubicBezTo>
                  <a:cubicBezTo>
                    <a:pt x="5891" y="13199"/>
                    <a:pt x="5954" y="13199"/>
                    <a:pt x="5986" y="13199"/>
                  </a:cubicBezTo>
                  <a:cubicBezTo>
                    <a:pt x="5954" y="13325"/>
                    <a:pt x="5986" y="13515"/>
                    <a:pt x="6144" y="13547"/>
                  </a:cubicBezTo>
                  <a:cubicBezTo>
                    <a:pt x="6619" y="13737"/>
                    <a:pt x="7094" y="13864"/>
                    <a:pt x="7569" y="13990"/>
                  </a:cubicBezTo>
                  <a:cubicBezTo>
                    <a:pt x="6707" y="14883"/>
                    <a:pt x="5636" y="15417"/>
                    <a:pt x="4384" y="15417"/>
                  </a:cubicBezTo>
                  <a:cubicBezTo>
                    <a:pt x="4348" y="15417"/>
                    <a:pt x="4312" y="15416"/>
                    <a:pt x="4276" y="15415"/>
                  </a:cubicBezTo>
                  <a:cubicBezTo>
                    <a:pt x="2502" y="15384"/>
                    <a:pt x="285" y="14022"/>
                    <a:pt x="1299" y="11963"/>
                  </a:cubicBezTo>
                  <a:cubicBezTo>
                    <a:pt x="1932" y="10760"/>
                    <a:pt x="3104" y="9683"/>
                    <a:pt x="4466" y="9430"/>
                  </a:cubicBezTo>
                  <a:cubicBezTo>
                    <a:pt x="4622" y="9404"/>
                    <a:pt x="4778" y="9392"/>
                    <a:pt x="4932" y="9392"/>
                  </a:cubicBezTo>
                  <a:close/>
                  <a:moveTo>
                    <a:pt x="19667" y="10691"/>
                  </a:moveTo>
                  <a:cubicBezTo>
                    <a:pt x="21314" y="10691"/>
                    <a:pt x="22982" y="11229"/>
                    <a:pt x="23911" y="12185"/>
                  </a:cubicBezTo>
                  <a:cubicBezTo>
                    <a:pt x="25811" y="14117"/>
                    <a:pt x="26159" y="17569"/>
                    <a:pt x="24227" y="19627"/>
                  </a:cubicBezTo>
                  <a:cubicBezTo>
                    <a:pt x="23145" y="20810"/>
                    <a:pt x="21541" y="21498"/>
                    <a:pt x="19948" y="21498"/>
                  </a:cubicBezTo>
                  <a:cubicBezTo>
                    <a:pt x="19025" y="21498"/>
                    <a:pt x="18105" y="21267"/>
                    <a:pt x="17292" y="20767"/>
                  </a:cubicBezTo>
                  <a:cubicBezTo>
                    <a:pt x="14980" y="19342"/>
                    <a:pt x="14220" y="16429"/>
                    <a:pt x="14980" y="13927"/>
                  </a:cubicBezTo>
                  <a:cubicBezTo>
                    <a:pt x="14980" y="13864"/>
                    <a:pt x="15012" y="13832"/>
                    <a:pt x="15012" y="13800"/>
                  </a:cubicBezTo>
                  <a:cubicBezTo>
                    <a:pt x="15043" y="13769"/>
                    <a:pt x="15043" y="13705"/>
                    <a:pt x="15043" y="13674"/>
                  </a:cubicBezTo>
                  <a:lnTo>
                    <a:pt x="15043" y="13642"/>
                  </a:lnTo>
                  <a:lnTo>
                    <a:pt x="15043" y="13610"/>
                  </a:lnTo>
                  <a:cubicBezTo>
                    <a:pt x="15471" y="11580"/>
                    <a:pt x="17551" y="10691"/>
                    <a:pt x="19667" y="10691"/>
                  </a:cubicBezTo>
                  <a:close/>
                  <a:moveTo>
                    <a:pt x="22359" y="21527"/>
                  </a:moveTo>
                  <a:cubicBezTo>
                    <a:pt x="23150" y="24219"/>
                    <a:pt x="24132" y="26943"/>
                    <a:pt x="25209" y="29540"/>
                  </a:cubicBezTo>
                  <a:cubicBezTo>
                    <a:pt x="25177" y="29540"/>
                    <a:pt x="25146" y="29603"/>
                    <a:pt x="25146" y="29635"/>
                  </a:cubicBezTo>
                  <a:cubicBezTo>
                    <a:pt x="25070" y="29936"/>
                    <a:pt x="24756" y="30158"/>
                    <a:pt x="24456" y="30158"/>
                  </a:cubicBezTo>
                  <a:cubicBezTo>
                    <a:pt x="24377" y="30158"/>
                    <a:pt x="24299" y="30143"/>
                    <a:pt x="24227" y="30110"/>
                  </a:cubicBezTo>
                  <a:cubicBezTo>
                    <a:pt x="23372" y="27291"/>
                    <a:pt x="21947" y="24599"/>
                    <a:pt x="20839" y="21907"/>
                  </a:cubicBezTo>
                  <a:cubicBezTo>
                    <a:pt x="21345" y="21844"/>
                    <a:pt x="21852" y="21717"/>
                    <a:pt x="22359" y="21527"/>
                  </a:cubicBezTo>
                  <a:close/>
                  <a:moveTo>
                    <a:pt x="23309" y="28875"/>
                  </a:moveTo>
                  <a:cubicBezTo>
                    <a:pt x="23530" y="29223"/>
                    <a:pt x="23721" y="29603"/>
                    <a:pt x="23942" y="29951"/>
                  </a:cubicBezTo>
                  <a:cubicBezTo>
                    <a:pt x="23879" y="29951"/>
                    <a:pt x="23847" y="30015"/>
                    <a:pt x="23879" y="30110"/>
                  </a:cubicBezTo>
                  <a:cubicBezTo>
                    <a:pt x="24054" y="30348"/>
                    <a:pt x="24308" y="30452"/>
                    <a:pt x="24566" y="30452"/>
                  </a:cubicBezTo>
                  <a:cubicBezTo>
                    <a:pt x="24959" y="30452"/>
                    <a:pt x="25360" y="30208"/>
                    <a:pt x="25494" y="29825"/>
                  </a:cubicBezTo>
                  <a:cubicBezTo>
                    <a:pt x="25510" y="29829"/>
                    <a:pt x="25527" y="29831"/>
                    <a:pt x="25544" y="29831"/>
                  </a:cubicBezTo>
                  <a:cubicBezTo>
                    <a:pt x="25658" y="29831"/>
                    <a:pt x="25775" y="29741"/>
                    <a:pt x="25747" y="29603"/>
                  </a:cubicBezTo>
                  <a:cubicBezTo>
                    <a:pt x="25652" y="29381"/>
                    <a:pt x="25621" y="29191"/>
                    <a:pt x="25526" y="29001"/>
                  </a:cubicBezTo>
                  <a:lnTo>
                    <a:pt x="25526" y="29001"/>
                  </a:lnTo>
                  <a:cubicBezTo>
                    <a:pt x="28493" y="30340"/>
                    <a:pt x="26863" y="34325"/>
                    <a:pt x="24123" y="34325"/>
                  </a:cubicBezTo>
                  <a:cubicBezTo>
                    <a:pt x="23880" y="34325"/>
                    <a:pt x="23629" y="34294"/>
                    <a:pt x="23372" y="34227"/>
                  </a:cubicBezTo>
                  <a:cubicBezTo>
                    <a:pt x="22042" y="33878"/>
                    <a:pt x="21060" y="32643"/>
                    <a:pt x="21472" y="31250"/>
                  </a:cubicBezTo>
                  <a:cubicBezTo>
                    <a:pt x="21694" y="30236"/>
                    <a:pt x="22485" y="29476"/>
                    <a:pt x="23309" y="28875"/>
                  </a:cubicBezTo>
                  <a:close/>
                  <a:moveTo>
                    <a:pt x="31160" y="0"/>
                  </a:moveTo>
                  <a:cubicBezTo>
                    <a:pt x="30420" y="0"/>
                    <a:pt x="29691" y="238"/>
                    <a:pt x="29104" y="753"/>
                  </a:cubicBezTo>
                  <a:cubicBezTo>
                    <a:pt x="27679" y="1798"/>
                    <a:pt x="27394" y="3761"/>
                    <a:pt x="28471" y="5155"/>
                  </a:cubicBezTo>
                  <a:cubicBezTo>
                    <a:pt x="28503" y="5218"/>
                    <a:pt x="28534" y="5218"/>
                    <a:pt x="28598" y="5218"/>
                  </a:cubicBezTo>
                  <a:cubicBezTo>
                    <a:pt x="26697" y="6991"/>
                    <a:pt x="24797" y="8860"/>
                    <a:pt x="23309" y="10950"/>
                  </a:cubicBezTo>
                  <a:cubicBezTo>
                    <a:pt x="22418" y="10400"/>
                    <a:pt x="21197" y="10113"/>
                    <a:pt x="19949" y="10113"/>
                  </a:cubicBezTo>
                  <a:cubicBezTo>
                    <a:pt x="17604" y="10113"/>
                    <a:pt x="15158" y="11124"/>
                    <a:pt x="14600" y="13294"/>
                  </a:cubicBezTo>
                  <a:cubicBezTo>
                    <a:pt x="12446" y="12977"/>
                    <a:pt x="10324" y="12565"/>
                    <a:pt x="8234" y="11963"/>
                  </a:cubicBezTo>
                  <a:cubicBezTo>
                    <a:pt x="8234" y="10285"/>
                    <a:pt x="6809" y="8923"/>
                    <a:pt x="5162" y="8860"/>
                  </a:cubicBezTo>
                  <a:cubicBezTo>
                    <a:pt x="5088" y="8855"/>
                    <a:pt x="5015" y="8853"/>
                    <a:pt x="4941" y="8853"/>
                  </a:cubicBezTo>
                  <a:cubicBezTo>
                    <a:pt x="3067" y="8853"/>
                    <a:pt x="1399" y="10382"/>
                    <a:pt x="729" y="12058"/>
                  </a:cubicBezTo>
                  <a:cubicBezTo>
                    <a:pt x="0" y="13864"/>
                    <a:pt x="1552" y="15415"/>
                    <a:pt x="3262" y="15827"/>
                  </a:cubicBezTo>
                  <a:cubicBezTo>
                    <a:pt x="3618" y="15910"/>
                    <a:pt x="3980" y="15950"/>
                    <a:pt x="4341" y="15950"/>
                  </a:cubicBezTo>
                  <a:cubicBezTo>
                    <a:pt x="5776" y="15950"/>
                    <a:pt x="7184" y="15307"/>
                    <a:pt x="8044" y="14117"/>
                  </a:cubicBezTo>
                  <a:cubicBezTo>
                    <a:pt x="10103" y="14655"/>
                    <a:pt x="12193" y="15067"/>
                    <a:pt x="14283" y="15289"/>
                  </a:cubicBezTo>
                  <a:lnTo>
                    <a:pt x="14378" y="15289"/>
                  </a:lnTo>
                  <a:cubicBezTo>
                    <a:pt x="14093" y="17759"/>
                    <a:pt x="15297" y="20292"/>
                    <a:pt x="17545" y="21432"/>
                  </a:cubicBezTo>
                  <a:cubicBezTo>
                    <a:pt x="18293" y="21820"/>
                    <a:pt x="19187" y="22014"/>
                    <a:pt x="20056" y="22014"/>
                  </a:cubicBezTo>
                  <a:cubicBezTo>
                    <a:pt x="20180" y="22014"/>
                    <a:pt x="20304" y="22010"/>
                    <a:pt x="20427" y="22002"/>
                  </a:cubicBezTo>
                  <a:lnTo>
                    <a:pt x="20427" y="22034"/>
                  </a:lnTo>
                  <a:cubicBezTo>
                    <a:pt x="21250" y="24156"/>
                    <a:pt x="22105" y="26468"/>
                    <a:pt x="23214" y="28558"/>
                  </a:cubicBezTo>
                  <a:cubicBezTo>
                    <a:pt x="21979" y="29191"/>
                    <a:pt x="20902" y="30458"/>
                    <a:pt x="20902" y="31883"/>
                  </a:cubicBezTo>
                  <a:cubicBezTo>
                    <a:pt x="20870" y="33467"/>
                    <a:pt x="22264" y="34670"/>
                    <a:pt x="23752" y="34828"/>
                  </a:cubicBezTo>
                  <a:cubicBezTo>
                    <a:pt x="23881" y="34842"/>
                    <a:pt x="24007" y="34849"/>
                    <a:pt x="24132" y="34849"/>
                  </a:cubicBezTo>
                  <a:cubicBezTo>
                    <a:pt x="27465" y="34849"/>
                    <a:pt x="29168" y="30084"/>
                    <a:pt x="25779" y="28558"/>
                  </a:cubicBezTo>
                  <a:cubicBezTo>
                    <a:pt x="25737" y="28541"/>
                    <a:pt x="25696" y="28533"/>
                    <a:pt x="25659" y="28533"/>
                  </a:cubicBezTo>
                  <a:cubicBezTo>
                    <a:pt x="25557" y="28533"/>
                    <a:pt x="25477" y="28592"/>
                    <a:pt x="25431" y="28685"/>
                  </a:cubicBezTo>
                  <a:cubicBezTo>
                    <a:pt x="24639" y="26214"/>
                    <a:pt x="23689" y="23744"/>
                    <a:pt x="22644" y="21401"/>
                  </a:cubicBezTo>
                  <a:cubicBezTo>
                    <a:pt x="23752" y="20926"/>
                    <a:pt x="24702" y="20102"/>
                    <a:pt x="25336" y="19026"/>
                  </a:cubicBezTo>
                  <a:cubicBezTo>
                    <a:pt x="26602" y="16840"/>
                    <a:pt x="26159" y="13927"/>
                    <a:pt x="24544" y="12058"/>
                  </a:cubicBezTo>
                  <a:cubicBezTo>
                    <a:pt x="26476" y="10538"/>
                    <a:pt x="28186" y="8638"/>
                    <a:pt x="29928" y="6865"/>
                  </a:cubicBezTo>
                  <a:cubicBezTo>
                    <a:pt x="30378" y="7152"/>
                    <a:pt x="30867" y="7280"/>
                    <a:pt x="31353" y="7280"/>
                  </a:cubicBezTo>
                  <a:cubicBezTo>
                    <a:pt x="32474" y="7280"/>
                    <a:pt x="33585" y="6601"/>
                    <a:pt x="34203" y="5630"/>
                  </a:cubicBezTo>
                  <a:cubicBezTo>
                    <a:pt x="35216" y="4141"/>
                    <a:pt x="34995" y="2209"/>
                    <a:pt x="33665" y="974"/>
                  </a:cubicBezTo>
                  <a:cubicBezTo>
                    <a:pt x="32970" y="349"/>
                    <a:pt x="32057" y="0"/>
                    <a:pt x="31160" y="0"/>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9" name="Google Shape;2659;p19"/>
            <p:cNvSpPr/>
            <p:nvPr/>
          </p:nvSpPr>
          <p:spPr>
            <a:xfrm>
              <a:off x="3031935" y="2924062"/>
              <a:ext cx="235277" cy="201368"/>
            </a:xfrm>
            <a:custGeom>
              <a:avLst/>
              <a:gdLst/>
              <a:ahLst/>
              <a:cxnLst/>
              <a:rect l="l" t="t" r="r" b="b"/>
              <a:pathLst>
                <a:path w="7313" h="6259" extrusionOk="0">
                  <a:moveTo>
                    <a:pt x="5270" y="1915"/>
                  </a:moveTo>
                  <a:cubicBezTo>
                    <a:pt x="5311" y="1915"/>
                    <a:pt x="5350" y="1931"/>
                    <a:pt x="5381" y="1969"/>
                  </a:cubicBezTo>
                  <a:cubicBezTo>
                    <a:pt x="5792" y="2444"/>
                    <a:pt x="5761" y="3299"/>
                    <a:pt x="5381" y="3837"/>
                  </a:cubicBezTo>
                  <a:cubicBezTo>
                    <a:pt x="5348" y="3869"/>
                    <a:pt x="5312" y="3883"/>
                    <a:pt x="5277" y="3883"/>
                  </a:cubicBezTo>
                  <a:cubicBezTo>
                    <a:pt x="5173" y="3883"/>
                    <a:pt x="5080" y="3765"/>
                    <a:pt x="5127" y="3647"/>
                  </a:cubicBezTo>
                  <a:cubicBezTo>
                    <a:pt x="5444" y="3172"/>
                    <a:pt x="5412" y="2665"/>
                    <a:pt x="5095" y="2222"/>
                  </a:cubicBezTo>
                  <a:cubicBezTo>
                    <a:pt x="4999" y="2078"/>
                    <a:pt x="5141" y="1915"/>
                    <a:pt x="5270" y="1915"/>
                  </a:cubicBezTo>
                  <a:close/>
                  <a:moveTo>
                    <a:pt x="6018" y="2459"/>
                  </a:moveTo>
                  <a:cubicBezTo>
                    <a:pt x="6078" y="2459"/>
                    <a:pt x="6139" y="2483"/>
                    <a:pt x="6172" y="2539"/>
                  </a:cubicBezTo>
                  <a:cubicBezTo>
                    <a:pt x="6552" y="3204"/>
                    <a:pt x="6331" y="4186"/>
                    <a:pt x="5729" y="4661"/>
                  </a:cubicBezTo>
                  <a:cubicBezTo>
                    <a:pt x="5699" y="4690"/>
                    <a:pt x="5667" y="4702"/>
                    <a:pt x="5635" y="4702"/>
                  </a:cubicBezTo>
                  <a:cubicBezTo>
                    <a:pt x="5531" y="4702"/>
                    <a:pt x="5442" y="4568"/>
                    <a:pt x="5539" y="4471"/>
                  </a:cubicBezTo>
                  <a:cubicBezTo>
                    <a:pt x="6077" y="3964"/>
                    <a:pt x="6077" y="3299"/>
                    <a:pt x="5856" y="2665"/>
                  </a:cubicBezTo>
                  <a:cubicBezTo>
                    <a:pt x="5794" y="2542"/>
                    <a:pt x="5906" y="2459"/>
                    <a:pt x="6018" y="2459"/>
                  </a:cubicBezTo>
                  <a:close/>
                  <a:moveTo>
                    <a:pt x="3925" y="0"/>
                  </a:moveTo>
                  <a:cubicBezTo>
                    <a:pt x="1872" y="0"/>
                    <a:pt x="0" y="2127"/>
                    <a:pt x="1327" y="4407"/>
                  </a:cubicBezTo>
                  <a:lnTo>
                    <a:pt x="1327" y="4502"/>
                  </a:lnTo>
                  <a:cubicBezTo>
                    <a:pt x="1612" y="4281"/>
                    <a:pt x="1929" y="3996"/>
                    <a:pt x="2214" y="3711"/>
                  </a:cubicBezTo>
                  <a:cubicBezTo>
                    <a:pt x="2258" y="3688"/>
                    <a:pt x="2319" y="3666"/>
                    <a:pt x="2373" y="3666"/>
                  </a:cubicBezTo>
                  <a:cubicBezTo>
                    <a:pt x="2395" y="3666"/>
                    <a:pt x="2417" y="3670"/>
                    <a:pt x="2435" y="3679"/>
                  </a:cubicBezTo>
                  <a:cubicBezTo>
                    <a:pt x="2467" y="3647"/>
                    <a:pt x="2530" y="3616"/>
                    <a:pt x="2562" y="3616"/>
                  </a:cubicBezTo>
                  <a:cubicBezTo>
                    <a:pt x="2626" y="3599"/>
                    <a:pt x="2690" y="3592"/>
                    <a:pt x="2752" y="3592"/>
                  </a:cubicBezTo>
                  <a:cubicBezTo>
                    <a:pt x="3299" y="3592"/>
                    <a:pt x="3734" y="4183"/>
                    <a:pt x="3734" y="4724"/>
                  </a:cubicBezTo>
                  <a:cubicBezTo>
                    <a:pt x="3860" y="4787"/>
                    <a:pt x="3987" y="4977"/>
                    <a:pt x="3829" y="5104"/>
                  </a:cubicBezTo>
                  <a:lnTo>
                    <a:pt x="2942" y="5991"/>
                  </a:lnTo>
                  <a:cubicBezTo>
                    <a:pt x="3288" y="6176"/>
                    <a:pt x="3650" y="6258"/>
                    <a:pt x="4009" y="6258"/>
                  </a:cubicBezTo>
                  <a:cubicBezTo>
                    <a:pt x="5067" y="6258"/>
                    <a:pt x="6104" y="5542"/>
                    <a:pt x="6647" y="4597"/>
                  </a:cubicBezTo>
                  <a:cubicBezTo>
                    <a:pt x="7312" y="3362"/>
                    <a:pt x="7059" y="1905"/>
                    <a:pt x="6077" y="924"/>
                  </a:cubicBezTo>
                  <a:cubicBezTo>
                    <a:pt x="5431" y="277"/>
                    <a:pt x="4666" y="0"/>
                    <a:pt x="3925" y="0"/>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0" name="Google Shape;2660;p19"/>
            <p:cNvSpPr/>
            <p:nvPr/>
          </p:nvSpPr>
          <p:spPr>
            <a:xfrm>
              <a:off x="3206984" y="3002884"/>
              <a:ext cx="36773" cy="72485"/>
            </a:xfrm>
            <a:custGeom>
              <a:avLst/>
              <a:gdLst/>
              <a:ahLst/>
              <a:cxnLst/>
              <a:rect l="l" t="t" r="r" b="b"/>
              <a:pathLst>
                <a:path w="1143" h="2253" extrusionOk="0">
                  <a:moveTo>
                    <a:pt x="549" y="1"/>
                  </a:moveTo>
                  <a:cubicBezTo>
                    <a:pt x="444" y="1"/>
                    <a:pt x="355" y="77"/>
                    <a:pt x="415" y="215"/>
                  </a:cubicBezTo>
                  <a:cubicBezTo>
                    <a:pt x="636" y="881"/>
                    <a:pt x="636" y="1546"/>
                    <a:pt x="98" y="2021"/>
                  </a:cubicBezTo>
                  <a:cubicBezTo>
                    <a:pt x="1" y="2118"/>
                    <a:pt x="71" y="2252"/>
                    <a:pt x="181" y="2252"/>
                  </a:cubicBezTo>
                  <a:cubicBezTo>
                    <a:pt x="214" y="2252"/>
                    <a:pt x="251" y="2240"/>
                    <a:pt x="288" y="2211"/>
                  </a:cubicBezTo>
                  <a:cubicBezTo>
                    <a:pt x="890" y="1736"/>
                    <a:pt x="1143" y="754"/>
                    <a:pt x="731" y="89"/>
                  </a:cubicBezTo>
                  <a:cubicBezTo>
                    <a:pt x="683" y="29"/>
                    <a:pt x="613" y="1"/>
                    <a:pt x="549" y="1"/>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1" name="Google Shape;2661;p19"/>
            <p:cNvSpPr/>
            <p:nvPr/>
          </p:nvSpPr>
          <p:spPr>
            <a:xfrm>
              <a:off x="3191606" y="2985157"/>
              <a:ext cx="25674" cy="61256"/>
            </a:xfrm>
            <a:custGeom>
              <a:avLst/>
              <a:gdLst/>
              <a:ahLst/>
              <a:cxnLst/>
              <a:rect l="l" t="t" r="r" b="b"/>
              <a:pathLst>
                <a:path w="798" h="1904" extrusionOk="0">
                  <a:moveTo>
                    <a:pt x="276" y="1"/>
                  </a:moveTo>
                  <a:cubicBezTo>
                    <a:pt x="159" y="1"/>
                    <a:pt x="0" y="166"/>
                    <a:pt x="101" y="291"/>
                  </a:cubicBezTo>
                  <a:cubicBezTo>
                    <a:pt x="418" y="703"/>
                    <a:pt x="449" y="1242"/>
                    <a:pt x="132" y="1653"/>
                  </a:cubicBezTo>
                  <a:cubicBezTo>
                    <a:pt x="57" y="1778"/>
                    <a:pt x="180" y="1904"/>
                    <a:pt x="282" y="1904"/>
                  </a:cubicBezTo>
                  <a:cubicBezTo>
                    <a:pt x="309" y="1904"/>
                    <a:pt x="334" y="1895"/>
                    <a:pt x="354" y="1875"/>
                  </a:cubicBezTo>
                  <a:cubicBezTo>
                    <a:pt x="766" y="1368"/>
                    <a:pt x="798" y="576"/>
                    <a:pt x="354" y="38"/>
                  </a:cubicBezTo>
                  <a:cubicBezTo>
                    <a:pt x="334" y="12"/>
                    <a:pt x="307" y="1"/>
                    <a:pt x="276" y="1"/>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2" name="Google Shape;2662;p19"/>
            <p:cNvSpPr/>
            <p:nvPr/>
          </p:nvSpPr>
          <p:spPr>
            <a:xfrm>
              <a:off x="2907525" y="3053619"/>
              <a:ext cx="234377" cy="238430"/>
            </a:xfrm>
            <a:custGeom>
              <a:avLst/>
              <a:gdLst/>
              <a:ahLst/>
              <a:cxnLst/>
              <a:rect l="l" t="t" r="r" b="b"/>
              <a:pathLst>
                <a:path w="7285" h="7411" extrusionOk="0">
                  <a:moveTo>
                    <a:pt x="6461" y="0"/>
                  </a:moveTo>
                  <a:cubicBezTo>
                    <a:pt x="6461" y="0"/>
                    <a:pt x="6429" y="64"/>
                    <a:pt x="6429" y="95"/>
                  </a:cubicBezTo>
                  <a:cubicBezTo>
                    <a:pt x="4212" y="2185"/>
                    <a:pt x="2249" y="4529"/>
                    <a:pt x="0" y="6587"/>
                  </a:cubicBezTo>
                  <a:cubicBezTo>
                    <a:pt x="380" y="6809"/>
                    <a:pt x="697" y="7094"/>
                    <a:pt x="950" y="7411"/>
                  </a:cubicBezTo>
                  <a:cubicBezTo>
                    <a:pt x="2660" y="4972"/>
                    <a:pt x="5162" y="2914"/>
                    <a:pt x="7284" y="855"/>
                  </a:cubicBezTo>
                  <a:cubicBezTo>
                    <a:pt x="7284" y="380"/>
                    <a:pt x="6936" y="64"/>
                    <a:pt x="6461" y="0"/>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3" name="Google Shape;2663;p19"/>
            <p:cNvSpPr/>
            <p:nvPr/>
          </p:nvSpPr>
          <p:spPr>
            <a:xfrm>
              <a:off x="2611026" y="3252122"/>
              <a:ext cx="385169" cy="347463"/>
            </a:xfrm>
            <a:custGeom>
              <a:avLst/>
              <a:gdLst/>
              <a:ahLst/>
              <a:cxnLst/>
              <a:rect l="l" t="t" r="r" b="b"/>
              <a:pathLst>
                <a:path w="11972" h="10800" extrusionOk="0">
                  <a:moveTo>
                    <a:pt x="5099" y="386"/>
                  </a:moveTo>
                  <a:cubicBezTo>
                    <a:pt x="5353" y="386"/>
                    <a:pt x="5321" y="702"/>
                    <a:pt x="5099" y="702"/>
                  </a:cubicBezTo>
                  <a:cubicBezTo>
                    <a:pt x="4212" y="734"/>
                    <a:pt x="3357" y="956"/>
                    <a:pt x="2566" y="1526"/>
                  </a:cubicBezTo>
                  <a:cubicBezTo>
                    <a:pt x="2559" y="1529"/>
                    <a:pt x="2551" y="1531"/>
                    <a:pt x="2543" y="1531"/>
                  </a:cubicBezTo>
                  <a:cubicBezTo>
                    <a:pt x="2477" y="1531"/>
                    <a:pt x="2386" y="1424"/>
                    <a:pt x="2471" y="1367"/>
                  </a:cubicBezTo>
                  <a:cubicBezTo>
                    <a:pt x="3231" y="766"/>
                    <a:pt x="4149" y="386"/>
                    <a:pt x="5099" y="386"/>
                  </a:cubicBezTo>
                  <a:close/>
                  <a:moveTo>
                    <a:pt x="4744" y="1207"/>
                  </a:moveTo>
                  <a:cubicBezTo>
                    <a:pt x="4778" y="1207"/>
                    <a:pt x="4812" y="1208"/>
                    <a:pt x="4846" y="1209"/>
                  </a:cubicBezTo>
                  <a:cubicBezTo>
                    <a:pt x="5036" y="1209"/>
                    <a:pt x="5036" y="1526"/>
                    <a:pt x="4846" y="1526"/>
                  </a:cubicBezTo>
                  <a:cubicBezTo>
                    <a:pt x="4744" y="1515"/>
                    <a:pt x="4642" y="1509"/>
                    <a:pt x="4543" y="1509"/>
                  </a:cubicBezTo>
                  <a:cubicBezTo>
                    <a:pt x="3779" y="1509"/>
                    <a:pt x="3098" y="1832"/>
                    <a:pt x="2566" y="2476"/>
                  </a:cubicBezTo>
                  <a:cubicBezTo>
                    <a:pt x="2551" y="2490"/>
                    <a:pt x="2532" y="2496"/>
                    <a:pt x="2512" y="2496"/>
                  </a:cubicBezTo>
                  <a:cubicBezTo>
                    <a:pt x="2442" y="2496"/>
                    <a:pt x="2358" y="2423"/>
                    <a:pt x="2407" y="2349"/>
                  </a:cubicBezTo>
                  <a:cubicBezTo>
                    <a:pt x="2957" y="1616"/>
                    <a:pt x="3830" y="1207"/>
                    <a:pt x="4744" y="1207"/>
                  </a:cubicBezTo>
                  <a:close/>
                  <a:moveTo>
                    <a:pt x="5448" y="0"/>
                  </a:moveTo>
                  <a:cubicBezTo>
                    <a:pt x="3332" y="0"/>
                    <a:pt x="1251" y="889"/>
                    <a:pt x="824" y="2919"/>
                  </a:cubicBezTo>
                  <a:lnTo>
                    <a:pt x="824" y="2951"/>
                  </a:lnTo>
                  <a:lnTo>
                    <a:pt x="824" y="2983"/>
                  </a:lnTo>
                  <a:cubicBezTo>
                    <a:pt x="792" y="3046"/>
                    <a:pt x="792" y="3078"/>
                    <a:pt x="792" y="3109"/>
                  </a:cubicBezTo>
                  <a:cubicBezTo>
                    <a:pt x="792" y="3141"/>
                    <a:pt x="792" y="3204"/>
                    <a:pt x="761" y="3236"/>
                  </a:cubicBezTo>
                  <a:cubicBezTo>
                    <a:pt x="0" y="5738"/>
                    <a:pt x="792" y="8651"/>
                    <a:pt x="3104" y="10076"/>
                  </a:cubicBezTo>
                  <a:cubicBezTo>
                    <a:pt x="3888" y="10572"/>
                    <a:pt x="4793" y="10799"/>
                    <a:pt x="5708" y="10799"/>
                  </a:cubicBezTo>
                  <a:cubicBezTo>
                    <a:pt x="7309" y="10799"/>
                    <a:pt x="8940" y="10105"/>
                    <a:pt x="10008" y="8936"/>
                  </a:cubicBezTo>
                  <a:cubicBezTo>
                    <a:pt x="11971" y="6878"/>
                    <a:pt x="11591" y="3458"/>
                    <a:pt x="9691" y="1494"/>
                  </a:cubicBezTo>
                  <a:cubicBezTo>
                    <a:pt x="8763" y="538"/>
                    <a:pt x="7095" y="0"/>
                    <a:pt x="5448" y="0"/>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4" name="Google Shape;2664;p19"/>
            <p:cNvSpPr/>
            <p:nvPr/>
          </p:nvSpPr>
          <p:spPr>
            <a:xfrm>
              <a:off x="2687757" y="3264508"/>
              <a:ext cx="94458" cy="35872"/>
            </a:xfrm>
            <a:custGeom>
              <a:avLst/>
              <a:gdLst/>
              <a:ahLst/>
              <a:cxnLst/>
              <a:rect l="l" t="t" r="r" b="b"/>
              <a:pathLst>
                <a:path w="2936" h="1115" extrusionOk="0">
                  <a:moveTo>
                    <a:pt x="2714" y="1"/>
                  </a:moveTo>
                  <a:cubicBezTo>
                    <a:pt x="1764" y="1"/>
                    <a:pt x="814" y="349"/>
                    <a:pt x="86" y="951"/>
                  </a:cubicBezTo>
                  <a:cubicBezTo>
                    <a:pt x="1" y="1007"/>
                    <a:pt x="92" y="1114"/>
                    <a:pt x="158" y="1114"/>
                  </a:cubicBezTo>
                  <a:cubicBezTo>
                    <a:pt x="166" y="1114"/>
                    <a:pt x="174" y="1113"/>
                    <a:pt x="181" y="1109"/>
                  </a:cubicBezTo>
                  <a:cubicBezTo>
                    <a:pt x="972" y="571"/>
                    <a:pt x="1827" y="349"/>
                    <a:pt x="2714" y="317"/>
                  </a:cubicBezTo>
                  <a:cubicBezTo>
                    <a:pt x="2936" y="317"/>
                    <a:pt x="2936" y="1"/>
                    <a:pt x="2714" y="1"/>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5" name="Google Shape;2665;p19"/>
            <p:cNvSpPr/>
            <p:nvPr/>
          </p:nvSpPr>
          <p:spPr>
            <a:xfrm>
              <a:off x="2686663" y="3290632"/>
              <a:ext cx="86383" cy="41824"/>
            </a:xfrm>
            <a:custGeom>
              <a:avLst/>
              <a:gdLst/>
              <a:ahLst/>
              <a:cxnLst/>
              <a:rect l="l" t="t" r="r" b="b"/>
              <a:pathLst>
                <a:path w="2685" h="1300" extrusionOk="0">
                  <a:moveTo>
                    <a:pt x="2254" y="0"/>
                  </a:moveTo>
                  <a:cubicBezTo>
                    <a:pt x="1396" y="0"/>
                    <a:pt x="604" y="457"/>
                    <a:pt x="25" y="1152"/>
                  </a:cubicBezTo>
                  <a:cubicBezTo>
                    <a:pt x="0" y="1226"/>
                    <a:pt x="71" y="1299"/>
                    <a:pt x="133" y="1299"/>
                  </a:cubicBezTo>
                  <a:cubicBezTo>
                    <a:pt x="151" y="1299"/>
                    <a:pt x="169" y="1293"/>
                    <a:pt x="183" y="1279"/>
                  </a:cubicBezTo>
                  <a:cubicBezTo>
                    <a:pt x="715" y="635"/>
                    <a:pt x="1396" y="312"/>
                    <a:pt x="2182" y="312"/>
                  </a:cubicBezTo>
                  <a:cubicBezTo>
                    <a:pt x="2285" y="312"/>
                    <a:pt x="2389" y="318"/>
                    <a:pt x="2495" y="329"/>
                  </a:cubicBezTo>
                  <a:cubicBezTo>
                    <a:pt x="2685" y="329"/>
                    <a:pt x="2685" y="12"/>
                    <a:pt x="2495" y="12"/>
                  </a:cubicBezTo>
                  <a:cubicBezTo>
                    <a:pt x="2414" y="4"/>
                    <a:pt x="2333" y="0"/>
                    <a:pt x="2254" y="0"/>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6" name="Google Shape;2666;p19"/>
            <p:cNvSpPr/>
            <p:nvPr/>
          </p:nvSpPr>
          <p:spPr>
            <a:xfrm>
              <a:off x="2345219" y="3297292"/>
              <a:ext cx="277037" cy="92560"/>
            </a:xfrm>
            <a:custGeom>
              <a:avLst/>
              <a:gdLst/>
              <a:ahLst/>
              <a:cxnLst/>
              <a:rect l="l" t="t" r="r" b="b"/>
              <a:pathLst>
                <a:path w="8611" h="2877" extrusionOk="0">
                  <a:moveTo>
                    <a:pt x="723" y="1"/>
                  </a:moveTo>
                  <a:cubicBezTo>
                    <a:pt x="330" y="1"/>
                    <a:pt x="0" y="513"/>
                    <a:pt x="187" y="914"/>
                  </a:cubicBezTo>
                  <a:lnTo>
                    <a:pt x="187" y="1009"/>
                  </a:lnTo>
                  <a:lnTo>
                    <a:pt x="314" y="1009"/>
                  </a:lnTo>
                  <a:cubicBezTo>
                    <a:pt x="2974" y="1705"/>
                    <a:pt x="5602" y="2307"/>
                    <a:pt x="8294" y="2845"/>
                  </a:cubicBezTo>
                  <a:lnTo>
                    <a:pt x="8357" y="2877"/>
                  </a:lnTo>
                  <a:cubicBezTo>
                    <a:pt x="8389" y="2529"/>
                    <a:pt x="8516" y="2180"/>
                    <a:pt x="8611" y="1864"/>
                  </a:cubicBezTo>
                  <a:cubicBezTo>
                    <a:pt x="8547" y="1769"/>
                    <a:pt x="8452" y="1705"/>
                    <a:pt x="8516" y="1547"/>
                  </a:cubicBezTo>
                  <a:cubicBezTo>
                    <a:pt x="5951" y="1420"/>
                    <a:pt x="3385" y="850"/>
                    <a:pt x="979" y="58"/>
                  </a:cubicBezTo>
                  <a:lnTo>
                    <a:pt x="947" y="58"/>
                  </a:lnTo>
                  <a:cubicBezTo>
                    <a:pt x="872" y="19"/>
                    <a:pt x="797" y="1"/>
                    <a:pt x="723" y="1"/>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7" name="Google Shape;2667;p19"/>
            <p:cNvSpPr/>
            <p:nvPr/>
          </p:nvSpPr>
          <p:spPr>
            <a:xfrm>
              <a:off x="2822945" y="3600740"/>
              <a:ext cx="140626" cy="276651"/>
            </a:xfrm>
            <a:custGeom>
              <a:avLst/>
              <a:gdLst/>
              <a:ahLst/>
              <a:cxnLst/>
              <a:rect l="l" t="t" r="r" b="b"/>
              <a:pathLst>
                <a:path w="4371" h="8599" extrusionOk="0">
                  <a:moveTo>
                    <a:pt x="1521" y="0"/>
                  </a:moveTo>
                  <a:cubicBezTo>
                    <a:pt x="1046" y="190"/>
                    <a:pt x="507" y="317"/>
                    <a:pt x="1" y="380"/>
                  </a:cubicBezTo>
                  <a:cubicBezTo>
                    <a:pt x="1109" y="3104"/>
                    <a:pt x="2534" y="5764"/>
                    <a:pt x="3389" y="8551"/>
                  </a:cubicBezTo>
                  <a:cubicBezTo>
                    <a:pt x="3461" y="8584"/>
                    <a:pt x="3539" y="8599"/>
                    <a:pt x="3618" y="8599"/>
                  </a:cubicBezTo>
                  <a:cubicBezTo>
                    <a:pt x="3918" y="8599"/>
                    <a:pt x="4232" y="8377"/>
                    <a:pt x="4308" y="8076"/>
                  </a:cubicBezTo>
                  <a:cubicBezTo>
                    <a:pt x="4308" y="8013"/>
                    <a:pt x="4339" y="8013"/>
                    <a:pt x="4371" y="7981"/>
                  </a:cubicBezTo>
                  <a:cubicBezTo>
                    <a:pt x="3263" y="5416"/>
                    <a:pt x="2312" y="2692"/>
                    <a:pt x="1521" y="0"/>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8" name="Google Shape;2668;p19"/>
            <p:cNvSpPr/>
            <p:nvPr/>
          </p:nvSpPr>
          <p:spPr>
            <a:xfrm>
              <a:off x="2830087" y="3837109"/>
              <a:ext cx="239170" cy="175372"/>
            </a:xfrm>
            <a:custGeom>
              <a:avLst/>
              <a:gdLst/>
              <a:ahLst/>
              <a:cxnLst/>
              <a:rect l="l" t="t" r="r" b="b"/>
              <a:pathLst>
                <a:path w="7434" h="5451" extrusionOk="0">
                  <a:moveTo>
                    <a:pt x="4267" y="3346"/>
                  </a:moveTo>
                  <a:cubicBezTo>
                    <a:pt x="4390" y="3346"/>
                    <a:pt x="4446" y="3527"/>
                    <a:pt x="4307" y="3611"/>
                  </a:cubicBezTo>
                  <a:cubicBezTo>
                    <a:pt x="4149" y="3643"/>
                    <a:pt x="4054" y="3738"/>
                    <a:pt x="3959" y="3801"/>
                  </a:cubicBezTo>
                  <a:lnTo>
                    <a:pt x="3896" y="3801"/>
                  </a:lnTo>
                  <a:cubicBezTo>
                    <a:pt x="3642" y="3896"/>
                    <a:pt x="3389" y="3991"/>
                    <a:pt x="3136" y="4086"/>
                  </a:cubicBezTo>
                  <a:cubicBezTo>
                    <a:pt x="3126" y="4088"/>
                    <a:pt x="3117" y="4089"/>
                    <a:pt x="3108" y="4089"/>
                  </a:cubicBezTo>
                  <a:cubicBezTo>
                    <a:pt x="3000" y="4089"/>
                    <a:pt x="2955" y="3925"/>
                    <a:pt x="3072" y="3896"/>
                  </a:cubicBezTo>
                  <a:cubicBezTo>
                    <a:pt x="3294" y="3769"/>
                    <a:pt x="3579" y="3674"/>
                    <a:pt x="3801" y="3579"/>
                  </a:cubicBezTo>
                  <a:cubicBezTo>
                    <a:pt x="3927" y="3484"/>
                    <a:pt x="4086" y="3421"/>
                    <a:pt x="4212" y="3358"/>
                  </a:cubicBezTo>
                  <a:cubicBezTo>
                    <a:pt x="4232" y="3350"/>
                    <a:pt x="4250" y="3346"/>
                    <a:pt x="4267" y="3346"/>
                  </a:cubicBezTo>
                  <a:close/>
                  <a:moveTo>
                    <a:pt x="4743" y="3649"/>
                  </a:moveTo>
                  <a:cubicBezTo>
                    <a:pt x="4823" y="3649"/>
                    <a:pt x="4897" y="3793"/>
                    <a:pt x="4846" y="3896"/>
                  </a:cubicBezTo>
                  <a:cubicBezTo>
                    <a:pt x="4337" y="4489"/>
                    <a:pt x="3476" y="4730"/>
                    <a:pt x="2666" y="4730"/>
                  </a:cubicBezTo>
                  <a:cubicBezTo>
                    <a:pt x="2568" y="4730"/>
                    <a:pt x="2471" y="4726"/>
                    <a:pt x="2375" y="4719"/>
                  </a:cubicBezTo>
                  <a:cubicBezTo>
                    <a:pt x="2280" y="4719"/>
                    <a:pt x="2217" y="4529"/>
                    <a:pt x="2375" y="4529"/>
                  </a:cubicBezTo>
                  <a:cubicBezTo>
                    <a:pt x="2414" y="4531"/>
                    <a:pt x="2452" y="4531"/>
                    <a:pt x="2490" y="4531"/>
                  </a:cubicBezTo>
                  <a:cubicBezTo>
                    <a:pt x="3347" y="4531"/>
                    <a:pt x="3959" y="4190"/>
                    <a:pt x="4687" y="3674"/>
                  </a:cubicBezTo>
                  <a:cubicBezTo>
                    <a:pt x="4705" y="3656"/>
                    <a:pt x="4724" y="3649"/>
                    <a:pt x="4743" y="3649"/>
                  </a:cubicBezTo>
                  <a:close/>
                  <a:moveTo>
                    <a:pt x="2280" y="1"/>
                  </a:moveTo>
                  <a:cubicBezTo>
                    <a:pt x="1457" y="634"/>
                    <a:pt x="665" y="1394"/>
                    <a:pt x="412" y="2376"/>
                  </a:cubicBezTo>
                  <a:cubicBezTo>
                    <a:pt x="0" y="3769"/>
                    <a:pt x="982" y="5004"/>
                    <a:pt x="2312" y="5353"/>
                  </a:cubicBezTo>
                  <a:cubicBezTo>
                    <a:pt x="2572" y="5420"/>
                    <a:pt x="2825" y="5451"/>
                    <a:pt x="3069" y="5451"/>
                  </a:cubicBezTo>
                  <a:cubicBezTo>
                    <a:pt x="5830" y="5451"/>
                    <a:pt x="7433" y="1466"/>
                    <a:pt x="4466" y="127"/>
                  </a:cubicBezTo>
                  <a:lnTo>
                    <a:pt x="4466" y="127"/>
                  </a:lnTo>
                  <a:cubicBezTo>
                    <a:pt x="4529" y="317"/>
                    <a:pt x="4592" y="507"/>
                    <a:pt x="4687" y="729"/>
                  </a:cubicBezTo>
                  <a:cubicBezTo>
                    <a:pt x="4719" y="887"/>
                    <a:pt x="4561" y="951"/>
                    <a:pt x="4434" y="951"/>
                  </a:cubicBezTo>
                  <a:cubicBezTo>
                    <a:pt x="4300" y="1334"/>
                    <a:pt x="3899" y="1578"/>
                    <a:pt x="3506" y="1578"/>
                  </a:cubicBezTo>
                  <a:cubicBezTo>
                    <a:pt x="3248" y="1578"/>
                    <a:pt x="2994" y="1474"/>
                    <a:pt x="2819" y="1236"/>
                  </a:cubicBezTo>
                  <a:cubicBezTo>
                    <a:pt x="2756" y="1172"/>
                    <a:pt x="2819" y="1077"/>
                    <a:pt x="2914" y="1077"/>
                  </a:cubicBezTo>
                  <a:cubicBezTo>
                    <a:pt x="2661" y="761"/>
                    <a:pt x="2470" y="381"/>
                    <a:pt x="2280" y="1"/>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9" name="Google Shape;2669;p19"/>
            <p:cNvSpPr/>
            <p:nvPr/>
          </p:nvSpPr>
          <p:spPr>
            <a:xfrm>
              <a:off x="2161709" y="3210330"/>
              <a:ext cx="238430" cy="193839"/>
            </a:xfrm>
            <a:custGeom>
              <a:avLst/>
              <a:gdLst/>
              <a:ahLst/>
              <a:cxnLst/>
              <a:rect l="l" t="t" r="r" b="b"/>
              <a:pathLst>
                <a:path w="7411" h="6025" extrusionOk="0">
                  <a:moveTo>
                    <a:pt x="4264" y="716"/>
                  </a:moveTo>
                  <a:cubicBezTo>
                    <a:pt x="4636" y="716"/>
                    <a:pt x="5010" y="782"/>
                    <a:pt x="5352" y="925"/>
                  </a:cubicBezTo>
                  <a:cubicBezTo>
                    <a:pt x="5533" y="985"/>
                    <a:pt x="5400" y="1244"/>
                    <a:pt x="5251" y="1244"/>
                  </a:cubicBezTo>
                  <a:cubicBezTo>
                    <a:pt x="5242" y="1244"/>
                    <a:pt x="5234" y="1243"/>
                    <a:pt x="5226" y="1241"/>
                  </a:cubicBezTo>
                  <a:cubicBezTo>
                    <a:pt x="4835" y="1111"/>
                    <a:pt x="4469" y="1039"/>
                    <a:pt x="4102" y="1039"/>
                  </a:cubicBezTo>
                  <a:cubicBezTo>
                    <a:pt x="3756" y="1039"/>
                    <a:pt x="3410" y="1103"/>
                    <a:pt x="3041" y="1241"/>
                  </a:cubicBezTo>
                  <a:cubicBezTo>
                    <a:pt x="3032" y="1243"/>
                    <a:pt x="3024" y="1244"/>
                    <a:pt x="3016" y="1244"/>
                  </a:cubicBezTo>
                  <a:cubicBezTo>
                    <a:pt x="2906" y="1244"/>
                    <a:pt x="2859" y="1047"/>
                    <a:pt x="2977" y="988"/>
                  </a:cubicBezTo>
                  <a:cubicBezTo>
                    <a:pt x="3360" y="814"/>
                    <a:pt x="3810" y="716"/>
                    <a:pt x="4264" y="716"/>
                  </a:cubicBezTo>
                  <a:close/>
                  <a:moveTo>
                    <a:pt x="4647" y="0"/>
                  </a:moveTo>
                  <a:cubicBezTo>
                    <a:pt x="4493" y="0"/>
                    <a:pt x="4337" y="12"/>
                    <a:pt x="4181" y="38"/>
                  </a:cubicBezTo>
                  <a:cubicBezTo>
                    <a:pt x="2819" y="291"/>
                    <a:pt x="1647" y="1368"/>
                    <a:pt x="1014" y="2571"/>
                  </a:cubicBezTo>
                  <a:cubicBezTo>
                    <a:pt x="0" y="4598"/>
                    <a:pt x="2217" y="5992"/>
                    <a:pt x="3991" y="6023"/>
                  </a:cubicBezTo>
                  <a:cubicBezTo>
                    <a:pt x="4026" y="6024"/>
                    <a:pt x="4061" y="6025"/>
                    <a:pt x="4096" y="6025"/>
                  </a:cubicBezTo>
                  <a:cubicBezTo>
                    <a:pt x="5321" y="6025"/>
                    <a:pt x="6422" y="5491"/>
                    <a:pt x="7284" y="4598"/>
                  </a:cubicBezTo>
                  <a:cubicBezTo>
                    <a:pt x="6809" y="4440"/>
                    <a:pt x="6334" y="4313"/>
                    <a:pt x="5859" y="4155"/>
                  </a:cubicBezTo>
                  <a:cubicBezTo>
                    <a:pt x="5701" y="4123"/>
                    <a:pt x="5669" y="3933"/>
                    <a:pt x="5701" y="3807"/>
                  </a:cubicBezTo>
                  <a:cubicBezTo>
                    <a:pt x="5701" y="3807"/>
                    <a:pt x="5669" y="3807"/>
                    <a:pt x="5606" y="3775"/>
                  </a:cubicBezTo>
                  <a:cubicBezTo>
                    <a:pt x="5194" y="3300"/>
                    <a:pt x="5542" y="2571"/>
                    <a:pt x="6049" y="2350"/>
                  </a:cubicBezTo>
                  <a:cubicBezTo>
                    <a:pt x="6049" y="2213"/>
                    <a:pt x="6144" y="2052"/>
                    <a:pt x="6292" y="2052"/>
                  </a:cubicBezTo>
                  <a:cubicBezTo>
                    <a:pt x="6316" y="2052"/>
                    <a:pt x="6340" y="2056"/>
                    <a:pt x="6366" y="2065"/>
                  </a:cubicBezTo>
                  <a:cubicBezTo>
                    <a:pt x="6714" y="2191"/>
                    <a:pt x="7031" y="2318"/>
                    <a:pt x="7411" y="2413"/>
                  </a:cubicBezTo>
                  <a:cubicBezTo>
                    <a:pt x="7297" y="989"/>
                    <a:pt x="6030" y="0"/>
                    <a:pt x="4647" y="0"/>
                  </a:cubicBezTo>
                  <a:close/>
                </a:path>
              </a:pathLst>
            </a:custGeom>
            <a:solidFill>
              <a:srgbClr val="F49432"/>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0" name="Google Shape;2670;p19"/>
            <p:cNvSpPr/>
            <p:nvPr/>
          </p:nvSpPr>
          <p:spPr>
            <a:xfrm>
              <a:off x="2253722" y="3233365"/>
              <a:ext cx="85032" cy="17019"/>
            </a:xfrm>
            <a:custGeom>
              <a:avLst/>
              <a:gdLst/>
              <a:ahLst/>
              <a:cxnLst/>
              <a:rect l="l" t="t" r="r" b="b"/>
              <a:pathLst>
                <a:path w="2643" h="529" extrusionOk="0">
                  <a:moveTo>
                    <a:pt x="1404" y="0"/>
                  </a:moveTo>
                  <a:cubicBezTo>
                    <a:pt x="950" y="0"/>
                    <a:pt x="500" y="98"/>
                    <a:pt x="117" y="272"/>
                  </a:cubicBezTo>
                  <a:cubicBezTo>
                    <a:pt x="0" y="360"/>
                    <a:pt x="45" y="529"/>
                    <a:pt x="153" y="529"/>
                  </a:cubicBezTo>
                  <a:cubicBezTo>
                    <a:pt x="162" y="529"/>
                    <a:pt x="171" y="528"/>
                    <a:pt x="181" y="525"/>
                  </a:cubicBezTo>
                  <a:cubicBezTo>
                    <a:pt x="524" y="397"/>
                    <a:pt x="847" y="345"/>
                    <a:pt x="1169" y="345"/>
                  </a:cubicBezTo>
                  <a:cubicBezTo>
                    <a:pt x="1560" y="345"/>
                    <a:pt x="1949" y="421"/>
                    <a:pt x="2366" y="525"/>
                  </a:cubicBezTo>
                  <a:cubicBezTo>
                    <a:pt x="2374" y="527"/>
                    <a:pt x="2382" y="528"/>
                    <a:pt x="2390" y="528"/>
                  </a:cubicBezTo>
                  <a:cubicBezTo>
                    <a:pt x="2537" y="528"/>
                    <a:pt x="2643" y="269"/>
                    <a:pt x="2492" y="209"/>
                  </a:cubicBezTo>
                  <a:cubicBezTo>
                    <a:pt x="2150" y="66"/>
                    <a:pt x="1776" y="0"/>
                    <a:pt x="1404" y="0"/>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1" name="Google Shape;2671;p19"/>
            <p:cNvSpPr/>
            <p:nvPr/>
          </p:nvSpPr>
          <p:spPr>
            <a:xfrm>
              <a:off x="2902474" y="3954892"/>
              <a:ext cx="85289" cy="34392"/>
            </a:xfrm>
            <a:custGeom>
              <a:avLst/>
              <a:gdLst/>
              <a:ahLst/>
              <a:cxnLst/>
              <a:rect l="l" t="t" r="r" b="b"/>
              <a:pathLst>
                <a:path w="2651" h="1069" extrusionOk="0">
                  <a:moveTo>
                    <a:pt x="2478" y="1"/>
                  </a:moveTo>
                  <a:cubicBezTo>
                    <a:pt x="2464" y="1"/>
                    <a:pt x="2450" y="4"/>
                    <a:pt x="2437" y="13"/>
                  </a:cubicBezTo>
                  <a:cubicBezTo>
                    <a:pt x="1735" y="471"/>
                    <a:pt x="1092" y="870"/>
                    <a:pt x="224" y="870"/>
                  </a:cubicBezTo>
                  <a:cubicBezTo>
                    <a:pt x="192" y="870"/>
                    <a:pt x="159" y="869"/>
                    <a:pt x="125" y="868"/>
                  </a:cubicBezTo>
                  <a:cubicBezTo>
                    <a:pt x="111" y="861"/>
                    <a:pt x="99" y="858"/>
                    <a:pt x="88" y="858"/>
                  </a:cubicBezTo>
                  <a:cubicBezTo>
                    <a:pt x="0" y="858"/>
                    <a:pt x="13" y="1058"/>
                    <a:pt x="125" y="1058"/>
                  </a:cubicBezTo>
                  <a:cubicBezTo>
                    <a:pt x="214" y="1065"/>
                    <a:pt x="306" y="1069"/>
                    <a:pt x="400" y="1069"/>
                  </a:cubicBezTo>
                  <a:cubicBezTo>
                    <a:pt x="1175" y="1069"/>
                    <a:pt x="2087" y="828"/>
                    <a:pt x="2596" y="235"/>
                  </a:cubicBezTo>
                  <a:cubicBezTo>
                    <a:pt x="2650" y="153"/>
                    <a:pt x="2564" y="1"/>
                    <a:pt x="2478" y="1"/>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2" name="Google Shape;2672;p19"/>
            <p:cNvSpPr/>
            <p:nvPr/>
          </p:nvSpPr>
          <p:spPr>
            <a:xfrm>
              <a:off x="2922003" y="3944757"/>
              <a:ext cx="50125" cy="22907"/>
            </a:xfrm>
            <a:custGeom>
              <a:avLst/>
              <a:gdLst/>
              <a:ahLst/>
              <a:cxnLst/>
              <a:rect l="l" t="t" r="r" b="b"/>
              <a:pathLst>
                <a:path w="1558" h="712" extrusionOk="0">
                  <a:moveTo>
                    <a:pt x="1348" y="0"/>
                  </a:moveTo>
                  <a:cubicBezTo>
                    <a:pt x="1330" y="0"/>
                    <a:pt x="1311" y="4"/>
                    <a:pt x="1292" y="12"/>
                  </a:cubicBezTo>
                  <a:cubicBezTo>
                    <a:pt x="1197" y="75"/>
                    <a:pt x="1039" y="138"/>
                    <a:pt x="817" y="170"/>
                  </a:cubicBezTo>
                  <a:cubicBezTo>
                    <a:pt x="595" y="297"/>
                    <a:pt x="310" y="392"/>
                    <a:pt x="89" y="487"/>
                  </a:cubicBezTo>
                  <a:cubicBezTo>
                    <a:pt x="1" y="545"/>
                    <a:pt x="21" y="712"/>
                    <a:pt x="125" y="712"/>
                  </a:cubicBezTo>
                  <a:cubicBezTo>
                    <a:pt x="133" y="712"/>
                    <a:pt x="142" y="711"/>
                    <a:pt x="152" y="708"/>
                  </a:cubicBezTo>
                  <a:cubicBezTo>
                    <a:pt x="437" y="613"/>
                    <a:pt x="659" y="487"/>
                    <a:pt x="912" y="423"/>
                  </a:cubicBezTo>
                  <a:lnTo>
                    <a:pt x="975" y="423"/>
                  </a:lnTo>
                  <a:cubicBezTo>
                    <a:pt x="1134" y="392"/>
                    <a:pt x="1260" y="297"/>
                    <a:pt x="1419" y="265"/>
                  </a:cubicBezTo>
                  <a:cubicBezTo>
                    <a:pt x="1558" y="181"/>
                    <a:pt x="1477" y="0"/>
                    <a:pt x="1348" y="0"/>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3" name="Google Shape;2673;p19"/>
            <p:cNvSpPr/>
            <p:nvPr/>
          </p:nvSpPr>
          <p:spPr>
            <a:xfrm>
              <a:off x="7998778" y="2959773"/>
              <a:ext cx="1322901" cy="2374877"/>
            </a:xfrm>
            <a:custGeom>
              <a:avLst/>
              <a:gdLst/>
              <a:ahLst/>
              <a:cxnLst/>
              <a:rect l="l" t="t" r="r" b="b"/>
              <a:pathLst>
                <a:path w="41119" h="73817" extrusionOk="0">
                  <a:moveTo>
                    <a:pt x="24544" y="3551"/>
                  </a:moveTo>
                  <a:cubicBezTo>
                    <a:pt x="26603" y="4311"/>
                    <a:pt x="28693" y="5007"/>
                    <a:pt x="30783" y="5672"/>
                  </a:cubicBezTo>
                  <a:cubicBezTo>
                    <a:pt x="31828" y="5989"/>
                    <a:pt x="32841" y="6337"/>
                    <a:pt x="33886" y="6654"/>
                  </a:cubicBezTo>
                  <a:cubicBezTo>
                    <a:pt x="34203" y="6718"/>
                    <a:pt x="36642" y="7288"/>
                    <a:pt x="37528" y="7509"/>
                  </a:cubicBezTo>
                  <a:cubicBezTo>
                    <a:pt x="37433" y="7573"/>
                    <a:pt x="37402" y="7668"/>
                    <a:pt x="37402" y="7794"/>
                  </a:cubicBezTo>
                  <a:lnTo>
                    <a:pt x="37402" y="7921"/>
                  </a:lnTo>
                  <a:cubicBezTo>
                    <a:pt x="37402" y="8048"/>
                    <a:pt x="37528" y="8111"/>
                    <a:pt x="37655" y="8111"/>
                  </a:cubicBezTo>
                  <a:cubicBezTo>
                    <a:pt x="37560" y="8364"/>
                    <a:pt x="37497" y="8554"/>
                    <a:pt x="37402" y="8776"/>
                  </a:cubicBezTo>
                  <a:cubicBezTo>
                    <a:pt x="32936" y="7509"/>
                    <a:pt x="28566" y="5926"/>
                    <a:pt x="24227" y="4342"/>
                  </a:cubicBezTo>
                  <a:cubicBezTo>
                    <a:pt x="24354" y="4089"/>
                    <a:pt x="24417" y="3836"/>
                    <a:pt x="24544" y="3551"/>
                  </a:cubicBezTo>
                  <a:close/>
                  <a:moveTo>
                    <a:pt x="24069" y="4691"/>
                  </a:moveTo>
                  <a:cubicBezTo>
                    <a:pt x="28281" y="6623"/>
                    <a:pt x="32715" y="8079"/>
                    <a:pt x="37212" y="9314"/>
                  </a:cubicBezTo>
                  <a:cubicBezTo>
                    <a:pt x="36768" y="10423"/>
                    <a:pt x="36262" y="11500"/>
                    <a:pt x="35660" y="12513"/>
                  </a:cubicBezTo>
                  <a:cubicBezTo>
                    <a:pt x="31543" y="10961"/>
                    <a:pt x="27426" y="9314"/>
                    <a:pt x="23214" y="7953"/>
                  </a:cubicBezTo>
                  <a:cubicBezTo>
                    <a:pt x="23404" y="6844"/>
                    <a:pt x="23657" y="5736"/>
                    <a:pt x="24069" y="4691"/>
                  </a:cubicBezTo>
                  <a:close/>
                  <a:moveTo>
                    <a:pt x="23246" y="8269"/>
                  </a:moveTo>
                  <a:cubicBezTo>
                    <a:pt x="27236" y="9979"/>
                    <a:pt x="31353" y="11405"/>
                    <a:pt x="35438" y="12956"/>
                  </a:cubicBezTo>
                  <a:lnTo>
                    <a:pt x="34963" y="13653"/>
                  </a:lnTo>
                  <a:cubicBezTo>
                    <a:pt x="31005" y="12196"/>
                    <a:pt x="27078" y="10676"/>
                    <a:pt x="23119" y="9314"/>
                  </a:cubicBezTo>
                  <a:cubicBezTo>
                    <a:pt x="23151" y="8934"/>
                    <a:pt x="23182" y="8618"/>
                    <a:pt x="23246" y="8269"/>
                  </a:cubicBezTo>
                  <a:close/>
                  <a:moveTo>
                    <a:pt x="23087" y="9726"/>
                  </a:moveTo>
                  <a:cubicBezTo>
                    <a:pt x="26888" y="11246"/>
                    <a:pt x="30751" y="12671"/>
                    <a:pt x="34583" y="14096"/>
                  </a:cubicBezTo>
                  <a:cubicBezTo>
                    <a:pt x="33886" y="15078"/>
                    <a:pt x="33095" y="15996"/>
                    <a:pt x="32208" y="16820"/>
                  </a:cubicBezTo>
                  <a:cubicBezTo>
                    <a:pt x="29294" y="15806"/>
                    <a:pt x="26412" y="14793"/>
                    <a:pt x="23436" y="13811"/>
                  </a:cubicBezTo>
                  <a:cubicBezTo>
                    <a:pt x="23151" y="12481"/>
                    <a:pt x="23024" y="11088"/>
                    <a:pt x="23087" y="9726"/>
                  </a:cubicBezTo>
                  <a:close/>
                  <a:moveTo>
                    <a:pt x="23562" y="14255"/>
                  </a:moveTo>
                  <a:lnTo>
                    <a:pt x="23562" y="14255"/>
                  </a:lnTo>
                  <a:cubicBezTo>
                    <a:pt x="26317" y="15300"/>
                    <a:pt x="29104" y="16250"/>
                    <a:pt x="31860" y="17200"/>
                  </a:cubicBezTo>
                  <a:cubicBezTo>
                    <a:pt x="31575" y="17422"/>
                    <a:pt x="31353" y="17612"/>
                    <a:pt x="31068" y="17865"/>
                  </a:cubicBezTo>
                  <a:cubicBezTo>
                    <a:pt x="28661" y="17073"/>
                    <a:pt x="26254" y="16282"/>
                    <a:pt x="23879" y="15363"/>
                  </a:cubicBezTo>
                  <a:cubicBezTo>
                    <a:pt x="23752" y="15015"/>
                    <a:pt x="23626" y="14603"/>
                    <a:pt x="23562" y="14255"/>
                  </a:cubicBezTo>
                  <a:close/>
                  <a:moveTo>
                    <a:pt x="24037" y="15806"/>
                  </a:moveTo>
                  <a:lnTo>
                    <a:pt x="24037" y="15806"/>
                  </a:lnTo>
                  <a:cubicBezTo>
                    <a:pt x="26159" y="16820"/>
                    <a:pt x="28408" y="17643"/>
                    <a:pt x="30719" y="18182"/>
                  </a:cubicBezTo>
                  <a:cubicBezTo>
                    <a:pt x="29358" y="19195"/>
                    <a:pt x="27933" y="20145"/>
                    <a:pt x="26349" y="20905"/>
                  </a:cubicBezTo>
                  <a:cubicBezTo>
                    <a:pt x="25462" y="19258"/>
                    <a:pt x="24607" y="17580"/>
                    <a:pt x="24037" y="15806"/>
                  </a:cubicBezTo>
                  <a:close/>
                  <a:moveTo>
                    <a:pt x="38985" y="5736"/>
                  </a:moveTo>
                  <a:cubicBezTo>
                    <a:pt x="39302" y="5767"/>
                    <a:pt x="39618" y="5831"/>
                    <a:pt x="39904" y="5926"/>
                  </a:cubicBezTo>
                  <a:cubicBezTo>
                    <a:pt x="40030" y="6021"/>
                    <a:pt x="40189" y="6116"/>
                    <a:pt x="40284" y="6179"/>
                  </a:cubicBezTo>
                  <a:cubicBezTo>
                    <a:pt x="38320" y="13590"/>
                    <a:pt x="33886" y="18878"/>
                    <a:pt x="27616" y="23059"/>
                  </a:cubicBezTo>
                  <a:cubicBezTo>
                    <a:pt x="27268" y="22457"/>
                    <a:pt x="26951" y="21855"/>
                    <a:pt x="26603" y="21254"/>
                  </a:cubicBezTo>
                  <a:cubicBezTo>
                    <a:pt x="33158" y="18878"/>
                    <a:pt x="37845" y="12671"/>
                    <a:pt x="38985" y="5862"/>
                  </a:cubicBezTo>
                  <a:lnTo>
                    <a:pt x="38985" y="5736"/>
                  </a:lnTo>
                  <a:close/>
                  <a:moveTo>
                    <a:pt x="25082" y="24705"/>
                  </a:moveTo>
                  <a:cubicBezTo>
                    <a:pt x="26191" y="26574"/>
                    <a:pt x="27268" y="28506"/>
                    <a:pt x="28059" y="30438"/>
                  </a:cubicBezTo>
                  <a:cubicBezTo>
                    <a:pt x="24924" y="29614"/>
                    <a:pt x="21884" y="28411"/>
                    <a:pt x="18749" y="27619"/>
                  </a:cubicBezTo>
                  <a:cubicBezTo>
                    <a:pt x="20490" y="26194"/>
                    <a:pt x="22612" y="25212"/>
                    <a:pt x="24892" y="24832"/>
                  </a:cubicBezTo>
                  <a:cubicBezTo>
                    <a:pt x="24987" y="24832"/>
                    <a:pt x="25051" y="24769"/>
                    <a:pt x="25082" y="24705"/>
                  </a:cubicBezTo>
                  <a:close/>
                  <a:moveTo>
                    <a:pt x="18559" y="27777"/>
                  </a:moveTo>
                  <a:cubicBezTo>
                    <a:pt x="18559" y="27777"/>
                    <a:pt x="18559" y="27841"/>
                    <a:pt x="18590" y="27841"/>
                  </a:cubicBezTo>
                  <a:cubicBezTo>
                    <a:pt x="21599" y="29297"/>
                    <a:pt x="25019" y="30152"/>
                    <a:pt x="28249" y="31008"/>
                  </a:cubicBezTo>
                  <a:lnTo>
                    <a:pt x="28313" y="31008"/>
                  </a:lnTo>
                  <a:lnTo>
                    <a:pt x="28661" y="32053"/>
                  </a:lnTo>
                  <a:cubicBezTo>
                    <a:pt x="24987" y="30881"/>
                    <a:pt x="21250" y="29772"/>
                    <a:pt x="17545" y="28727"/>
                  </a:cubicBezTo>
                  <a:cubicBezTo>
                    <a:pt x="17862" y="28379"/>
                    <a:pt x="18179" y="28062"/>
                    <a:pt x="18559" y="27777"/>
                  </a:cubicBezTo>
                  <a:close/>
                  <a:moveTo>
                    <a:pt x="17387" y="28949"/>
                  </a:moveTo>
                  <a:cubicBezTo>
                    <a:pt x="17387" y="28981"/>
                    <a:pt x="17418" y="29012"/>
                    <a:pt x="17450" y="29012"/>
                  </a:cubicBezTo>
                  <a:cubicBezTo>
                    <a:pt x="21219" y="30279"/>
                    <a:pt x="25019" y="31483"/>
                    <a:pt x="28819" y="32591"/>
                  </a:cubicBezTo>
                  <a:cubicBezTo>
                    <a:pt x="29326" y="34396"/>
                    <a:pt x="29484" y="36265"/>
                    <a:pt x="29104" y="38070"/>
                  </a:cubicBezTo>
                  <a:cubicBezTo>
                    <a:pt x="24259" y="36866"/>
                    <a:pt x="19477" y="35505"/>
                    <a:pt x="14695" y="34206"/>
                  </a:cubicBezTo>
                  <a:cubicBezTo>
                    <a:pt x="14672" y="34200"/>
                    <a:pt x="14651" y="34198"/>
                    <a:pt x="14631" y="34198"/>
                  </a:cubicBezTo>
                  <a:cubicBezTo>
                    <a:pt x="14537" y="34198"/>
                    <a:pt x="14468" y="34255"/>
                    <a:pt x="14442" y="34333"/>
                  </a:cubicBezTo>
                  <a:cubicBezTo>
                    <a:pt x="14410" y="34396"/>
                    <a:pt x="14442" y="34554"/>
                    <a:pt x="14568" y="34586"/>
                  </a:cubicBezTo>
                  <a:cubicBezTo>
                    <a:pt x="19287" y="36233"/>
                    <a:pt x="24101" y="37531"/>
                    <a:pt x="28978" y="38608"/>
                  </a:cubicBezTo>
                  <a:lnTo>
                    <a:pt x="29009" y="38608"/>
                  </a:lnTo>
                  <a:cubicBezTo>
                    <a:pt x="28946" y="38925"/>
                    <a:pt x="28819" y="39241"/>
                    <a:pt x="28693" y="39558"/>
                  </a:cubicBezTo>
                  <a:cubicBezTo>
                    <a:pt x="28693" y="39495"/>
                    <a:pt x="28661" y="39495"/>
                    <a:pt x="28661" y="39495"/>
                  </a:cubicBezTo>
                  <a:cubicBezTo>
                    <a:pt x="23752" y="38355"/>
                    <a:pt x="18907" y="37025"/>
                    <a:pt x="14062" y="35663"/>
                  </a:cubicBezTo>
                  <a:cubicBezTo>
                    <a:pt x="14125" y="35188"/>
                    <a:pt x="14252" y="34713"/>
                    <a:pt x="14378" y="34238"/>
                  </a:cubicBezTo>
                  <a:cubicBezTo>
                    <a:pt x="14410" y="34174"/>
                    <a:pt x="14410" y="34048"/>
                    <a:pt x="14442" y="33953"/>
                  </a:cubicBezTo>
                  <a:cubicBezTo>
                    <a:pt x="15043" y="32053"/>
                    <a:pt x="16057" y="30374"/>
                    <a:pt x="17387" y="28949"/>
                  </a:cubicBezTo>
                  <a:close/>
                  <a:moveTo>
                    <a:pt x="13967" y="35980"/>
                  </a:moveTo>
                  <a:lnTo>
                    <a:pt x="13967" y="35980"/>
                  </a:lnTo>
                  <a:cubicBezTo>
                    <a:pt x="18717" y="37563"/>
                    <a:pt x="23594" y="38798"/>
                    <a:pt x="28471" y="39938"/>
                  </a:cubicBezTo>
                  <a:cubicBezTo>
                    <a:pt x="28313" y="40287"/>
                    <a:pt x="28091" y="40698"/>
                    <a:pt x="27869" y="41047"/>
                  </a:cubicBezTo>
                  <a:cubicBezTo>
                    <a:pt x="26919" y="42567"/>
                    <a:pt x="25716" y="43833"/>
                    <a:pt x="24386" y="44942"/>
                  </a:cubicBezTo>
                  <a:cubicBezTo>
                    <a:pt x="24322" y="44879"/>
                    <a:pt x="24291" y="44847"/>
                    <a:pt x="24259" y="44847"/>
                  </a:cubicBezTo>
                  <a:cubicBezTo>
                    <a:pt x="20902" y="43928"/>
                    <a:pt x="17608" y="42757"/>
                    <a:pt x="14283" y="41648"/>
                  </a:cubicBezTo>
                  <a:cubicBezTo>
                    <a:pt x="13808" y="39780"/>
                    <a:pt x="13682" y="37880"/>
                    <a:pt x="13967" y="35980"/>
                  </a:cubicBezTo>
                  <a:close/>
                  <a:moveTo>
                    <a:pt x="14378" y="41965"/>
                  </a:moveTo>
                  <a:lnTo>
                    <a:pt x="14378" y="41965"/>
                  </a:lnTo>
                  <a:cubicBezTo>
                    <a:pt x="17450" y="43358"/>
                    <a:pt x="20744" y="44340"/>
                    <a:pt x="24037" y="45195"/>
                  </a:cubicBezTo>
                  <a:cubicBezTo>
                    <a:pt x="23816" y="45354"/>
                    <a:pt x="23594" y="45512"/>
                    <a:pt x="23404" y="45670"/>
                  </a:cubicBezTo>
                  <a:cubicBezTo>
                    <a:pt x="23404" y="45670"/>
                    <a:pt x="23341" y="45670"/>
                    <a:pt x="23341" y="45639"/>
                  </a:cubicBezTo>
                  <a:cubicBezTo>
                    <a:pt x="20300" y="45037"/>
                    <a:pt x="17482" y="44055"/>
                    <a:pt x="14632" y="42883"/>
                  </a:cubicBezTo>
                  <a:cubicBezTo>
                    <a:pt x="14537" y="42567"/>
                    <a:pt x="14442" y="42282"/>
                    <a:pt x="14378" y="41965"/>
                  </a:cubicBezTo>
                  <a:close/>
                  <a:moveTo>
                    <a:pt x="14758" y="43358"/>
                  </a:moveTo>
                  <a:lnTo>
                    <a:pt x="14758" y="43358"/>
                  </a:lnTo>
                  <a:cubicBezTo>
                    <a:pt x="17323" y="44657"/>
                    <a:pt x="20110" y="45480"/>
                    <a:pt x="22929" y="46050"/>
                  </a:cubicBezTo>
                  <a:cubicBezTo>
                    <a:pt x="21377" y="47095"/>
                    <a:pt x="19667" y="48045"/>
                    <a:pt x="17894" y="48964"/>
                  </a:cubicBezTo>
                  <a:cubicBezTo>
                    <a:pt x="16595" y="47285"/>
                    <a:pt x="15487" y="45354"/>
                    <a:pt x="14758" y="43358"/>
                  </a:cubicBezTo>
                  <a:close/>
                  <a:moveTo>
                    <a:pt x="23721" y="22330"/>
                  </a:moveTo>
                  <a:cubicBezTo>
                    <a:pt x="24069" y="22869"/>
                    <a:pt x="24386" y="23470"/>
                    <a:pt x="24734" y="24072"/>
                  </a:cubicBezTo>
                  <a:cubicBezTo>
                    <a:pt x="24734" y="24072"/>
                    <a:pt x="24702" y="24072"/>
                    <a:pt x="24607" y="24135"/>
                  </a:cubicBezTo>
                  <a:cubicBezTo>
                    <a:pt x="12573" y="26036"/>
                    <a:pt x="9976" y="41047"/>
                    <a:pt x="17482" y="49217"/>
                  </a:cubicBezTo>
                  <a:cubicBezTo>
                    <a:pt x="16753" y="49566"/>
                    <a:pt x="15993" y="49946"/>
                    <a:pt x="15233" y="50326"/>
                  </a:cubicBezTo>
                  <a:cubicBezTo>
                    <a:pt x="12510" y="44974"/>
                    <a:pt x="9755" y="39811"/>
                    <a:pt x="11591" y="33636"/>
                  </a:cubicBezTo>
                  <a:cubicBezTo>
                    <a:pt x="13238" y="27841"/>
                    <a:pt x="18274" y="25244"/>
                    <a:pt x="23404" y="22932"/>
                  </a:cubicBezTo>
                  <a:cubicBezTo>
                    <a:pt x="23626" y="22805"/>
                    <a:pt x="23626" y="22552"/>
                    <a:pt x="23499" y="22362"/>
                  </a:cubicBezTo>
                  <a:cubicBezTo>
                    <a:pt x="23594" y="22330"/>
                    <a:pt x="23626" y="22330"/>
                    <a:pt x="23721" y="22330"/>
                  </a:cubicBezTo>
                  <a:close/>
                  <a:moveTo>
                    <a:pt x="16532" y="52732"/>
                  </a:moveTo>
                  <a:cubicBezTo>
                    <a:pt x="16500" y="52796"/>
                    <a:pt x="16532" y="52891"/>
                    <a:pt x="16595" y="52954"/>
                  </a:cubicBezTo>
                  <a:cubicBezTo>
                    <a:pt x="17482" y="54348"/>
                    <a:pt x="18210" y="55646"/>
                    <a:pt x="18717" y="57039"/>
                  </a:cubicBezTo>
                  <a:cubicBezTo>
                    <a:pt x="16437" y="56438"/>
                    <a:pt x="14125" y="55931"/>
                    <a:pt x="11781" y="55488"/>
                  </a:cubicBezTo>
                  <a:cubicBezTo>
                    <a:pt x="13333" y="54443"/>
                    <a:pt x="14948" y="53524"/>
                    <a:pt x="16532" y="52732"/>
                  </a:cubicBezTo>
                  <a:close/>
                  <a:moveTo>
                    <a:pt x="11433" y="55646"/>
                  </a:moveTo>
                  <a:cubicBezTo>
                    <a:pt x="13808" y="56343"/>
                    <a:pt x="16183" y="56976"/>
                    <a:pt x="18590" y="57483"/>
                  </a:cubicBezTo>
                  <a:cubicBezTo>
                    <a:pt x="18614" y="57491"/>
                    <a:pt x="18640" y="57495"/>
                    <a:pt x="18665" y="57495"/>
                  </a:cubicBezTo>
                  <a:cubicBezTo>
                    <a:pt x="18743" y="57495"/>
                    <a:pt x="18820" y="57459"/>
                    <a:pt x="18844" y="57388"/>
                  </a:cubicBezTo>
                  <a:cubicBezTo>
                    <a:pt x="18970" y="57673"/>
                    <a:pt x="19034" y="57926"/>
                    <a:pt x="19129" y="58179"/>
                  </a:cubicBezTo>
                  <a:cubicBezTo>
                    <a:pt x="16278" y="57641"/>
                    <a:pt x="13460" y="56976"/>
                    <a:pt x="10578" y="56248"/>
                  </a:cubicBezTo>
                  <a:cubicBezTo>
                    <a:pt x="10831" y="56058"/>
                    <a:pt x="11148" y="55868"/>
                    <a:pt x="11433" y="55646"/>
                  </a:cubicBezTo>
                  <a:close/>
                  <a:moveTo>
                    <a:pt x="10293" y="56564"/>
                  </a:moveTo>
                  <a:cubicBezTo>
                    <a:pt x="13206" y="57514"/>
                    <a:pt x="16278" y="58179"/>
                    <a:pt x="19319" y="58749"/>
                  </a:cubicBezTo>
                  <a:cubicBezTo>
                    <a:pt x="19635" y="59985"/>
                    <a:pt x="19825" y="61283"/>
                    <a:pt x="19825" y="62740"/>
                  </a:cubicBezTo>
                  <a:lnTo>
                    <a:pt x="19825" y="63151"/>
                  </a:lnTo>
                  <a:cubicBezTo>
                    <a:pt x="15487" y="62170"/>
                    <a:pt x="11211" y="60935"/>
                    <a:pt x="6873" y="59985"/>
                  </a:cubicBezTo>
                  <a:cubicBezTo>
                    <a:pt x="7823" y="58718"/>
                    <a:pt x="8963" y="57609"/>
                    <a:pt x="10293" y="56564"/>
                  </a:cubicBezTo>
                  <a:close/>
                  <a:moveTo>
                    <a:pt x="6714" y="60175"/>
                  </a:moveTo>
                  <a:cubicBezTo>
                    <a:pt x="10926" y="61790"/>
                    <a:pt x="15423" y="62771"/>
                    <a:pt x="19825" y="63658"/>
                  </a:cubicBezTo>
                  <a:lnTo>
                    <a:pt x="19825" y="64197"/>
                  </a:lnTo>
                  <a:cubicBezTo>
                    <a:pt x="15233" y="63246"/>
                    <a:pt x="10736" y="62201"/>
                    <a:pt x="6208" y="61093"/>
                  </a:cubicBezTo>
                  <a:lnTo>
                    <a:pt x="6113" y="61093"/>
                  </a:lnTo>
                  <a:cubicBezTo>
                    <a:pt x="6271" y="60776"/>
                    <a:pt x="6524" y="60491"/>
                    <a:pt x="6714" y="60175"/>
                  </a:cubicBezTo>
                  <a:close/>
                  <a:moveTo>
                    <a:pt x="5923" y="61315"/>
                  </a:moveTo>
                  <a:cubicBezTo>
                    <a:pt x="5986" y="61410"/>
                    <a:pt x="5986" y="61441"/>
                    <a:pt x="6049" y="61441"/>
                  </a:cubicBezTo>
                  <a:cubicBezTo>
                    <a:pt x="10483" y="62898"/>
                    <a:pt x="15170" y="63975"/>
                    <a:pt x="19794" y="64672"/>
                  </a:cubicBezTo>
                  <a:cubicBezTo>
                    <a:pt x="19762" y="65875"/>
                    <a:pt x="19667" y="67047"/>
                    <a:pt x="19509" y="68250"/>
                  </a:cubicBezTo>
                  <a:cubicBezTo>
                    <a:pt x="14568" y="67173"/>
                    <a:pt x="9660" y="65938"/>
                    <a:pt x="4624" y="65178"/>
                  </a:cubicBezTo>
                  <a:cubicBezTo>
                    <a:pt x="4783" y="63785"/>
                    <a:pt x="5258" y="62518"/>
                    <a:pt x="5923" y="61315"/>
                  </a:cubicBezTo>
                  <a:close/>
                  <a:moveTo>
                    <a:pt x="4624" y="65463"/>
                  </a:moveTo>
                  <a:cubicBezTo>
                    <a:pt x="9501" y="66793"/>
                    <a:pt x="14473" y="67712"/>
                    <a:pt x="19445" y="68757"/>
                  </a:cubicBezTo>
                  <a:cubicBezTo>
                    <a:pt x="19382" y="69010"/>
                    <a:pt x="19319" y="69264"/>
                    <a:pt x="19287" y="69517"/>
                  </a:cubicBezTo>
                  <a:cubicBezTo>
                    <a:pt x="14378" y="68725"/>
                    <a:pt x="9501" y="67047"/>
                    <a:pt x="4593" y="66572"/>
                  </a:cubicBezTo>
                  <a:cubicBezTo>
                    <a:pt x="4593" y="66192"/>
                    <a:pt x="4593" y="65843"/>
                    <a:pt x="4624" y="65463"/>
                  </a:cubicBezTo>
                  <a:close/>
                  <a:moveTo>
                    <a:pt x="23942" y="447"/>
                  </a:moveTo>
                  <a:lnTo>
                    <a:pt x="23942" y="447"/>
                  </a:lnTo>
                  <a:cubicBezTo>
                    <a:pt x="24449" y="510"/>
                    <a:pt x="24892" y="859"/>
                    <a:pt x="25051" y="1397"/>
                  </a:cubicBezTo>
                  <a:cubicBezTo>
                    <a:pt x="24924" y="1397"/>
                    <a:pt x="24734" y="1429"/>
                    <a:pt x="24671" y="1587"/>
                  </a:cubicBezTo>
                  <a:cubicBezTo>
                    <a:pt x="21092" y="7731"/>
                    <a:pt x="21979" y="14255"/>
                    <a:pt x="25146" y="20335"/>
                  </a:cubicBezTo>
                  <a:cubicBezTo>
                    <a:pt x="28724" y="27207"/>
                    <a:pt x="34836" y="35346"/>
                    <a:pt x="29453" y="42978"/>
                  </a:cubicBezTo>
                  <a:cubicBezTo>
                    <a:pt x="25051" y="49217"/>
                    <a:pt x="17007" y="50801"/>
                    <a:pt x="10990" y="54854"/>
                  </a:cubicBezTo>
                  <a:cubicBezTo>
                    <a:pt x="6366" y="57989"/>
                    <a:pt x="2281" y="63722"/>
                    <a:pt x="4434" y="69485"/>
                  </a:cubicBezTo>
                  <a:cubicBezTo>
                    <a:pt x="4184" y="69686"/>
                    <a:pt x="3880" y="69807"/>
                    <a:pt x="3580" y="69807"/>
                  </a:cubicBezTo>
                  <a:cubicBezTo>
                    <a:pt x="3310" y="69807"/>
                    <a:pt x="3043" y="69710"/>
                    <a:pt x="2819" y="69485"/>
                  </a:cubicBezTo>
                  <a:cubicBezTo>
                    <a:pt x="2756" y="69422"/>
                    <a:pt x="2724" y="69422"/>
                    <a:pt x="2692" y="69422"/>
                  </a:cubicBezTo>
                  <a:cubicBezTo>
                    <a:pt x="666" y="60998"/>
                    <a:pt x="7601" y="55139"/>
                    <a:pt x="14252" y="51592"/>
                  </a:cubicBezTo>
                  <a:cubicBezTo>
                    <a:pt x="19604" y="48742"/>
                    <a:pt x="26476" y="46145"/>
                    <a:pt x="29199" y="40255"/>
                  </a:cubicBezTo>
                  <a:cubicBezTo>
                    <a:pt x="32018" y="34206"/>
                    <a:pt x="27774" y="28347"/>
                    <a:pt x="24987" y="23249"/>
                  </a:cubicBezTo>
                  <a:cubicBezTo>
                    <a:pt x="21219" y="16472"/>
                    <a:pt x="18274" y="7573"/>
                    <a:pt x="23879" y="827"/>
                  </a:cubicBezTo>
                  <a:cubicBezTo>
                    <a:pt x="23974" y="700"/>
                    <a:pt x="23974" y="542"/>
                    <a:pt x="23942" y="447"/>
                  </a:cubicBezTo>
                  <a:close/>
                  <a:moveTo>
                    <a:pt x="18749" y="51624"/>
                  </a:moveTo>
                  <a:cubicBezTo>
                    <a:pt x="18749" y="51656"/>
                    <a:pt x="18812" y="51687"/>
                    <a:pt x="18812" y="51751"/>
                  </a:cubicBezTo>
                  <a:cubicBezTo>
                    <a:pt x="20807" y="55139"/>
                    <a:pt x="22169" y="58338"/>
                    <a:pt x="22232" y="62360"/>
                  </a:cubicBezTo>
                  <a:cubicBezTo>
                    <a:pt x="22296" y="64957"/>
                    <a:pt x="21820" y="67332"/>
                    <a:pt x="21219" y="69707"/>
                  </a:cubicBezTo>
                  <a:cubicBezTo>
                    <a:pt x="20934" y="70784"/>
                    <a:pt x="20617" y="71860"/>
                    <a:pt x="20332" y="72969"/>
                  </a:cubicBezTo>
                  <a:cubicBezTo>
                    <a:pt x="20300" y="73000"/>
                    <a:pt x="20269" y="73000"/>
                    <a:pt x="20237" y="73032"/>
                  </a:cubicBezTo>
                  <a:cubicBezTo>
                    <a:pt x="20076" y="73193"/>
                    <a:pt x="19875" y="73269"/>
                    <a:pt x="19678" y="73269"/>
                  </a:cubicBezTo>
                  <a:cubicBezTo>
                    <a:pt x="19409" y="73269"/>
                    <a:pt x="19148" y="73129"/>
                    <a:pt x="19002" y="72874"/>
                  </a:cubicBezTo>
                  <a:cubicBezTo>
                    <a:pt x="18988" y="72831"/>
                    <a:pt x="18941" y="72814"/>
                    <a:pt x="18888" y="72814"/>
                  </a:cubicBezTo>
                  <a:cubicBezTo>
                    <a:pt x="18825" y="72814"/>
                    <a:pt x="18752" y="72839"/>
                    <a:pt x="18717" y="72874"/>
                  </a:cubicBezTo>
                  <a:cubicBezTo>
                    <a:pt x="19319" y="71765"/>
                    <a:pt x="19762" y="70594"/>
                    <a:pt x="20015" y="69390"/>
                  </a:cubicBezTo>
                  <a:cubicBezTo>
                    <a:pt x="20490" y="67237"/>
                    <a:pt x="20554" y="64957"/>
                    <a:pt x="20554" y="62708"/>
                  </a:cubicBezTo>
                  <a:cubicBezTo>
                    <a:pt x="20490" y="58749"/>
                    <a:pt x="19350" y="55899"/>
                    <a:pt x="17260" y="52542"/>
                  </a:cubicBezTo>
                  <a:cubicBezTo>
                    <a:pt x="17228" y="52511"/>
                    <a:pt x="17133" y="52447"/>
                    <a:pt x="17102" y="52416"/>
                  </a:cubicBezTo>
                  <a:cubicBezTo>
                    <a:pt x="17640" y="52131"/>
                    <a:pt x="18210" y="51909"/>
                    <a:pt x="18749" y="51624"/>
                  </a:cubicBezTo>
                  <a:close/>
                  <a:moveTo>
                    <a:pt x="23878" y="0"/>
                  </a:moveTo>
                  <a:cubicBezTo>
                    <a:pt x="23730" y="0"/>
                    <a:pt x="23581" y="22"/>
                    <a:pt x="23436" y="67"/>
                  </a:cubicBezTo>
                  <a:cubicBezTo>
                    <a:pt x="23341" y="130"/>
                    <a:pt x="23309" y="194"/>
                    <a:pt x="23309" y="289"/>
                  </a:cubicBezTo>
                  <a:cubicBezTo>
                    <a:pt x="19065" y="5261"/>
                    <a:pt x="19319" y="12133"/>
                    <a:pt x="21567" y="17928"/>
                  </a:cubicBezTo>
                  <a:cubicBezTo>
                    <a:pt x="22074" y="19227"/>
                    <a:pt x="22802" y="20588"/>
                    <a:pt x="23562" y="21982"/>
                  </a:cubicBezTo>
                  <a:cubicBezTo>
                    <a:pt x="23309" y="22014"/>
                    <a:pt x="23119" y="22140"/>
                    <a:pt x="22929" y="22299"/>
                  </a:cubicBezTo>
                  <a:cubicBezTo>
                    <a:pt x="22866" y="22330"/>
                    <a:pt x="22866" y="22330"/>
                    <a:pt x="22866" y="22362"/>
                  </a:cubicBezTo>
                  <a:cubicBezTo>
                    <a:pt x="17577" y="24579"/>
                    <a:pt x="12541" y="27587"/>
                    <a:pt x="10895" y="33446"/>
                  </a:cubicBezTo>
                  <a:cubicBezTo>
                    <a:pt x="9248" y="39115"/>
                    <a:pt x="10990" y="46082"/>
                    <a:pt x="14948" y="50484"/>
                  </a:cubicBezTo>
                  <a:cubicBezTo>
                    <a:pt x="12700" y="51624"/>
                    <a:pt x="10483" y="52764"/>
                    <a:pt x="8551" y="54221"/>
                  </a:cubicBezTo>
                  <a:cubicBezTo>
                    <a:pt x="3991" y="57673"/>
                    <a:pt x="0" y="63722"/>
                    <a:pt x="2249" y="69580"/>
                  </a:cubicBezTo>
                  <a:cubicBezTo>
                    <a:pt x="2281" y="69707"/>
                    <a:pt x="2407" y="69739"/>
                    <a:pt x="2534" y="69739"/>
                  </a:cubicBezTo>
                  <a:cubicBezTo>
                    <a:pt x="2786" y="70141"/>
                    <a:pt x="3277" y="70366"/>
                    <a:pt x="3764" y="70366"/>
                  </a:cubicBezTo>
                  <a:cubicBezTo>
                    <a:pt x="4196" y="70366"/>
                    <a:pt x="4624" y="70189"/>
                    <a:pt x="4878" y="69802"/>
                  </a:cubicBezTo>
                  <a:cubicBezTo>
                    <a:pt x="5036" y="69739"/>
                    <a:pt x="5099" y="69644"/>
                    <a:pt x="5068" y="69422"/>
                  </a:cubicBezTo>
                  <a:cubicBezTo>
                    <a:pt x="4814" y="68535"/>
                    <a:pt x="4656" y="67648"/>
                    <a:pt x="4624" y="66825"/>
                  </a:cubicBezTo>
                  <a:lnTo>
                    <a:pt x="4624" y="66825"/>
                  </a:lnTo>
                  <a:cubicBezTo>
                    <a:pt x="9058" y="68757"/>
                    <a:pt x="14410" y="69359"/>
                    <a:pt x="19129" y="70119"/>
                  </a:cubicBezTo>
                  <a:lnTo>
                    <a:pt x="19192" y="70119"/>
                  </a:lnTo>
                  <a:cubicBezTo>
                    <a:pt x="18970" y="71005"/>
                    <a:pt x="18654" y="71924"/>
                    <a:pt x="18210" y="72810"/>
                  </a:cubicBezTo>
                  <a:cubicBezTo>
                    <a:pt x="18115" y="73000"/>
                    <a:pt x="18242" y="73159"/>
                    <a:pt x="18400" y="73191"/>
                  </a:cubicBezTo>
                  <a:lnTo>
                    <a:pt x="18400" y="73222"/>
                  </a:lnTo>
                  <a:cubicBezTo>
                    <a:pt x="18729" y="73612"/>
                    <a:pt x="19217" y="73816"/>
                    <a:pt x="19710" y="73816"/>
                  </a:cubicBezTo>
                  <a:cubicBezTo>
                    <a:pt x="19977" y="73816"/>
                    <a:pt x="20246" y="73756"/>
                    <a:pt x="20490" y="73634"/>
                  </a:cubicBezTo>
                  <a:cubicBezTo>
                    <a:pt x="20585" y="73602"/>
                    <a:pt x="20585" y="73507"/>
                    <a:pt x="20585" y="73444"/>
                  </a:cubicBezTo>
                  <a:cubicBezTo>
                    <a:pt x="22391" y="70055"/>
                    <a:pt x="22929" y="65622"/>
                    <a:pt x="22834" y="61885"/>
                  </a:cubicBezTo>
                  <a:cubicBezTo>
                    <a:pt x="22707" y="57863"/>
                    <a:pt x="21377" y="54696"/>
                    <a:pt x="19382" y="51339"/>
                  </a:cubicBezTo>
                  <a:lnTo>
                    <a:pt x="19350" y="51307"/>
                  </a:lnTo>
                  <a:cubicBezTo>
                    <a:pt x="24069" y="49059"/>
                    <a:pt x="28883" y="46399"/>
                    <a:pt x="31226" y="41522"/>
                  </a:cubicBezTo>
                  <a:cubicBezTo>
                    <a:pt x="34045" y="35695"/>
                    <a:pt x="31226" y="29456"/>
                    <a:pt x="28313" y="24262"/>
                  </a:cubicBezTo>
                  <a:cubicBezTo>
                    <a:pt x="28154" y="24040"/>
                    <a:pt x="27996" y="23755"/>
                    <a:pt x="27838" y="23470"/>
                  </a:cubicBezTo>
                  <a:cubicBezTo>
                    <a:pt x="34425" y="20335"/>
                    <a:pt x="39302" y="13463"/>
                    <a:pt x="40980" y="6464"/>
                  </a:cubicBezTo>
                  <a:cubicBezTo>
                    <a:pt x="41044" y="6401"/>
                    <a:pt x="41075" y="6242"/>
                    <a:pt x="41044" y="6147"/>
                  </a:cubicBezTo>
                  <a:lnTo>
                    <a:pt x="41044" y="6052"/>
                  </a:lnTo>
                  <a:cubicBezTo>
                    <a:pt x="41118" y="5803"/>
                    <a:pt x="40899" y="5633"/>
                    <a:pt x="40695" y="5633"/>
                  </a:cubicBezTo>
                  <a:cubicBezTo>
                    <a:pt x="40639" y="5633"/>
                    <a:pt x="40584" y="5645"/>
                    <a:pt x="40537" y="5672"/>
                  </a:cubicBezTo>
                  <a:cubicBezTo>
                    <a:pt x="40102" y="5412"/>
                    <a:pt x="39534" y="5257"/>
                    <a:pt x="39053" y="5257"/>
                  </a:cubicBezTo>
                  <a:cubicBezTo>
                    <a:pt x="39008" y="5257"/>
                    <a:pt x="38965" y="5258"/>
                    <a:pt x="38922" y="5261"/>
                  </a:cubicBezTo>
                  <a:cubicBezTo>
                    <a:pt x="38795" y="5261"/>
                    <a:pt x="38700" y="5356"/>
                    <a:pt x="38668" y="5419"/>
                  </a:cubicBezTo>
                  <a:cubicBezTo>
                    <a:pt x="38644" y="5414"/>
                    <a:pt x="38617" y="5412"/>
                    <a:pt x="38589" y="5412"/>
                  </a:cubicBezTo>
                  <a:cubicBezTo>
                    <a:pt x="38437" y="5412"/>
                    <a:pt x="38252" y="5490"/>
                    <a:pt x="38225" y="5704"/>
                  </a:cubicBezTo>
                  <a:cubicBezTo>
                    <a:pt x="38162" y="6306"/>
                    <a:pt x="38035" y="6844"/>
                    <a:pt x="37877" y="7414"/>
                  </a:cubicBezTo>
                  <a:cubicBezTo>
                    <a:pt x="36958" y="6464"/>
                    <a:pt x="34235" y="6179"/>
                    <a:pt x="33158" y="5831"/>
                  </a:cubicBezTo>
                  <a:cubicBezTo>
                    <a:pt x="30371" y="4944"/>
                    <a:pt x="27553" y="3994"/>
                    <a:pt x="24702" y="3234"/>
                  </a:cubicBezTo>
                  <a:cubicBezTo>
                    <a:pt x="24892" y="2822"/>
                    <a:pt x="25082" y="2411"/>
                    <a:pt x="25336" y="1967"/>
                  </a:cubicBezTo>
                  <a:lnTo>
                    <a:pt x="25336" y="1936"/>
                  </a:lnTo>
                  <a:cubicBezTo>
                    <a:pt x="25462" y="1936"/>
                    <a:pt x="25557" y="1872"/>
                    <a:pt x="25557" y="1714"/>
                  </a:cubicBezTo>
                  <a:cubicBezTo>
                    <a:pt x="25639" y="764"/>
                    <a:pt x="24767" y="0"/>
                    <a:pt x="23878"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4" name="Google Shape;2674;p19"/>
            <p:cNvSpPr/>
            <p:nvPr/>
          </p:nvSpPr>
          <p:spPr>
            <a:xfrm>
              <a:off x="8854624" y="3146693"/>
              <a:ext cx="440184" cy="556970"/>
            </a:xfrm>
            <a:custGeom>
              <a:avLst/>
              <a:gdLst/>
              <a:ahLst/>
              <a:cxnLst/>
              <a:rect l="l" t="t" r="r" b="b"/>
              <a:pathLst>
                <a:path w="13682" h="17312" extrusionOk="0">
                  <a:moveTo>
                    <a:pt x="12587" y="1"/>
                  </a:moveTo>
                  <a:cubicBezTo>
                    <a:pt x="12520" y="1"/>
                    <a:pt x="12453" y="7"/>
                    <a:pt x="12383" y="21"/>
                  </a:cubicBezTo>
                  <a:lnTo>
                    <a:pt x="12383" y="116"/>
                  </a:lnTo>
                  <a:cubicBezTo>
                    <a:pt x="11275" y="6956"/>
                    <a:pt x="6556" y="13163"/>
                    <a:pt x="1" y="15539"/>
                  </a:cubicBezTo>
                  <a:cubicBezTo>
                    <a:pt x="349" y="16140"/>
                    <a:pt x="666" y="16710"/>
                    <a:pt x="1014" y="17312"/>
                  </a:cubicBezTo>
                  <a:cubicBezTo>
                    <a:pt x="7284" y="13068"/>
                    <a:pt x="11750" y="7811"/>
                    <a:pt x="13682" y="401"/>
                  </a:cubicBezTo>
                  <a:cubicBezTo>
                    <a:pt x="13587" y="337"/>
                    <a:pt x="13460" y="242"/>
                    <a:pt x="13302" y="179"/>
                  </a:cubicBezTo>
                  <a:cubicBezTo>
                    <a:pt x="13054" y="80"/>
                    <a:pt x="12826" y="1"/>
                    <a:pt x="12587"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5" name="Google Shape;2675;p19"/>
            <p:cNvSpPr/>
            <p:nvPr/>
          </p:nvSpPr>
          <p:spPr>
            <a:xfrm>
              <a:off x="8778215" y="3072955"/>
              <a:ext cx="432012" cy="169163"/>
            </a:xfrm>
            <a:custGeom>
              <a:avLst/>
              <a:gdLst/>
              <a:ahLst/>
              <a:cxnLst/>
              <a:rect l="l" t="t" r="r" b="b"/>
              <a:pathLst>
                <a:path w="13428" h="5258" extrusionOk="0">
                  <a:moveTo>
                    <a:pt x="317" y="1"/>
                  </a:moveTo>
                  <a:cubicBezTo>
                    <a:pt x="190" y="286"/>
                    <a:pt x="64" y="508"/>
                    <a:pt x="0" y="793"/>
                  </a:cubicBezTo>
                  <a:cubicBezTo>
                    <a:pt x="4339" y="2408"/>
                    <a:pt x="8709" y="3991"/>
                    <a:pt x="13175" y="5258"/>
                  </a:cubicBezTo>
                  <a:cubicBezTo>
                    <a:pt x="13270" y="5036"/>
                    <a:pt x="13333" y="4846"/>
                    <a:pt x="13428" y="4593"/>
                  </a:cubicBezTo>
                  <a:cubicBezTo>
                    <a:pt x="13301" y="4593"/>
                    <a:pt x="13175" y="4530"/>
                    <a:pt x="13175" y="4371"/>
                  </a:cubicBezTo>
                  <a:lnTo>
                    <a:pt x="13175" y="4245"/>
                  </a:lnTo>
                  <a:cubicBezTo>
                    <a:pt x="13143" y="4118"/>
                    <a:pt x="13206" y="3991"/>
                    <a:pt x="13301" y="3960"/>
                  </a:cubicBezTo>
                  <a:cubicBezTo>
                    <a:pt x="12383" y="3770"/>
                    <a:pt x="9976" y="3168"/>
                    <a:pt x="9659" y="3105"/>
                  </a:cubicBezTo>
                  <a:cubicBezTo>
                    <a:pt x="8614" y="2788"/>
                    <a:pt x="7601" y="2408"/>
                    <a:pt x="6556" y="2091"/>
                  </a:cubicBezTo>
                  <a:cubicBezTo>
                    <a:pt x="4466" y="1426"/>
                    <a:pt x="2376" y="761"/>
                    <a:pt x="317"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6" name="Google Shape;2676;p19"/>
            <p:cNvSpPr/>
            <p:nvPr/>
          </p:nvSpPr>
          <p:spPr>
            <a:xfrm>
              <a:off x="8741538" y="3225805"/>
              <a:ext cx="395336" cy="173217"/>
            </a:xfrm>
            <a:custGeom>
              <a:avLst/>
              <a:gdLst/>
              <a:ahLst/>
              <a:cxnLst/>
              <a:rect l="l" t="t" r="r" b="b"/>
              <a:pathLst>
                <a:path w="12288" h="5384" extrusionOk="0">
                  <a:moveTo>
                    <a:pt x="95" y="0"/>
                  </a:moveTo>
                  <a:cubicBezTo>
                    <a:pt x="32" y="380"/>
                    <a:pt x="32" y="665"/>
                    <a:pt x="0" y="1045"/>
                  </a:cubicBezTo>
                  <a:cubicBezTo>
                    <a:pt x="3959" y="2439"/>
                    <a:pt x="7854" y="3927"/>
                    <a:pt x="11813" y="5384"/>
                  </a:cubicBezTo>
                  <a:lnTo>
                    <a:pt x="12288" y="4687"/>
                  </a:lnTo>
                  <a:cubicBezTo>
                    <a:pt x="8266" y="3167"/>
                    <a:pt x="4117" y="1710"/>
                    <a:pt x="95"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7" name="Google Shape;2677;p19"/>
            <p:cNvSpPr/>
            <p:nvPr/>
          </p:nvSpPr>
          <p:spPr>
            <a:xfrm>
              <a:off x="8756820" y="3418356"/>
              <a:ext cx="266967" cy="116175"/>
            </a:xfrm>
            <a:custGeom>
              <a:avLst/>
              <a:gdLst/>
              <a:ahLst/>
              <a:cxnLst/>
              <a:rect l="l" t="t" r="r" b="b"/>
              <a:pathLst>
                <a:path w="8298" h="3611" extrusionOk="0">
                  <a:moveTo>
                    <a:pt x="0" y="1"/>
                  </a:moveTo>
                  <a:lnTo>
                    <a:pt x="0" y="1"/>
                  </a:lnTo>
                  <a:cubicBezTo>
                    <a:pt x="64" y="381"/>
                    <a:pt x="190" y="761"/>
                    <a:pt x="317" y="1109"/>
                  </a:cubicBezTo>
                  <a:cubicBezTo>
                    <a:pt x="2692" y="2028"/>
                    <a:pt x="5067" y="2819"/>
                    <a:pt x="7506" y="3611"/>
                  </a:cubicBezTo>
                  <a:cubicBezTo>
                    <a:pt x="7791" y="3358"/>
                    <a:pt x="8076" y="3168"/>
                    <a:pt x="8298" y="2914"/>
                  </a:cubicBezTo>
                  <a:cubicBezTo>
                    <a:pt x="5542" y="1964"/>
                    <a:pt x="2724" y="1046"/>
                    <a:pt x="0"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8" name="Google Shape;2678;p19"/>
            <p:cNvSpPr/>
            <p:nvPr/>
          </p:nvSpPr>
          <p:spPr>
            <a:xfrm>
              <a:off x="8021202" y="2975151"/>
              <a:ext cx="1098369" cy="2231935"/>
            </a:xfrm>
            <a:custGeom>
              <a:avLst/>
              <a:gdLst/>
              <a:ahLst/>
              <a:cxnLst/>
              <a:rect l="l" t="t" r="r" b="b"/>
              <a:pathLst>
                <a:path w="34140" h="69374" extrusionOk="0">
                  <a:moveTo>
                    <a:pt x="23277" y="1"/>
                  </a:moveTo>
                  <a:lnTo>
                    <a:pt x="23277" y="1"/>
                  </a:lnTo>
                  <a:cubicBezTo>
                    <a:pt x="23309" y="127"/>
                    <a:pt x="23309" y="286"/>
                    <a:pt x="23214" y="381"/>
                  </a:cubicBezTo>
                  <a:cubicBezTo>
                    <a:pt x="17577" y="7126"/>
                    <a:pt x="20553" y="15994"/>
                    <a:pt x="24322" y="22802"/>
                  </a:cubicBezTo>
                  <a:cubicBezTo>
                    <a:pt x="27109" y="27901"/>
                    <a:pt x="31353" y="33791"/>
                    <a:pt x="28534" y="39809"/>
                  </a:cubicBezTo>
                  <a:cubicBezTo>
                    <a:pt x="25779" y="45731"/>
                    <a:pt x="18938" y="48296"/>
                    <a:pt x="13586" y="51146"/>
                  </a:cubicBezTo>
                  <a:cubicBezTo>
                    <a:pt x="6936" y="54693"/>
                    <a:pt x="0" y="60552"/>
                    <a:pt x="2027" y="69007"/>
                  </a:cubicBezTo>
                  <a:cubicBezTo>
                    <a:pt x="2059" y="69007"/>
                    <a:pt x="2090" y="69007"/>
                    <a:pt x="2154" y="69039"/>
                  </a:cubicBezTo>
                  <a:cubicBezTo>
                    <a:pt x="2389" y="69274"/>
                    <a:pt x="2652" y="69373"/>
                    <a:pt x="2914" y="69373"/>
                  </a:cubicBezTo>
                  <a:cubicBezTo>
                    <a:pt x="3215" y="69373"/>
                    <a:pt x="3515" y="69242"/>
                    <a:pt x="3769" y="69039"/>
                  </a:cubicBezTo>
                  <a:cubicBezTo>
                    <a:pt x="1647" y="63244"/>
                    <a:pt x="5701" y="57543"/>
                    <a:pt x="10356" y="54440"/>
                  </a:cubicBezTo>
                  <a:cubicBezTo>
                    <a:pt x="16310" y="50354"/>
                    <a:pt x="24354" y="48739"/>
                    <a:pt x="28756" y="42500"/>
                  </a:cubicBezTo>
                  <a:cubicBezTo>
                    <a:pt x="34139" y="34868"/>
                    <a:pt x="27996" y="26729"/>
                    <a:pt x="24449" y="19857"/>
                  </a:cubicBezTo>
                  <a:cubicBezTo>
                    <a:pt x="21282" y="13777"/>
                    <a:pt x="20395" y="7190"/>
                    <a:pt x="24005" y="1141"/>
                  </a:cubicBezTo>
                  <a:cubicBezTo>
                    <a:pt x="24055" y="992"/>
                    <a:pt x="24163" y="940"/>
                    <a:pt x="24284" y="940"/>
                  </a:cubicBezTo>
                  <a:cubicBezTo>
                    <a:pt x="24317" y="940"/>
                    <a:pt x="24351" y="944"/>
                    <a:pt x="24385" y="951"/>
                  </a:cubicBezTo>
                  <a:cubicBezTo>
                    <a:pt x="24227" y="444"/>
                    <a:pt x="23784" y="64"/>
                    <a:pt x="23277"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9" name="Google Shape;2679;p19"/>
            <p:cNvSpPr/>
            <p:nvPr/>
          </p:nvSpPr>
          <p:spPr>
            <a:xfrm>
              <a:off x="8451152" y="4059226"/>
              <a:ext cx="479917" cy="170193"/>
            </a:xfrm>
            <a:custGeom>
              <a:avLst/>
              <a:gdLst/>
              <a:ahLst/>
              <a:cxnLst/>
              <a:rect l="l" t="t" r="r" b="b"/>
              <a:pathLst>
                <a:path w="14917" h="5290" extrusionOk="0">
                  <a:moveTo>
                    <a:pt x="317" y="0"/>
                  </a:moveTo>
                  <a:cubicBezTo>
                    <a:pt x="191" y="475"/>
                    <a:pt x="64" y="950"/>
                    <a:pt x="1" y="1426"/>
                  </a:cubicBezTo>
                  <a:cubicBezTo>
                    <a:pt x="4846" y="2756"/>
                    <a:pt x="9691" y="4149"/>
                    <a:pt x="14600" y="5257"/>
                  </a:cubicBezTo>
                  <a:cubicBezTo>
                    <a:pt x="14600" y="5289"/>
                    <a:pt x="14632" y="5289"/>
                    <a:pt x="14632" y="5289"/>
                  </a:cubicBezTo>
                  <a:cubicBezTo>
                    <a:pt x="14758" y="4972"/>
                    <a:pt x="14822" y="4656"/>
                    <a:pt x="14917" y="4339"/>
                  </a:cubicBezTo>
                  <a:cubicBezTo>
                    <a:pt x="10040" y="3326"/>
                    <a:pt x="5226" y="1964"/>
                    <a:pt x="507" y="317"/>
                  </a:cubicBezTo>
                  <a:cubicBezTo>
                    <a:pt x="381" y="254"/>
                    <a:pt x="349" y="159"/>
                    <a:pt x="381" y="32"/>
                  </a:cubicBezTo>
                  <a:lnTo>
                    <a:pt x="317" y="0"/>
                  </a:ln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0" name="Google Shape;2680;p19"/>
            <p:cNvSpPr/>
            <p:nvPr/>
          </p:nvSpPr>
          <p:spPr>
            <a:xfrm>
              <a:off x="8563240" y="3853420"/>
              <a:ext cx="357630" cy="137570"/>
            </a:xfrm>
            <a:custGeom>
              <a:avLst/>
              <a:gdLst/>
              <a:ahLst/>
              <a:cxnLst/>
              <a:rect l="l" t="t" r="r" b="b"/>
              <a:pathLst>
                <a:path w="11116" h="4276" extrusionOk="0">
                  <a:moveTo>
                    <a:pt x="1014" y="0"/>
                  </a:moveTo>
                  <a:cubicBezTo>
                    <a:pt x="665" y="285"/>
                    <a:pt x="317" y="602"/>
                    <a:pt x="0" y="950"/>
                  </a:cubicBezTo>
                  <a:cubicBezTo>
                    <a:pt x="3705" y="1995"/>
                    <a:pt x="7442" y="3104"/>
                    <a:pt x="11116" y="4276"/>
                  </a:cubicBezTo>
                  <a:cubicBezTo>
                    <a:pt x="11021" y="3927"/>
                    <a:pt x="10863" y="3579"/>
                    <a:pt x="10768" y="3231"/>
                  </a:cubicBezTo>
                  <a:cubicBezTo>
                    <a:pt x="7474" y="2375"/>
                    <a:pt x="4054" y="1520"/>
                    <a:pt x="1045" y="64"/>
                  </a:cubicBezTo>
                  <a:cubicBezTo>
                    <a:pt x="1045" y="64"/>
                    <a:pt x="1014" y="64"/>
                    <a:pt x="1014"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1" name="Google Shape;2681;p19"/>
            <p:cNvSpPr/>
            <p:nvPr/>
          </p:nvSpPr>
          <p:spPr>
            <a:xfrm>
              <a:off x="8315643" y="3677149"/>
              <a:ext cx="479917" cy="898674"/>
            </a:xfrm>
            <a:custGeom>
              <a:avLst/>
              <a:gdLst/>
              <a:ahLst/>
              <a:cxnLst/>
              <a:rect l="l" t="t" r="r" b="b"/>
              <a:pathLst>
                <a:path w="14917" h="27933" extrusionOk="0">
                  <a:moveTo>
                    <a:pt x="13745" y="1"/>
                  </a:moveTo>
                  <a:cubicBezTo>
                    <a:pt x="13745" y="23"/>
                    <a:pt x="13753" y="34"/>
                    <a:pt x="13767" y="38"/>
                  </a:cubicBezTo>
                  <a:lnTo>
                    <a:pt x="13767" y="38"/>
                  </a:lnTo>
                  <a:cubicBezTo>
                    <a:pt x="13760" y="25"/>
                    <a:pt x="13753" y="13"/>
                    <a:pt x="13745" y="1"/>
                  </a:cubicBezTo>
                  <a:close/>
                  <a:moveTo>
                    <a:pt x="13903" y="32"/>
                  </a:moveTo>
                  <a:cubicBezTo>
                    <a:pt x="13856" y="32"/>
                    <a:pt x="13816" y="40"/>
                    <a:pt x="13788" y="40"/>
                  </a:cubicBezTo>
                  <a:cubicBezTo>
                    <a:pt x="13780" y="40"/>
                    <a:pt x="13773" y="40"/>
                    <a:pt x="13767" y="38"/>
                  </a:cubicBezTo>
                  <a:lnTo>
                    <a:pt x="13767" y="38"/>
                  </a:lnTo>
                  <a:cubicBezTo>
                    <a:pt x="13871" y="226"/>
                    <a:pt x="13856" y="480"/>
                    <a:pt x="13618" y="539"/>
                  </a:cubicBezTo>
                  <a:cubicBezTo>
                    <a:pt x="8520" y="2882"/>
                    <a:pt x="3516" y="5448"/>
                    <a:pt x="1837" y="11275"/>
                  </a:cubicBezTo>
                  <a:cubicBezTo>
                    <a:pt x="1" y="17482"/>
                    <a:pt x="2724" y="22581"/>
                    <a:pt x="5479" y="27933"/>
                  </a:cubicBezTo>
                  <a:cubicBezTo>
                    <a:pt x="6208" y="27584"/>
                    <a:pt x="6968" y="27236"/>
                    <a:pt x="7728" y="26824"/>
                  </a:cubicBezTo>
                  <a:cubicBezTo>
                    <a:pt x="191" y="18685"/>
                    <a:pt x="2819" y="3643"/>
                    <a:pt x="14853" y="1774"/>
                  </a:cubicBezTo>
                  <a:lnTo>
                    <a:pt x="14917" y="1774"/>
                  </a:lnTo>
                  <a:cubicBezTo>
                    <a:pt x="14568" y="1172"/>
                    <a:pt x="14220" y="634"/>
                    <a:pt x="13903" y="32"/>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2" name="Google Shape;2682;p19"/>
            <p:cNvSpPr/>
            <p:nvPr/>
          </p:nvSpPr>
          <p:spPr>
            <a:xfrm>
              <a:off x="8459292" y="4309848"/>
              <a:ext cx="312845" cy="120261"/>
            </a:xfrm>
            <a:custGeom>
              <a:avLst/>
              <a:gdLst/>
              <a:ahLst/>
              <a:cxnLst/>
              <a:rect l="l" t="t" r="r" b="b"/>
              <a:pathLst>
                <a:path w="9724" h="3738" extrusionOk="0">
                  <a:moveTo>
                    <a:pt x="1" y="1"/>
                  </a:moveTo>
                  <a:cubicBezTo>
                    <a:pt x="96" y="318"/>
                    <a:pt x="159" y="603"/>
                    <a:pt x="286" y="919"/>
                  </a:cubicBezTo>
                  <a:cubicBezTo>
                    <a:pt x="3136" y="2091"/>
                    <a:pt x="5955" y="3105"/>
                    <a:pt x="8995" y="3675"/>
                  </a:cubicBezTo>
                  <a:cubicBezTo>
                    <a:pt x="9027" y="3675"/>
                    <a:pt x="9090" y="3738"/>
                    <a:pt x="9090" y="3738"/>
                  </a:cubicBezTo>
                  <a:cubicBezTo>
                    <a:pt x="9312" y="3548"/>
                    <a:pt x="9502" y="3421"/>
                    <a:pt x="9723" y="3263"/>
                  </a:cubicBezTo>
                  <a:cubicBezTo>
                    <a:pt x="6461" y="2376"/>
                    <a:pt x="3136" y="1394"/>
                    <a:pt x="1"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3" name="Google Shape;2683;p19"/>
            <p:cNvSpPr/>
            <p:nvPr/>
          </p:nvSpPr>
          <p:spPr>
            <a:xfrm>
              <a:off x="8548955" y="4621629"/>
              <a:ext cx="167136" cy="580778"/>
            </a:xfrm>
            <a:custGeom>
              <a:avLst/>
              <a:gdLst/>
              <a:ahLst/>
              <a:cxnLst/>
              <a:rect l="l" t="t" r="r" b="b"/>
              <a:pathLst>
                <a:path w="5195" h="18052" extrusionOk="0">
                  <a:moveTo>
                    <a:pt x="1648" y="1"/>
                  </a:moveTo>
                  <a:cubicBezTo>
                    <a:pt x="1109" y="286"/>
                    <a:pt x="539" y="507"/>
                    <a:pt x="1" y="792"/>
                  </a:cubicBezTo>
                  <a:cubicBezTo>
                    <a:pt x="64" y="792"/>
                    <a:pt x="96" y="824"/>
                    <a:pt x="159" y="919"/>
                  </a:cubicBezTo>
                  <a:cubicBezTo>
                    <a:pt x="2281" y="4244"/>
                    <a:pt x="3389" y="7126"/>
                    <a:pt x="3453" y="11085"/>
                  </a:cubicBezTo>
                  <a:cubicBezTo>
                    <a:pt x="3453" y="13365"/>
                    <a:pt x="3389" y="15613"/>
                    <a:pt x="2914" y="17799"/>
                  </a:cubicBezTo>
                  <a:lnTo>
                    <a:pt x="4118" y="18052"/>
                  </a:lnTo>
                  <a:cubicBezTo>
                    <a:pt x="4719" y="15677"/>
                    <a:pt x="5195" y="13302"/>
                    <a:pt x="5131" y="10705"/>
                  </a:cubicBezTo>
                  <a:cubicBezTo>
                    <a:pt x="5068" y="6651"/>
                    <a:pt x="3706" y="3453"/>
                    <a:pt x="1711" y="127"/>
                  </a:cubicBezTo>
                  <a:cubicBezTo>
                    <a:pt x="1648" y="96"/>
                    <a:pt x="1648" y="32"/>
                    <a:pt x="1648"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4" name="Google Shape;2684;p19"/>
            <p:cNvSpPr/>
            <p:nvPr/>
          </p:nvSpPr>
          <p:spPr>
            <a:xfrm>
              <a:off x="8600914" y="5193200"/>
              <a:ext cx="80528" cy="123382"/>
            </a:xfrm>
            <a:custGeom>
              <a:avLst/>
              <a:gdLst/>
              <a:ahLst/>
              <a:cxnLst/>
              <a:rect l="l" t="t" r="r" b="b"/>
              <a:pathLst>
                <a:path w="2503" h="3835" extrusionOk="0">
                  <a:moveTo>
                    <a:pt x="5" y="3446"/>
                  </a:moveTo>
                  <a:cubicBezTo>
                    <a:pt x="3" y="3448"/>
                    <a:pt x="2" y="3451"/>
                    <a:pt x="1" y="3453"/>
                  </a:cubicBezTo>
                  <a:cubicBezTo>
                    <a:pt x="2" y="3451"/>
                    <a:pt x="3" y="3448"/>
                    <a:pt x="5" y="3446"/>
                  </a:cubicBezTo>
                  <a:close/>
                  <a:moveTo>
                    <a:pt x="1299" y="1"/>
                  </a:moveTo>
                  <a:cubicBezTo>
                    <a:pt x="1047" y="1202"/>
                    <a:pt x="636" y="2340"/>
                    <a:pt x="5" y="3446"/>
                  </a:cubicBezTo>
                  <a:lnTo>
                    <a:pt x="5" y="3446"/>
                  </a:lnTo>
                  <a:cubicBezTo>
                    <a:pt x="27" y="3412"/>
                    <a:pt x="84" y="3380"/>
                    <a:pt x="146" y="3380"/>
                  </a:cubicBezTo>
                  <a:cubicBezTo>
                    <a:pt x="194" y="3380"/>
                    <a:pt x="246" y="3399"/>
                    <a:pt x="286" y="3453"/>
                  </a:cubicBezTo>
                  <a:cubicBezTo>
                    <a:pt x="448" y="3705"/>
                    <a:pt x="703" y="3835"/>
                    <a:pt x="963" y="3835"/>
                  </a:cubicBezTo>
                  <a:cubicBezTo>
                    <a:pt x="1159" y="3835"/>
                    <a:pt x="1358" y="3761"/>
                    <a:pt x="1521" y="3611"/>
                  </a:cubicBezTo>
                  <a:cubicBezTo>
                    <a:pt x="1553" y="3548"/>
                    <a:pt x="1584" y="3548"/>
                    <a:pt x="1616" y="3548"/>
                  </a:cubicBezTo>
                  <a:cubicBezTo>
                    <a:pt x="1933" y="2471"/>
                    <a:pt x="2218" y="1363"/>
                    <a:pt x="2503" y="286"/>
                  </a:cubicBezTo>
                  <a:lnTo>
                    <a:pt x="1299" y="1"/>
                  </a:ln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5" name="Google Shape;2685;p19"/>
            <p:cNvSpPr/>
            <p:nvPr/>
          </p:nvSpPr>
          <p:spPr>
            <a:xfrm>
              <a:off x="8194385" y="4896733"/>
              <a:ext cx="442243" cy="128400"/>
            </a:xfrm>
            <a:custGeom>
              <a:avLst/>
              <a:gdLst/>
              <a:ahLst/>
              <a:cxnLst/>
              <a:rect l="l" t="t" r="r" b="b"/>
              <a:pathLst>
                <a:path w="13746" h="3991" extrusionOk="0">
                  <a:moveTo>
                    <a:pt x="603" y="0"/>
                  </a:moveTo>
                  <a:cubicBezTo>
                    <a:pt x="413" y="285"/>
                    <a:pt x="223" y="602"/>
                    <a:pt x="1" y="919"/>
                  </a:cubicBezTo>
                  <a:lnTo>
                    <a:pt x="96" y="919"/>
                  </a:lnTo>
                  <a:cubicBezTo>
                    <a:pt x="4656" y="2027"/>
                    <a:pt x="9153" y="3040"/>
                    <a:pt x="13745" y="3991"/>
                  </a:cubicBezTo>
                  <a:lnTo>
                    <a:pt x="13745" y="3452"/>
                  </a:lnTo>
                  <a:cubicBezTo>
                    <a:pt x="13735" y="3442"/>
                    <a:pt x="13728" y="3438"/>
                    <a:pt x="13724" y="3438"/>
                  </a:cubicBezTo>
                  <a:lnTo>
                    <a:pt x="13724" y="3438"/>
                  </a:lnTo>
                  <a:cubicBezTo>
                    <a:pt x="13719" y="3438"/>
                    <a:pt x="13721" y="3445"/>
                    <a:pt x="13730" y="3449"/>
                  </a:cubicBezTo>
                  <a:lnTo>
                    <a:pt x="13730" y="3449"/>
                  </a:lnTo>
                  <a:cubicBezTo>
                    <a:pt x="9333" y="2563"/>
                    <a:pt x="4810" y="1582"/>
                    <a:pt x="603"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6" name="Google Shape;2686;p19"/>
            <p:cNvSpPr/>
            <p:nvPr/>
          </p:nvSpPr>
          <p:spPr>
            <a:xfrm>
              <a:off x="8146513" y="5065862"/>
              <a:ext cx="477890" cy="130427"/>
            </a:xfrm>
            <a:custGeom>
              <a:avLst/>
              <a:gdLst/>
              <a:ahLst/>
              <a:cxnLst/>
              <a:rect l="l" t="t" r="r" b="b"/>
              <a:pathLst>
                <a:path w="14854" h="4054" extrusionOk="0">
                  <a:moveTo>
                    <a:pt x="32" y="0"/>
                  </a:moveTo>
                  <a:cubicBezTo>
                    <a:pt x="1" y="380"/>
                    <a:pt x="1" y="760"/>
                    <a:pt x="1" y="1109"/>
                  </a:cubicBezTo>
                  <a:cubicBezTo>
                    <a:pt x="4878" y="1584"/>
                    <a:pt x="9786" y="3262"/>
                    <a:pt x="14632" y="4054"/>
                  </a:cubicBezTo>
                  <a:lnTo>
                    <a:pt x="14695" y="4054"/>
                  </a:lnTo>
                  <a:cubicBezTo>
                    <a:pt x="14758" y="3801"/>
                    <a:pt x="14790" y="3547"/>
                    <a:pt x="14853" y="3294"/>
                  </a:cubicBezTo>
                  <a:cubicBezTo>
                    <a:pt x="9881" y="2217"/>
                    <a:pt x="4909" y="1330"/>
                    <a:pt x="32"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7" name="Google Shape;2687;p19"/>
            <p:cNvSpPr/>
            <p:nvPr/>
          </p:nvSpPr>
          <p:spPr>
            <a:xfrm>
              <a:off x="8341123" y="4752055"/>
              <a:ext cx="274110" cy="79498"/>
            </a:xfrm>
            <a:custGeom>
              <a:avLst/>
              <a:gdLst/>
              <a:ahLst/>
              <a:cxnLst/>
              <a:rect l="l" t="t" r="r" b="b"/>
              <a:pathLst>
                <a:path w="8520" h="2471" extrusionOk="0">
                  <a:moveTo>
                    <a:pt x="887" y="0"/>
                  </a:moveTo>
                  <a:cubicBezTo>
                    <a:pt x="570" y="190"/>
                    <a:pt x="285" y="380"/>
                    <a:pt x="0" y="602"/>
                  </a:cubicBezTo>
                  <a:cubicBezTo>
                    <a:pt x="2819" y="1267"/>
                    <a:pt x="5669" y="1932"/>
                    <a:pt x="8519" y="2470"/>
                  </a:cubicBezTo>
                  <a:cubicBezTo>
                    <a:pt x="8424" y="2217"/>
                    <a:pt x="8329" y="1964"/>
                    <a:pt x="8234" y="1679"/>
                  </a:cubicBezTo>
                  <a:cubicBezTo>
                    <a:pt x="8171" y="1774"/>
                    <a:pt x="8076" y="1805"/>
                    <a:pt x="8044" y="1805"/>
                  </a:cubicBezTo>
                  <a:cubicBezTo>
                    <a:pt x="5637" y="1299"/>
                    <a:pt x="3262" y="665"/>
                    <a:pt x="887"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8" name="Google Shape;2688;p19"/>
            <p:cNvSpPr/>
            <p:nvPr/>
          </p:nvSpPr>
          <p:spPr>
            <a:xfrm>
              <a:off x="4594765" y="3256465"/>
              <a:ext cx="1271586" cy="2194229"/>
            </a:xfrm>
            <a:custGeom>
              <a:avLst/>
              <a:gdLst/>
              <a:ahLst/>
              <a:cxnLst/>
              <a:rect l="l" t="t" r="r" b="b"/>
              <a:pathLst>
                <a:path w="39524" h="68202" extrusionOk="0">
                  <a:moveTo>
                    <a:pt x="14218" y="754"/>
                  </a:moveTo>
                  <a:cubicBezTo>
                    <a:pt x="14782" y="754"/>
                    <a:pt x="15334" y="808"/>
                    <a:pt x="15835" y="947"/>
                  </a:cubicBezTo>
                  <a:cubicBezTo>
                    <a:pt x="17798" y="1422"/>
                    <a:pt x="18305" y="2784"/>
                    <a:pt x="17418" y="5033"/>
                  </a:cubicBezTo>
                  <a:cubicBezTo>
                    <a:pt x="16785" y="5571"/>
                    <a:pt x="16056" y="5951"/>
                    <a:pt x="15265" y="6141"/>
                  </a:cubicBezTo>
                  <a:cubicBezTo>
                    <a:pt x="14920" y="6256"/>
                    <a:pt x="15018" y="6760"/>
                    <a:pt x="15322" y="6760"/>
                  </a:cubicBezTo>
                  <a:cubicBezTo>
                    <a:pt x="15353" y="6760"/>
                    <a:pt x="15387" y="6755"/>
                    <a:pt x="15423" y="6743"/>
                  </a:cubicBezTo>
                  <a:cubicBezTo>
                    <a:pt x="15708" y="6648"/>
                    <a:pt x="15930" y="6521"/>
                    <a:pt x="16215" y="6426"/>
                  </a:cubicBezTo>
                  <a:cubicBezTo>
                    <a:pt x="18400" y="13932"/>
                    <a:pt x="20838" y="21311"/>
                    <a:pt x="22485" y="28974"/>
                  </a:cubicBezTo>
                  <a:cubicBezTo>
                    <a:pt x="22508" y="29182"/>
                    <a:pt x="22666" y="29255"/>
                    <a:pt x="22823" y="29255"/>
                  </a:cubicBezTo>
                  <a:cubicBezTo>
                    <a:pt x="22882" y="29255"/>
                    <a:pt x="22940" y="29245"/>
                    <a:pt x="22992" y="29228"/>
                  </a:cubicBezTo>
                  <a:cubicBezTo>
                    <a:pt x="23024" y="29291"/>
                    <a:pt x="23119" y="29386"/>
                    <a:pt x="23277" y="29418"/>
                  </a:cubicBezTo>
                  <a:cubicBezTo>
                    <a:pt x="31891" y="31191"/>
                    <a:pt x="38573" y="41737"/>
                    <a:pt x="38351" y="50193"/>
                  </a:cubicBezTo>
                  <a:cubicBezTo>
                    <a:pt x="38098" y="59978"/>
                    <a:pt x="28091" y="66914"/>
                    <a:pt x="18907" y="67515"/>
                  </a:cubicBezTo>
                  <a:cubicBezTo>
                    <a:pt x="18623" y="67532"/>
                    <a:pt x="18341" y="67540"/>
                    <a:pt x="18060" y="67540"/>
                  </a:cubicBezTo>
                  <a:cubicBezTo>
                    <a:pt x="10327" y="67540"/>
                    <a:pt x="3489" y="61322"/>
                    <a:pt x="1900" y="53866"/>
                  </a:cubicBezTo>
                  <a:cubicBezTo>
                    <a:pt x="0" y="45126"/>
                    <a:pt x="5099" y="37240"/>
                    <a:pt x="11876" y="32426"/>
                  </a:cubicBezTo>
                  <a:lnTo>
                    <a:pt x="11908" y="32395"/>
                  </a:lnTo>
                  <a:cubicBezTo>
                    <a:pt x="12098" y="32331"/>
                    <a:pt x="12288" y="32205"/>
                    <a:pt x="12224" y="31920"/>
                  </a:cubicBezTo>
                  <a:cubicBezTo>
                    <a:pt x="9501" y="24224"/>
                    <a:pt x="8614" y="16022"/>
                    <a:pt x="6271" y="8263"/>
                  </a:cubicBezTo>
                  <a:cubicBezTo>
                    <a:pt x="6492" y="8231"/>
                    <a:pt x="6714" y="8231"/>
                    <a:pt x="6904" y="8168"/>
                  </a:cubicBezTo>
                  <a:cubicBezTo>
                    <a:pt x="7157" y="8105"/>
                    <a:pt x="7126" y="7756"/>
                    <a:pt x="6872" y="7756"/>
                  </a:cubicBezTo>
                  <a:cubicBezTo>
                    <a:pt x="6804" y="7760"/>
                    <a:pt x="6737" y="7762"/>
                    <a:pt x="6671" y="7762"/>
                  </a:cubicBezTo>
                  <a:cubicBezTo>
                    <a:pt x="4389" y="7762"/>
                    <a:pt x="3107" y="5670"/>
                    <a:pt x="4307" y="3608"/>
                  </a:cubicBezTo>
                  <a:cubicBezTo>
                    <a:pt x="4370" y="3513"/>
                    <a:pt x="4370" y="3449"/>
                    <a:pt x="4339" y="3354"/>
                  </a:cubicBezTo>
                  <a:cubicBezTo>
                    <a:pt x="5701" y="1929"/>
                    <a:pt x="9691" y="1359"/>
                    <a:pt x="11401" y="1074"/>
                  </a:cubicBezTo>
                  <a:cubicBezTo>
                    <a:pt x="12242" y="914"/>
                    <a:pt x="13248" y="754"/>
                    <a:pt x="14218" y="754"/>
                  </a:cubicBezTo>
                  <a:close/>
                  <a:moveTo>
                    <a:pt x="14150" y="1"/>
                  </a:moveTo>
                  <a:cubicBezTo>
                    <a:pt x="12715" y="1"/>
                    <a:pt x="11213" y="340"/>
                    <a:pt x="9913" y="631"/>
                  </a:cubicBezTo>
                  <a:cubicBezTo>
                    <a:pt x="8361" y="979"/>
                    <a:pt x="5099" y="1581"/>
                    <a:pt x="4022" y="3101"/>
                  </a:cubicBezTo>
                  <a:cubicBezTo>
                    <a:pt x="3927" y="3101"/>
                    <a:pt x="3864" y="3133"/>
                    <a:pt x="3832" y="3196"/>
                  </a:cubicBezTo>
                  <a:cubicBezTo>
                    <a:pt x="2217" y="5159"/>
                    <a:pt x="3674" y="8168"/>
                    <a:pt x="5954" y="8326"/>
                  </a:cubicBezTo>
                  <a:cubicBezTo>
                    <a:pt x="6587" y="12475"/>
                    <a:pt x="7664" y="16592"/>
                    <a:pt x="8582" y="20677"/>
                  </a:cubicBezTo>
                  <a:cubicBezTo>
                    <a:pt x="9406" y="24509"/>
                    <a:pt x="10166" y="28341"/>
                    <a:pt x="11528" y="32015"/>
                  </a:cubicBezTo>
                  <a:cubicBezTo>
                    <a:pt x="5637" y="35213"/>
                    <a:pt x="1520" y="41769"/>
                    <a:pt x="855" y="48387"/>
                  </a:cubicBezTo>
                  <a:cubicBezTo>
                    <a:pt x="190" y="55101"/>
                    <a:pt x="3420" y="61720"/>
                    <a:pt x="9026" y="65489"/>
                  </a:cubicBezTo>
                  <a:cubicBezTo>
                    <a:pt x="11854" y="67393"/>
                    <a:pt x="14887" y="68202"/>
                    <a:pt x="17947" y="68202"/>
                  </a:cubicBezTo>
                  <a:cubicBezTo>
                    <a:pt x="21806" y="68202"/>
                    <a:pt x="25708" y="66915"/>
                    <a:pt x="29294" y="64919"/>
                  </a:cubicBezTo>
                  <a:cubicBezTo>
                    <a:pt x="32556" y="63082"/>
                    <a:pt x="35691" y="60833"/>
                    <a:pt x="37433" y="57413"/>
                  </a:cubicBezTo>
                  <a:cubicBezTo>
                    <a:pt x="39016" y="54246"/>
                    <a:pt x="39523" y="50604"/>
                    <a:pt x="39016" y="47121"/>
                  </a:cubicBezTo>
                  <a:cubicBezTo>
                    <a:pt x="37876" y="39298"/>
                    <a:pt x="31574" y="30273"/>
                    <a:pt x="23467" y="28626"/>
                  </a:cubicBezTo>
                  <a:cubicBezTo>
                    <a:pt x="23430" y="28617"/>
                    <a:pt x="23393" y="28613"/>
                    <a:pt x="23357" y="28613"/>
                  </a:cubicBezTo>
                  <a:cubicBezTo>
                    <a:pt x="23271" y="28613"/>
                    <a:pt x="23195" y="28635"/>
                    <a:pt x="23150" y="28658"/>
                  </a:cubicBezTo>
                  <a:cubicBezTo>
                    <a:pt x="21567" y="21152"/>
                    <a:pt x="19730" y="13298"/>
                    <a:pt x="16690" y="6173"/>
                  </a:cubicBezTo>
                  <a:cubicBezTo>
                    <a:pt x="18938" y="4843"/>
                    <a:pt x="19888" y="1992"/>
                    <a:pt x="16721" y="504"/>
                  </a:cubicBezTo>
                  <a:cubicBezTo>
                    <a:pt x="15937" y="136"/>
                    <a:pt x="15057" y="1"/>
                    <a:pt x="14150"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9" name="Google Shape;2689;p19"/>
            <p:cNvSpPr/>
            <p:nvPr/>
          </p:nvSpPr>
          <p:spPr>
            <a:xfrm>
              <a:off x="4594765" y="3279211"/>
              <a:ext cx="1241022" cy="2150217"/>
            </a:xfrm>
            <a:custGeom>
              <a:avLst/>
              <a:gdLst/>
              <a:ahLst/>
              <a:cxnLst/>
              <a:rect l="l" t="t" r="r" b="b"/>
              <a:pathLst>
                <a:path w="38574" h="66834" extrusionOk="0">
                  <a:moveTo>
                    <a:pt x="15872" y="1924"/>
                  </a:moveTo>
                  <a:cubicBezTo>
                    <a:pt x="16188" y="1924"/>
                    <a:pt x="16305" y="2416"/>
                    <a:pt x="16025" y="2584"/>
                  </a:cubicBezTo>
                  <a:cubicBezTo>
                    <a:pt x="13334" y="4030"/>
                    <a:pt x="10169" y="4790"/>
                    <a:pt x="7082" y="4790"/>
                  </a:cubicBezTo>
                  <a:cubicBezTo>
                    <a:pt x="6790" y="4790"/>
                    <a:pt x="6498" y="4783"/>
                    <a:pt x="6207" y="4769"/>
                  </a:cubicBezTo>
                  <a:cubicBezTo>
                    <a:pt x="5796" y="4737"/>
                    <a:pt x="5859" y="4199"/>
                    <a:pt x="6207" y="4167"/>
                  </a:cubicBezTo>
                  <a:cubicBezTo>
                    <a:pt x="9659" y="3946"/>
                    <a:pt x="12573" y="3217"/>
                    <a:pt x="15740" y="1951"/>
                  </a:cubicBezTo>
                  <a:cubicBezTo>
                    <a:pt x="15787" y="1932"/>
                    <a:pt x="15831" y="1924"/>
                    <a:pt x="15872" y="1924"/>
                  </a:cubicBezTo>
                  <a:close/>
                  <a:moveTo>
                    <a:pt x="16405" y="30421"/>
                  </a:moveTo>
                  <a:cubicBezTo>
                    <a:pt x="17640" y="30484"/>
                    <a:pt x="18590" y="31624"/>
                    <a:pt x="18590" y="32828"/>
                  </a:cubicBezTo>
                  <a:cubicBezTo>
                    <a:pt x="18622" y="34094"/>
                    <a:pt x="17576" y="34950"/>
                    <a:pt x="16341" y="34950"/>
                  </a:cubicBezTo>
                  <a:cubicBezTo>
                    <a:pt x="16300" y="34952"/>
                    <a:pt x="16258" y="34953"/>
                    <a:pt x="16217" y="34953"/>
                  </a:cubicBezTo>
                  <a:cubicBezTo>
                    <a:pt x="15035" y="34953"/>
                    <a:pt x="14028" y="34083"/>
                    <a:pt x="13998" y="32859"/>
                  </a:cubicBezTo>
                  <a:cubicBezTo>
                    <a:pt x="13998" y="31688"/>
                    <a:pt x="14916" y="30516"/>
                    <a:pt x="16151" y="30516"/>
                  </a:cubicBezTo>
                  <a:lnTo>
                    <a:pt x="16183" y="30516"/>
                  </a:lnTo>
                  <a:cubicBezTo>
                    <a:pt x="16215" y="30453"/>
                    <a:pt x="16278" y="30421"/>
                    <a:pt x="16405" y="30421"/>
                  </a:cubicBezTo>
                  <a:close/>
                  <a:moveTo>
                    <a:pt x="33647" y="40809"/>
                  </a:moveTo>
                  <a:cubicBezTo>
                    <a:pt x="33811" y="40809"/>
                    <a:pt x="33973" y="40893"/>
                    <a:pt x="34044" y="41093"/>
                  </a:cubicBezTo>
                  <a:cubicBezTo>
                    <a:pt x="35755" y="46034"/>
                    <a:pt x="36546" y="51861"/>
                    <a:pt x="33728" y="56579"/>
                  </a:cubicBezTo>
                  <a:cubicBezTo>
                    <a:pt x="31353" y="60538"/>
                    <a:pt x="26951" y="62881"/>
                    <a:pt x="22390" y="63768"/>
                  </a:cubicBezTo>
                  <a:cubicBezTo>
                    <a:pt x="21089" y="64028"/>
                    <a:pt x="19726" y="64174"/>
                    <a:pt x="18358" y="64174"/>
                  </a:cubicBezTo>
                  <a:cubicBezTo>
                    <a:pt x="15064" y="64174"/>
                    <a:pt x="11745" y="63329"/>
                    <a:pt x="9216" y="61203"/>
                  </a:cubicBezTo>
                  <a:cubicBezTo>
                    <a:pt x="7189" y="59493"/>
                    <a:pt x="5891" y="57181"/>
                    <a:pt x="4814" y="54806"/>
                  </a:cubicBezTo>
                  <a:cubicBezTo>
                    <a:pt x="3895" y="52779"/>
                    <a:pt x="2882" y="50752"/>
                    <a:pt x="3230" y="48504"/>
                  </a:cubicBezTo>
                  <a:cubicBezTo>
                    <a:pt x="3072" y="48472"/>
                    <a:pt x="2977" y="48219"/>
                    <a:pt x="3199" y="48092"/>
                  </a:cubicBezTo>
                  <a:cubicBezTo>
                    <a:pt x="5246" y="46717"/>
                    <a:pt x="7568" y="46319"/>
                    <a:pt x="9948" y="46319"/>
                  </a:cubicBezTo>
                  <a:cubicBezTo>
                    <a:pt x="12281" y="46319"/>
                    <a:pt x="14670" y="46701"/>
                    <a:pt x="16911" y="46920"/>
                  </a:cubicBezTo>
                  <a:cubicBezTo>
                    <a:pt x="17843" y="47010"/>
                    <a:pt x="18764" y="47064"/>
                    <a:pt x="19676" y="47064"/>
                  </a:cubicBezTo>
                  <a:cubicBezTo>
                    <a:pt x="21986" y="47064"/>
                    <a:pt x="24232" y="46716"/>
                    <a:pt x="26412" y="45717"/>
                  </a:cubicBezTo>
                  <a:cubicBezTo>
                    <a:pt x="28882" y="44609"/>
                    <a:pt x="31036" y="42867"/>
                    <a:pt x="33094" y="41188"/>
                  </a:cubicBezTo>
                  <a:cubicBezTo>
                    <a:pt x="33126" y="41188"/>
                    <a:pt x="33158" y="41125"/>
                    <a:pt x="33189" y="41125"/>
                  </a:cubicBezTo>
                  <a:cubicBezTo>
                    <a:pt x="33241" y="40934"/>
                    <a:pt x="33446" y="40809"/>
                    <a:pt x="33647" y="40809"/>
                  </a:cubicBezTo>
                  <a:close/>
                  <a:moveTo>
                    <a:pt x="14346" y="1"/>
                  </a:moveTo>
                  <a:cubicBezTo>
                    <a:pt x="13378" y="1"/>
                    <a:pt x="12361" y="175"/>
                    <a:pt x="11496" y="335"/>
                  </a:cubicBezTo>
                  <a:cubicBezTo>
                    <a:pt x="9818" y="589"/>
                    <a:pt x="5796" y="1159"/>
                    <a:pt x="4465" y="2616"/>
                  </a:cubicBezTo>
                  <a:cubicBezTo>
                    <a:pt x="4465" y="2711"/>
                    <a:pt x="4465" y="2774"/>
                    <a:pt x="4434" y="2869"/>
                  </a:cubicBezTo>
                  <a:cubicBezTo>
                    <a:pt x="3233" y="4901"/>
                    <a:pt x="4517" y="7023"/>
                    <a:pt x="6801" y="7023"/>
                  </a:cubicBezTo>
                  <a:cubicBezTo>
                    <a:pt x="6866" y="7023"/>
                    <a:pt x="6932" y="7021"/>
                    <a:pt x="6999" y="7018"/>
                  </a:cubicBezTo>
                  <a:cubicBezTo>
                    <a:pt x="7221" y="7018"/>
                    <a:pt x="7221" y="7334"/>
                    <a:pt x="7031" y="7398"/>
                  </a:cubicBezTo>
                  <a:cubicBezTo>
                    <a:pt x="6809" y="7493"/>
                    <a:pt x="6587" y="7524"/>
                    <a:pt x="6397" y="7524"/>
                  </a:cubicBezTo>
                  <a:cubicBezTo>
                    <a:pt x="8741" y="15346"/>
                    <a:pt x="9596" y="23485"/>
                    <a:pt x="12351" y="31181"/>
                  </a:cubicBezTo>
                  <a:cubicBezTo>
                    <a:pt x="12446" y="31434"/>
                    <a:pt x="12256" y="31593"/>
                    <a:pt x="12034" y="31656"/>
                  </a:cubicBezTo>
                  <a:lnTo>
                    <a:pt x="11971" y="31688"/>
                  </a:lnTo>
                  <a:cubicBezTo>
                    <a:pt x="5131" y="36596"/>
                    <a:pt x="0" y="44450"/>
                    <a:pt x="1900" y="53159"/>
                  </a:cubicBezTo>
                  <a:cubicBezTo>
                    <a:pt x="3520" y="60615"/>
                    <a:pt x="10329" y="66833"/>
                    <a:pt x="18060" y="66833"/>
                  </a:cubicBezTo>
                  <a:cubicBezTo>
                    <a:pt x="18341" y="66833"/>
                    <a:pt x="18623" y="66825"/>
                    <a:pt x="18907" y="66808"/>
                  </a:cubicBezTo>
                  <a:cubicBezTo>
                    <a:pt x="28091" y="66207"/>
                    <a:pt x="38098" y="59271"/>
                    <a:pt x="38351" y="49486"/>
                  </a:cubicBezTo>
                  <a:cubicBezTo>
                    <a:pt x="38573" y="40967"/>
                    <a:pt x="31891" y="30484"/>
                    <a:pt x="23277" y="28711"/>
                  </a:cubicBezTo>
                  <a:cubicBezTo>
                    <a:pt x="23150" y="28711"/>
                    <a:pt x="23055" y="28616"/>
                    <a:pt x="23119" y="28457"/>
                  </a:cubicBezTo>
                  <a:lnTo>
                    <a:pt x="23119" y="28457"/>
                  </a:lnTo>
                  <a:cubicBezTo>
                    <a:pt x="23047" y="28488"/>
                    <a:pt x="22969" y="28506"/>
                    <a:pt x="22895" y="28506"/>
                  </a:cubicBezTo>
                  <a:cubicBezTo>
                    <a:pt x="22739" y="28506"/>
                    <a:pt x="22602" y="28429"/>
                    <a:pt x="22580" y="28236"/>
                  </a:cubicBezTo>
                  <a:cubicBezTo>
                    <a:pt x="20965" y="20540"/>
                    <a:pt x="18463" y="13193"/>
                    <a:pt x="16341" y="5656"/>
                  </a:cubicBezTo>
                  <a:cubicBezTo>
                    <a:pt x="16088" y="5782"/>
                    <a:pt x="15803" y="5909"/>
                    <a:pt x="15550" y="5972"/>
                  </a:cubicBezTo>
                  <a:cubicBezTo>
                    <a:pt x="15509" y="5985"/>
                    <a:pt x="15471" y="5991"/>
                    <a:pt x="15435" y="5991"/>
                  </a:cubicBezTo>
                  <a:cubicBezTo>
                    <a:pt x="15112" y="5991"/>
                    <a:pt x="15020" y="5517"/>
                    <a:pt x="15391" y="5402"/>
                  </a:cubicBezTo>
                  <a:cubicBezTo>
                    <a:pt x="16183" y="5181"/>
                    <a:pt x="16880" y="4832"/>
                    <a:pt x="17513" y="4294"/>
                  </a:cubicBezTo>
                  <a:cubicBezTo>
                    <a:pt x="18432" y="2077"/>
                    <a:pt x="17925" y="684"/>
                    <a:pt x="15930" y="209"/>
                  </a:cubicBezTo>
                  <a:cubicBezTo>
                    <a:pt x="15444" y="58"/>
                    <a:pt x="14903" y="1"/>
                    <a:pt x="14346"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0" name="Google Shape;2690;p19"/>
            <p:cNvSpPr/>
            <p:nvPr/>
          </p:nvSpPr>
          <p:spPr>
            <a:xfrm>
              <a:off x="4690542" y="4592030"/>
              <a:ext cx="1081028" cy="750810"/>
            </a:xfrm>
            <a:custGeom>
              <a:avLst/>
              <a:gdLst/>
              <a:ahLst/>
              <a:cxnLst/>
              <a:rect l="l" t="t" r="r" b="b"/>
              <a:pathLst>
                <a:path w="33601" h="23337" extrusionOk="0">
                  <a:moveTo>
                    <a:pt x="30497" y="1206"/>
                  </a:moveTo>
                  <a:cubicBezTo>
                    <a:pt x="32049" y="5671"/>
                    <a:pt x="32746" y="10770"/>
                    <a:pt x="30307" y="15108"/>
                  </a:cubicBezTo>
                  <a:cubicBezTo>
                    <a:pt x="28249" y="18750"/>
                    <a:pt x="24354" y="21030"/>
                    <a:pt x="20395" y="22075"/>
                  </a:cubicBezTo>
                  <a:cubicBezTo>
                    <a:pt x="18812" y="22480"/>
                    <a:pt x="17129" y="22714"/>
                    <a:pt x="15452" y="22714"/>
                  </a:cubicBezTo>
                  <a:cubicBezTo>
                    <a:pt x="12800" y="22714"/>
                    <a:pt x="10160" y="22130"/>
                    <a:pt x="7949" y="20714"/>
                  </a:cubicBezTo>
                  <a:cubicBezTo>
                    <a:pt x="4117" y="18339"/>
                    <a:pt x="760" y="12195"/>
                    <a:pt x="760" y="7729"/>
                  </a:cubicBezTo>
                  <a:cubicBezTo>
                    <a:pt x="760" y="7698"/>
                    <a:pt x="760" y="7666"/>
                    <a:pt x="728" y="7603"/>
                  </a:cubicBezTo>
                  <a:cubicBezTo>
                    <a:pt x="2795" y="6772"/>
                    <a:pt x="4836" y="6515"/>
                    <a:pt x="6875" y="6515"/>
                  </a:cubicBezTo>
                  <a:cubicBezTo>
                    <a:pt x="10183" y="6515"/>
                    <a:pt x="13487" y="7192"/>
                    <a:pt x="16893" y="7192"/>
                  </a:cubicBezTo>
                  <a:cubicBezTo>
                    <a:pt x="17466" y="7192"/>
                    <a:pt x="18042" y="7173"/>
                    <a:pt x="18621" y="7128"/>
                  </a:cubicBezTo>
                  <a:cubicBezTo>
                    <a:pt x="23245" y="6748"/>
                    <a:pt x="27045" y="4088"/>
                    <a:pt x="30497" y="1206"/>
                  </a:cubicBezTo>
                  <a:close/>
                  <a:moveTo>
                    <a:pt x="30686" y="0"/>
                  </a:moveTo>
                  <a:cubicBezTo>
                    <a:pt x="30499" y="0"/>
                    <a:pt x="30322" y="116"/>
                    <a:pt x="30339" y="287"/>
                  </a:cubicBezTo>
                  <a:cubicBezTo>
                    <a:pt x="30307" y="287"/>
                    <a:pt x="30276" y="287"/>
                    <a:pt x="30212" y="319"/>
                  </a:cubicBezTo>
                  <a:cubicBezTo>
                    <a:pt x="28154" y="2029"/>
                    <a:pt x="26032" y="3771"/>
                    <a:pt x="23562" y="4879"/>
                  </a:cubicBezTo>
                  <a:cubicBezTo>
                    <a:pt x="21382" y="5879"/>
                    <a:pt x="19136" y="6226"/>
                    <a:pt x="16825" y="6226"/>
                  </a:cubicBezTo>
                  <a:cubicBezTo>
                    <a:pt x="15914" y="6226"/>
                    <a:pt x="14993" y="6172"/>
                    <a:pt x="14061" y="6083"/>
                  </a:cubicBezTo>
                  <a:cubicBezTo>
                    <a:pt x="11820" y="5879"/>
                    <a:pt x="9432" y="5505"/>
                    <a:pt x="7099" y="5505"/>
                  </a:cubicBezTo>
                  <a:cubicBezTo>
                    <a:pt x="4718" y="5505"/>
                    <a:pt x="2396" y="5895"/>
                    <a:pt x="348" y="7254"/>
                  </a:cubicBezTo>
                  <a:cubicBezTo>
                    <a:pt x="127" y="7381"/>
                    <a:pt x="222" y="7603"/>
                    <a:pt x="380" y="7666"/>
                  </a:cubicBezTo>
                  <a:cubicBezTo>
                    <a:pt x="0" y="9915"/>
                    <a:pt x="1045" y="11941"/>
                    <a:pt x="1964" y="13968"/>
                  </a:cubicBezTo>
                  <a:cubicBezTo>
                    <a:pt x="3009" y="16343"/>
                    <a:pt x="4275" y="18655"/>
                    <a:pt x="6334" y="20365"/>
                  </a:cubicBezTo>
                  <a:cubicBezTo>
                    <a:pt x="8885" y="22491"/>
                    <a:pt x="12179" y="23336"/>
                    <a:pt x="15479" y="23336"/>
                  </a:cubicBezTo>
                  <a:cubicBezTo>
                    <a:pt x="16849" y="23336"/>
                    <a:pt x="18221" y="23191"/>
                    <a:pt x="19540" y="22931"/>
                  </a:cubicBezTo>
                  <a:cubicBezTo>
                    <a:pt x="23974" y="22075"/>
                    <a:pt x="28312" y="19700"/>
                    <a:pt x="30751" y="15773"/>
                  </a:cubicBezTo>
                  <a:cubicBezTo>
                    <a:pt x="33601" y="11055"/>
                    <a:pt x="32809" y="5228"/>
                    <a:pt x="31067" y="287"/>
                  </a:cubicBezTo>
                  <a:cubicBezTo>
                    <a:pt x="31009" y="84"/>
                    <a:pt x="30844" y="0"/>
                    <a:pt x="30686"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1" name="Google Shape;2691;p19"/>
            <p:cNvSpPr/>
            <p:nvPr/>
          </p:nvSpPr>
          <p:spPr>
            <a:xfrm>
              <a:off x="4713963" y="4630798"/>
              <a:ext cx="1029102" cy="690776"/>
            </a:xfrm>
            <a:custGeom>
              <a:avLst/>
              <a:gdLst/>
              <a:ahLst/>
              <a:cxnLst/>
              <a:rect l="l" t="t" r="r" b="b"/>
              <a:pathLst>
                <a:path w="31987" h="21471" extrusionOk="0">
                  <a:moveTo>
                    <a:pt x="29769" y="1"/>
                  </a:moveTo>
                  <a:cubicBezTo>
                    <a:pt x="26317" y="2883"/>
                    <a:pt x="22517" y="5543"/>
                    <a:pt x="17893" y="5891"/>
                  </a:cubicBezTo>
                  <a:cubicBezTo>
                    <a:pt x="17314" y="5936"/>
                    <a:pt x="16738" y="5955"/>
                    <a:pt x="16165" y="5955"/>
                  </a:cubicBezTo>
                  <a:cubicBezTo>
                    <a:pt x="12759" y="5955"/>
                    <a:pt x="9455" y="5278"/>
                    <a:pt x="6147" y="5278"/>
                  </a:cubicBezTo>
                  <a:cubicBezTo>
                    <a:pt x="4108" y="5278"/>
                    <a:pt x="2067" y="5535"/>
                    <a:pt x="0" y="6366"/>
                  </a:cubicBezTo>
                  <a:cubicBezTo>
                    <a:pt x="32" y="6398"/>
                    <a:pt x="32" y="6461"/>
                    <a:pt x="32" y="6493"/>
                  </a:cubicBezTo>
                  <a:cubicBezTo>
                    <a:pt x="32" y="10958"/>
                    <a:pt x="3421" y="17102"/>
                    <a:pt x="7221" y="19477"/>
                  </a:cubicBezTo>
                  <a:cubicBezTo>
                    <a:pt x="9419" y="20884"/>
                    <a:pt x="12039" y="21470"/>
                    <a:pt x="14675" y="21470"/>
                  </a:cubicBezTo>
                  <a:cubicBezTo>
                    <a:pt x="16369" y="21470"/>
                    <a:pt x="18069" y="21228"/>
                    <a:pt x="19667" y="20807"/>
                  </a:cubicBezTo>
                  <a:cubicBezTo>
                    <a:pt x="23626" y="19825"/>
                    <a:pt x="27521" y="17545"/>
                    <a:pt x="29579" y="13903"/>
                  </a:cubicBezTo>
                  <a:cubicBezTo>
                    <a:pt x="31986" y="9565"/>
                    <a:pt x="31321" y="4498"/>
                    <a:pt x="29769"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2" name="Google Shape;2692;p19"/>
            <p:cNvSpPr/>
            <p:nvPr/>
          </p:nvSpPr>
          <p:spPr>
            <a:xfrm>
              <a:off x="5045080" y="4255863"/>
              <a:ext cx="148798" cy="149795"/>
            </a:xfrm>
            <a:custGeom>
              <a:avLst/>
              <a:gdLst/>
              <a:ahLst/>
              <a:cxnLst/>
              <a:rect l="l" t="t" r="r" b="b"/>
              <a:pathLst>
                <a:path w="4625" h="4656" extrusionOk="0">
                  <a:moveTo>
                    <a:pt x="2186" y="571"/>
                  </a:moveTo>
                  <a:cubicBezTo>
                    <a:pt x="2218" y="602"/>
                    <a:pt x="2313" y="634"/>
                    <a:pt x="2344" y="697"/>
                  </a:cubicBezTo>
                  <a:cubicBezTo>
                    <a:pt x="3453" y="792"/>
                    <a:pt x="3959" y="1742"/>
                    <a:pt x="3928" y="2629"/>
                  </a:cubicBezTo>
                  <a:cubicBezTo>
                    <a:pt x="3896" y="3294"/>
                    <a:pt x="3453" y="4022"/>
                    <a:pt x="2344" y="4022"/>
                  </a:cubicBezTo>
                  <a:cubicBezTo>
                    <a:pt x="1426" y="4022"/>
                    <a:pt x="824" y="3547"/>
                    <a:pt x="761" y="2756"/>
                  </a:cubicBezTo>
                  <a:cubicBezTo>
                    <a:pt x="634" y="1901"/>
                    <a:pt x="1141" y="856"/>
                    <a:pt x="2186" y="571"/>
                  </a:cubicBezTo>
                  <a:close/>
                  <a:moveTo>
                    <a:pt x="2408" y="1"/>
                  </a:moveTo>
                  <a:cubicBezTo>
                    <a:pt x="2344" y="1"/>
                    <a:pt x="2218" y="64"/>
                    <a:pt x="2186" y="127"/>
                  </a:cubicBezTo>
                  <a:cubicBezTo>
                    <a:pt x="1616" y="127"/>
                    <a:pt x="1109" y="381"/>
                    <a:pt x="729" y="761"/>
                  </a:cubicBezTo>
                  <a:cubicBezTo>
                    <a:pt x="254" y="1236"/>
                    <a:pt x="1" y="1869"/>
                    <a:pt x="1" y="2502"/>
                  </a:cubicBezTo>
                  <a:cubicBezTo>
                    <a:pt x="1" y="3072"/>
                    <a:pt x="191" y="3579"/>
                    <a:pt x="603" y="3959"/>
                  </a:cubicBezTo>
                  <a:cubicBezTo>
                    <a:pt x="1046" y="4403"/>
                    <a:pt x="1679" y="4656"/>
                    <a:pt x="2313" y="4656"/>
                  </a:cubicBezTo>
                  <a:cubicBezTo>
                    <a:pt x="2978" y="4656"/>
                    <a:pt x="3611" y="4371"/>
                    <a:pt x="4054" y="3927"/>
                  </a:cubicBezTo>
                  <a:cubicBezTo>
                    <a:pt x="4435" y="3547"/>
                    <a:pt x="4625" y="3041"/>
                    <a:pt x="4625" y="2471"/>
                  </a:cubicBezTo>
                  <a:cubicBezTo>
                    <a:pt x="4625" y="1204"/>
                    <a:pt x="3643" y="96"/>
                    <a:pt x="240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3" name="Google Shape;2693;p19"/>
            <p:cNvSpPr/>
            <p:nvPr/>
          </p:nvSpPr>
          <p:spPr>
            <a:xfrm>
              <a:off x="5044082" y="4271144"/>
              <a:ext cx="148766" cy="115178"/>
            </a:xfrm>
            <a:custGeom>
              <a:avLst/>
              <a:gdLst/>
              <a:ahLst/>
              <a:cxnLst/>
              <a:rect l="l" t="t" r="r" b="b"/>
              <a:pathLst>
                <a:path w="4624" h="3580" extrusionOk="0">
                  <a:moveTo>
                    <a:pt x="2364" y="775"/>
                  </a:moveTo>
                  <a:cubicBezTo>
                    <a:pt x="2409" y="775"/>
                    <a:pt x="2455" y="781"/>
                    <a:pt x="2502" y="792"/>
                  </a:cubicBezTo>
                  <a:cubicBezTo>
                    <a:pt x="2692" y="856"/>
                    <a:pt x="2597" y="1077"/>
                    <a:pt x="2439" y="1109"/>
                  </a:cubicBezTo>
                  <a:cubicBezTo>
                    <a:pt x="2217" y="1109"/>
                    <a:pt x="2059" y="1236"/>
                    <a:pt x="1932" y="1426"/>
                  </a:cubicBezTo>
                  <a:cubicBezTo>
                    <a:pt x="1805" y="1647"/>
                    <a:pt x="1805" y="1901"/>
                    <a:pt x="1964" y="2059"/>
                  </a:cubicBezTo>
                  <a:cubicBezTo>
                    <a:pt x="2038" y="2133"/>
                    <a:pt x="1996" y="2247"/>
                    <a:pt x="1929" y="2247"/>
                  </a:cubicBezTo>
                  <a:cubicBezTo>
                    <a:pt x="1910" y="2247"/>
                    <a:pt x="1889" y="2238"/>
                    <a:pt x="1869" y="2217"/>
                  </a:cubicBezTo>
                  <a:cubicBezTo>
                    <a:pt x="1552" y="2027"/>
                    <a:pt x="1489" y="1679"/>
                    <a:pt x="1615" y="1331"/>
                  </a:cubicBezTo>
                  <a:cubicBezTo>
                    <a:pt x="1754" y="1053"/>
                    <a:pt x="2039" y="775"/>
                    <a:pt x="2364" y="775"/>
                  </a:cubicBezTo>
                  <a:close/>
                  <a:moveTo>
                    <a:pt x="2185" y="1"/>
                  </a:moveTo>
                  <a:cubicBezTo>
                    <a:pt x="222" y="539"/>
                    <a:pt x="0" y="3579"/>
                    <a:pt x="2344" y="3579"/>
                  </a:cubicBezTo>
                  <a:cubicBezTo>
                    <a:pt x="4624" y="3579"/>
                    <a:pt x="4434" y="444"/>
                    <a:pt x="2375" y="127"/>
                  </a:cubicBezTo>
                  <a:cubicBezTo>
                    <a:pt x="2280" y="96"/>
                    <a:pt x="2249" y="64"/>
                    <a:pt x="2185"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4" name="Google Shape;2694;p19"/>
            <p:cNvSpPr/>
            <p:nvPr/>
          </p:nvSpPr>
          <p:spPr>
            <a:xfrm>
              <a:off x="5091954" y="4294695"/>
              <a:ext cx="38768" cy="47744"/>
            </a:xfrm>
            <a:custGeom>
              <a:avLst/>
              <a:gdLst/>
              <a:ahLst/>
              <a:cxnLst/>
              <a:rect l="l" t="t" r="r" b="b"/>
              <a:pathLst>
                <a:path w="1205" h="1484" extrusionOk="0">
                  <a:moveTo>
                    <a:pt x="828" y="0"/>
                  </a:moveTo>
                  <a:cubicBezTo>
                    <a:pt x="501" y="0"/>
                    <a:pt x="239" y="268"/>
                    <a:pt x="159" y="535"/>
                  </a:cubicBezTo>
                  <a:cubicBezTo>
                    <a:pt x="1" y="852"/>
                    <a:pt x="96" y="1264"/>
                    <a:pt x="412" y="1454"/>
                  </a:cubicBezTo>
                  <a:cubicBezTo>
                    <a:pt x="426" y="1474"/>
                    <a:pt x="443" y="1483"/>
                    <a:pt x="460" y="1483"/>
                  </a:cubicBezTo>
                  <a:cubicBezTo>
                    <a:pt x="522" y="1483"/>
                    <a:pt x="589" y="1370"/>
                    <a:pt x="539" y="1295"/>
                  </a:cubicBezTo>
                  <a:cubicBezTo>
                    <a:pt x="381" y="1105"/>
                    <a:pt x="412" y="852"/>
                    <a:pt x="476" y="662"/>
                  </a:cubicBezTo>
                  <a:cubicBezTo>
                    <a:pt x="571" y="472"/>
                    <a:pt x="729" y="377"/>
                    <a:pt x="951" y="345"/>
                  </a:cubicBezTo>
                  <a:cubicBezTo>
                    <a:pt x="1109" y="345"/>
                    <a:pt x="1204" y="124"/>
                    <a:pt x="1014" y="29"/>
                  </a:cubicBezTo>
                  <a:cubicBezTo>
                    <a:pt x="950" y="9"/>
                    <a:pt x="888" y="0"/>
                    <a:pt x="828"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5" name="Google Shape;2695;p19"/>
            <p:cNvSpPr/>
            <p:nvPr/>
          </p:nvSpPr>
          <p:spPr>
            <a:xfrm>
              <a:off x="4785289" y="3341110"/>
              <a:ext cx="335077" cy="92206"/>
            </a:xfrm>
            <a:custGeom>
              <a:avLst/>
              <a:gdLst/>
              <a:ahLst/>
              <a:cxnLst/>
              <a:rect l="l" t="t" r="r" b="b"/>
              <a:pathLst>
                <a:path w="10415" h="2866" extrusionOk="0">
                  <a:moveTo>
                    <a:pt x="9973" y="0"/>
                  </a:moveTo>
                  <a:cubicBezTo>
                    <a:pt x="9934" y="0"/>
                    <a:pt x="9893" y="8"/>
                    <a:pt x="9849" y="27"/>
                  </a:cubicBezTo>
                  <a:cubicBezTo>
                    <a:pt x="6682" y="1293"/>
                    <a:pt x="3737" y="2053"/>
                    <a:pt x="349" y="2243"/>
                  </a:cubicBezTo>
                  <a:cubicBezTo>
                    <a:pt x="0" y="2275"/>
                    <a:pt x="0" y="2845"/>
                    <a:pt x="349" y="2845"/>
                  </a:cubicBezTo>
                  <a:cubicBezTo>
                    <a:pt x="637" y="2859"/>
                    <a:pt x="926" y="2866"/>
                    <a:pt x="1216" y="2866"/>
                  </a:cubicBezTo>
                  <a:cubicBezTo>
                    <a:pt x="4273" y="2866"/>
                    <a:pt x="7415" y="2106"/>
                    <a:pt x="10134" y="660"/>
                  </a:cubicBezTo>
                  <a:cubicBezTo>
                    <a:pt x="10415" y="492"/>
                    <a:pt x="10273" y="0"/>
                    <a:pt x="9973"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6" name="Google Shape;2696;p19"/>
            <p:cNvSpPr/>
            <p:nvPr/>
          </p:nvSpPr>
          <p:spPr>
            <a:xfrm>
              <a:off x="5283894" y="4449057"/>
              <a:ext cx="179973" cy="147382"/>
            </a:xfrm>
            <a:custGeom>
              <a:avLst/>
              <a:gdLst/>
              <a:ahLst/>
              <a:cxnLst/>
              <a:rect l="l" t="t" r="r" b="b"/>
              <a:pathLst>
                <a:path w="5594" h="4581" extrusionOk="0">
                  <a:moveTo>
                    <a:pt x="3363" y="639"/>
                  </a:moveTo>
                  <a:cubicBezTo>
                    <a:pt x="3961" y="639"/>
                    <a:pt x="4555" y="1037"/>
                    <a:pt x="4770" y="1596"/>
                  </a:cubicBezTo>
                  <a:cubicBezTo>
                    <a:pt x="4810" y="1753"/>
                    <a:pt x="4679" y="1861"/>
                    <a:pt x="4552" y="1861"/>
                  </a:cubicBezTo>
                  <a:cubicBezTo>
                    <a:pt x="4473" y="1861"/>
                    <a:pt x="4395" y="1820"/>
                    <a:pt x="4359" y="1723"/>
                  </a:cubicBezTo>
                  <a:cubicBezTo>
                    <a:pt x="4186" y="1292"/>
                    <a:pt x="3765" y="1052"/>
                    <a:pt x="3324" y="1052"/>
                  </a:cubicBezTo>
                  <a:cubicBezTo>
                    <a:pt x="3116" y="1052"/>
                    <a:pt x="2904" y="1105"/>
                    <a:pt x="2712" y="1216"/>
                  </a:cubicBezTo>
                  <a:cubicBezTo>
                    <a:pt x="2688" y="1230"/>
                    <a:pt x="2664" y="1237"/>
                    <a:pt x="2641" y="1237"/>
                  </a:cubicBezTo>
                  <a:cubicBezTo>
                    <a:pt x="2513" y="1237"/>
                    <a:pt x="2419" y="1038"/>
                    <a:pt x="2554" y="931"/>
                  </a:cubicBezTo>
                  <a:cubicBezTo>
                    <a:pt x="2798" y="728"/>
                    <a:pt x="3081" y="639"/>
                    <a:pt x="3363" y="639"/>
                  </a:cubicBezTo>
                  <a:close/>
                  <a:moveTo>
                    <a:pt x="3149" y="1"/>
                  </a:moveTo>
                  <a:cubicBezTo>
                    <a:pt x="1514" y="1"/>
                    <a:pt x="0" y="1438"/>
                    <a:pt x="1033" y="3275"/>
                  </a:cubicBezTo>
                  <a:cubicBezTo>
                    <a:pt x="1461" y="4039"/>
                    <a:pt x="2271" y="4580"/>
                    <a:pt x="3113" y="4580"/>
                  </a:cubicBezTo>
                  <a:cubicBezTo>
                    <a:pt x="3457" y="4580"/>
                    <a:pt x="3807" y="4490"/>
                    <a:pt x="4137" y="4288"/>
                  </a:cubicBezTo>
                  <a:cubicBezTo>
                    <a:pt x="5404" y="3560"/>
                    <a:pt x="5594" y="2008"/>
                    <a:pt x="5150" y="741"/>
                  </a:cubicBezTo>
                  <a:lnTo>
                    <a:pt x="5150" y="709"/>
                  </a:lnTo>
                  <a:cubicBezTo>
                    <a:pt x="5132" y="719"/>
                    <a:pt x="5111" y="722"/>
                    <a:pt x="5088" y="722"/>
                  </a:cubicBezTo>
                  <a:cubicBezTo>
                    <a:pt x="5034" y="722"/>
                    <a:pt x="4974" y="700"/>
                    <a:pt x="4929" y="678"/>
                  </a:cubicBezTo>
                  <a:cubicBezTo>
                    <a:pt x="4406" y="207"/>
                    <a:pt x="3769" y="1"/>
                    <a:pt x="3149"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7" name="Google Shape;2697;p19"/>
            <p:cNvSpPr/>
            <p:nvPr/>
          </p:nvSpPr>
          <p:spPr>
            <a:xfrm>
              <a:off x="5277395" y="4425989"/>
              <a:ext cx="201754" cy="190107"/>
            </a:xfrm>
            <a:custGeom>
              <a:avLst/>
              <a:gdLst/>
              <a:ahLst/>
              <a:cxnLst/>
              <a:rect l="l" t="t" r="r" b="b"/>
              <a:pathLst>
                <a:path w="6271" h="5909" extrusionOk="0">
                  <a:moveTo>
                    <a:pt x="3378" y="724"/>
                  </a:moveTo>
                  <a:cubicBezTo>
                    <a:pt x="3957" y="724"/>
                    <a:pt x="4555" y="911"/>
                    <a:pt x="5067" y="1363"/>
                  </a:cubicBezTo>
                  <a:cubicBezTo>
                    <a:pt x="5099" y="1426"/>
                    <a:pt x="5162" y="1458"/>
                    <a:pt x="5257" y="1458"/>
                  </a:cubicBezTo>
                  <a:cubicBezTo>
                    <a:pt x="5733" y="2598"/>
                    <a:pt x="5606" y="4182"/>
                    <a:pt x="4307" y="4973"/>
                  </a:cubicBezTo>
                  <a:cubicBezTo>
                    <a:pt x="4022" y="5156"/>
                    <a:pt x="3711" y="5248"/>
                    <a:pt x="3391" y="5248"/>
                  </a:cubicBezTo>
                  <a:cubicBezTo>
                    <a:pt x="3213" y="5248"/>
                    <a:pt x="3032" y="5220"/>
                    <a:pt x="2851" y="5163"/>
                  </a:cubicBezTo>
                  <a:cubicBezTo>
                    <a:pt x="2217" y="5005"/>
                    <a:pt x="1616" y="4530"/>
                    <a:pt x="1299" y="3960"/>
                  </a:cubicBezTo>
                  <a:cubicBezTo>
                    <a:pt x="729" y="2946"/>
                    <a:pt x="887" y="1965"/>
                    <a:pt x="1679" y="1300"/>
                  </a:cubicBezTo>
                  <a:cubicBezTo>
                    <a:pt x="2127" y="951"/>
                    <a:pt x="2741" y="724"/>
                    <a:pt x="3378" y="724"/>
                  </a:cubicBezTo>
                  <a:close/>
                  <a:moveTo>
                    <a:pt x="3428" y="1"/>
                  </a:moveTo>
                  <a:cubicBezTo>
                    <a:pt x="2785" y="1"/>
                    <a:pt x="2140" y="187"/>
                    <a:pt x="1616" y="508"/>
                  </a:cubicBezTo>
                  <a:cubicBezTo>
                    <a:pt x="349" y="1300"/>
                    <a:pt x="0" y="2915"/>
                    <a:pt x="792" y="4308"/>
                  </a:cubicBezTo>
                  <a:cubicBezTo>
                    <a:pt x="887" y="4498"/>
                    <a:pt x="1045" y="4688"/>
                    <a:pt x="1204" y="4910"/>
                  </a:cubicBezTo>
                  <a:cubicBezTo>
                    <a:pt x="1750" y="5499"/>
                    <a:pt x="2551" y="5908"/>
                    <a:pt x="3381" y="5908"/>
                  </a:cubicBezTo>
                  <a:cubicBezTo>
                    <a:pt x="3754" y="5908"/>
                    <a:pt x="4133" y="5825"/>
                    <a:pt x="4497" y="5638"/>
                  </a:cubicBezTo>
                  <a:cubicBezTo>
                    <a:pt x="5257" y="5258"/>
                    <a:pt x="5923" y="4340"/>
                    <a:pt x="6113" y="3390"/>
                  </a:cubicBezTo>
                  <a:cubicBezTo>
                    <a:pt x="6271" y="2598"/>
                    <a:pt x="6113" y="1838"/>
                    <a:pt x="5637" y="1300"/>
                  </a:cubicBezTo>
                  <a:lnTo>
                    <a:pt x="5606" y="1268"/>
                  </a:lnTo>
                  <a:cubicBezTo>
                    <a:pt x="5637" y="1173"/>
                    <a:pt x="5606" y="1078"/>
                    <a:pt x="5574" y="983"/>
                  </a:cubicBezTo>
                  <a:cubicBezTo>
                    <a:pt x="5542" y="951"/>
                    <a:pt x="5479" y="920"/>
                    <a:pt x="5479" y="856"/>
                  </a:cubicBezTo>
                  <a:cubicBezTo>
                    <a:pt x="4932" y="258"/>
                    <a:pt x="4182" y="1"/>
                    <a:pt x="342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8" name="Google Shape;2698;p19"/>
            <p:cNvSpPr/>
            <p:nvPr/>
          </p:nvSpPr>
          <p:spPr>
            <a:xfrm>
              <a:off x="5360946" y="4468489"/>
              <a:ext cx="79498" cy="42918"/>
            </a:xfrm>
            <a:custGeom>
              <a:avLst/>
              <a:gdLst/>
              <a:ahLst/>
              <a:cxnLst/>
              <a:rect l="l" t="t" r="r" b="b"/>
              <a:pathLst>
                <a:path w="2471" h="1334" extrusionOk="0">
                  <a:moveTo>
                    <a:pt x="987" y="1"/>
                  </a:moveTo>
                  <a:cubicBezTo>
                    <a:pt x="675" y="1"/>
                    <a:pt x="376" y="91"/>
                    <a:pt x="127" y="295"/>
                  </a:cubicBezTo>
                  <a:cubicBezTo>
                    <a:pt x="0" y="359"/>
                    <a:pt x="32" y="485"/>
                    <a:pt x="95" y="580"/>
                  </a:cubicBezTo>
                  <a:lnTo>
                    <a:pt x="127" y="612"/>
                  </a:lnTo>
                  <a:cubicBezTo>
                    <a:pt x="149" y="634"/>
                    <a:pt x="219" y="657"/>
                    <a:pt x="281" y="657"/>
                  </a:cubicBezTo>
                  <a:cubicBezTo>
                    <a:pt x="306" y="657"/>
                    <a:pt x="330" y="653"/>
                    <a:pt x="349" y="644"/>
                  </a:cubicBezTo>
                  <a:cubicBezTo>
                    <a:pt x="515" y="551"/>
                    <a:pt x="724" y="502"/>
                    <a:pt x="932" y="502"/>
                  </a:cubicBezTo>
                  <a:cubicBezTo>
                    <a:pt x="1081" y="502"/>
                    <a:pt x="1230" y="527"/>
                    <a:pt x="1362" y="580"/>
                  </a:cubicBezTo>
                  <a:cubicBezTo>
                    <a:pt x="1615" y="675"/>
                    <a:pt x="1869" y="897"/>
                    <a:pt x="1932" y="1150"/>
                  </a:cubicBezTo>
                  <a:cubicBezTo>
                    <a:pt x="2003" y="1268"/>
                    <a:pt x="2108" y="1333"/>
                    <a:pt x="2209" y="1333"/>
                  </a:cubicBezTo>
                  <a:cubicBezTo>
                    <a:pt x="2245" y="1333"/>
                    <a:pt x="2279" y="1325"/>
                    <a:pt x="2312" y="1309"/>
                  </a:cubicBezTo>
                  <a:cubicBezTo>
                    <a:pt x="2344" y="1309"/>
                    <a:pt x="2344" y="1277"/>
                    <a:pt x="2375" y="1277"/>
                  </a:cubicBezTo>
                  <a:cubicBezTo>
                    <a:pt x="2407" y="1214"/>
                    <a:pt x="2470" y="1087"/>
                    <a:pt x="2407" y="992"/>
                  </a:cubicBezTo>
                  <a:cubicBezTo>
                    <a:pt x="2249" y="580"/>
                    <a:pt x="1837" y="169"/>
                    <a:pt x="1362" y="42"/>
                  </a:cubicBezTo>
                  <a:cubicBezTo>
                    <a:pt x="1236" y="15"/>
                    <a:pt x="1110" y="1"/>
                    <a:pt x="987"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9" name="Google Shape;2699;p19"/>
            <p:cNvSpPr/>
            <p:nvPr/>
          </p:nvSpPr>
          <p:spPr>
            <a:xfrm>
              <a:off x="5007406" y="3764786"/>
              <a:ext cx="123317" cy="113183"/>
            </a:xfrm>
            <a:custGeom>
              <a:avLst/>
              <a:gdLst/>
              <a:ahLst/>
              <a:cxnLst/>
              <a:rect l="l" t="t" r="r" b="b"/>
              <a:pathLst>
                <a:path w="3833" h="3518" extrusionOk="0">
                  <a:moveTo>
                    <a:pt x="1804" y="665"/>
                  </a:moveTo>
                  <a:cubicBezTo>
                    <a:pt x="2735" y="665"/>
                    <a:pt x="3253" y="2096"/>
                    <a:pt x="2439" y="2597"/>
                  </a:cubicBezTo>
                  <a:cubicBezTo>
                    <a:pt x="2399" y="2623"/>
                    <a:pt x="2357" y="2635"/>
                    <a:pt x="2317" y="2635"/>
                  </a:cubicBezTo>
                  <a:cubicBezTo>
                    <a:pt x="2161" y="2635"/>
                    <a:pt x="2028" y="2469"/>
                    <a:pt x="2154" y="2344"/>
                  </a:cubicBezTo>
                  <a:cubicBezTo>
                    <a:pt x="2407" y="2122"/>
                    <a:pt x="2470" y="1869"/>
                    <a:pt x="2407" y="1552"/>
                  </a:cubicBezTo>
                  <a:cubicBezTo>
                    <a:pt x="2312" y="1235"/>
                    <a:pt x="2090" y="982"/>
                    <a:pt x="1774" y="950"/>
                  </a:cubicBezTo>
                  <a:cubicBezTo>
                    <a:pt x="1615" y="950"/>
                    <a:pt x="1615" y="665"/>
                    <a:pt x="1774" y="665"/>
                  </a:cubicBezTo>
                  <a:cubicBezTo>
                    <a:pt x="1784" y="665"/>
                    <a:pt x="1794" y="665"/>
                    <a:pt x="1804" y="665"/>
                  </a:cubicBezTo>
                  <a:close/>
                  <a:moveTo>
                    <a:pt x="1805" y="0"/>
                  </a:moveTo>
                  <a:cubicBezTo>
                    <a:pt x="1805" y="32"/>
                    <a:pt x="1774" y="32"/>
                    <a:pt x="1774" y="32"/>
                  </a:cubicBezTo>
                  <a:cubicBezTo>
                    <a:pt x="792" y="190"/>
                    <a:pt x="0" y="1140"/>
                    <a:pt x="190" y="2122"/>
                  </a:cubicBezTo>
                  <a:cubicBezTo>
                    <a:pt x="329" y="2930"/>
                    <a:pt x="1106" y="3517"/>
                    <a:pt x="1916" y="3517"/>
                  </a:cubicBezTo>
                  <a:cubicBezTo>
                    <a:pt x="2027" y="3517"/>
                    <a:pt x="2138" y="3507"/>
                    <a:pt x="2249" y="3484"/>
                  </a:cubicBezTo>
                  <a:cubicBezTo>
                    <a:pt x="3230" y="3294"/>
                    <a:pt x="3832" y="2090"/>
                    <a:pt x="3452" y="1140"/>
                  </a:cubicBezTo>
                  <a:cubicBezTo>
                    <a:pt x="3167" y="380"/>
                    <a:pt x="2470" y="63"/>
                    <a:pt x="1805"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0" name="Google Shape;2700;p19"/>
            <p:cNvSpPr/>
            <p:nvPr/>
          </p:nvSpPr>
          <p:spPr>
            <a:xfrm>
              <a:off x="4991095" y="3746705"/>
              <a:ext cx="151854" cy="147511"/>
            </a:xfrm>
            <a:custGeom>
              <a:avLst/>
              <a:gdLst/>
              <a:ahLst/>
              <a:cxnLst/>
              <a:rect l="l" t="t" r="r" b="b"/>
              <a:pathLst>
                <a:path w="4720" h="4585" extrusionOk="0">
                  <a:moveTo>
                    <a:pt x="2281" y="689"/>
                  </a:moveTo>
                  <a:cubicBezTo>
                    <a:pt x="2471" y="689"/>
                    <a:pt x="2661" y="720"/>
                    <a:pt x="2819" y="752"/>
                  </a:cubicBezTo>
                  <a:cubicBezTo>
                    <a:pt x="3357" y="910"/>
                    <a:pt x="3737" y="1291"/>
                    <a:pt x="3927" y="1766"/>
                  </a:cubicBezTo>
                  <a:cubicBezTo>
                    <a:pt x="4022" y="1987"/>
                    <a:pt x="4054" y="2241"/>
                    <a:pt x="4022" y="2462"/>
                  </a:cubicBezTo>
                  <a:cubicBezTo>
                    <a:pt x="4022" y="2589"/>
                    <a:pt x="3991" y="2716"/>
                    <a:pt x="3927" y="2811"/>
                  </a:cubicBezTo>
                  <a:cubicBezTo>
                    <a:pt x="3896" y="2937"/>
                    <a:pt x="3864" y="3064"/>
                    <a:pt x="3769" y="3191"/>
                  </a:cubicBezTo>
                  <a:cubicBezTo>
                    <a:pt x="3547" y="3602"/>
                    <a:pt x="3136" y="3919"/>
                    <a:pt x="2724" y="4014"/>
                  </a:cubicBezTo>
                  <a:cubicBezTo>
                    <a:pt x="2622" y="4029"/>
                    <a:pt x="2520" y="4036"/>
                    <a:pt x="2419" y="4036"/>
                  </a:cubicBezTo>
                  <a:cubicBezTo>
                    <a:pt x="2080" y="4036"/>
                    <a:pt x="1750" y="3948"/>
                    <a:pt x="1457" y="3729"/>
                  </a:cubicBezTo>
                  <a:cubicBezTo>
                    <a:pt x="1045" y="3507"/>
                    <a:pt x="824" y="3096"/>
                    <a:pt x="729" y="2716"/>
                  </a:cubicBezTo>
                  <a:cubicBezTo>
                    <a:pt x="665" y="2272"/>
                    <a:pt x="729" y="1829"/>
                    <a:pt x="1014" y="1481"/>
                  </a:cubicBezTo>
                  <a:cubicBezTo>
                    <a:pt x="1299" y="1037"/>
                    <a:pt x="1774" y="752"/>
                    <a:pt x="2249" y="689"/>
                  </a:cubicBezTo>
                  <a:close/>
                  <a:moveTo>
                    <a:pt x="2269" y="0"/>
                  </a:moveTo>
                  <a:cubicBezTo>
                    <a:pt x="1964" y="0"/>
                    <a:pt x="1663" y="71"/>
                    <a:pt x="1394" y="214"/>
                  </a:cubicBezTo>
                  <a:cubicBezTo>
                    <a:pt x="1330" y="245"/>
                    <a:pt x="1235" y="340"/>
                    <a:pt x="1235" y="404"/>
                  </a:cubicBezTo>
                  <a:cubicBezTo>
                    <a:pt x="1235" y="467"/>
                    <a:pt x="1235" y="530"/>
                    <a:pt x="1267" y="594"/>
                  </a:cubicBezTo>
                  <a:cubicBezTo>
                    <a:pt x="475" y="1037"/>
                    <a:pt x="0" y="1956"/>
                    <a:pt x="159" y="2811"/>
                  </a:cubicBezTo>
                  <a:cubicBezTo>
                    <a:pt x="254" y="3381"/>
                    <a:pt x="602" y="3887"/>
                    <a:pt x="1109" y="4204"/>
                  </a:cubicBezTo>
                  <a:cubicBezTo>
                    <a:pt x="1521" y="4489"/>
                    <a:pt x="1996" y="4584"/>
                    <a:pt x="2439" y="4584"/>
                  </a:cubicBezTo>
                  <a:cubicBezTo>
                    <a:pt x="2597" y="4584"/>
                    <a:pt x="2692" y="4584"/>
                    <a:pt x="2851" y="4552"/>
                  </a:cubicBezTo>
                  <a:cubicBezTo>
                    <a:pt x="3452" y="4426"/>
                    <a:pt x="3959" y="4046"/>
                    <a:pt x="4276" y="3476"/>
                  </a:cubicBezTo>
                  <a:cubicBezTo>
                    <a:pt x="4624" y="2937"/>
                    <a:pt x="4719" y="2272"/>
                    <a:pt x="4529" y="1671"/>
                  </a:cubicBezTo>
                  <a:cubicBezTo>
                    <a:pt x="4339" y="1037"/>
                    <a:pt x="3864" y="530"/>
                    <a:pt x="3167" y="214"/>
                  </a:cubicBezTo>
                  <a:cubicBezTo>
                    <a:pt x="2882" y="71"/>
                    <a:pt x="2574" y="0"/>
                    <a:pt x="2269"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1" name="Google Shape;2701;p19"/>
            <p:cNvSpPr/>
            <p:nvPr/>
          </p:nvSpPr>
          <p:spPr>
            <a:xfrm>
              <a:off x="5059364" y="3784121"/>
              <a:ext cx="42822" cy="66726"/>
            </a:xfrm>
            <a:custGeom>
              <a:avLst/>
              <a:gdLst/>
              <a:ahLst/>
              <a:cxnLst/>
              <a:rect l="l" t="t" r="r" b="b"/>
              <a:pathLst>
                <a:path w="1331" h="2074" extrusionOk="0">
                  <a:moveTo>
                    <a:pt x="64" y="1"/>
                  </a:moveTo>
                  <a:lnTo>
                    <a:pt x="32" y="33"/>
                  </a:lnTo>
                  <a:lnTo>
                    <a:pt x="0" y="64"/>
                  </a:lnTo>
                  <a:lnTo>
                    <a:pt x="0" y="159"/>
                  </a:lnTo>
                  <a:cubicBezTo>
                    <a:pt x="0" y="223"/>
                    <a:pt x="32" y="349"/>
                    <a:pt x="159" y="349"/>
                  </a:cubicBezTo>
                  <a:cubicBezTo>
                    <a:pt x="444" y="381"/>
                    <a:pt x="665" y="571"/>
                    <a:pt x="760" y="888"/>
                  </a:cubicBezTo>
                  <a:cubicBezTo>
                    <a:pt x="792" y="983"/>
                    <a:pt x="792" y="1046"/>
                    <a:pt x="792" y="1109"/>
                  </a:cubicBezTo>
                  <a:cubicBezTo>
                    <a:pt x="792" y="1299"/>
                    <a:pt x="697" y="1489"/>
                    <a:pt x="539" y="1648"/>
                  </a:cubicBezTo>
                  <a:cubicBezTo>
                    <a:pt x="475" y="1743"/>
                    <a:pt x="475" y="1838"/>
                    <a:pt x="507" y="1933"/>
                  </a:cubicBezTo>
                  <a:cubicBezTo>
                    <a:pt x="539" y="1996"/>
                    <a:pt x="634" y="2059"/>
                    <a:pt x="697" y="2059"/>
                  </a:cubicBezTo>
                  <a:cubicBezTo>
                    <a:pt x="718" y="2070"/>
                    <a:pt x="739" y="2073"/>
                    <a:pt x="759" y="2073"/>
                  </a:cubicBezTo>
                  <a:cubicBezTo>
                    <a:pt x="799" y="2073"/>
                    <a:pt x="834" y="2059"/>
                    <a:pt x="855" y="2059"/>
                  </a:cubicBezTo>
                  <a:cubicBezTo>
                    <a:pt x="1299" y="1774"/>
                    <a:pt x="1330" y="1268"/>
                    <a:pt x="1235" y="856"/>
                  </a:cubicBezTo>
                  <a:cubicBezTo>
                    <a:pt x="1109" y="413"/>
                    <a:pt x="697" y="1"/>
                    <a:pt x="190"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2" name="Google Shape;2702;p19"/>
            <p:cNvSpPr/>
            <p:nvPr/>
          </p:nvSpPr>
          <p:spPr>
            <a:xfrm>
              <a:off x="-216332" y="3545468"/>
              <a:ext cx="3525334" cy="1968378"/>
            </a:xfrm>
            <a:custGeom>
              <a:avLst/>
              <a:gdLst/>
              <a:ahLst/>
              <a:cxnLst/>
              <a:rect l="l" t="t" r="r" b="b"/>
              <a:pathLst>
                <a:path w="109576" h="61182" extrusionOk="0">
                  <a:moveTo>
                    <a:pt x="16627" y="22652"/>
                  </a:moveTo>
                  <a:cubicBezTo>
                    <a:pt x="23594" y="27560"/>
                    <a:pt x="28630" y="34717"/>
                    <a:pt x="31036" y="42951"/>
                  </a:cubicBezTo>
                  <a:cubicBezTo>
                    <a:pt x="28598" y="38771"/>
                    <a:pt x="25526" y="34654"/>
                    <a:pt x="21631" y="31709"/>
                  </a:cubicBezTo>
                  <a:cubicBezTo>
                    <a:pt x="17609" y="28732"/>
                    <a:pt x="12827" y="27085"/>
                    <a:pt x="7981" y="26008"/>
                  </a:cubicBezTo>
                  <a:cubicBezTo>
                    <a:pt x="10832" y="24995"/>
                    <a:pt x="13618" y="23982"/>
                    <a:pt x="16437" y="22873"/>
                  </a:cubicBezTo>
                  <a:cubicBezTo>
                    <a:pt x="16564" y="22810"/>
                    <a:pt x="16595" y="22715"/>
                    <a:pt x="16627" y="22652"/>
                  </a:cubicBezTo>
                  <a:close/>
                  <a:moveTo>
                    <a:pt x="58611" y="999"/>
                  </a:moveTo>
                  <a:cubicBezTo>
                    <a:pt x="58685" y="999"/>
                    <a:pt x="58752" y="1006"/>
                    <a:pt x="58810" y="1022"/>
                  </a:cubicBezTo>
                  <a:cubicBezTo>
                    <a:pt x="60267" y="1433"/>
                    <a:pt x="60109" y="3492"/>
                    <a:pt x="60045" y="4600"/>
                  </a:cubicBezTo>
                  <a:cubicBezTo>
                    <a:pt x="60045" y="4790"/>
                    <a:pt x="60172" y="4917"/>
                    <a:pt x="60330" y="4949"/>
                  </a:cubicBezTo>
                  <a:lnTo>
                    <a:pt x="60330" y="5139"/>
                  </a:lnTo>
                  <a:cubicBezTo>
                    <a:pt x="50893" y="8432"/>
                    <a:pt x="41519" y="12011"/>
                    <a:pt x="32303" y="15748"/>
                  </a:cubicBezTo>
                  <a:cubicBezTo>
                    <a:pt x="32082" y="15874"/>
                    <a:pt x="31987" y="16001"/>
                    <a:pt x="32018" y="16223"/>
                  </a:cubicBezTo>
                  <a:cubicBezTo>
                    <a:pt x="33348" y="25407"/>
                    <a:pt x="33032" y="34496"/>
                    <a:pt x="31670" y="43585"/>
                  </a:cubicBezTo>
                  <a:cubicBezTo>
                    <a:pt x="29485" y="33704"/>
                    <a:pt x="23056" y="25185"/>
                    <a:pt x="14252" y="20150"/>
                  </a:cubicBezTo>
                  <a:cubicBezTo>
                    <a:pt x="21662" y="16064"/>
                    <a:pt x="29263" y="12359"/>
                    <a:pt x="37022" y="9066"/>
                  </a:cubicBezTo>
                  <a:cubicBezTo>
                    <a:pt x="41107" y="7355"/>
                    <a:pt x="45256" y="5709"/>
                    <a:pt x="49468" y="4189"/>
                  </a:cubicBezTo>
                  <a:cubicBezTo>
                    <a:pt x="51431" y="3492"/>
                    <a:pt x="53427" y="2827"/>
                    <a:pt x="55390" y="2130"/>
                  </a:cubicBezTo>
                  <a:cubicBezTo>
                    <a:pt x="56031" y="1926"/>
                    <a:pt x="57769" y="999"/>
                    <a:pt x="58611" y="999"/>
                  </a:cubicBezTo>
                  <a:close/>
                  <a:moveTo>
                    <a:pt x="74106" y="1402"/>
                  </a:moveTo>
                  <a:cubicBezTo>
                    <a:pt x="73473" y="3619"/>
                    <a:pt x="72998" y="5867"/>
                    <a:pt x="72776" y="8211"/>
                  </a:cubicBezTo>
                  <a:lnTo>
                    <a:pt x="72776" y="8369"/>
                  </a:lnTo>
                  <a:cubicBezTo>
                    <a:pt x="64162" y="12042"/>
                    <a:pt x="55612" y="15653"/>
                    <a:pt x="47124" y="19453"/>
                  </a:cubicBezTo>
                  <a:cubicBezTo>
                    <a:pt x="42912" y="21353"/>
                    <a:pt x="42057" y="25850"/>
                    <a:pt x="40157" y="29745"/>
                  </a:cubicBezTo>
                  <a:cubicBezTo>
                    <a:pt x="37782" y="34527"/>
                    <a:pt x="35090" y="39151"/>
                    <a:pt x="32145" y="43648"/>
                  </a:cubicBezTo>
                  <a:cubicBezTo>
                    <a:pt x="33253" y="38296"/>
                    <a:pt x="33728" y="32817"/>
                    <a:pt x="33665" y="27370"/>
                  </a:cubicBezTo>
                  <a:cubicBezTo>
                    <a:pt x="33602" y="24235"/>
                    <a:pt x="33412" y="21100"/>
                    <a:pt x="33032" y="18028"/>
                  </a:cubicBezTo>
                  <a:cubicBezTo>
                    <a:pt x="32778" y="16286"/>
                    <a:pt x="33570" y="16096"/>
                    <a:pt x="35090" y="15463"/>
                  </a:cubicBezTo>
                  <a:cubicBezTo>
                    <a:pt x="36547" y="14861"/>
                    <a:pt x="37972" y="14291"/>
                    <a:pt x="39429" y="13721"/>
                  </a:cubicBezTo>
                  <a:cubicBezTo>
                    <a:pt x="50830" y="9192"/>
                    <a:pt x="62389" y="5075"/>
                    <a:pt x="74106" y="1402"/>
                  </a:cubicBezTo>
                  <a:close/>
                  <a:moveTo>
                    <a:pt x="6335" y="26484"/>
                  </a:moveTo>
                  <a:cubicBezTo>
                    <a:pt x="11338" y="27529"/>
                    <a:pt x="16310" y="28985"/>
                    <a:pt x="20554" y="31899"/>
                  </a:cubicBezTo>
                  <a:cubicBezTo>
                    <a:pt x="24639" y="34749"/>
                    <a:pt x="27363" y="38771"/>
                    <a:pt x="30245" y="42730"/>
                  </a:cubicBezTo>
                  <a:cubicBezTo>
                    <a:pt x="30530" y="43110"/>
                    <a:pt x="30815" y="43521"/>
                    <a:pt x="31068" y="43870"/>
                  </a:cubicBezTo>
                  <a:cubicBezTo>
                    <a:pt x="30648" y="43786"/>
                    <a:pt x="30221" y="43745"/>
                    <a:pt x="29796" y="43745"/>
                  </a:cubicBezTo>
                  <a:cubicBezTo>
                    <a:pt x="29262" y="43745"/>
                    <a:pt x="28730" y="43809"/>
                    <a:pt x="28218" y="43933"/>
                  </a:cubicBezTo>
                  <a:cubicBezTo>
                    <a:pt x="28028" y="44028"/>
                    <a:pt x="27870" y="44091"/>
                    <a:pt x="27680" y="44186"/>
                  </a:cubicBezTo>
                  <a:cubicBezTo>
                    <a:pt x="27648" y="44218"/>
                    <a:pt x="27585" y="44218"/>
                    <a:pt x="27585" y="44250"/>
                  </a:cubicBezTo>
                  <a:cubicBezTo>
                    <a:pt x="27585" y="44218"/>
                    <a:pt x="27553" y="44218"/>
                    <a:pt x="27553" y="44218"/>
                  </a:cubicBezTo>
                  <a:cubicBezTo>
                    <a:pt x="25684" y="43458"/>
                    <a:pt x="23784" y="42793"/>
                    <a:pt x="21947" y="42096"/>
                  </a:cubicBezTo>
                  <a:cubicBezTo>
                    <a:pt x="17039" y="38233"/>
                    <a:pt x="11243" y="35604"/>
                    <a:pt x="5321" y="33894"/>
                  </a:cubicBezTo>
                  <a:cubicBezTo>
                    <a:pt x="5311" y="33892"/>
                    <a:pt x="5300" y="33891"/>
                    <a:pt x="5291" y="33891"/>
                  </a:cubicBezTo>
                  <a:cubicBezTo>
                    <a:pt x="5151" y="33891"/>
                    <a:pt x="5078" y="34086"/>
                    <a:pt x="5226" y="34116"/>
                  </a:cubicBezTo>
                  <a:cubicBezTo>
                    <a:pt x="10642" y="35794"/>
                    <a:pt x="15455" y="38296"/>
                    <a:pt x="20079" y="41368"/>
                  </a:cubicBezTo>
                  <a:cubicBezTo>
                    <a:pt x="18084" y="40671"/>
                    <a:pt x="16152" y="39943"/>
                    <a:pt x="14220" y="39183"/>
                  </a:cubicBezTo>
                  <a:cubicBezTo>
                    <a:pt x="10325" y="37694"/>
                    <a:pt x="6525" y="35826"/>
                    <a:pt x="2661" y="34401"/>
                  </a:cubicBezTo>
                  <a:cubicBezTo>
                    <a:pt x="4909" y="32469"/>
                    <a:pt x="6271" y="29460"/>
                    <a:pt x="6335" y="26484"/>
                  </a:cubicBezTo>
                  <a:close/>
                  <a:moveTo>
                    <a:pt x="79332" y="6342"/>
                  </a:moveTo>
                  <a:cubicBezTo>
                    <a:pt x="77210" y="9636"/>
                    <a:pt x="75658" y="13151"/>
                    <a:pt x="74613" y="17078"/>
                  </a:cubicBezTo>
                  <a:cubicBezTo>
                    <a:pt x="74613" y="17173"/>
                    <a:pt x="74676" y="17268"/>
                    <a:pt x="74708" y="17331"/>
                  </a:cubicBezTo>
                  <a:cubicBezTo>
                    <a:pt x="73600" y="17648"/>
                    <a:pt x="72460" y="17933"/>
                    <a:pt x="71351" y="18250"/>
                  </a:cubicBezTo>
                  <a:lnTo>
                    <a:pt x="63022" y="20466"/>
                  </a:lnTo>
                  <a:cubicBezTo>
                    <a:pt x="60584" y="21100"/>
                    <a:pt x="57892" y="21575"/>
                    <a:pt x="55548" y="22557"/>
                  </a:cubicBezTo>
                  <a:cubicBezTo>
                    <a:pt x="53553" y="23412"/>
                    <a:pt x="52128" y="24932"/>
                    <a:pt x="50640" y="26452"/>
                  </a:cubicBezTo>
                  <a:cubicBezTo>
                    <a:pt x="48644" y="28415"/>
                    <a:pt x="46681" y="30410"/>
                    <a:pt x="44686" y="32342"/>
                  </a:cubicBezTo>
                  <a:cubicBezTo>
                    <a:pt x="40632" y="36333"/>
                    <a:pt x="36452" y="40354"/>
                    <a:pt x="32303" y="44313"/>
                  </a:cubicBezTo>
                  <a:lnTo>
                    <a:pt x="32272" y="44313"/>
                  </a:lnTo>
                  <a:cubicBezTo>
                    <a:pt x="35185" y="40133"/>
                    <a:pt x="37814" y="35794"/>
                    <a:pt x="40094" y="31266"/>
                  </a:cubicBezTo>
                  <a:cubicBezTo>
                    <a:pt x="41202" y="29049"/>
                    <a:pt x="42247" y="26800"/>
                    <a:pt x="43229" y="24520"/>
                  </a:cubicBezTo>
                  <a:cubicBezTo>
                    <a:pt x="43831" y="23127"/>
                    <a:pt x="44432" y="21860"/>
                    <a:pt x="45636" y="20973"/>
                  </a:cubicBezTo>
                  <a:cubicBezTo>
                    <a:pt x="46713" y="20245"/>
                    <a:pt x="48074" y="19801"/>
                    <a:pt x="49246" y="19295"/>
                  </a:cubicBezTo>
                  <a:cubicBezTo>
                    <a:pt x="59317" y="14956"/>
                    <a:pt x="69324" y="10649"/>
                    <a:pt x="79332" y="6342"/>
                  </a:cubicBezTo>
                  <a:close/>
                  <a:moveTo>
                    <a:pt x="85571" y="15178"/>
                  </a:moveTo>
                  <a:lnTo>
                    <a:pt x="85571" y="15178"/>
                  </a:lnTo>
                  <a:cubicBezTo>
                    <a:pt x="78793" y="18883"/>
                    <a:pt x="72460" y="23253"/>
                    <a:pt x="66601" y="28289"/>
                  </a:cubicBezTo>
                  <a:cubicBezTo>
                    <a:pt x="66347" y="28415"/>
                    <a:pt x="66474" y="28669"/>
                    <a:pt x="66633" y="28795"/>
                  </a:cubicBezTo>
                  <a:cubicBezTo>
                    <a:pt x="54598" y="32057"/>
                    <a:pt x="43609" y="37726"/>
                    <a:pt x="33063" y="44376"/>
                  </a:cubicBezTo>
                  <a:cubicBezTo>
                    <a:pt x="33000" y="44471"/>
                    <a:pt x="32937" y="44503"/>
                    <a:pt x="32937" y="44598"/>
                  </a:cubicBezTo>
                  <a:cubicBezTo>
                    <a:pt x="32905" y="44535"/>
                    <a:pt x="32873" y="44535"/>
                    <a:pt x="32810" y="44503"/>
                  </a:cubicBezTo>
                  <a:cubicBezTo>
                    <a:pt x="36705" y="41020"/>
                    <a:pt x="40506" y="37409"/>
                    <a:pt x="44274" y="33767"/>
                  </a:cubicBezTo>
                  <a:cubicBezTo>
                    <a:pt x="46174" y="31962"/>
                    <a:pt x="48043" y="30094"/>
                    <a:pt x="49880" y="28225"/>
                  </a:cubicBezTo>
                  <a:cubicBezTo>
                    <a:pt x="51938" y="26167"/>
                    <a:pt x="53838" y="23887"/>
                    <a:pt x="56657" y="22873"/>
                  </a:cubicBezTo>
                  <a:cubicBezTo>
                    <a:pt x="61629" y="21195"/>
                    <a:pt x="66949" y="20118"/>
                    <a:pt x="72048" y="18756"/>
                  </a:cubicBezTo>
                  <a:cubicBezTo>
                    <a:pt x="76577" y="17585"/>
                    <a:pt x="81042" y="16349"/>
                    <a:pt x="85571" y="15178"/>
                  </a:cubicBezTo>
                  <a:close/>
                  <a:moveTo>
                    <a:pt x="94288" y="25891"/>
                  </a:moveTo>
                  <a:cubicBezTo>
                    <a:pt x="96514" y="25891"/>
                    <a:pt x="98740" y="25962"/>
                    <a:pt x="100962" y="26103"/>
                  </a:cubicBezTo>
                  <a:cubicBezTo>
                    <a:pt x="88833" y="30474"/>
                    <a:pt x="77273" y="36174"/>
                    <a:pt x="65714" y="42065"/>
                  </a:cubicBezTo>
                  <a:cubicBezTo>
                    <a:pt x="64862" y="42483"/>
                    <a:pt x="64298" y="42659"/>
                    <a:pt x="63744" y="42659"/>
                  </a:cubicBezTo>
                  <a:cubicBezTo>
                    <a:pt x="63165" y="42659"/>
                    <a:pt x="62597" y="42467"/>
                    <a:pt x="61724" y="42160"/>
                  </a:cubicBezTo>
                  <a:cubicBezTo>
                    <a:pt x="60330" y="41653"/>
                    <a:pt x="58905" y="41305"/>
                    <a:pt x="57480" y="40988"/>
                  </a:cubicBezTo>
                  <a:cubicBezTo>
                    <a:pt x="55112" y="40480"/>
                    <a:pt x="52719" y="40249"/>
                    <a:pt x="50300" y="40249"/>
                  </a:cubicBezTo>
                  <a:cubicBezTo>
                    <a:pt x="50002" y="40249"/>
                    <a:pt x="49704" y="40253"/>
                    <a:pt x="49405" y="40259"/>
                  </a:cubicBezTo>
                  <a:cubicBezTo>
                    <a:pt x="43831" y="40418"/>
                    <a:pt x="38415" y="41970"/>
                    <a:pt x="33538" y="44756"/>
                  </a:cubicBezTo>
                  <a:cubicBezTo>
                    <a:pt x="33443" y="44788"/>
                    <a:pt x="33412" y="44820"/>
                    <a:pt x="33380" y="44883"/>
                  </a:cubicBezTo>
                  <a:cubicBezTo>
                    <a:pt x="33348" y="44883"/>
                    <a:pt x="33348" y="44851"/>
                    <a:pt x="33285" y="44851"/>
                  </a:cubicBezTo>
                  <a:cubicBezTo>
                    <a:pt x="44179" y="38708"/>
                    <a:pt x="54915" y="32817"/>
                    <a:pt x="67013" y="29524"/>
                  </a:cubicBezTo>
                  <a:cubicBezTo>
                    <a:pt x="75911" y="27102"/>
                    <a:pt x="85096" y="25891"/>
                    <a:pt x="94288" y="25891"/>
                  </a:cubicBezTo>
                  <a:close/>
                  <a:moveTo>
                    <a:pt x="29655" y="44216"/>
                  </a:moveTo>
                  <a:cubicBezTo>
                    <a:pt x="30313" y="44216"/>
                    <a:pt x="30958" y="44329"/>
                    <a:pt x="31575" y="44535"/>
                  </a:cubicBezTo>
                  <a:cubicBezTo>
                    <a:pt x="31512" y="44693"/>
                    <a:pt x="31512" y="44851"/>
                    <a:pt x="31480" y="45010"/>
                  </a:cubicBezTo>
                  <a:cubicBezTo>
                    <a:pt x="31461" y="45179"/>
                    <a:pt x="31587" y="45270"/>
                    <a:pt x="31706" y="45270"/>
                  </a:cubicBezTo>
                  <a:cubicBezTo>
                    <a:pt x="31787" y="45270"/>
                    <a:pt x="31866" y="45227"/>
                    <a:pt x="31892" y="45136"/>
                  </a:cubicBezTo>
                  <a:cubicBezTo>
                    <a:pt x="31923" y="44978"/>
                    <a:pt x="31923" y="44851"/>
                    <a:pt x="31955" y="44693"/>
                  </a:cubicBezTo>
                  <a:cubicBezTo>
                    <a:pt x="31987" y="44725"/>
                    <a:pt x="32018" y="44725"/>
                    <a:pt x="32018" y="44725"/>
                  </a:cubicBezTo>
                  <a:cubicBezTo>
                    <a:pt x="32068" y="44824"/>
                    <a:pt x="32175" y="44903"/>
                    <a:pt x="32280" y="44903"/>
                  </a:cubicBezTo>
                  <a:cubicBezTo>
                    <a:pt x="32310" y="44903"/>
                    <a:pt x="32339" y="44897"/>
                    <a:pt x="32367" y="44883"/>
                  </a:cubicBezTo>
                  <a:cubicBezTo>
                    <a:pt x="33253" y="45358"/>
                    <a:pt x="34013" y="46087"/>
                    <a:pt x="34615" y="47037"/>
                  </a:cubicBezTo>
                  <a:cubicBezTo>
                    <a:pt x="34663" y="47132"/>
                    <a:pt x="34742" y="47171"/>
                    <a:pt x="34821" y="47171"/>
                  </a:cubicBezTo>
                  <a:cubicBezTo>
                    <a:pt x="34900" y="47171"/>
                    <a:pt x="34979" y="47132"/>
                    <a:pt x="35027" y="47068"/>
                  </a:cubicBezTo>
                  <a:cubicBezTo>
                    <a:pt x="35090" y="47068"/>
                    <a:pt x="35090" y="47100"/>
                    <a:pt x="35122" y="47100"/>
                  </a:cubicBezTo>
                  <a:lnTo>
                    <a:pt x="35122" y="47163"/>
                  </a:lnTo>
                  <a:cubicBezTo>
                    <a:pt x="34854" y="47212"/>
                    <a:pt x="34568" y="47279"/>
                    <a:pt x="34321" y="47279"/>
                  </a:cubicBezTo>
                  <a:cubicBezTo>
                    <a:pt x="34246" y="47279"/>
                    <a:pt x="34175" y="47273"/>
                    <a:pt x="34108" y="47258"/>
                  </a:cubicBezTo>
                  <a:cubicBezTo>
                    <a:pt x="32986" y="45722"/>
                    <a:pt x="30815" y="45095"/>
                    <a:pt x="28909" y="45095"/>
                  </a:cubicBezTo>
                  <a:cubicBezTo>
                    <a:pt x="28772" y="45095"/>
                    <a:pt x="28637" y="45098"/>
                    <a:pt x="28503" y="45105"/>
                  </a:cubicBezTo>
                  <a:cubicBezTo>
                    <a:pt x="28313" y="44883"/>
                    <a:pt x="28123" y="44693"/>
                    <a:pt x="27965" y="44471"/>
                  </a:cubicBezTo>
                  <a:cubicBezTo>
                    <a:pt x="28531" y="44297"/>
                    <a:pt x="29097" y="44216"/>
                    <a:pt x="29655" y="44216"/>
                  </a:cubicBezTo>
                  <a:close/>
                  <a:moveTo>
                    <a:pt x="28788" y="45485"/>
                  </a:moveTo>
                  <a:lnTo>
                    <a:pt x="28788" y="45485"/>
                  </a:lnTo>
                  <a:cubicBezTo>
                    <a:pt x="30498" y="45897"/>
                    <a:pt x="32240" y="46087"/>
                    <a:pt x="33443" y="47385"/>
                  </a:cubicBezTo>
                  <a:cubicBezTo>
                    <a:pt x="31670" y="47385"/>
                    <a:pt x="30055" y="46752"/>
                    <a:pt x="28788" y="45485"/>
                  </a:cubicBezTo>
                  <a:close/>
                  <a:moveTo>
                    <a:pt x="50595" y="41039"/>
                  </a:moveTo>
                  <a:cubicBezTo>
                    <a:pt x="50875" y="41039"/>
                    <a:pt x="51154" y="41043"/>
                    <a:pt x="51431" y="41051"/>
                  </a:cubicBezTo>
                  <a:cubicBezTo>
                    <a:pt x="54440" y="41146"/>
                    <a:pt x="57480" y="41621"/>
                    <a:pt x="60394" y="42508"/>
                  </a:cubicBezTo>
                  <a:cubicBezTo>
                    <a:pt x="61224" y="42785"/>
                    <a:pt x="62889" y="43777"/>
                    <a:pt x="63739" y="43777"/>
                  </a:cubicBezTo>
                  <a:cubicBezTo>
                    <a:pt x="63765" y="43777"/>
                    <a:pt x="63790" y="43777"/>
                    <a:pt x="63814" y="43775"/>
                  </a:cubicBezTo>
                  <a:lnTo>
                    <a:pt x="63814" y="43775"/>
                  </a:lnTo>
                  <a:cubicBezTo>
                    <a:pt x="63466" y="45041"/>
                    <a:pt x="64099" y="46593"/>
                    <a:pt x="64257" y="47828"/>
                  </a:cubicBezTo>
                  <a:cubicBezTo>
                    <a:pt x="64606" y="50457"/>
                    <a:pt x="64606" y="52959"/>
                    <a:pt x="64416" y="55587"/>
                  </a:cubicBezTo>
                  <a:cubicBezTo>
                    <a:pt x="63307" y="55302"/>
                    <a:pt x="62167" y="54986"/>
                    <a:pt x="60964" y="54669"/>
                  </a:cubicBezTo>
                  <a:cubicBezTo>
                    <a:pt x="52223" y="52230"/>
                    <a:pt x="43672" y="49222"/>
                    <a:pt x="34963" y="46688"/>
                  </a:cubicBezTo>
                  <a:cubicBezTo>
                    <a:pt x="34932" y="46625"/>
                    <a:pt x="34868" y="46562"/>
                    <a:pt x="34837" y="46467"/>
                  </a:cubicBezTo>
                  <a:cubicBezTo>
                    <a:pt x="34615" y="46087"/>
                    <a:pt x="34330" y="45738"/>
                    <a:pt x="34013" y="45422"/>
                  </a:cubicBezTo>
                  <a:cubicBezTo>
                    <a:pt x="35438" y="44566"/>
                    <a:pt x="36927" y="43901"/>
                    <a:pt x="38447" y="43300"/>
                  </a:cubicBezTo>
                  <a:cubicBezTo>
                    <a:pt x="41519" y="42128"/>
                    <a:pt x="44781" y="41368"/>
                    <a:pt x="48074" y="41146"/>
                  </a:cubicBezTo>
                  <a:cubicBezTo>
                    <a:pt x="48906" y="41075"/>
                    <a:pt x="49755" y="41039"/>
                    <a:pt x="50595" y="41039"/>
                  </a:cubicBezTo>
                  <a:close/>
                  <a:moveTo>
                    <a:pt x="102514" y="26420"/>
                  </a:moveTo>
                  <a:cubicBezTo>
                    <a:pt x="104952" y="29524"/>
                    <a:pt x="106377" y="32912"/>
                    <a:pt x="106282" y="36903"/>
                  </a:cubicBezTo>
                  <a:cubicBezTo>
                    <a:pt x="106124" y="36966"/>
                    <a:pt x="106060" y="37188"/>
                    <a:pt x="106124" y="37314"/>
                  </a:cubicBezTo>
                  <a:cubicBezTo>
                    <a:pt x="106124" y="37346"/>
                    <a:pt x="106187" y="37378"/>
                    <a:pt x="106187" y="37409"/>
                  </a:cubicBezTo>
                  <a:cubicBezTo>
                    <a:pt x="106187" y="37504"/>
                    <a:pt x="106219" y="37536"/>
                    <a:pt x="106251" y="37568"/>
                  </a:cubicBezTo>
                  <a:cubicBezTo>
                    <a:pt x="104224" y="38549"/>
                    <a:pt x="97383" y="41685"/>
                    <a:pt x="96591" y="42096"/>
                  </a:cubicBezTo>
                  <a:cubicBezTo>
                    <a:pt x="93076" y="43743"/>
                    <a:pt x="89561" y="45422"/>
                    <a:pt x="86014" y="47005"/>
                  </a:cubicBezTo>
                  <a:cubicBezTo>
                    <a:pt x="79047" y="50140"/>
                    <a:pt x="71985" y="52895"/>
                    <a:pt x="65017" y="56031"/>
                  </a:cubicBezTo>
                  <a:cubicBezTo>
                    <a:pt x="65207" y="53877"/>
                    <a:pt x="65271" y="51787"/>
                    <a:pt x="65081" y="49665"/>
                  </a:cubicBezTo>
                  <a:cubicBezTo>
                    <a:pt x="64922" y="47860"/>
                    <a:pt x="64004" y="45548"/>
                    <a:pt x="64257" y="43743"/>
                  </a:cubicBezTo>
                  <a:cubicBezTo>
                    <a:pt x="65049" y="43521"/>
                    <a:pt x="65967" y="42825"/>
                    <a:pt x="66601" y="42508"/>
                  </a:cubicBezTo>
                  <a:cubicBezTo>
                    <a:pt x="78350" y="36618"/>
                    <a:pt x="90131" y="30854"/>
                    <a:pt x="102514" y="26420"/>
                  </a:cubicBezTo>
                  <a:close/>
                  <a:moveTo>
                    <a:pt x="106884" y="37663"/>
                  </a:moveTo>
                  <a:cubicBezTo>
                    <a:pt x="107232" y="37821"/>
                    <a:pt x="107644" y="37979"/>
                    <a:pt x="107992" y="38138"/>
                  </a:cubicBezTo>
                  <a:cubicBezTo>
                    <a:pt x="108151" y="38201"/>
                    <a:pt x="108277" y="38233"/>
                    <a:pt x="108436" y="38328"/>
                  </a:cubicBezTo>
                  <a:lnTo>
                    <a:pt x="86806" y="48778"/>
                  </a:lnTo>
                  <a:cubicBezTo>
                    <a:pt x="79680" y="52230"/>
                    <a:pt x="72555" y="56189"/>
                    <a:pt x="65081" y="58786"/>
                  </a:cubicBezTo>
                  <a:cubicBezTo>
                    <a:pt x="64289" y="57614"/>
                    <a:pt x="61375" y="57297"/>
                    <a:pt x="60172" y="56854"/>
                  </a:cubicBezTo>
                  <a:cubicBezTo>
                    <a:pt x="57448" y="55872"/>
                    <a:pt x="54725" y="54859"/>
                    <a:pt x="52001" y="53814"/>
                  </a:cubicBezTo>
                  <a:cubicBezTo>
                    <a:pt x="49215" y="52737"/>
                    <a:pt x="46491" y="51534"/>
                    <a:pt x="43736" y="50394"/>
                  </a:cubicBezTo>
                  <a:lnTo>
                    <a:pt x="43736" y="50394"/>
                  </a:lnTo>
                  <a:cubicBezTo>
                    <a:pt x="50481" y="52705"/>
                    <a:pt x="57480" y="54479"/>
                    <a:pt x="64289" y="56252"/>
                  </a:cubicBezTo>
                  <a:lnTo>
                    <a:pt x="64447" y="56252"/>
                  </a:lnTo>
                  <a:cubicBezTo>
                    <a:pt x="64447" y="56347"/>
                    <a:pt x="64542" y="56379"/>
                    <a:pt x="64574" y="56379"/>
                  </a:cubicBezTo>
                  <a:cubicBezTo>
                    <a:pt x="64574" y="56484"/>
                    <a:pt x="64661" y="56545"/>
                    <a:pt x="64745" y="56545"/>
                  </a:cubicBezTo>
                  <a:cubicBezTo>
                    <a:pt x="64762" y="56545"/>
                    <a:pt x="64779" y="56543"/>
                    <a:pt x="64796" y="56537"/>
                  </a:cubicBezTo>
                  <a:cubicBezTo>
                    <a:pt x="72618" y="53909"/>
                    <a:pt x="80219" y="50489"/>
                    <a:pt x="87692" y="47037"/>
                  </a:cubicBezTo>
                  <a:cubicBezTo>
                    <a:pt x="91493" y="45295"/>
                    <a:pt x="95293" y="43521"/>
                    <a:pt x="99062" y="41685"/>
                  </a:cubicBezTo>
                  <a:cubicBezTo>
                    <a:pt x="101025" y="40735"/>
                    <a:pt x="102957" y="39784"/>
                    <a:pt x="104920" y="38803"/>
                  </a:cubicBezTo>
                  <a:cubicBezTo>
                    <a:pt x="105490" y="38486"/>
                    <a:pt x="106441" y="38233"/>
                    <a:pt x="106884" y="37663"/>
                  </a:cubicBezTo>
                  <a:close/>
                  <a:moveTo>
                    <a:pt x="888" y="34591"/>
                  </a:moveTo>
                  <a:cubicBezTo>
                    <a:pt x="4846" y="36744"/>
                    <a:pt x="9343" y="38296"/>
                    <a:pt x="13555" y="39911"/>
                  </a:cubicBezTo>
                  <a:cubicBezTo>
                    <a:pt x="18084" y="41685"/>
                    <a:pt x="22644" y="43426"/>
                    <a:pt x="27363" y="44756"/>
                  </a:cubicBezTo>
                  <a:cubicBezTo>
                    <a:pt x="28449" y="46928"/>
                    <a:pt x="30900" y="48254"/>
                    <a:pt x="33307" y="48254"/>
                  </a:cubicBezTo>
                  <a:cubicBezTo>
                    <a:pt x="33990" y="48254"/>
                    <a:pt x="34669" y="48147"/>
                    <a:pt x="35312" y="47923"/>
                  </a:cubicBezTo>
                  <a:cubicBezTo>
                    <a:pt x="35565" y="47860"/>
                    <a:pt x="35597" y="47670"/>
                    <a:pt x="35597" y="47512"/>
                  </a:cubicBezTo>
                  <a:cubicBezTo>
                    <a:pt x="40030" y="49760"/>
                    <a:pt x="44623" y="51629"/>
                    <a:pt x="49215" y="53497"/>
                  </a:cubicBezTo>
                  <a:cubicBezTo>
                    <a:pt x="50355" y="53972"/>
                    <a:pt x="61439" y="57994"/>
                    <a:pt x="64257" y="58944"/>
                  </a:cubicBezTo>
                  <a:lnTo>
                    <a:pt x="64257" y="59007"/>
                  </a:lnTo>
                  <a:cubicBezTo>
                    <a:pt x="64257" y="59039"/>
                    <a:pt x="64226" y="59071"/>
                    <a:pt x="64226" y="59102"/>
                  </a:cubicBezTo>
                  <a:cubicBezTo>
                    <a:pt x="64162" y="59229"/>
                    <a:pt x="64257" y="59419"/>
                    <a:pt x="64384" y="59514"/>
                  </a:cubicBezTo>
                  <a:cubicBezTo>
                    <a:pt x="64416" y="59546"/>
                    <a:pt x="64479" y="59546"/>
                    <a:pt x="64542" y="59577"/>
                  </a:cubicBezTo>
                  <a:cubicBezTo>
                    <a:pt x="64542" y="59641"/>
                    <a:pt x="64574" y="59641"/>
                    <a:pt x="64606" y="59641"/>
                  </a:cubicBezTo>
                  <a:cubicBezTo>
                    <a:pt x="64637" y="59894"/>
                    <a:pt x="64796" y="60179"/>
                    <a:pt x="65017" y="60433"/>
                  </a:cubicBezTo>
                  <a:lnTo>
                    <a:pt x="65017" y="60433"/>
                  </a:lnTo>
                  <a:cubicBezTo>
                    <a:pt x="55073" y="56886"/>
                    <a:pt x="45478" y="52737"/>
                    <a:pt x="35660" y="48905"/>
                  </a:cubicBezTo>
                  <a:cubicBezTo>
                    <a:pt x="35765" y="48696"/>
                    <a:pt x="35610" y="48422"/>
                    <a:pt x="35357" y="48422"/>
                  </a:cubicBezTo>
                  <a:cubicBezTo>
                    <a:pt x="35304" y="48422"/>
                    <a:pt x="35246" y="48434"/>
                    <a:pt x="35185" y="48462"/>
                  </a:cubicBezTo>
                  <a:cubicBezTo>
                    <a:pt x="34303" y="48835"/>
                    <a:pt x="33357" y="49026"/>
                    <a:pt x="32411" y="49026"/>
                  </a:cubicBezTo>
                  <a:cubicBezTo>
                    <a:pt x="31591" y="49026"/>
                    <a:pt x="30771" y="48882"/>
                    <a:pt x="29991" y="48588"/>
                  </a:cubicBezTo>
                  <a:cubicBezTo>
                    <a:pt x="28440" y="48018"/>
                    <a:pt x="27521" y="46942"/>
                    <a:pt x="26476" y="45770"/>
                  </a:cubicBezTo>
                  <a:cubicBezTo>
                    <a:pt x="26603" y="45612"/>
                    <a:pt x="26603" y="45295"/>
                    <a:pt x="26318" y="45200"/>
                  </a:cubicBezTo>
                  <a:cubicBezTo>
                    <a:pt x="17672" y="42286"/>
                    <a:pt x="9185" y="38866"/>
                    <a:pt x="539" y="35953"/>
                  </a:cubicBezTo>
                  <a:cubicBezTo>
                    <a:pt x="666" y="35509"/>
                    <a:pt x="793" y="35066"/>
                    <a:pt x="888" y="34591"/>
                  </a:cubicBezTo>
                  <a:close/>
                  <a:moveTo>
                    <a:pt x="108911" y="38834"/>
                  </a:moveTo>
                  <a:lnTo>
                    <a:pt x="108911" y="38834"/>
                  </a:lnTo>
                  <a:cubicBezTo>
                    <a:pt x="108816" y="39278"/>
                    <a:pt x="108784" y="39753"/>
                    <a:pt x="108816" y="40196"/>
                  </a:cubicBezTo>
                  <a:cubicBezTo>
                    <a:pt x="94628" y="47385"/>
                    <a:pt x="80092" y="53814"/>
                    <a:pt x="65682" y="60528"/>
                  </a:cubicBezTo>
                  <a:cubicBezTo>
                    <a:pt x="65366" y="60179"/>
                    <a:pt x="65207" y="59831"/>
                    <a:pt x="65081" y="59387"/>
                  </a:cubicBezTo>
                  <a:cubicBezTo>
                    <a:pt x="65144" y="59324"/>
                    <a:pt x="65176" y="59261"/>
                    <a:pt x="65176" y="59197"/>
                  </a:cubicBezTo>
                  <a:cubicBezTo>
                    <a:pt x="72523" y="57044"/>
                    <a:pt x="79427" y="53085"/>
                    <a:pt x="86299" y="49760"/>
                  </a:cubicBezTo>
                  <a:cubicBezTo>
                    <a:pt x="93836" y="46118"/>
                    <a:pt x="101373" y="42476"/>
                    <a:pt x="108911" y="38834"/>
                  </a:cubicBezTo>
                  <a:close/>
                  <a:moveTo>
                    <a:pt x="59715" y="0"/>
                  </a:moveTo>
                  <a:cubicBezTo>
                    <a:pt x="59687" y="0"/>
                    <a:pt x="59660" y="3"/>
                    <a:pt x="59634" y="8"/>
                  </a:cubicBezTo>
                  <a:cubicBezTo>
                    <a:pt x="43577" y="5075"/>
                    <a:pt x="28123" y="11694"/>
                    <a:pt x="13397" y="19801"/>
                  </a:cubicBezTo>
                  <a:cubicBezTo>
                    <a:pt x="13112" y="19960"/>
                    <a:pt x="13112" y="20340"/>
                    <a:pt x="13397" y="20498"/>
                  </a:cubicBezTo>
                  <a:cubicBezTo>
                    <a:pt x="14410" y="21036"/>
                    <a:pt x="15360" y="21638"/>
                    <a:pt x="16279" y="22240"/>
                  </a:cubicBezTo>
                  <a:cubicBezTo>
                    <a:pt x="12985" y="23317"/>
                    <a:pt x="9787" y="24583"/>
                    <a:pt x="6525" y="25692"/>
                  </a:cubicBezTo>
                  <a:cubicBezTo>
                    <a:pt x="6271" y="25787"/>
                    <a:pt x="6176" y="26103"/>
                    <a:pt x="6271" y="26293"/>
                  </a:cubicBezTo>
                  <a:cubicBezTo>
                    <a:pt x="6176" y="26293"/>
                    <a:pt x="6145" y="26325"/>
                    <a:pt x="6145" y="26420"/>
                  </a:cubicBezTo>
                  <a:cubicBezTo>
                    <a:pt x="5670" y="29460"/>
                    <a:pt x="4434" y="31899"/>
                    <a:pt x="2313" y="34116"/>
                  </a:cubicBezTo>
                  <a:cubicBezTo>
                    <a:pt x="2281" y="34179"/>
                    <a:pt x="2218" y="34211"/>
                    <a:pt x="2218" y="34242"/>
                  </a:cubicBezTo>
                  <a:lnTo>
                    <a:pt x="1173" y="33894"/>
                  </a:lnTo>
                  <a:cubicBezTo>
                    <a:pt x="1139" y="33886"/>
                    <a:pt x="1105" y="33882"/>
                    <a:pt x="1072" y="33882"/>
                  </a:cubicBezTo>
                  <a:cubicBezTo>
                    <a:pt x="983" y="33882"/>
                    <a:pt x="902" y="33911"/>
                    <a:pt x="856" y="33957"/>
                  </a:cubicBezTo>
                  <a:cubicBezTo>
                    <a:pt x="761" y="33957"/>
                    <a:pt x="634" y="34021"/>
                    <a:pt x="603" y="34116"/>
                  </a:cubicBezTo>
                  <a:cubicBezTo>
                    <a:pt x="381" y="34654"/>
                    <a:pt x="191" y="35224"/>
                    <a:pt x="64" y="35794"/>
                  </a:cubicBezTo>
                  <a:cubicBezTo>
                    <a:pt x="1" y="35953"/>
                    <a:pt x="96" y="36079"/>
                    <a:pt x="159" y="36111"/>
                  </a:cubicBezTo>
                  <a:cubicBezTo>
                    <a:pt x="159" y="36174"/>
                    <a:pt x="159" y="36238"/>
                    <a:pt x="254" y="36269"/>
                  </a:cubicBezTo>
                  <a:cubicBezTo>
                    <a:pt x="8488" y="40101"/>
                    <a:pt x="17387" y="43046"/>
                    <a:pt x="26064" y="45802"/>
                  </a:cubicBezTo>
                  <a:cubicBezTo>
                    <a:pt x="26875" y="48419"/>
                    <a:pt x="29736" y="49647"/>
                    <a:pt x="32441" y="49647"/>
                  </a:cubicBezTo>
                  <a:cubicBezTo>
                    <a:pt x="33434" y="49647"/>
                    <a:pt x="34406" y="49482"/>
                    <a:pt x="35248" y="49158"/>
                  </a:cubicBezTo>
                  <a:cubicBezTo>
                    <a:pt x="44813" y="53972"/>
                    <a:pt x="55105" y="57646"/>
                    <a:pt x="65239" y="61161"/>
                  </a:cubicBezTo>
                  <a:cubicBezTo>
                    <a:pt x="65274" y="61175"/>
                    <a:pt x="65307" y="61181"/>
                    <a:pt x="65338" y="61181"/>
                  </a:cubicBezTo>
                  <a:cubicBezTo>
                    <a:pt x="65450" y="61181"/>
                    <a:pt x="65538" y="61101"/>
                    <a:pt x="65587" y="61003"/>
                  </a:cubicBezTo>
                  <a:cubicBezTo>
                    <a:pt x="80535" y="55112"/>
                    <a:pt x="95008" y="47892"/>
                    <a:pt x="109354" y="40608"/>
                  </a:cubicBezTo>
                  <a:cubicBezTo>
                    <a:pt x="109576" y="40544"/>
                    <a:pt x="109544" y="40259"/>
                    <a:pt x="109386" y="40133"/>
                  </a:cubicBezTo>
                  <a:cubicBezTo>
                    <a:pt x="109417" y="39626"/>
                    <a:pt x="109354" y="39088"/>
                    <a:pt x="109386" y="38613"/>
                  </a:cubicBezTo>
                  <a:lnTo>
                    <a:pt x="109386" y="38486"/>
                  </a:lnTo>
                  <a:cubicBezTo>
                    <a:pt x="109417" y="38359"/>
                    <a:pt x="109386" y="38233"/>
                    <a:pt x="109322" y="38169"/>
                  </a:cubicBezTo>
                  <a:cubicBezTo>
                    <a:pt x="109037" y="37979"/>
                    <a:pt x="108626" y="37884"/>
                    <a:pt x="108277" y="37758"/>
                  </a:cubicBezTo>
                  <a:cubicBezTo>
                    <a:pt x="107897" y="37663"/>
                    <a:pt x="107517" y="37536"/>
                    <a:pt x="107137" y="37409"/>
                  </a:cubicBezTo>
                  <a:cubicBezTo>
                    <a:pt x="107137" y="37378"/>
                    <a:pt x="107169" y="37378"/>
                    <a:pt x="107169" y="37346"/>
                  </a:cubicBezTo>
                  <a:cubicBezTo>
                    <a:pt x="107201" y="37219"/>
                    <a:pt x="107169" y="37061"/>
                    <a:pt x="107106" y="36966"/>
                  </a:cubicBezTo>
                  <a:cubicBezTo>
                    <a:pt x="107201" y="33071"/>
                    <a:pt x="105902" y="29049"/>
                    <a:pt x="103052" y="26293"/>
                  </a:cubicBezTo>
                  <a:cubicBezTo>
                    <a:pt x="103084" y="26262"/>
                    <a:pt x="103179" y="26262"/>
                    <a:pt x="103210" y="26198"/>
                  </a:cubicBezTo>
                  <a:cubicBezTo>
                    <a:pt x="103654" y="26040"/>
                    <a:pt x="103559" y="25407"/>
                    <a:pt x="103084" y="25375"/>
                  </a:cubicBezTo>
                  <a:cubicBezTo>
                    <a:pt x="100276" y="25153"/>
                    <a:pt x="97464" y="25041"/>
                    <a:pt x="94656" y="25041"/>
                  </a:cubicBezTo>
                  <a:cubicBezTo>
                    <a:pt x="85460" y="25041"/>
                    <a:pt x="76296" y="26235"/>
                    <a:pt x="67393" y="28637"/>
                  </a:cubicBezTo>
                  <a:cubicBezTo>
                    <a:pt x="73948" y="23000"/>
                    <a:pt x="81169" y="18218"/>
                    <a:pt x="88833" y="14291"/>
                  </a:cubicBezTo>
                  <a:cubicBezTo>
                    <a:pt x="89206" y="14119"/>
                    <a:pt x="89007" y="13609"/>
                    <a:pt x="88660" y="13609"/>
                  </a:cubicBezTo>
                  <a:cubicBezTo>
                    <a:pt x="88624" y="13609"/>
                    <a:pt x="88586" y="13614"/>
                    <a:pt x="88548" y="13626"/>
                  </a:cubicBezTo>
                  <a:cubicBezTo>
                    <a:pt x="84209" y="14766"/>
                    <a:pt x="79839" y="15969"/>
                    <a:pt x="75500" y="17110"/>
                  </a:cubicBezTo>
                  <a:cubicBezTo>
                    <a:pt x="76482" y="12993"/>
                    <a:pt x="78223" y="9192"/>
                    <a:pt x="80694" y="5740"/>
                  </a:cubicBezTo>
                  <a:cubicBezTo>
                    <a:pt x="80852" y="5476"/>
                    <a:pt x="80592" y="5235"/>
                    <a:pt x="80355" y="5235"/>
                  </a:cubicBezTo>
                  <a:cubicBezTo>
                    <a:pt x="80307" y="5235"/>
                    <a:pt x="80261" y="5244"/>
                    <a:pt x="80219" y="5265"/>
                  </a:cubicBezTo>
                  <a:cubicBezTo>
                    <a:pt x="78033" y="6215"/>
                    <a:pt x="75848" y="7134"/>
                    <a:pt x="73663" y="8084"/>
                  </a:cubicBezTo>
                  <a:cubicBezTo>
                    <a:pt x="73948" y="5677"/>
                    <a:pt x="74455" y="3302"/>
                    <a:pt x="75183" y="927"/>
                  </a:cubicBezTo>
                  <a:cubicBezTo>
                    <a:pt x="75238" y="680"/>
                    <a:pt x="75055" y="433"/>
                    <a:pt x="74820" y="433"/>
                  </a:cubicBezTo>
                  <a:cubicBezTo>
                    <a:pt x="74784" y="433"/>
                    <a:pt x="74746" y="439"/>
                    <a:pt x="74708" y="452"/>
                  </a:cubicBezTo>
                  <a:cubicBezTo>
                    <a:pt x="70021" y="1908"/>
                    <a:pt x="65366" y="3460"/>
                    <a:pt x="60742" y="5075"/>
                  </a:cubicBezTo>
                  <a:lnTo>
                    <a:pt x="60742" y="4949"/>
                  </a:lnTo>
                  <a:cubicBezTo>
                    <a:pt x="60900" y="4917"/>
                    <a:pt x="60995" y="4790"/>
                    <a:pt x="60995" y="4600"/>
                  </a:cubicBezTo>
                  <a:cubicBezTo>
                    <a:pt x="61090" y="3017"/>
                    <a:pt x="60774" y="1623"/>
                    <a:pt x="60045" y="198"/>
                  </a:cubicBezTo>
                  <a:cubicBezTo>
                    <a:pt x="59993" y="66"/>
                    <a:pt x="59852" y="0"/>
                    <a:pt x="59715"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3" name="Google Shape;2703;p19"/>
            <p:cNvSpPr/>
            <p:nvPr/>
          </p:nvSpPr>
          <p:spPr>
            <a:xfrm>
              <a:off x="1877435" y="4794844"/>
              <a:ext cx="1410153" cy="697950"/>
            </a:xfrm>
            <a:custGeom>
              <a:avLst/>
              <a:gdLst/>
              <a:ahLst/>
              <a:cxnLst/>
              <a:rect l="l" t="t" r="r" b="b"/>
              <a:pathLst>
                <a:path w="43831" h="21694" extrusionOk="0">
                  <a:moveTo>
                    <a:pt x="43831" y="0"/>
                  </a:moveTo>
                  <a:lnTo>
                    <a:pt x="43831" y="0"/>
                  </a:lnTo>
                  <a:cubicBezTo>
                    <a:pt x="36293" y="3642"/>
                    <a:pt x="28756" y="7284"/>
                    <a:pt x="21219" y="10926"/>
                  </a:cubicBezTo>
                  <a:cubicBezTo>
                    <a:pt x="14347" y="14251"/>
                    <a:pt x="7443" y="18178"/>
                    <a:pt x="96" y="20363"/>
                  </a:cubicBezTo>
                  <a:cubicBezTo>
                    <a:pt x="96" y="20427"/>
                    <a:pt x="32" y="20522"/>
                    <a:pt x="1" y="20553"/>
                  </a:cubicBezTo>
                  <a:cubicBezTo>
                    <a:pt x="127" y="20997"/>
                    <a:pt x="286" y="21345"/>
                    <a:pt x="602" y="21694"/>
                  </a:cubicBezTo>
                  <a:cubicBezTo>
                    <a:pt x="15012" y="14980"/>
                    <a:pt x="29548" y="8551"/>
                    <a:pt x="43767" y="1362"/>
                  </a:cubicBezTo>
                  <a:cubicBezTo>
                    <a:pt x="43767" y="919"/>
                    <a:pt x="43799" y="444"/>
                    <a:pt x="43831" y="0"/>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4" name="Google Shape;2704;p19"/>
            <p:cNvSpPr/>
            <p:nvPr/>
          </p:nvSpPr>
          <p:spPr>
            <a:xfrm>
              <a:off x="1188693" y="4759165"/>
              <a:ext cx="2083620" cy="678615"/>
            </a:xfrm>
            <a:custGeom>
              <a:avLst/>
              <a:gdLst/>
              <a:ahLst/>
              <a:cxnLst/>
              <a:rect l="l" t="t" r="r" b="b"/>
              <a:pathLst>
                <a:path w="64764" h="21093" extrusionOk="0">
                  <a:moveTo>
                    <a:pt x="63149" y="1"/>
                  </a:moveTo>
                  <a:cubicBezTo>
                    <a:pt x="62705" y="603"/>
                    <a:pt x="61755" y="824"/>
                    <a:pt x="61153" y="1141"/>
                  </a:cubicBezTo>
                  <a:cubicBezTo>
                    <a:pt x="59222" y="2154"/>
                    <a:pt x="57226" y="3105"/>
                    <a:pt x="55295" y="4055"/>
                  </a:cubicBezTo>
                  <a:cubicBezTo>
                    <a:pt x="51526" y="5860"/>
                    <a:pt x="47726" y="7633"/>
                    <a:pt x="43925" y="9375"/>
                  </a:cubicBezTo>
                  <a:cubicBezTo>
                    <a:pt x="36452" y="12795"/>
                    <a:pt x="28851" y="16247"/>
                    <a:pt x="21060" y="18844"/>
                  </a:cubicBezTo>
                  <a:cubicBezTo>
                    <a:pt x="21039" y="18849"/>
                    <a:pt x="21019" y="18852"/>
                    <a:pt x="21000" y="18852"/>
                  </a:cubicBezTo>
                  <a:cubicBezTo>
                    <a:pt x="20912" y="18852"/>
                    <a:pt x="20859" y="18791"/>
                    <a:pt x="20807" y="18686"/>
                  </a:cubicBezTo>
                  <a:lnTo>
                    <a:pt x="20712" y="18559"/>
                  </a:lnTo>
                  <a:lnTo>
                    <a:pt x="20554" y="18559"/>
                  </a:lnTo>
                  <a:cubicBezTo>
                    <a:pt x="13745" y="16817"/>
                    <a:pt x="6778" y="15012"/>
                    <a:pt x="0" y="12700"/>
                  </a:cubicBezTo>
                  <a:lnTo>
                    <a:pt x="0" y="12700"/>
                  </a:lnTo>
                  <a:cubicBezTo>
                    <a:pt x="2724" y="13872"/>
                    <a:pt x="5448" y="15044"/>
                    <a:pt x="8234" y="16120"/>
                  </a:cubicBezTo>
                  <a:cubicBezTo>
                    <a:pt x="10958" y="17134"/>
                    <a:pt x="13681" y="18179"/>
                    <a:pt x="16437" y="19161"/>
                  </a:cubicBezTo>
                  <a:cubicBezTo>
                    <a:pt x="17640" y="19604"/>
                    <a:pt x="20585" y="19921"/>
                    <a:pt x="21345" y="21092"/>
                  </a:cubicBezTo>
                  <a:cubicBezTo>
                    <a:pt x="28851" y="18464"/>
                    <a:pt x="35976" y="14505"/>
                    <a:pt x="43134" y="11053"/>
                  </a:cubicBezTo>
                  <a:lnTo>
                    <a:pt x="64764" y="603"/>
                  </a:lnTo>
                  <a:cubicBezTo>
                    <a:pt x="64605" y="508"/>
                    <a:pt x="64447" y="476"/>
                    <a:pt x="64257" y="476"/>
                  </a:cubicBezTo>
                  <a:cubicBezTo>
                    <a:pt x="63845" y="318"/>
                    <a:pt x="63497" y="159"/>
                    <a:pt x="63149"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5" name="Google Shape;2705;p19"/>
            <p:cNvSpPr/>
            <p:nvPr/>
          </p:nvSpPr>
          <p:spPr>
            <a:xfrm>
              <a:off x="1841789" y="4395458"/>
              <a:ext cx="1364307" cy="952660"/>
            </a:xfrm>
            <a:custGeom>
              <a:avLst/>
              <a:gdLst/>
              <a:ahLst/>
              <a:cxnLst/>
              <a:rect l="l" t="t" r="r" b="b"/>
              <a:pathLst>
                <a:path w="42406" h="29611" extrusionOk="0">
                  <a:moveTo>
                    <a:pt x="38150" y="10504"/>
                  </a:moveTo>
                  <a:cubicBezTo>
                    <a:pt x="38293" y="10504"/>
                    <a:pt x="38426" y="10718"/>
                    <a:pt x="38257" y="10831"/>
                  </a:cubicBezTo>
                  <a:cubicBezTo>
                    <a:pt x="33538" y="13333"/>
                    <a:pt x="28661" y="15550"/>
                    <a:pt x="23752" y="17513"/>
                  </a:cubicBezTo>
                  <a:cubicBezTo>
                    <a:pt x="23732" y="17523"/>
                    <a:pt x="23714" y="17528"/>
                    <a:pt x="23698" y="17528"/>
                  </a:cubicBezTo>
                  <a:cubicBezTo>
                    <a:pt x="23619" y="17528"/>
                    <a:pt x="23609" y="17408"/>
                    <a:pt x="23689" y="17355"/>
                  </a:cubicBezTo>
                  <a:cubicBezTo>
                    <a:pt x="28597" y="15265"/>
                    <a:pt x="33380" y="12984"/>
                    <a:pt x="38098" y="10514"/>
                  </a:cubicBezTo>
                  <a:cubicBezTo>
                    <a:pt x="38115" y="10507"/>
                    <a:pt x="38133" y="10504"/>
                    <a:pt x="38150" y="10504"/>
                  </a:cubicBezTo>
                  <a:close/>
                  <a:moveTo>
                    <a:pt x="32502" y="3779"/>
                  </a:moveTo>
                  <a:cubicBezTo>
                    <a:pt x="32629" y="3779"/>
                    <a:pt x="32722" y="3969"/>
                    <a:pt x="32588" y="4022"/>
                  </a:cubicBezTo>
                  <a:cubicBezTo>
                    <a:pt x="22517" y="9121"/>
                    <a:pt x="12320" y="13808"/>
                    <a:pt x="2154" y="18558"/>
                  </a:cubicBezTo>
                  <a:cubicBezTo>
                    <a:pt x="2143" y="18562"/>
                    <a:pt x="2133" y="18563"/>
                    <a:pt x="2124" y="18563"/>
                  </a:cubicBezTo>
                  <a:cubicBezTo>
                    <a:pt x="2046" y="18563"/>
                    <a:pt x="2002" y="18460"/>
                    <a:pt x="2059" y="18431"/>
                  </a:cubicBezTo>
                  <a:cubicBezTo>
                    <a:pt x="12161" y="13523"/>
                    <a:pt x="22200" y="8424"/>
                    <a:pt x="32429" y="3800"/>
                  </a:cubicBezTo>
                  <a:cubicBezTo>
                    <a:pt x="32454" y="3786"/>
                    <a:pt x="32478" y="3779"/>
                    <a:pt x="32502" y="3779"/>
                  </a:cubicBezTo>
                  <a:close/>
                  <a:moveTo>
                    <a:pt x="28993" y="11485"/>
                  </a:moveTo>
                  <a:cubicBezTo>
                    <a:pt x="29106" y="11485"/>
                    <a:pt x="29212" y="11666"/>
                    <a:pt x="29073" y="11749"/>
                  </a:cubicBezTo>
                  <a:cubicBezTo>
                    <a:pt x="24417" y="13934"/>
                    <a:pt x="19793" y="16183"/>
                    <a:pt x="15296" y="18685"/>
                  </a:cubicBezTo>
                  <a:cubicBezTo>
                    <a:pt x="15288" y="18688"/>
                    <a:pt x="15280" y="18689"/>
                    <a:pt x="15272" y="18689"/>
                  </a:cubicBezTo>
                  <a:cubicBezTo>
                    <a:pt x="15191" y="18689"/>
                    <a:pt x="15144" y="18555"/>
                    <a:pt x="15201" y="18526"/>
                  </a:cubicBezTo>
                  <a:cubicBezTo>
                    <a:pt x="19730" y="16025"/>
                    <a:pt x="24259" y="13649"/>
                    <a:pt x="28946" y="11496"/>
                  </a:cubicBezTo>
                  <a:cubicBezTo>
                    <a:pt x="28961" y="11488"/>
                    <a:pt x="28977" y="11485"/>
                    <a:pt x="28993" y="11485"/>
                  </a:cubicBezTo>
                  <a:close/>
                  <a:moveTo>
                    <a:pt x="37932" y="4829"/>
                  </a:moveTo>
                  <a:cubicBezTo>
                    <a:pt x="38137" y="4829"/>
                    <a:pt x="38258" y="5106"/>
                    <a:pt x="38035" y="5162"/>
                  </a:cubicBezTo>
                  <a:cubicBezTo>
                    <a:pt x="26127" y="10388"/>
                    <a:pt x="14568" y="16310"/>
                    <a:pt x="2977" y="22263"/>
                  </a:cubicBezTo>
                  <a:cubicBezTo>
                    <a:pt x="2970" y="22279"/>
                    <a:pt x="2958" y="22285"/>
                    <a:pt x="2947" y="22285"/>
                  </a:cubicBezTo>
                  <a:cubicBezTo>
                    <a:pt x="2911" y="22285"/>
                    <a:pt x="2873" y="22224"/>
                    <a:pt x="2946" y="22200"/>
                  </a:cubicBezTo>
                  <a:cubicBezTo>
                    <a:pt x="14188" y="15708"/>
                    <a:pt x="26001" y="10134"/>
                    <a:pt x="37845" y="4846"/>
                  </a:cubicBezTo>
                  <a:cubicBezTo>
                    <a:pt x="37875" y="4834"/>
                    <a:pt x="37904" y="4829"/>
                    <a:pt x="37932" y="4829"/>
                  </a:cubicBezTo>
                  <a:close/>
                  <a:moveTo>
                    <a:pt x="41395" y="6896"/>
                  </a:moveTo>
                  <a:cubicBezTo>
                    <a:pt x="41612" y="6896"/>
                    <a:pt x="41749" y="7169"/>
                    <a:pt x="41518" y="7284"/>
                  </a:cubicBezTo>
                  <a:cubicBezTo>
                    <a:pt x="29263" y="13713"/>
                    <a:pt x="16722" y="19857"/>
                    <a:pt x="4244" y="25905"/>
                  </a:cubicBezTo>
                  <a:cubicBezTo>
                    <a:pt x="4226" y="25924"/>
                    <a:pt x="4207" y="25931"/>
                    <a:pt x="4190" y="25931"/>
                  </a:cubicBezTo>
                  <a:cubicBezTo>
                    <a:pt x="4119" y="25931"/>
                    <a:pt x="4072" y="25798"/>
                    <a:pt x="4149" y="25747"/>
                  </a:cubicBezTo>
                  <a:cubicBezTo>
                    <a:pt x="16437" y="19350"/>
                    <a:pt x="28819" y="12921"/>
                    <a:pt x="41328" y="6904"/>
                  </a:cubicBezTo>
                  <a:cubicBezTo>
                    <a:pt x="41351" y="6898"/>
                    <a:pt x="41373" y="6896"/>
                    <a:pt x="41395" y="6896"/>
                  </a:cubicBezTo>
                  <a:close/>
                  <a:moveTo>
                    <a:pt x="38510" y="0"/>
                  </a:moveTo>
                  <a:cubicBezTo>
                    <a:pt x="26159" y="4434"/>
                    <a:pt x="14378" y="10198"/>
                    <a:pt x="2597" y="16088"/>
                  </a:cubicBezTo>
                  <a:cubicBezTo>
                    <a:pt x="1964" y="16405"/>
                    <a:pt x="1045" y="17101"/>
                    <a:pt x="254" y="17323"/>
                  </a:cubicBezTo>
                  <a:cubicBezTo>
                    <a:pt x="0" y="19097"/>
                    <a:pt x="919" y="21440"/>
                    <a:pt x="1077" y="23213"/>
                  </a:cubicBezTo>
                  <a:cubicBezTo>
                    <a:pt x="1267" y="25367"/>
                    <a:pt x="1235" y="27457"/>
                    <a:pt x="982" y="29611"/>
                  </a:cubicBezTo>
                  <a:cubicBezTo>
                    <a:pt x="7949" y="26475"/>
                    <a:pt x="15043" y="23688"/>
                    <a:pt x="22010" y="20585"/>
                  </a:cubicBezTo>
                  <a:cubicBezTo>
                    <a:pt x="25589" y="19001"/>
                    <a:pt x="29104" y="17355"/>
                    <a:pt x="32588" y="15676"/>
                  </a:cubicBezTo>
                  <a:cubicBezTo>
                    <a:pt x="33411" y="15296"/>
                    <a:pt x="40220" y="12193"/>
                    <a:pt x="42247" y="11148"/>
                  </a:cubicBezTo>
                  <a:cubicBezTo>
                    <a:pt x="42215" y="11116"/>
                    <a:pt x="42152" y="11084"/>
                    <a:pt x="42152" y="10989"/>
                  </a:cubicBezTo>
                  <a:cubicBezTo>
                    <a:pt x="42152" y="10958"/>
                    <a:pt x="42120" y="10926"/>
                    <a:pt x="42120" y="10894"/>
                  </a:cubicBezTo>
                  <a:cubicBezTo>
                    <a:pt x="42088" y="10736"/>
                    <a:pt x="42152" y="10578"/>
                    <a:pt x="42279" y="10483"/>
                  </a:cubicBezTo>
                  <a:lnTo>
                    <a:pt x="42310" y="10483"/>
                  </a:lnTo>
                  <a:cubicBezTo>
                    <a:pt x="42405" y="6492"/>
                    <a:pt x="40980" y="3135"/>
                    <a:pt x="38510"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6" name="Google Shape;2706;p19"/>
            <p:cNvSpPr/>
            <p:nvPr/>
          </p:nvSpPr>
          <p:spPr>
            <a:xfrm>
              <a:off x="1973598" y="4617028"/>
              <a:ext cx="1211166" cy="614044"/>
            </a:xfrm>
            <a:custGeom>
              <a:avLst/>
              <a:gdLst/>
              <a:ahLst/>
              <a:cxnLst/>
              <a:rect l="l" t="t" r="r" b="b"/>
              <a:pathLst>
                <a:path w="37646" h="19086" extrusionOk="0">
                  <a:moveTo>
                    <a:pt x="37318" y="1"/>
                  </a:moveTo>
                  <a:cubicBezTo>
                    <a:pt x="37290" y="1"/>
                    <a:pt x="37261" y="6"/>
                    <a:pt x="37231" y="17"/>
                  </a:cubicBezTo>
                  <a:cubicBezTo>
                    <a:pt x="24722" y="6034"/>
                    <a:pt x="12340" y="12463"/>
                    <a:pt x="115" y="18923"/>
                  </a:cubicBezTo>
                  <a:cubicBezTo>
                    <a:pt x="0" y="18952"/>
                    <a:pt x="42" y="19086"/>
                    <a:pt x="146" y="19086"/>
                  </a:cubicBezTo>
                  <a:cubicBezTo>
                    <a:pt x="156" y="19086"/>
                    <a:pt x="167" y="19085"/>
                    <a:pt x="179" y="19082"/>
                  </a:cubicBezTo>
                  <a:cubicBezTo>
                    <a:pt x="12656" y="13001"/>
                    <a:pt x="25166" y="6889"/>
                    <a:pt x="37421" y="397"/>
                  </a:cubicBezTo>
                  <a:cubicBezTo>
                    <a:pt x="37645" y="285"/>
                    <a:pt x="37523" y="1"/>
                    <a:pt x="3731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7" name="Google Shape;2707;p19"/>
            <p:cNvSpPr/>
            <p:nvPr/>
          </p:nvSpPr>
          <p:spPr>
            <a:xfrm>
              <a:off x="2599991" y="4734167"/>
              <a:ext cx="477955" cy="226913"/>
            </a:xfrm>
            <a:custGeom>
              <a:avLst/>
              <a:gdLst/>
              <a:ahLst/>
              <a:cxnLst/>
              <a:rect l="l" t="t" r="r" b="b"/>
              <a:pathLst>
                <a:path w="14856" h="7053" extrusionOk="0">
                  <a:moveTo>
                    <a:pt x="14602" y="0"/>
                  </a:moveTo>
                  <a:cubicBezTo>
                    <a:pt x="14579" y="0"/>
                    <a:pt x="14556" y="6"/>
                    <a:pt x="14531" y="18"/>
                  </a:cubicBezTo>
                  <a:cubicBezTo>
                    <a:pt x="9813" y="2488"/>
                    <a:pt x="5030" y="4768"/>
                    <a:pt x="58" y="6890"/>
                  </a:cubicBezTo>
                  <a:cubicBezTo>
                    <a:pt x="1" y="6919"/>
                    <a:pt x="48" y="7053"/>
                    <a:pt x="129" y="7053"/>
                  </a:cubicBezTo>
                  <a:cubicBezTo>
                    <a:pt x="137" y="7053"/>
                    <a:pt x="145" y="7051"/>
                    <a:pt x="153" y="7048"/>
                  </a:cubicBezTo>
                  <a:cubicBezTo>
                    <a:pt x="5094" y="5053"/>
                    <a:pt x="9971" y="2805"/>
                    <a:pt x="14690" y="335"/>
                  </a:cubicBezTo>
                  <a:cubicBezTo>
                    <a:pt x="14855" y="252"/>
                    <a:pt x="14756" y="0"/>
                    <a:pt x="14602"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8" name="Google Shape;2708;p19"/>
            <p:cNvSpPr/>
            <p:nvPr/>
          </p:nvSpPr>
          <p:spPr>
            <a:xfrm>
              <a:off x="1934927" y="4550045"/>
              <a:ext cx="1137040" cy="560895"/>
            </a:xfrm>
            <a:custGeom>
              <a:avLst/>
              <a:gdLst/>
              <a:ahLst/>
              <a:cxnLst/>
              <a:rect l="l" t="t" r="r" b="b"/>
              <a:pathLst>
                <a:path w="35342" h="17434" extrusionOk="0">
                  <a:moveTo>
                    <a:pt x="35016" y="1"/>
                  </a:moveTo>
                  <a:cubicBezTo>
                    <a:pt x="34995" y="1"/>
                    <a:pt x="34973" y="3"/>
                    <a:pt x="34950" y="9"/>
                  </a:cubicBezTo>
                  <a:cubicBezTo>
                    <a:pt x="23106" y="5266"/>
                    <a:pt x="11293" y="10871"/>
                    <a:pt x="82" y="17363"/>
                  </a:cubicBezTo>
                  <a:cubicBezTo>
                    <a:pt x="1" y="17363"/>
                    <a:pt x="36" y="17433"/>
                    <a:pt x="87" y="17433"/>
                  </a:cubicBezTo>
                  <a:cubicBezTo>
                    <a:pt x="96" y="17433"/>
                    <a:pt x="105" y="17431"/>
                    <a:pt x="114" y="17427"/>
                  </a:cubicBezTo>
                  <a:cubicBezTo>
                    <a:pt x="11673" y="11505"/>
                    <a:pt x="23232" y="5551"/>
                    <a:pt x="35140" y="326"/>
                  </a:cubicBezTo>
                  <a:cubicBezTo>
                    <a:pt x="35342" y="268"/>
                    <a:pt x="35229" y="1"/>
                    <a:pt x="35016"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9" name="Google Shape;2709;p19"/>
            <p:cNvSpPr/>
            <p:nvPr/>
          </p:nvSpPr>
          <p:spPr>
            <a:xfrm>
              <a:off x="1906262" y="4517037"/>
              <a:ext cx="988275" cy="476732"/>
            </a:xfrm>
            <a:custGeom>
              <a:avLst/>
              <a:gdLst/>
              <a:ahLst/>
              <a:cxnLst/>
              <a:rect l="l" t="t" r="r" b="b"/>
              <a:pathLst>
                <a:path w="30718" h="14818" extrusionOk="0">
                  <a:moveTo>
                    <a:pt x="30498" y="0"/>
                  </a:moveTo>
                  <a:cubicBezTo>
                    <a:pt x="30474" y="0"/>
                    <a:pt x="30450" y="7"/>
                    <a:pt x="30425" y="21"/>
                  </a:cubicBezTo>
                  <a:cubicBezTo>
                    <a:pt x="20196" y="4645"/>
                    <a:pt x="10157" y="9744"/>
                    <a:pt x="55" y="14684"/>
                  </a:cubicBezTo>
                  <a:cubicBezTo>
                    <a:pt x="0" y="14739"/>
                    <a:pt x="40" y="14817"/>
                    <a:pt x="113" y="14817"/>
                  </a:cubicBezTo>
                  <a:cubicBezTo>
                    <a:pt x="124" y="14817"/>
                    <a:pt x="137" y="14815"/>
                    <a:pt x="150" y="14811"/>
                  </a:cubicBezTo>
                  <a:cubicBezTo>
                    <a:pt x="10316" y="10029"/>
                    <a:pt x="20513" y="5342"/>
                    <a:pt x="30584" y="243"/>
                  </a:cubicBezTo>
                  <a:cubicBezTo>
                    <a:pt x="30718" y="190"/>
                    <a:pt x="30625" y="0"/>
                    <a:pt x="30498"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0" name="Google Shape;2710;p19"/>
            <p:cNvSpPr/>
            <p:nvPr/>
          </p:nvSpPr>
          <p:spPr>
            <a:xfrm>
              <a:off x="856547" y="4377216"/>
              <a:ext cx="2175311" cy="610216"/>
            </a:xfrm>
            <a:custGeom>
              <a:avLst/>
              <a:gdLst/>
              <a:ahLst/>
              <a:cxnLst/>
              <a:rect l="l" t="t" r="r" b="b"/>
              <a:pathLst>
                <a:path w="67614" h="18967" extrusionOk="0">
                  <a:moveTo>
                    <a:pt x="61237" y="1"/>
                  </a:moveTo>
                  <a:cubicBezTo>
                    <a:pt x="51946" y="1"/>
                    <a:pt x="42658" y="1191"/>
                    <a:pt x="33665" y="3639"/>
                  </a:cubicBezTo>
                  <a:cubicBezTo>
                    <a:pt x="21751" y="6914"/>
                    <a:pt x="11158" y="12676"/>
                    <a:pt x="494" y="18658"/>
                  </a:cubicBezTo>
                  <a:lnTo>
                    <a:pt x="494" y="18658"/>
                  </a:lnTo>
                  <a:cubicBezTo>
                    <a:pt x="5300" y="16028"/>
                    <a:pt x="10618" y="14530"/>
                    <a:pt x="16088" y="14343"/>
                  </a:cubicBezTo>
                  <a:cubicBezTo>
                    <a:pt x="16460" y="14330"/>
                    <a:pt x="16833" y="14324"/>
                    <a:pt x="17207" y="14324"/>
                  </a:cubicBezTo>
                  <a:cubicBezTo>
                    <a:pt x="19539" y="14324"/>
                    <a:pt x="21898" y="14576"/>
                    <a:pt x="24164" y="15040"/>
                  </a:cubicBezTo>
                  <a:cubicBezTo>
                    <a:pt x="25589" y="15357"/>
                    <a:pt x="27014" y="15768"/>
                    <a:pt x="28407" y="16243"/>
                  </a:cubicBezTo>
                  <a:cubicBezTo>
                    <a:pt x="29281" y="16534"/>
                    <a:pt x="29865" y="16726"/>
                    <a:pt x="30452" y="16726"/>
                  </a:cubicBezTo>
                  <a:cubicBezTo>
                    <a:pt x="31013" y="16726"/>
                    <a:pt x="31577" y="16550"/>
                    <a:pt x="32398" y="16117"/>
                  </a:cubicBezTo>
                  <a:cubicBezTo>
                    <a:pt x="43925" y="10321"/>
                    <a:pt x="55485" y="4621"/>
                    <a:pt x="67614" y="187"/>
                  </a:cubicBezTo>
                  <a:cubicBezTo>
                    <a:pt x="65490" y="63"/>
                    <a:pt x="63363" y="1"/>
                    <a:pt x="61237" y="1"/>
                  </a:cubicBezTo>
                  <a:close/>
                  <a:moveTo>
                    <a:pt x="494" y="18658"/>
                  </a:moveTo>
                  <a:cubicBezTo>
                    <a:pt x="403" y="18708"/>
                    <a:pt x="313" y="18758"/>
                    <a:pt x="222" y="18808"/>
                  </a:cubicBezTo>
                  <a:cubicBezTo>
                    <a:pt x="212" y="18813"/>
                    <a:pt x="203" y="18820"/>
                    <a:pt x="193" y="18827"/>
                  </a:cubicBezTo>
                  <a:lnTo>
                    <a:pt x="193" y="18827"/>
                  </a:lnTo>
                  <a:cubicBezTo>
                    <a:pt x="294" y="18771"/>
                    <a:pt x="394" y="18714"/>
                    <a:pt x="494" y="18658"/>
                  </a:cubicBezTo>
                  <a:close/>
                  <a:moveTo>
                    <a:pt x="193" y="18827"/>
                  </a:moveTo>
                  <a:cubicBezTo>
                    <a:pt x="129" y="18863"/>
                    <a:pt x="65" y="18899"/>
                    <a:pt x="0" y="18935"/>
                  </a:cubicBezTo>
                  <a:cubicBezTo>
                    <a:pt x="32" y="18935"/>
                    <a:pt x="32" y="18967"/>
                    <a:pt x="64" y="18967"/>
                  </a:cubicBezTo>
                  <a:cubicBezTo>
                    <a:pt x="91" y="18940"/>
                    <a:pt x="140" y="18868"/>
                    <a:pt x="193" y="18827"/>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1" name="Google Shape;2711;p19"/>
            <p:cNvSpPr/>
            <p:nvPr/>
          </p:nvSpPr>
          <p:spPr>
            <a:xfrm>
              <a:off x="2327525" y="4764924"/>
              <a:ext cx="454083" cy="230194"/>
            </a:xfrm>
            <a:custGeom>
              <a:avLst/>
              <a:gdLst/>
              <a:ahLst/>
              <a:cxnLst/>
              <a:rect l="l" t="t" r="r" b="b"/>
              <a:pathLst>
                <a:path w="14114" h="7155" extrusionOk="0">
                  <a:moveTo>
                    <a:pt x="13904" y="1"/>
                  </a:moveTo>
                  <a:cubicBezTo>
                    <a:pt x="13886" y="1"/>
                    <a:pt x="13867" y="4"/>
                    <a:pt x="13848" y="12"/>
                  </a:cubicBezTo>
                  <a:cubicBezTo>
                    <a:pt x="9129" y="2134"/>
                    <a:pt x="4569" y="4541"/>
                    <a:pt x="103" y="6979"/>
                  </a:cubicBezTo>
                  <a:cubicBezTo>
                    <a:pt x="0" y="7056"/>
                    <a:pt x="65" y="7155"/>
                    <a:pt x="144" y="7155"/>
                  </a:cubicBezTo>
                  <a:cubicBezTo>
                    <a:pt x="162" y="7155"/>
                    <a:pt x="181" y="7149"/>
                    <a:pt x="198" y="7137"/>
                  </a:cubicBezTo>
                  <a:cubicBezTo>
                    <a:pt x="4695" y="4699"/>
                    <a:pt x="9319" y="2450"/>
                    <a:pt x="13975" y="265"/>
                  </a:cubicBezTo>
                  <a:cubicBezTo>
                    <a:pt x="14114" y="182"/>
                    <a:pt x="14033" y="1"/>
                    <a:pt x="13904"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2" name="Google Shape;2712;p19"/>
            <p:cNvSpPr/>
            <p:nvPr/>
          </p:nvSpPr>
          <p:spPr>
            <a:xfrm>
              <a:off x="839206" y="4033746"/>
              <a:ext cx="1697485" cy="945550"/>
            </a:xfrm>
            <a:custGeom>
              <a:avLst/>
              <a:gdLst/>
              <a:ahLst/>
              <a:cxnLst/>
              <a:rect l="l" t="t" r="r" b="b"/>
              <a:pathLst>
                <a:path w="52762" h="29390" extrusionOk="0">
                  <a:moveTo>
                    <a:pt x="52762" y="1"/>
                  </a:moveTo>
                  <a:lnTo>
                    <a:pt x="52762" y="1"/>
                  </a:lnTo>
                  <a:cubicBezTo>
                    <a:pt x="48233" y="1204"/>
                    <a:pt x="43768" y="2408"/>
                    <a:pt x="39239" y="3579"/>
                  </a:cubicBezTo>
                  <a:cubicBezTo>
                    <a:pt x="34140" y="4941"/>
                    <a:pt x="28820" y="6018"/>
                    <a:pt x="23848" y="7696"/>
                  </a:cubicBezTo>
                  <a:cubicBezTo>
                    <a:pt x="20998" y="8710"/>
                    <a:pt x="19129" y="10990"/>
                    <a:pt x="17071" y="13048"/>
                  </a:cubicBezTo>
                  <a:cubicBezTo>
                    <a:pt x="15202" y="14917"/>
                    <a:pt x="13365" y="16785"/>
                    <a:pt x="11465" y="18590"/>
                  </a:cubicBezTo>
                  <a:cubicBezTo>
                    <a:pt x="7728" y="22232"/>
                    <a:pt x="3896" y="25811"/>
                    <a:pt x="1" y="29326"/>
                  </a:cubicBezTo>
                  <a:cubicBezTo>
                    <a:pt x="64" y="29358"/>
                    <a:pt x="96" y="29358"/>
                    <a:pt x="128" y="29389"/>
                  </a:cubicBezTo>
                  <a:cubicBezTo>
                    <a:pt x="128" y="29326"/>
                    <a:pt x="191" y="29231"/>
                    <a:pt x="254" y="29199"/>
                  </a:cubicBezTo>
                  <a:cubicBezTo>
                    <a:pt x="10737" y="22549"/>
                    <a:pt x="21789" y="16944"/>
                    <a:pt x="33824" y="13618"/>
                  </a:cubicBezTo>
                  <a:cubicBezTo>
                    <a:pt x="33665" y="13492"/>
                    <a:pt x="33570" y="13238"/>
                    <a:pt x="33792" y="13080"/>
                  </a:cubicBezTo>
                  <a:cubicBezTo>
                    <a:pt x="39651" y="8076"/>
                    <a:pt x="45984" y="3706"/>
                    <a:pt x="52762"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3" name="Google Shape;2713;p19"/>
            <p:cNvSpPr/>
            <p:nvPr/>
          </p:nvSpPr>
          <p:spPr>
            <a:xfrm>
              <a:off x="823924" y="3749504"/>
              <a:ext cx="1514102" cy="1221654"/>
            </a:xfrm>
            <a:custGeom>
              <a:avLst/>
              <a:gdLst/>
              <a:ahLst/>
              <a:cxnLst/>
              <a:rect l="l" t="t" r="r" b="b"/>
              <a:pathLst>
                <a:path w="47062" h="37972" extrusionOk="0">
                  <a:moveTo>
                    <a:pt x="47061" y="0"/>
                  </a:moveTo>
                  <a:lnTo>
                    <a:pt x="47061" y="0"/>
                  </a:lnTo>
                  <a:cubicBezTo>
                    <a:pt x="37022" y="4307"/>
                    <a:pt x="26983" y="8614"/>
                    <a:pt x="16976" y="12953"/>
                  </a:cubicBezTo>
                  <a:cubicBezTo>
                    <a:pt x="15740" y="13459"/>
                    <a:pt x="14410" y="13903"/>
                    <a:pt x="13397" y="14631"/>
                  </a:cubicBezTo>
                  <a:cubicBezTo>
                    <a:pt x="12162" y="15550"/>
                    <a:pt x="11560" y="16816"/>
                    <a:pt x="10990" y="18178"/>
                  </a:cubicBezTo>
                  <a:cubicBezTo>
                    <a:pt x="9977" y="20458"/>
                    <a:pt x="8963" y="22738"/>
                    <a:pt x="7855" y="24924"/>
                  </a:cubicBezTo>
                  <a:cubicBezTo>
                    <a:pt x="5543" y="29484"/>
                    <a:pt x="2946" y="33791"/>
                    <a:pt x="1" y="37971"/>
                  </a:cubicBezTo>
                  <a:lnTo>
                    <a:pt x="64" y="37971"/>
                  </a:lnTo>
                  <a:cubicBezTo>
                    <a:pt x="4213" y="33949"/>
                    <a:pt x="8362" y="29991"/>
                    <a:pt x="12479" y="25937"/>
                  </a:cubicBezTo>
                  <a:cubicBezTo>
                    <a:pt x="14505" y="23973"/>
                    <a:pt x="16437" y="22010"/>
                    <a:pt x="18432" y="20015"/>
                  </a:cubicBezTo>
                  <a:cubicBezTo>
                    <a:pt x="19921" y="18558"/>
                    <a:pt x="21346" y="16975"/>
                    <a:pt x="23341" y="16151"/>
                  </a:cubicBezTo>
                  <a:cubicBezTo>
                    <a:pt x="25685" y="15169"/>
                    <a:pt x="28376" y="14726"/>
                    <a:pt x="30815" y="14061"/>
                  </a:cubicBezTo>
                  <a:lnTo>
                    <a:pt x="39144" y="11844"/>
                  </a:lnTo>
                  <a:cubicBezTo>
                    <a:pt x="40221" y="11528"/>
                    <a:pt x="41392" y="11243"/>
                    <a:pt x="42501" y="10926"/>
                  </a:cubicBezTo>
                  <a:cubicBezTo>
                    <a:pt x="42406" y="10831"/>
                    <a:pt x="42374" y="10768"/>
                    <a:pt x="42406" y="10641"/>
                  </a:cubicBezTo>
                  <a:cubicBezTo>
                    <a:pt x="43324" y="6809"/>
                    <a:pt x="44876" y="3294"/>
                    <a:pt x="47061"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4" name="Google Shape;2714;p19"/>
            <p:cNvSpPr/>
            <p:nvPr/>
          </p:nvSpPr>
          <p:spPr>
            <a:xfrm>
              <a:off x="821897" y="3745418"/>
              <a:ext cx="1519185" cy="1226737"/>
            </a:xfrm>
            <a:custGeom>
              <a:avLst/>
              <a:gdLst/>
              <a:ahLst/>
              <a:cxnLst/>
              <a:rect l="l" t="t" r="r" b="b"/>
              <a:pathLst>
                <a:path w="47220" h="38130" extrusionOk="0">
                  <a:moveTo>
                    <a:pt x="42514" y="10937"/>
                  </a:moveTo>
                  <a:cubicBezTo>
                    <a:pt x="42517" y="10945"/>
                    <a:pt x="42521" y="10952"/>
                    <a:pt x="42525" y="10960"/>
                  </a:cubicBezTo>
                  <a:lnTo>
                    <a:pt x="42525" y="10960"/>
                  </a:lnTo>
                  <a:cubicBezTo>
                    <a:pt x="42528" y="10959"/>
                    <a:pt x="42530" y="10958"/>
                    <a:pt x="42532" y="10958"/>
                  </a:cubicBezTo>
                  <a:cubicBezTo>
                    <a:pt x="42526" y="10951"/>
                    <a:pt x="42519" y="10944"/>
                    <a:pt x="42514" y="10937"/>
                  </a:cubicBezTo>
                  <a:close/>
                  <a:moveTo>
                    <a:pt x="47219" y="0"/>
                  </a:moveTo>
                  <a:lnTo>
                    <a:pt x="47061" y="95"/>
                  </a:lnTo>
                  <a:cubicBezTo>
                    <a:pt x="38827" y="3642"/>
                    <a:pt x="27933" y="8329"/>
                    <a:pt x="16975" y="13016"/>
                  </a:cubicBezTo>
                  <a:cubicBezTo>
                    <a:pt x="16690" y="13143"/>
                    <a:pt x="16373" y="13270"/>
                    <a:pt x="16120" y="13396"/>
                  </a:cubicBezTo>
                  <a:cubicBezTo>
                    <a:pt x="15170" y="13745"/>
                    <a:pt x="14220" y="14125"/>
                    <a:pt x="13365" y="14726"/>
                  </a:cubicBezTo>
                  <a:cubicBezTo>
                    <a:pt x="12098" y="15645"/>
                    <a:pt x="11528" y="17038"/>
                    <a:pt x="10958" y="18242"/>
                  </a:cubicBezTo>
                  <a:cubicBezTo>
                    <a:pt x="10103" y="20269"/>
                    <a:pt x="9026" y="22675"/>
                    <a:pt x="7823" y="25019"/>
                  </a:cubicBezTo>
                  <a:cubicBezTo>
                    <a:pt x="5606" y="29421"/>
                    <a:pt x="3009" y="33759"/>
                    <a:pt x="32" y="38003"/>
                  </a:cubicBezTo>
                  <a:lnTo>
                    <a:pt x="1" y="38035"/>
                  </a:lnTo>
                  <a:lnTo>
                    <a:pt x="32" y="38098"/>
                  </a:lnTo>
                  <a:cubicBezTo>
                    <a:pt x="32" y="38098"/>
                    <a:pt x="64" y="38130"/>
                    <a:pt x="127" y="38130"/>
                  </a:cubicBezTo>
                  <a:cubicBezTo>
                    <a:pt x="4941" y="33538"/>
                    <a:pt x="8900" y="29738"/>
                    <a:pt x="12510" y="26096"/>
                  </a:cubicBezTo>
                  <a:cubicBezTo>
                    <a:pt x="14410" y="24227"/>
                    <a:pt x="16342" y="22327"/>
                    <a:pt x="18432" y="20205"/>
                  </a:cubicBezTo>
                  <a:lnTo>
                    <a:pt x="18844" y="19793"/>
                  </a:lnTo>
                  <a:cubicBezTo>
                    <a:pt x="20174" y="18495"/>
                    <a:pt x="21567" y="17070"/>
                    <a:pt x="23341" y="16310"/>
                  </a:cubicBezTo>
                  <a:cubicBezTo>
                    <a:pt x="25019" y="15613"/>
                    <a:pt x="26888" y="15170"/>
                    <a:pt x="28661" y="14726"/>
                  </a:cubicBezTo>
                  <a:cubicBezTo>
                    <a:pt x="29358" y="14536"/>
                    <a:pt x="30118" y="14378"/>
                    <a:pt x="30846" y="14188"/>
                  </a:cubicBezTo>
                  <a:lnTo>
                    <a:pt x="39144" y="11971"/>
                  </a:lnTo>
                  <a:cubicBezTo>
                    <a:pt x="39745" y="11813"/>
                    <a:pt x="40284" y="11655"/>
                    <a:pt x="40885" y="11496"/>
                  </a:cubicBezTo>
                  <a:cubicBezTo>
                    <a:pt x="41392" y="11338"/>
                    <a:pt x="41962" y="11211"/>
                    <a:pt x="42500" y="11053"/>
                  </a:cubicBezTo>
                  <a:lnTo>
                    <a:pt x="42595" y="11053"/>
                  </a:lnTo>
                  <a:lnTo>
                    <a:pt x="42564" y="11021"/>
                  </a:lnTo>
                  <a:cubicBezTo>
                    <a:pt x="42549" y="10999"/>
                    <a:pt x="42536" y="10979"/>
                    <a:pt x="42525" y="10960"/>
                  </a:cubicBezTo>
                  <a:lnTo>
                    <a:pt x="42525" y="10960"/>
                  </a:lnTo>
                  <a:cubicBezTo>
                    <a:pt x="41958" y="11117"/>
                    <a:pt x="41453" y="11243"/>
                    <a:pt x="40949" y="11401"/>
                  </a:cubicBezTo>
                  <a:cubicBezTo>
                    <a:pt x="40347" y="11560"/>
                    <a:pt x="39777" y="11718"/>
                    <a:pt x="39207" y="11876"/>
                  </a:cubicBezTo>
                  <a:lnTo>
                    <a:pt x="30878" y="14093"/>
                  </a:lnTo>
                  <a:cubicBezTo>
                    <a:pt x="30181" y="14283"/>
                    <a:pt x="29421" y="14505"/>
                    <a:pt x="28693" y="14663"/>
                  </a:cubicBezTo>
                  <a:cubicBezTo>
                    <a:pt x="26919" y="15075"/>
                    <a:pt x="25051" y="15518"/>
                    <a:pt x="23404" y="16247"/>
                  </a:cubicBezTo>
                  <a:cubicBezTo>
                    <a:pt x="21567" y="17038"/>
                    <a:pt x="20205" y="18400"/>
                    <a:pt x="18844" y="19762"/>
                  </a:cubicBezTo>
                  <a:lnTo>
                    <a:pt x="18432" y="20173"/>
                  </a:lnTo>
                  <a:cubicBezTo>
                    <a:pt x="16310" y="22295"/>
                    <a:pt x="14410" y="24195"/>
                    <a:pt x="12510" y="26064"/>
                  </a:cubicBezTo>
                  <a:cubicBezTo>
                    <a:pt x="8900" y="29579"/>
                    <a:pt x="5036" y="33348"/>
                    <a:pt x="286" y="37845"/>
                  </a:cubicBezTo>
                  <a:cubicBezTo>
                    <a:pt x="3167" y="33696"/>
                    <a:pt x="5764" y="29421"/>
                    <a:pt x="7950" y="25082"/>
                  </a:cubicBezTo>
                  <a:cubicBezTo>
                    <a:pt x="9153" y="22739"/>
                    <a:pt x="10230" y="20300"/>
                    <a:pt x="11085" y="18305"/>
                  </a:cubicBezTo>
                  <a:cubicBezTo>
                    <a:pt x="11623" y="17038"/>
                    <a:pt x="12193" y="15708"/>
                    <a:pt x="13460" y="14821"/>
                  </a:cubicBezTo>
                  <a:cubicBezTo>
                    <a:pt x="14252" y="14220"/>
                    <a:pt x="15202" y="13871"/>
                    <a:pt x="16152" y="13460"/>
                  </a:cubicBezTo>
                  <a:cubicBezTo>
                    <a:pt x="16437" y="13333"/>
                    <a:pt x="16754" y="13238"/>
                    <a:pt x="17039" y="13111"/>
                  </a:cubicBezTo>
                  <a:cubicBezTo>
                    <a:pt x="27933" y="8393"/>
                    <a:pt x="38764" y="3769"/>
                    <a:pt x="47029" y="159"/>
                  </a:cubicBezTo>
                  <a:lnTo>
                    <a:pt x="47029" y="159"/>
                  </a:lnTo>
                  <a:cubicBezTo>
                    <a:pt x="44939" y="3421"/>
                    <a:pt x="43387" y="6936"/>
                    <a:pt x="42469" y="10704"/>
                  </a:cubicBezTo>
                  <a:cubicBezTo>
                    <a:pt x="42440" y="10790"/>
                    <a:pt x="42463" y="10875"/>
                    <a:pt x="42514" y="10937"/>
                  </a:cubicBezTo>
                  <a:lnTo>
                    <a:pt x="42514" y="10937"/>
                  </a:lnTo>
                  <a:cubicBezTo>
                    <a:pt x="42487" y="10882"/>
                    <a:pt x="42479" y="10832"/>
                    <a:pt x="42500" y="10768"/>
                  </a:cubicBezTo>
                  <a:cubicBezTo>
                    <a:pt x="43419" y="6968"/>
                    <a:pt x="45002" y="3357"/>
                    <a:pt x="47156" y="127"/>
                  </a:cubicBezTo>
                  <a:lnTo>
                    <a:pt x="47219" y="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5" name="Google Shape;2715;p19"/>
            <p:cNvSpPr/>
            <p:nvPr/>
          </p:nvSpPr>
          <p:spPr>
            <a:xfrm>
              <a:off x="818841" y="3590541"/>
              <a:ext cx="1349025" cy="1360221"/>
            </a:xfrm>
            <a:custGeom>
              <a:avLst/>
              <a:gdLst/>
              <a:ahLst/>
              <a:cxnLst/>
              <a:rect l="l" t="t" r="r" b="b"/>
              <a:pathLst>
                <a:path w="41931" h="42279" extrusionOk="0">
                  <a:moveTo>
                    <a:pt x="41930" y="1"/>
                  </a:moveTo>
                  <a:lnTo>
                    <a:pt x="41930" y="1"/>
                  </a:lnTo>
                  <a:cubicBezTo>
                    <a:pt x="30245" y="3674"/>
                    <a:pt x="18654" y="7760"/>
                    <a:pt x="7284" y="12352"/>
                  </a:cubicBezTo>
                  <a:cubicBezTo>
                    <a:pt x="5828" y="12890"/>
                    <a:pt x="4403" y="13492"/>
                    <a:pt x="2946" y="14093"/>
                  </a:cubicBezTo>
                  <a:cubicBezTo>
                    <a:pt x="1426" y="14727"/>
                    <a:pt x="634" y="14948"/>
                    <a:pt x="887" y="16659"/>
                  </a:cubicBezTo>
                  <a:cubicBezTo>
                    <a:pt x="1267" y="19730"/>
                    <a:pt x="1489" y="22866"/>
                    <a:pt x="1521" y="26001"/>
                  </a:cubicBezTo>
                  <a:cubicBezTo>
                    <a:pt x="1552" y="31448"/>
                    <a:pt x="1109" y="36927"/>
                    <a:pt x="1" y="42279"/>
                  </a:cubicBezTo>
                  <a:cubicBezTo>
                    <a:pt x="2946" y="37782"/>
                    <a:pt x="5669" y="33190"/>
                    <a:pt x="8013" y="28376"/>
                  </a:cubicBezTo>
                  <a:cubicBezTo>
                    <a:pt x="9913" y="24481"/>
                    <a:pt x="10736" y="19984"/>
                    <a:pt x="14980" y="18084"/>
                  </a:cubicBezTo>
                  <a:cubicBezTo>
                    <a:pt x="23499" y="14283"/>
                    <a:pt x="32050" y="10641"/>
                    <a:pt x="40632" y="7000"/>
                  </a:cubicBezTo>
                  <a:cubicBezTo>
                    <a:pt x="40600" y="6968"/>
                    <a:pt x="40600" y="6873"/>
                    <a:pt x="40600" y="6810"/>
                  </a:cubicBezTo>
                  <a:cubicBezTo>
                    <a:pt x="40822" y="4466"/>
                    <a:pt x="41297" y="2218"/>
                    <a:pt x="41930"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6" name="Google Shape;2716;p19"/>
            <p:cNvSpPr/>
            <p:nvPr/>
          </p:nvSpPr>
          <p:spPr>
            <a:xfrm>
              <a:off x="815785" y="3588514"/>
              <a:ext cx="1355138" cy="1369390"/>
            </a:xfrm>
            <a:custGeom>
              <a:avLst/>
              <a:gdLst/>
              <a:ahLst/>
              <a:cxnLst/>
              <a:rect l="l" t="t" r="r" b="b"/>
              <a:pathLst>
                <a:path w="42121" h="42564" extrusionOk="0">
                  <a:moveTo>
                    <a:pt x="41994" y="127"/>
                  </a:moveTo>
                  <a:cubicBezTo>
                    <a:pt x="41329" y="2376"/>
                    <a:pt x="40885" y="4592"/>
                    <a:pt x="40664" y="6873"/>
                  </a:cubicBezTo>
                  <a:cubicBezTo>
                    <a:pt x="40664" y="6936"/>
                    <a:pt x="40664" y="6999"/>
                    <a:pt x="40695" y="7063"/>
                  </a:cubicBezTo>
                  <a:lnTo>
                    <a:pt x="37592" y="8361"/>
                  </a:lnTo>
                  <a:cubicBezTo>
                    <a:pt x="30181" y="11528"/>
                    <a:pt x="22549" y="14790"/>
                    <a:pt x="15075" y="18115"/>
                  </a:cubicBezTo>
                  <a:cubicBezTo>
                    <a:pt x="11781" y="19572"/>
                    <a:pt x="10578" y="22549"/>
                    <a:pt x="9248" y="25716"/>
                  </a:cubicBezTo>
                  <a:cubicBezTo>
                    <a:pt x="8868" y="26634"/>
                    <a:pt x="8488" y="27521"/>
                    <a:pt x="8076" y="28407"/>
                  </a:cubicBezTo>
                  <a:cubicBezTo>
                    <a:pt x="5891" y="32904"/>
                    <a:pt x="3231" y="37496"/>
                    <a:pt x="222" y="42088"/>
                  </a:cubicBezTo>
                  <a:cubicBezTo>
                    <a:pt x="1204" y="37021"/>
                    <a:pt x="1742" y="31638"/>
                    <a:pt x="1647" y="26064"/>
                  </a:cubicBezTo>
                  <a:cubicBezTo>
                    <a:pt x="1616" y="22929"/>
                    <a:pt x="1426" y="19762"/>
                    <a:pt x="1014" y="16690"/>
                  </a:cubicBezTo>
                  <a:cubicBezTo>
                    <a:pt x="824" y="15106"/>
                    <a:pt x="1457" y="14821"/>
                    <a:pt x="2851" y="14251"/>
                  </a:cubicBezTo>
                  <a:lnTo>
                    <a:pt x="3041" y="14188"/>
                  </a:lnTo>
                  <a:cubicBezTo>
                    <a:pt x="4434" y="13618"/>
                    <a:pt x="5891" y="13048"/>
                    <a:pt x="7379" y="12446"/>
                  </a:cubicBezTo>
                  <a:cubicBezTo>
                    <a:pt x="18717" y="7918"/>
                    <a:pt x="30340" y="3769"/>
                    <a:pt x="41994" y="127"/>
                  </a:cubicBezTo>
                  <a:close/>
                  <a:moveTo>
                    <a:pt x="42120" y="0"/>
                  </a:moveTo>
                  <a:lnTo>
                    <a:pt x="42025" y="64"/>
                  </a:lnTo>
                  <a:cubicBezTo>
                    <a:pt x="30371" y="3706"/>
                    <a:pt x="18717" y="7854"/>
                    <a:pt x="7348" y="12351"/>
                  </a:cubicBezTo>
                  <a:cubicBezTo>
                    <a:pt x="5859" y="12953"/>
                    <a:pt x="4403" y="13523"/>
                    <a:pt x="3009" y="14093"/>
                  </a:cubicBezTo>
                  <a:lnTo>
                    <a:pt x="2819" y="14188"/>
                  </a:lnTo>
                  <a:cubicBezTo>
                    <a:pt x="1362" y="14758"/>
                    <a:pt x="697" y="15043"/>
                    <a:pt x="919" y="16722"/>
                  </a:cubicBezTo>
                  <a:cubicBezTo>
                    <a:pt x="1299" y="19793"/>
                    <a:pt x="1489" y="22929"/>
                    <a:pt x="1521" y="26064"/>
                  </a:cubicBezTo>
                  <a:cubicBezTo>
                    <a:pt x="1584" y="31733"/>
                    <a:pt x="1109" y="37211"/>
                    <a:pt x="32" y="42342"/>
                  </a:cubicBezTo>
                  <a:lnTo>
                    <a:pt x="1" y="42563"/>
                  </a:lnTo>
                  <a:lnTo>
                    <a:pt x="159" y="42373"/>
                  </a:lnTo>
                  <a:cubicBezTo>
                    <a:pt x="3199" y="37686"/>
                    <a:pt x="5891" y="33031"/>
                    <a:pt x="8140" y="28439"/>
                  </a:cubicBezTo>
                  <a:cubicBezTo>
                    <a:pt x="8583" y="27552"/>
                    <a:pt x="8995" y="26666"/>
                    <a:pt x="9343" y="25747"/>
                  </a:cubicBezTo>
                  <a:cubicBezTo>
                    <a:pt x="10641" y="22612"/>
                    <a:pt x="11876" y="19635"/>
                    <a:pt x="15107" y="18178"/>
                  </a:cubicBezTo>
                  <a:cubicBezTo>
                    <a:pt x="22549" y="14853"/>
                    <a:pt x="30245" y="11623"/>
                    <a:pt x="37655" y="8456"/>
                  </a:cubicBezTo>
                  <a:lnTo>
                    <a:pt x="40822" y="7094"/>
                  </a:lnTo>
                  <a:lnTo>
                    <a:pt x="40759" y="7063"/>
                  </a:lnTo>
                  <a:cubicBezTo>
                    <a:pt x="40727" y="7031"/>
                    <a:pt x="40727" y="6968"/>
                    <a:pt x="40727" y="6904"/>
                  </a:cubicBezTo>
                  <a:cubicBezTo>
                    <a:pt x="40980" y="4592"/>
                    <a:pt x="41392" y="2376"/>
                    <a:pt x="42089" y="95"/>
                  </a:cubicBezTo>
                  <a:lnTo>
                    <a:pt x="42120" y="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7" name="Google Shape;2717;p19"/>
            <p:cNvSpPr/>
            <p:nvPr/>
          </p:nvSpPr>
          <p:spPr>
            <a:xfrm>
              <a:off x="-198991" y="4658305"/>
              <a:ext cx="2074451" cy="829407"/>
            </a:xfrm>
            <a:custGeom>
              <a:avLst/>
              <a:gdLst/>
              <a:ahLst/>
              <a:cxnLst/>
              <a:rect l="l" t="t" r="r" b="b"/>
              <a:pathLst>
                <a:path w="64479" h="25780" extrusionOk="0">
                  <a:moveTo>
                    <a:pt x="349" y="1"/>
                  </a:moveTo>
                  <a:cubicBezTo>
                    <a:pt x="254" y="444"/>
                    <a:pt x="127" y="919"/>
                    <a:pt x="0" y="1363"/>
                  </a:cubicBezTo>
                  <a:cubicBezTo>
                    <a:pt x="8646" y="4276"/>
                    <a:pt x="17133" y="7696"/>
                    <a:pt x="25779" y="10610"/>
                  </a:cubicBezTo>
                  <a:cubicBezTo>
                    <a:pt x="26064" y="10705"/>
                    <a:pt x="26127" y="11022"/>
                    <a:pt x="25937" y="11180"/>
                  </a:cubicBezTo>
                  <a:cubicBezTo>
                    <a:pt x="26982" y="12352"/>
                    <a:pt x="27901" y="13397"/>
                    <a:pt x="29452" y="13998"/>
                  </a:cubicBezTo>
                  <a:cubicBezTo>
                    <a:pt x="30245" y="14312"/>
                    <a:pt x="31080" y="14471"/>
                    <a:pt x="31914" y="14471"/>
                  </a:cubicBezTo>
                  <a:cubicBezTo>
                    <a:pt x="32846" y="14471"/>
                    <a:pt x="33777" y="14273"/>
                    <a:pt x="34646" y="13872"/>
                  </a:cubicBezTo>
                  <a:cubicBezTo>
                    <a:pt x="34701" y="13844"/>
                    <a:pt x="34756" y="13832"/>
                    <a:pt x="34807" y="13832"/>
                  </a:cubicBezTo>
                  <a:cubicBezTo>
                    <a:pt x="35050" y="13832"/>
                    <a:pt x="35226" y="14106"/>
                    <a:pt x="35121" y="14315"/>
                  </a:cubicBezTo>
                  <a:cubicBezTo>
                    <a:pt x="44939" y="18115"/>
                    <a:pt x="54534" y="22296"/>
                    <a:pt x="64478" y="25779"/>
                  </a:cubicBezTo>
                  <a:lnTo>
                    <a:pt x="64478" y="25779"/>
                  </a:lnTo>
                  <a:cubicBezTo>
                    <a:pt x="64257" y="25558"/>
                    <a:pt x="64162" y="25273"/>
                    <a:pt x="64067" y="24987"/>
                  </a:cubicBezTo>
                  <a:lnTo>
                    <a:pt x="64003" y="24987"/>
                  </a:lnTo>
                  <a:cubicBezTo>
                    <a:pt x="63940" y="24956"/>
                    <a:pt x="63877" y="24956"/>
                    <a:pt x="63845" y="24924"/>
                  </a:cubicBezTo>
                  <a:cubicBezTo>
                    <a:pt x="63718" y="24829"/>
                    <a:pt x="63623" y="24671"/>
                    <a:pt x="63687" y="24512"/>
                  </a:cubicBezTo>
                  <a:cubicBezTo>
                    <a:pt x="63687" y="24481"/>
                    <a:pt x="63718" y="24449"/>
                    <a:pt x="63718" y="24386"/>
                  </a:cubicBezTo>
                  <a:lnTo>
                    <a:pt x="63718" y="24354"/>
                  </a:lnTo>
                  <a:cubicBezTo>
                    <a:pt x="60900" y="23404"/>
                    <a:pt x="49816" y="19382"/>
                    <a:pt x="48676" y="18907"/>
                  </a:cubicBezTo>
                  <a:cubicBezTo>
                    <a:pt x="44084" y="17039"/>
                    <a:pt x="39460" y="15170"/>
                    <a:pt x="35058" y="12922"/>
                  </a:cubicBezTo>
                  <a:cubicBezTo>
                    <a:pt x="35058" y="13080"/>
                    <a:pt x="34963" y="13238"/>
                    <a:pt x="34773" y="13302"/>
                  </a:cubicBezTo>
                  <a:cubicBezTo>
                    <a:pt x="34118" y="13537"/>
                    <a:pt x="33426" y="13648"/>
                    <a:pt x="32731" y="13648"/>
                  </a:cubicBezTo>
                  <a:cubicBezTo>
                    <a:pt x="30336" y="13648"/>
                    <a:pt x="27904" y="12320"/>
                    <a:pt x="26824" y="10135"/>
                  </a:cubicBezTo>
                  <a:cubicBezTo>
                    <a:pt x="22105" y="8836"/>
                    <a:pt x="17545" y="7095"/>
                    <a:pt x="13016" y="5321"/>
                  </a:cubicBezTo>
                  <a:cubicBezTo>
                    <a:pt x="8804" y="3706"/>
                    <a:pt x="4307" y="2186"/>
                    <a:pt x="349"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8" name="Google Shape;2718;p19"/>
            <p:cNvSpPr/>
            <p:nvPr/>
          </p:nvSpPr>
          <p:spPr>
            <a:xfrm>
              <a:off x="1077634" y="4864754"/>
              <a:ext cx="785588" cy="469107"/>
            </a:xfrm>
            <a:custGeom>
              <a:avLst/>
              <a:gdLst/>
              <a:ahLst/>
              <a:cxnLst/>
              <a:rect l="l" t="t" r="r" b="b"/>
              <a:pathLst>
                <a:path w="24418" h="14581" extrusionOk="0">
                  <a:moveTo>
                    <a:pt x="10346" y="0"/>
                  </a:moveTo>
                  <a:cubicBezTo>
                    <a:pt x="9526" y="0"/>
                    <a:pt x="8698" y="29"/>
                    <a:pt x="7886" y="76"/>
                  </a:cubicBezTo>
                  <a:lnTo>
                    <a:pt x="8013" y="1438"/>
                  </a:lnTo>
                  <a:cubicBezTo>
                    <a:pt x="11655" y="1659"/>
                    <a:pt x="15233" y="2451"/>
                    <a:pt x="18685" y="3686"/>
                  </a:cubicBezTo>
                  <a:cubicBezTo>
                    <a:pt x="18918" y="3802"/>
                    <a:pt x="18830" y="4105"/>
                    <a:pt x="18618" y="4105"/>
                  </a:cubicBezTo>
                  <a:cubicBezTo>
                    <a:pt x="18599" y="4105"/>
                    <a:pt x="18579" y="4103"/>
                    <a:pt x="18559" y="4098"/>
                  </a:cubicBezTo>
                  <a:lnTo>
                    <a:pt x="18305" y="4985"/>
                  </a:lnTo>
                  <a:cubicBezTo>
                    <a:pt x="19445" y="5301"/>
                    <a:pt x="20617" y="5681"/>
                    <a:pt x="21789" y="6061"/>
                  </a:cubicBezTo>
                  <a:cubicBezTo>
                    <a:pt x="22024" y="6150"/>
                    <a:pt x="21959" y="6511"/>
                    <a:pt x="21720" y="6511"/>
                  </a:cubicBezTo>
                  <a:cubicBezTo>
                    <a:pt x="21702" y="6511"/>
                    <a:pt x="21682" y="6509"/>
                    <a:pt x="21662" y="6505"/>
                  </a:cubicBezTo>
                  <a:cubicBezTo>
                    <a:pt x="15022" y="4281"/>
                    <a:pt x="8126" y="3170"/>
                    <a:pt x="1135" y="3170"/>
                  </a:cubicBezTo>
                  <a:cubicBezTo>
                    <a:pt x="757" y="3170"/>
                    <a:pt x="379" y="3173"/>
                    <a:pt x="1" y="3179"/>
                  </a:cubicBezTo>
                  <a:lnTo>
                    <a:pt x="1" y="4288"/>
                  </a:lnTo>
                  <a:cubicBezTo>
                    <a:pt x="5796" y="5080"/>
                    <a:pt x="11560" y="6378"/>
                    <a:pt x="17133" y="8120"/>
                  </a:cubicBezTo>
                  <a:cubicBezTo>
                    <a:pt x="17357" y="8204"/>
                    <a:pt x="17309" y="8484"/>
                    <a:pt x="17143" y="8484"/>
                  </a:cubicBezTo>
                  <a:cubicBezTo>
                    <a:pt x="17121" y="8484"/>
                    <a:pt x="17096" y="8479"/>
                    <a:pt x="17070" y="8468"/>
                  </a:cubicBezTo>
                  <a:cubicBezTo>
                    <a:pt x="14568" y="7771"/>
                    <a:pt x="12066" y="7138"/>
                    <a:pt x="9533" y="6536"/>
                  </a:cubicBezTo>
                  <a:lnTo>
                    <a:pt x="9311" y="7581"/>
                  </a:lnTo>
                  <a:cubicBezTo>
                    <a:pt x="13555" y="8595"/>
                    <a:pt x="17577" y="9988"/>
                    <a:pt x="21314" y="12078"/>
                  </a:cubicBezTo>
                  <a:cubicBezTo>
                    <a:pt x="21483" y="12191"/>
                    <a:pt x="21401" y="12405"/>
                    <a:pt x="21246" y="12405"/>
                  </a:cubicBezTo>
                  <a:cubicBezTo>
                    <a:pt x="21227" y="12405"/>
                    <a:pt x="21208" y="12402"/>
                    <a:pt x="21187" y="12395"/>
                  </a:cubicBezTo>
                  <a:lnTo>
                    <a:pt x="20839" y="13662"/>
                  </a:lnTo>
                  <a:cubicBezTo>
                    <a:pt x="21979" y="13979"/>
                    <a:pt x="23087" y="14295"/>
                    <a:pt x="24227" y="14580"/>
                  </a:cubicBezTo>
                  <a:cubicBezTo>
                    <a:pt x="24417" y="11952"/>
                    <a:pt x="24417" y="9387"/>
                    <a:pt x="24069" y="6821"/>
                  </a:cubicBezTo>
                  <a:cubicBezTo>
                    <a:pt x="23911" y="5586"/>
                    <a:pt x="23277" y="4098"/>
                    <a:pt x="23626" y="2736"/>
                  </a:cubicBezTo>
                  <a:lnTo>
                    <a:pt x="23626" y="2736"/>
                  </a:lnTo>
                  <a:cubicBezTo>
                    <a:pt x="23591" y="2740"/>
                    <a:pt x="23555" y="2742"/>
                    <a:pt x="23517" y="2742"/>
                  </a:cubicBezTo>
                  <a:cubicBezTo>
                    <a:pt x="22655" y="2742"/>
                    <a:pt x="20994" y="1742"/>
                    <a:pt x="20205" y="1469"/>
                  </a:cubicBezTo>
                  <a:cubicBezTo>
                    <a:pt x="17292" y="551"/>
                    <a:pt x="14283" y="76"/>
                    <a:pt x="11243" y="13"/>
                  </a:cubicBezTo>
                  <a:cubicBezTo>
                    <a:pt x="10946" y="4"/>
                    <a:pt x="10647" y="0"/>
                    <a:pt x="10346"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9" name="Google Shape;2719;p19"/>
            <p:cNvSpPr/>
            <p:nvPr/>
          </p:nvSpPr>
          <p:spPr>
            <a:xfrm>
              <a:off x="1026706" y="4959694"/>
              <a:ext cx="759142" cy="117076"/>
            </a:xfrm>
            <a:custGeom>
              <a:avLst/>
              <a:gdLst/>
              <a:ahLst/>
              <a:cxnLst/>
              <a:rect l="l" t="t" r="r" b="b"/>
              <a:pathLst>
                <a:path w="23596" h="3639" extrusionOk="0">
                  <a:moveTo>
                    <a:pt x="3687" y="1"/>
                  </a:moveTo>
                  <a:cubicBezTo>
                    <a:pt x="2512" y="1"/>
                    <a:pt x="1335" y="34"/>
                    <a:pt x="158" y="102"/>
                  </a:cubicBezTo>
                  <a:lnTo>
                    <a:pt x="127" y="102"/>
                  </a:lnTo>
                  <a:cubicBezTo>
                    <a:pt x="0" y="133"/>
                    <a:pt x="0" y="355"/>
                    <a:pt x="158" y="355"/>
                  </a:cubicBezTo>
                  <a:cubicBezTo>
                    <a:pt x="633" y="292"/>
                    <a:pt x="1108" y="292"/>
                    <a:pt x="1584" y="292"/>
                  </a:cubicBezTo>
                  <a:cubicBezTo>
                    <a:pt x="1891" y="288"/>
                    <a:pt x="2199" y="286"/>
                    <a:pt x="2506" y="286"/>
                  </a:cubicBezTo>
                  <a:cubicBezTo>
                    <a:pt x="9596" y="286"/>
                    <a:pt x="16537" y="1340"/>
                    <a:pt x="23245" y="3617"/>
                  </a:cubicBezTo>
                  <a:cubicBezTo>
                    <a:pt x="23278" y="3632"/>
                    <a:pt x="23309" y="3638"/>
                    <a:pt x="23337" y="3638"/>
                  </a:cubicBezTo>
                  <a:cubicBezTo>
                    <a:pt x="23548" y="3638"/>
                    <a:pt x="23596" y="3261"/>
                    <a:pt x="23372" y="3205"/>
                  </a:cubicBezTo>
                  <a:cubicBezTo>
                    <a:pt x="22200" y="2794"/>
                    <a:pt x="21028" y="2445"/>
                    <a:pt x="19888" y="2160"/>
                  </a:cubicBezTo>
                  <a:cubicBezTo>
                    <a:pt x="14597" y="727"/>
                    <a:pt x="9155" y="1"/>
                    <a:pt x="3687"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0" name="Google Shape;2720;p19"/>
            <p:cNvSpPr/>
            <p:nvPr/>
          </p:nvSpPr>
          <p:spPr>
            <a:xfrm>
              <a:off x="910757" y="5030087"/>
              <a:ext cx="858073" cy="233798"/>
            </a:xfrm>
            <a:custGeom>
              <a:avLst/>
              <a:gdLst/>
              <a:ahLst/>
              <a:cxnLst/>
              <a:rect l="l" t="t" r="r" b="b"/>
              <a:pathLst>
                <a:path w="26671" h="7267" extrusionOk="0">
                  <a:moveTo>
                    <a:pt x="131" y="0"/>
                  </a:moveTo>
                  <a:cubicBezTo>
                    <a:pt x="48" y="0"/>
                    <a:pt x="1" y="167"/>
                    <a:pt x="89" y="226"/>
                  </a:cubicBezTo>
                  <a:lnTo>
                    <a:pt x="120" y="226"/>
                  </a:lnTo>
                  <a:cubicBezTo>
                    <a:pt x="9241" y="1809"/>
                    <a:pt x="17887" y="3392"/>
                    <a:pt x="26342" y="7256"/>
                  </a:cubicBezTo>
                  <a:lnTo>
                    <a:pt x="26374" y="7256"/>
                  </a:lnTo>
                  <a:cubicBezTo>
                    <a:pt x="26391" y="7263"/>
                    <a:pt x="26408" y="7266"/>
                    <a:pt x="26425" y="7266"/>
                  </a:cubicBezTo>
                  <a:cubicBezTo>
                    <a:pt x="26563" y="7266"/>
                    <a:pt x="26670" y="7052"/>
                    <a:pt x="26501" y="6939"/>
                  </a:cubicBezTo>
                  <a:cubicBezTo>
                    <a:pt x="22764" y="4881"/>
                    <a:pt x="18679" y="3456"/>
                    <a:pt x="14530" y="2442"/>
                  </a:cubicBezTo>
                  <a:cubicBezTo>
                    <a:pt x="9780" y="1271"/>
                    <a:pt x="4871" y="606"/>
                    <a:pt x="152" y="4"/>
                  </a:cubicBezTo>
                  <a:cubicBezTo>
                    <a:pt x="145" y="1"/>
                    <a:pt x="138" y="0"/>
                    <a:pt x="131"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1" name="Google Shape;2721;p19"/>
            <p:cNvSpPr/>
            <p:nvPr/>
          </p:nvSpPr>
          <p:spPr>
            <a:xfrm>
              <a:off x="905449" y="5037326"/>
              <a:ext cx="852829" cy="266967"/>
            </a:xfrm>
            <a:custGeom>
              <a:avLst/>
              <a:gdLst/>
              <a:ahLst/>
              <a:cxnLst/>
              <a:rect l="l" t="t" r="r" b="b"/>
              <a:pathLst>
                <a:path w="26508" h="8298" extrusionOk="0">
                  <a:moveTo>
                    <a:pt x="222" y="1"/>
                  </a:moveTo>
                  <a:lnTo>
                    <a:pt x="0" y="96"/>
                  </a:lnTo>
                  <a:cubicBezTo>
                    <a:pt x="64" y="159"/>
                    <a:pt x="95" y="222"/>
                    <a:pt x="127" y="317"/>
                  </a:cubicBezTo>
                  <a:cubicBezTo>
                    <a:pt x="8836" y="2882"/>
                    <a:pt x="17387" y="5891"/>
                    <a:pt x="26127" y="8298"/>
                  </a:cubicBezTo>
                  <a:lnTo>
                    <a:pt x="26507" y="7031"/>
                  </a:lnTo>
                  <a:lnTo>
                    <a:pt x="26444" y="7031"/>
                  </a:lnTo>
                  <a:cubicBezTo>
                    <a:pt x="18020" y="3136"/>
                    <a:pt x="9343" y="1521"/>
                    <a:pt x="254"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2" name="Google Shape;2722;p19"/>
            <p:cNvSpPr/>
            <p:nvPr/>
          </p:nvSpPr>
          <p:spPr>
            <a:xfrm>
              <a:off x="242154" y="3579410"/>
              <a:ext cx="1482509" cy="1369326"/>
            </a:xfrm>
            <a:custGeom>
              <a:avLst/>
              <a:gdLst/>
              <a:ahLst/>
              <a:cxnLst/>
              <a:rect l="l" t="t" r="r" b="b"/>
              <a:pathLst>
                <a:path w="46080" h="42562" extrusionOk="0">
                  <a:moveTo>
                    <a:pt x="44311" y="0"/>
                  </a:moveTo>
                  <a:cubicBezTo>
                    <a:pt x="43500" y="0"/>
                    <a:pt x="41771" y="909"/>
                    <a:pt x="41139" y="1138"/>
                  </a:cubicBezTo>
                  <a:cubicBezTo>
                    <a:pt x="39144" y="1772"/>
                    <a:pt x="37180" y="2469"/>
                    <a:pt x="35185" y="3197"/>
                  </a:cubicBezTo>
                  <a:cubicBezTo>
                    <a:pt x="31005" y="4685"/>
                    <a:pt x="26888" y="6300"/>
                    <a:pt x="22771" y="8042"/>
                  </a:cubicBezTo>
                  <a:cubicBezTo>
                    <a:pt x="15012" y="11368"/>
                    <a:pt x="7411" y="15104"/>
                    <a:pt x="1" y="19126"/>
                  </a:cubicBezTo>
                  <a:cubicBezTo>
                    <a:pt x="8805" y="24162"/>
                    <a:pt x="15234" y="32681"/>
                    <a:pt x="17419" y="42561"/>
                  </a:cubicBezTo>
                  <a:cubicBezTo>
                    <a:pt x="18812" y="33441"/>
                    <a:pt x="19097" y="24383"/>
                    <a:pt x="17767" y="15231"/>
                  </a:cubicBezTo>
                  <a:cubicBezTo>
                    <a:pt x="17767" y="14978"/>
                    <a:pt x="17862" y="14819"/>
                    <a:pt x="18052" y="14756"/>
                  </a:cubicBezTo>
                  <a:cubicBezTo>
                    <a:pt x="27268" y="10892"/>
                    <a:pt x="36674" y="7377"/>
                    <a:pt x="46079" y="4084"/>
                  </a:cubicBezTo>
                  <a:lnTo>
                    <a:pt x="46079" y="3894"/>
                  </a:lnTo>
                  <a:cubicBezTo>
                    <a:pt x="45921" y="3862"/>
                    <a:pt x="45794" y="3735"/>
                    <a:pt x="45794" y="3577"/>
                  </a:cubicBezTo>
                  <a:cubicBezTo>
                    <a:pt x="45858" y="2469"/>
                    <a:pt x="46016" y="410"/>
                    <a:pt x="44528" y="30"/>
                  </a:cubicBezTo>
                  <a:cubicBezTo>
                    <a:pt x="44466" y="10"/>
                    <a:pt x="44393" y="0"/>
                    <a:pt x="44311"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3" name="Google Shape;2723;p19"/>
            <p:cNvSpPr/>
            <p:nvPr/>
          </p:nvSpPr>
          <p:spPr>
            <a:xfrm>
              <a:off x="1328738" y="4914750"/>
              <a:ext cx="355442" cy="84356"/>
            </a:xfrm>
            <a:custGeom>
              <a:avLst/>
              <a:gdLst/>
              <a:ahLst/>
              <a:cxnLst/>
              <a:rect l="l" t="t" r="r" b="b"/>
              <a:pathLst>
                <a:path w="11048" h="2622" extrusionOk="0">
                  <a:moveTo>
                    <a:pt x="100" y="0"/>
                  </a:moveTo>
                  <a:cubicBezTo>
                    <a:pt x="1" y="0"/>
                    <a:pt x="60" y="200"/>
                    <a:pt x="144" y="200"/>
                  </a:cubicBezTo>
                  <a:cubicBezTo>
                    <a:pt x="3786" y="612"/>
                    <a:pt x="7270" y="1404"/>
                    <a:pt x="10722" y="2607"/>
                  </a:cubicBezTo>
                  <a:cubicBezTo>
                    <a:pt x="10748" y="2617"/>
                    <a:pt x="10772" y="2621"/>
                    <a:pt x="10795" y="2621"/>
                  </a:cubicBezTo>
                  <a:cubicBezTo>
                    <a:pt x="10991" y="2621"/>
                    <a:pt x="11048" y="2284"/>
                    <a:pt x="10849" y="2227"/>
                  </a:cubicBezTo>
                  <a:cubicBezTo>
                    <a:pt x="7397" y="960"/>
                    <a:pt x="3786" y="169"/>
                    <a:pt x="144" y="10"/>
                  </a:cubicBezTo>
                  <a:cubicBezTo>
                    <a:pt x="127" y="3"/>
                    <a:pt x="112" y="0"/>
                    <a:pt x="10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4" name="Google Shape;2724;p19"/>
            <p:cNvSpPr/>
            <p:nvPr/>
          </p:nvSpPr>
          <p:spPr>
            <a:xfrm>
              <a:off x="1020593" y="4869226"/>
              <a:ext cx="653102" cy="157935"/>
            </a:xfrm>
            <a:custGeom>
              <a:avLst/>
              <a:gdLst/>
              <a:ahLst/>
              <a:cxnLst/>
              <a:rect l="l" t="t" r="r" b="b"/>
              <a:pathLst>
                <a:path w="20300" h="4909" extrusionOk="0">
                  <a:moveTo>
                    <a:pt x="9627" y="0"/>
                  </a:moveTo>
                  <a:cubicBezTo>
                    <a:pt x="6302" y="222"/>
                    <a:pt x="3072" y="982"/>
                    <a:pt x="0" y="2154"/>
                  </a:cubicBezTo>
                  <a:lnTo>
                    <a:pt x="285" y="2850"/>
                  </a:lnTo>
                  <a:lnTo>
                    <a:pt x="317" y="2850"/>
                  </a:lnTo>
                  <a:cubicBezTo>
                    <a:pt x="1536" y="2775"/>
                    <a:pt x="2752" y="2738"/>
                    <a:pt x="3966" y="2738"/>
                  </a:cubicBezTo>
                  <a:cubicBezTo>
                    <a:pt x="9406" y="2738"/>
                    <a:pt x="14785" y="3485"/>
                    <a:pt x="20015" y="4909"/>
                  </a:cubicBezTo>
                  <a:lnTo>
                    <a:pt x="20300" y="3990"/>
                  </a:lnTo>
                  <a:cubicBezTo>
                    <a:pt x="16848" y="2755"/>
                    <a:pt x="13364" y="1964"/>
                    <a:pt x="9754" y="1520"/>
                  </a:cubicBezTo>
                  <a:cubicBezTo>
                    <a:pt x="9627" y="1520"/>
                    <a:pt x="9596" y="1330"/>
                    <a:pt x="9754" y="1330"/>
                  </a:cubicBezTo>
                  <a:lnTo>
                    <a:pt x="9627" y="0"/>
                  </a:ln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5" name="Google Shape;2725;p19"/>
            <p:cNvSpPr/>
            <p:nvPr/>
          </p:nvSpPr>
          <p:spPr>
            <a:xfrm>
              <a:off x="1074578" y="5004735"/>
              <a:ext cx="563147" cy="134578"/>
            </a:xfrm>
            <a:custGeom>
              <a:avLst/>
              <a:gdLst/>
              <a:ahLst/>
              <a:cxnLst/>
              <a:rect l="l" t="t" r="r" b="b"/>
              <a:pathLst>
                <a:path w="17504" h="4183" extrusionOk="0">
                  <a:moveTo>
                    <a:pt x="159" y="0"/>
                  </a:moveTo>
                  <a:cubicBezTo>
                    <a:pt x="0" y="0"/>
                    <a:pt x="0" y="222"/>
                    <a:pt x="96" y="254"/>
                  </a:cubicBezTo>
                  <a:cubicBezTo>
                    <a:pt x="3357" y="855"/>
                    <a:pt x="6524" y="1489"/>
                    <a:pt x="9691" y="2217"/>
                  </a:cubicBezTo>
                  <a:cubicBezTo>
                    <a:pt x="12225" y="2787"/>
                    <a:pt x="14727" y="3452"/>
                    <a:pt x="17197" y="4180"/>
                  </a:cubicBezTo>
                  <a:cubicBezTo>
                    <a:pt x="17207" y="4182"/>
                    <a:pt x="17217" y="4183"/>
                    <a:pt x="17227" y="4183"/>
                  </a:cubicBezTo>
                  <a:cubicBezTo>
                    <a:pt x="17427" y="4183"/>
                    <a:pt x="17503" y="3891"/>
                    <a:pt x="17292" y="3800"/>
                  </a:cubicBezTo>
                  <a:cubicBezTo>
                    <a:pt x="11686" y="2059"/>
                    <a:pt x="5923" y="760"/>
                    <a:pt x="159"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6" name="Google Shape;2726;p19"/>
            <p:cNvSpPr/>
            <p:nvPr/>
          </p:nvSpPr>
          <p:spPr>
            <a:xfrm>
              <a:off x="878971" y="4939522"/>
              <a:ext cx="505366" cy="169163"/>
            </a:xfrm>
            <a:custGeom>
              <a:avLst/>
              <a:gdLst/>
              <a:ahLst/>
              <a:cxnLst/>
              <a:rect l="l" t="t" r="r" b="b"/>
              <a:pathLst>
                <a:path w="15708" h="5258" extrusionOk="0">
                  <a:moveTo>
                    <a:pt x="4434" y="0"/>
                  </a:moveTo>
                  <a:cubicBezTo>
                    <a:pt x="2914" y="570"/>
                    <a:pt x="1425" y="1299"/>
                    <a:pt x="0" y="2090"/>
                  </a:cubicBezTo>
                  <a:cubicBezTo>
                    <a:pt x="317" y="2407"/>
                    <a:pt x="602" y="2756"/>
                    <a:pt x="855" y="3167"/>
                  </a:cubicBezTo>
                  <a:lnTo>
                    <a:pt x="1045" y="3041"/>
                  </a:lnTo>
                  <a:cubicBezTo>
                    <a:pt x="950" y="3009"/>
                    <a:pt x="982" y="2851"/>
                    <a:pt x="1108" y="2851"/>
                  </a:cubicBezTo>
                  <a:cubicBezTo>
                    <a:pt x="5827" y="3421"/>
                    <a:pt x="10736" y="4117"/>
                    <a:pt x="15486" y="5257"/>
                  </a:cubicBezTo>
                  <a:lnTo>
                    <a:pt x="15708" y="4212"/>
                  </a:lnTo>
                  <a:cubicBezTo>
                    <a:pt x="12541" y="3452"/>
                    <a:pt x="9374" y="2819"/>
                    <a:pt x="6144" y="2217"/>
                  </a:cubicBezTo>
                  <a:cubicBezTo>
                    <a:pt x="6017" y="2154"/>
                    <a:pt x="6049" y="1964"/>
                    <a:pt x="6176" y="1964"/>
                  </a:cubicBezTo>
                  <a:lnTo>
                    <a:pt x="6176" y="855"/>
                  </a:lnTo>
                  <a:cubicBezTo>
                    <a:pt x="5700" y="855"/>
                    <a:pt x="5225" y="887"/>
                    <a:pt x="4750" y="887"/>
                  </a:cubicBezTo>
                  <a:cubicBezTo>
                    <a:pt x="4740" y="894"/>
                    <a:pt x="4730" y="897"/>
                    <a:pt x="4720" y="897"/>
                  </a:cubicBezTo>
                  <a:cubicBezTo>
                    <a:pt x="4644" y="897"/>
                    <a:pt x="4606" y="694"/>
                    <a:pt x="4719" y="665"/>
                  </a:cubicBezTo>
                  <a:lnTo>
                    <a:pt x="4434" y="0"/>
                  </a:ln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7" name="Google Shape;2727;p19"/>
            <p:cNvSpPr/>
            <p:nvPr/>
          </p:nvSpPr>
          <p:spPr>
            <a:xfrm>
              <a:off x="683332" y="4970536"/>
              <a:ext cx="230291" cy="98416"/>
            </a:xfrm>
            <a:custGeom>
              <a:avLst/>
              <a:gdLst/>
              <a:ahLst/>
              <a:cxnLst/>
              <a:rect l="l" t="t" r="r" b="b"/>
              <a:pathLst>
                <a:path w="7158" h="3059" extrusionOk="0">
                  <a:moveTo>
                    <a:pt x="7129" y="2800"/>
                  </a:moveTo>
                  <a:cubicBezTo>
                    <a:pt x="7116" y="2800"/>
                    <a:pt x="7101" y="2811"/>
                    <a:pt x="7063" y="2868"/>
                  </a:cubicBezTo>
                  <a:cubicBezTo>
                    <a:pt x="7058" y="2876"/>
                    <a:pt x="7052" y="2883"/>
                    <a:pt x="7045" y="2890"/>
                  </a:cubicBezTo>
                  <a:lnTo>
                    <a:pt x="7045" y="2890"/>
                  </a:lnTo>
                  <a:cubicBezTo>
                    <a:pt x="7083" y="2882"/>
                    <a:pt x="7120" y="2875"/>
                    <a:pt x="7158" y="2868"/>
                  </a:cubicBezTo>
                  <a:lnTo>
                    <a:pt x="7158" y="2805"/>
                  </a:lnTo>
                  <a:cubicBezTo>
                    <a:pt x="7145" y="2805"/>
                    <a:pt x="7138" y="2800"/>
                    <a:pt x="7129" y="2800"/>
                  </a:cubicBezTo>
                  <a:close/>
                  <a:moveTo>
                    <a:pt x="7045" y="2890"/>
                  </a:moveTo>
                  <a:cubicBezTo>
                    <a:pt x="6954" y="2907"/>
                    <a:pt x="6862" y="2926"/>
                    <a:pt x="6770" y="2945"/>
                  </a:cubicBezTo>
                  <a:lnTo>
                    <a:pt x="6770" y="2945"/>
                  </a:lnTo>
                  <a:cubicBezTo>
                    <a:pt x="6798" y="2955"/>
                    <a:pt x="6826" y="2960"/>
                    <a:pt x="6855" y="2960"/>
                  </a:cubicBezTo>
                  <a:cubicBezTo>
                    <a:pt x="6930" y="2960"/>
                    <a:pt x="7004" y="2930"/>
                    <a:pt x="7045" y="2890"/>
                  </a:cubicBezTo>
                  <a:close/>
                  <a:moveTo>
                    <a:pt x="1674" y="0"/>
                  </a:moveTo>
                  <a:cubicBezTo>
                    <a:pt x="1117" y="0"/>
                    <a:pt x="552" y="80"/>
                    <a:pt x="1" y="240"/>
                  </a:cubicBezTo>
                  <a:cubicBezTo>
                    <a:pt x="191" y="493"/>
                    <a:pt x="349" y="683"/>
                    <a:pt x="539" y="873"/>
                  </a:cubicBezTo>
                  <a:cubicBezTo>
                    <a:pt x="634" y="870"/>
                    <a:pt x="730" y="868"/>
                    <a:pt x="827" y="868"/>
                  </a:cubicBezTo>
                  <a:cubicBezTo>
                    <a:pt x="2707" y="868"/>
                    <a:pt x="4968" y="1462"/>
                    <a:pt x="6113" y="3058"/>
                  </a:cubicBezTo>
                  <a:cubicBezTo>
                    <a:pt x="6314" y="3038"/>
                    <a:pt x="6542" y="2992"/>
                    <a:pt x="6770" y="2945"/>
                  </a:cubicBezTo>
                  <a:lnTo>
                    <a:pt x="6770" y="2945"/>
                  </a:lnTo>
                  <a:cubicBezTo>
                    <a:pt x="6722" y="2928"/>
                    <a:pt x="6680" y="2894"/>
                    <a:pt x="6651" y="2837"/>
                  </a:cubicBezTo>
                  <a:cubicBezTo>
                    <a:pt x="6049" y="1887"/>
                    <a:pt x="5289" y="1158"/>
                    <a:pt x="4371" y="683"/>
                  </a:cubicBezTo>
                  <a:cubicBezTo>
                    <a:pt x="4344" y="689"/>
                    <a:pt x="4318" y="691"/>
                    <a:pt x="4295" y="691"/>
                  </a:cubicBezTo>
                  <a:cubicBezTo>
                    <a:pt x="4181" y="691"/>
                    <a:pt x="4107" y="630"/>
                    <a:pt x="4054" y="525"/>
                  </a:cubicBezTo>
                  <a:cubicBezTo>
                    <a:pt x="4023" y="493"/>
                    <a:pt x="4023" y="493"/>
                    <a:pt x="3991" y="493"/>
                  </a:cubicBezTo>
                  <a:cubicBezTo>
                    <a:pt x="3959" y="651"/>
                    <a:pt x="3959" y="778"/>
                    <a:pt x="3896" y="936"/>
                  </a:cubicBezTo>
                  <a:cubicBezTo>
                    <a:pt x="3873" y="1018"/>
                    <a:pt x="3811" y="1052"/>
                    <a:pt x="3744" y="1052"/>
                  </a:cubicBezTo>
                  <a:cubicBezTo>
                    <a:pt x="3628" y="1052"/>
                    <a:pt x="3496" y="950"/>
                    <a:pt x="3516" y="810"/>
                  </a:cubicBezTo>
                  <a:cubicBezTo>
                    <a:pt x="3548" y="651"/>
                    <a:pt x="3548" y="493"/>
                    <a:pt x="3579" y="335"/>
                  </a:cubicBezTo>
                  <a:cubicBezTo>
                    <a:pt x="2979" y="112"/>
                    <a:pt x="2332" y="0"/>
                    <a:pt x="1674" y="0"/>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8" name="Google Shape;2728;p19"/>
            <p:cNvSpPr/>
            <p:nvPr/>
          </p:nvSpPr>
          <p:spPr>
            <a:xfrm>
              <a:off x="709809" y="5008789"/>
              <a:ext cx="149827" cy="61224"/>
            </a:xfrm>
            <a:custGeom>
              <a:avLst/>
              <a:gdLst/>
              <a:ahLst/>
              <a:cxnLst/>
              <a:rect l="l" t="t" r="r" b="b"/>
              <a:pathLst>
                <a:path w="4657" h="1903" extrusionOk="0">
                  <a:moveTo>
                    <a:pt x="1" y="1"/>
                  </a:moveTo>
                  <a:cubicBezTo>
                    <a:pt x="1270" y="1239"/>
                    <a:pt x="2811" y="1902"/>
                    <a:pt x="4536" y="1902"/>
                  </a:cubicBezTo>
                  <a:cubicBezTo>
                    <a:pt x="4576" y="1902"/>
                    <a:pt x="4616" y="1902"/>
                    <a:pt x="4656" y="1901"/>
                  </a:cubicBezTo>
                  <a:cubicBezTo>
                    <a:pt x="3453" y="603"/>
                    <a:pt x="1711" y="413"/>
                    <a:pt x="1"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9" name="Google Shape;2729;p19"/>
            <p:cNvSpPr/>
            <p:nvPr/>
          </p:nvSpPr>
          <p:spPr>
            <a:xfrm>
              <a:off x="523371" y="4742886"/>
              <a:ext cx="259857" cy="220092"/>
            </a:xfrm>
            <a:custGeom>
              <a:avLst/>
              <a:gdLst/>
              <a:ahLst/>
              <a:cxnLst/>
              <a:rect l="l" t="t" r="r" b="b"/>
              <a:pathLst>
                <a:path w="8077" h="6841" extrusionOk="0">
                  <a:moveTo>
                    <a:pt x="7253" y="5542"/>
                  </a:moveTo>
                  <a:cubicBezTo>
                    <a:pt x="7262" y="5556"/>
                    <a:pt x="7272" y="5570"/>
                    <a:pt x="7282" y="5584"/>
                  </a:cubicBezTo>
                  <a:lnTo>
                    <a:pt x="7282" y="5584"/>
                  </a:lnTo>
                  <a:cubicBezTo>
                    <a:pt x="7274" y="5570"/>
                    <a:pt x="7264" y="5556"/>
                    <a:pt x="7253" y="5542"/>
                  </a:cubicBezTo>
                  <a:close/>
                  <a:moveTo>
                    <a:pt x="951" y="0"/>
                  </a:moveTo>
                  <a:lnTo>
                    <a:pt x="697" y="950"/>
                  </a:lnTo>
                  <a:cubicBezTo>
                    <a:pt x="879" y="1080"/>
                    <a:pt x="784" y="1339"/>
                    <a:pt x="603" y="1339"/>
                  </a:cubicBezTo>
                  <a:cubicBezTo>
                    <a:pt x="564" y="1339"/>
                    <a:pt x="521" y="1327"/>
                    <a:pt x="476" y="1299"/>
                  </a:cubicBezTo>
                  <a:lnTo>
                    <a:pt x="1" y="2027"/>
                  </a:lnTo>
                  <a:cubicBezTo>
                    <a:pt x="1711" y="3167"/>
                    <a:pt x="3389" y="4402"/>
                    <a:pt x="4973" y="5669"/>
                  </a:cubicBezTo>
                  <a:cubicBezTo>
                    <a:pt x="5131" y="5764"/>
                    <a:pt x="4973" y="6049"/>
                    <a:pt x="4814" y="6049"/>
                  </a:cubicBezTo>
                  <a:lnTo>
                    <a:pt x="5194" y="6841"/>
                  </a:lnTo>
                  <a:cubicBezTo>
                    <a:pt x="5759" y="6652"/>
                    <a:pt x="6336" y="6565"/>
                    <a:pt x="6910" y="6565"/>
                  </a:cubicBezTo>
                  <a:cubicBezTo>
                    <a:pt x="7301" y="6565"/>
                    <a:pt x="7691" y="6605"/>
                    <a:pt x="8076" y="6682"/>
                  </a:cubicBezTo>
                  <a:cubicBezTo>
                    <a:pt x="7831" y="6315"/>
                    <a:pt x="7557" y="5978"/>
                    <a:pt x="7282" y="5584"/>
                  </a:cubicBezTo>
                  <a:lnTo>
                    <a:pt x="7282" y="5584"/>
                  </a:lnTo>
                  <a:cubicBezTo>
                    <a:pt x="7373" y="5751"/>
                    <a:pt x="7204" y="5949"/>
                    <a:pt x="7027" y="5949"/>
                  </a:cubicBezTo>
                  <a:cubicBezTo>
                    <a:pt x="6974" y="5949"/>
                    <a:pt x="6920" y="5932"/>
                    <a:pt x="6873" y="5891"/>
                  </a:cubicBezTo>
                  <a:cubicBezTo>
                    <a:pt x="5036" y="3706"/>
                    <a:pt x="3072" y="1774"/>
                    <a:pt x="951"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0" name="Google Shape;2730;p19"/>
            <p:cNvSpPr/>
            <p:nvPr/>
          </p:nvSpPr>
          <p:spPr>
            <a:xfrm>
              <a:off x="41785" y="4452403"/>
              <a:ext cx="719570" cy="482845"/>
            </a:xfrm>
            <a:custGeom>
              <a:avLst/>
              <a:gdLst/>
              <a:ahLst/>
              <a:cxnLst/>
              <a:rect l="l" t="t" r="r" b="b"/>
              <a:pathLst>
                <a:path w="22366" h="15008" extrusionOk="0">
                  <a:moveTo>
                    <a:pt x="156" y="1"/>
                  </a:moveTo>
                  <a:cubicBezTo>
                    <a:pt x="46" y="1"/>
                    <a:pt x="1" y="196"/>
                    <a:pt x="148" y="225"/>
                  </a:cubicBezTo>
                  <a:cubicBezTo>
                    <a:pt x="6007" y="2220"/>
                    <a:pt x="11328" y="5166"/>
                    <a:pt x="15983" y="9029"/>
                  </a:cubicBezTo>
                  <a:cubicBezTo>
                    <a:pt x="18073" y="10803"/>
                    <a:pt x="20037" y="12735"/>
                    <a:pt x="21873" y="14920"/>
                  </a:cubicBezTo>
                  <a:cubicBezTo>
                    <a:pt x="21920" y="14982"/>
                    <a:pt x="21976" y="15008"/>
                    <a:pt x="22032" y="15008"/>
                  </a:cubicBezTo>
                  <a:cubicBezTo>
                    <a:pt x="22202" y="15008"/>
                    <a:pt x="22365" y="14762"/>
                    <a:pt x="22222" y="14571"/>
                  </a:cubicBezTo>
                  <a:cubicBezTo>
                    <a:pt x="16553" y="7636"/>
                    <a:pt x="8857" y="2347"/>
                    <a:pt x="180" y="4"/>
                  </a:cubicBezTo>
                  <a:cubicBezTo>
                    <a:pt x="172" y="2"/>
                    <a:pt x="164" y="1"/>
                    <a:pt x="156"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1" name="Google Shape;2731;p19"/>
            <p:cNvSpPr/>
            <p:nvPr/>
          </p:nvSpPr>
          <p:spPr>
            <a:xfrm>
              <a:off x="-130754" y="4401571"/>
              <a:ext cx="887478" cy="571609"/>
            </a:xfrm>
            <a:custGeom>
              <a:avLst/>
              <a:gdLst/>
              <a:ahLst/>
              <a:cxnLst/>
              <a:rect l="l" t="t" r="r" b="b"/>
              <a:pathLst>
                <a:path w="27585" h="17767" extrusionOk="0">
                  <a:moveTo>
                    <a:pt x="3675" y="0"/>
                  </a:moveTo>
                  <a:cubicBezTo>
                    <a:pt x="3611" y="2977"/>
                    <a:pt x="2249" y="5954"/>
                    <a:pt x="1" y="7917"/>
                  </a:cubicBezTo>
                  <a:cubicBezTo>
                    <a:pt x="3896" y="9343"/>
                    <a:pt x="7697" y="11211"/>
                    <a:pt x="11560" y="12699"/>
                  </a:cubicBezTo>
                  <a:cubicBezTo>
                    <a:pt x="13492" y="13459"/>
                    <a:pt x="15487" y="14188"/>
                    <a:pt x="17419" y="14885"/>
                  </a:cubicBezTo>
                  <a:cubicBezTo>
                    <a:pt x="12795" y="11813"/>
                    <a:pt x="7950" y="9311"/>
                    <a:pt x="2566" y="7632"/>
                  </a:cubicBezTo>
                  <a:cubicBezTo>
                    <a:pt x="2418" y="7603"/>
                    <a:pt x="2491" y="7408"/>
                    <a:pt x="2631" y="7408"/>
                  </a:cubicBezTo>
                  <a:cubicBezTo>
                    <a:pt x="2640" y="7408"/>
                    <a:pt x="2651" y="7409"/>
                    <a:pt x="2661" y="7411"/>
                  </a:cubicBezTo>
                  <a:cubicBezTo>
                    <a:pt x="8583" y="9121"/>
                    <a:pt x="14379" y="11781"/>
                    <a:pt x="19287" y="15613"/>
                  </a:cubicBezTo>
                  <a:cubicBezTo>
                    <a:pt x="21188" y="16278"/>
                    <a:pt x="23056" y="16975"/>
                    <a:pt x="24893" y="17735"/>
                  </a:cubicBezTo>
                  <a:lnTo>
                    <a:pt x="24956" y="17766"/>
                  </a:lnTo>
                  <a:cubicBezTo>
                    <a:pt x="24988" y="17735"/>
                    <a:pt x="24988" y="17703"/>
                    <a:pt x="25020" y="17703"/>
                  </a:cubicBezTo>
                  <a:cubicBezTo>
                    <a:pt x="25210" y="17576"/>
                    <a:pt x="25368" y="17545"/>
                    <a:pt x="25590" y="17450"/>
                  </a:cubicBezTo>
                  <a:lnTo>
                    <a:pt x="25178" y="16658"/>
                  </a:lnTo>
                  <a:cubicBezTo>
                    <a:pt x="25146" y="16658"/>
                    <a:pt x="25083" y="16658"/>
                    <a:pt x="25051" y="16626"/>
                  </a:cubicBezTo>
                  <a:cubicBezTo>
                    <a:pt x="18559" y="11781"/>
                    <a:pt x="11845" y="7791"/>
                    <a:pt x="4340" y="4782"/>
                  </a:cubicBezTo>
                  <a:cubicBezTo>
                    <a:pt x="4251" y="4753"/>
                    <a:pt x="4273" y="4557"/>
                    <a:pt x="4405" y="4557"/>
                  </a:cubicBezTo>
                  <a:cubicBezTo>
                    <a:pt x="4414" y="4557"/>
                    <a:pt x="4424" y="4558"/>
                    <a:pt x="4435" y="4560"/>
                  </a:cubicBezTo>
                  <a:cubicBezTo>
                    <a:pt x="9977" y="6619"/>
                    <a:pt x="15424" y="9311"/>
                    <a:pt x="20396" y="12636"/>
                  </a:cubicBezTo>
                  <a:lnTo>
                    <a:pt x="20871" y="11908"/>
                  </a:lnTo>
                  <a:cubicBezTo>
                    <a:pt x="17324" y="9469"/>
                    <a:pt x="13650" y="7284"/>
                    <a:pt x="9818" y="5352"/>
                  </a:cubicBezTo>
                  <a:cubicBezTo>
                    <a:pt x="9712" y="5272"/>
                    <a:pt x="9785" y="5148"/>
                    <a:pt x="9886" y="5148"/>
                  </a:cubicBezTo>
                  <a:cubicBezTo>
                    <a:pt x="9905" y="5148"/>
                    <a:pt x="9925" y="5152"/>
                    <a:pt x="9945" y="5162"/>
                  </a:cubicBezTo>
                  <a:cubicBezTo>
                    <a:pt x="13809" y="6904"/>
                    <a:pt x="17577" y="9026"/>
                    <a:pt x="21061" y="11528"/>
                  </a:cubicBezTo>
                  <a:lnTo>
                    <a:pt x="21346" y="10578"/>
                  </a:lnTo>
                  <a:cubicBezTo>
                    <a:pt x="16691" y="6682"/>
                    <a:pt x="11402" y="3800"/>
                    <a:pt x="5511" y="1774"/>
                  </a:cubicBezTo>
                  <a:cubicBezTo>
                    <a:pt x="5365" y="1715"/>
                    <a:pt x="5381" y="1548"/>
                    <a:pt x="5509" y="1548"/>
                  </a:cubicBezTo>
                  <a:cubicBezTo>
                    <a:pt x="5520" y="1548"/>
                    <a:pt x="5531" y="1550"/>
                    <a:pt x="5543" y="1552"/>
                  </a:cubicBezTo>
                  <a:cubicBezTo>
                    <a:pt x="14220" y="3959"/>
                    <a:pt x="21916" y="9216"/>
                    <a:pt x="27585" y="16151"/>
                  </a:cubicBezTo>
                  <a:cubicBezTo>
                    <a:pt x="24703" y="12193"/>
                    <a:pt x="22011" y="8202"/>
                    <a:pt x="17894" y="5416"/>
                  </a:cubicBezTo>
                  <a:cubicBezTo>
                    <a:pt x="13650" y="2502"/>
                    <a:pt x="8678" y="1014"/>
                    <a:pt x="3675"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2" name="Google Shape;2732;p19"/>
            <p:cNvSpPr/>
            <p:nvPr/>
          </p:nvSpPr>
          <p:spPr>
            <a:xfrm>
              <a:off x="3468" y="4546635"/>
              <a:ext cx="684985" cy="389866"/>
            </a:xfrm>
            <a:custGeom>
              <a:avLst/>
              <a:gdLst/>
              <a:ahLst/>
              <a:cxnLst/>
              <a:rect l="l" t="t" r="r" b="b"/>
              <a:pathLst>
                <a:path w="21291" h="12118" extrusionOk="0">
                  <a:moveTo>
                    <a:pt x="168" y="1"/>
                  </a:moveTo>
                  <a:cubicBezTo>
                    <a:pt x="51" y="1"/>
                    <a:pt x="0" y="214"/>
                    <a:pt x="136" y="242"/>
                  </a:cubicBezTo>
                  <a:cubicBezTo>
                    <a:pt x="7673" y="3282"/>
                    <a:pt x="14355" y="7272"/>
                    <a:pt x="20848" y="12086"/>
                  </a:cubicBezTo>
                  <a:cubicBezTo>
                    <a:pt x="20879" y="12117"/>
                    <a:pt x="20911" y="12117"/>
                    <a:pt x="20974" y="12117"/>
                  </a:cubicBezTo>
                  <a:cubicBezTo>
                    <a:pt x="21133" y="12117"/>
                    <a:pt x="21291" y="11832"/>
                    <a:pt x="21133" y="11706"/>
                  </a:cubicBezTo>
                  <a:cubicBezTo>
                    <a:pt x="19549" y="10471"/>
                    <a:pt x="17902" y="9235"/>
                    <a:pt x="16161" y="8095"/>
                  </a:cubicBezTo>
                  <a:cubicBezTo>
                    <a:pt x="11220" y="4770"/>
                    <a:pt x="5805" y="2078"/>
                    <a:pt x="231" y="20"/>
                  </a:cubicBezTo>
                  <a:cubicBezTo>
                    <a:pt x="209" y="6"/>
                    <a:pt x="187" y="1"/>
                    <a:pt x="16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3" name="Google Shape;2733;p19"/>
            <p:cNvSpPr/>
            <p:nvPr/>
          </p:nvSpPr>
          <p:spPr>
            <a:xfrm>
              <a:off x="41464" y="4275230"/>
              <a:ext cx="741769" cy="653102"/>
            </a:xfrm>
            <a:custGeom>
              <a:avLst/>
              <a:gdLst/>
              <a:ahLst/>
              <a:cxnLst/>
              <a:rect l="l" t="t" r="r" b="b"/>
              <a:pathLst>
                <a:path w="23056" h="20300" extrusionOk="0">
                  <a:moveTo>
                    <a:pt x="8646" y="0"/>
                  </a:moveTo>
                  <a:cubicBezTo>
                    <a:pt x="8614" y="127"/>
                    <a:pt x="8582" y="190"/>
                    <a:pt x="8456" y="254"/>
                  </a:cubicBezTo>
                  <a:cubicBezTo>
                    <a:pt x="5637" y="1362"/>
                    <a:pt x="2819" y="2344"/>
                    <a:pt x="0" y="3357"/>
                  </a:cubicBezTo>
                  <a:cubicBezTo>
                    <a:pt x="4845" y="4434"/>
                    <a:pt x="9659" y="6081"/>
                    <a:pt x="13649" y="9089"/>
                  </a:cubicBezTo>
                  <a:cubicBezTo>
                    <a:pt x="17576" y="12003"/>
                    <a:pt x="20585" y="16120"/>
                    <a:pt x="23055" y="20300"/>
                  </a:cubicBezTo>
                  <a:cubicBezTo>
                    <a:pt x="20648" y="12066"/>
                    <a:pt x="15613" y="4877"/>
                    <a:pt x="8646"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4" name="Google Shape;2734;p19"/>
            <p:cNvSpPr/>
            <p:nvPr/>
          </p:nvSpPr>
          <p:spPr>
            <a:xfrm>
              <a:off x="181413" y="4565456"/>
              <a:ext cx="370466" cy="219513"/>
            </a:xfrm>
            <a:custGeom>
              <a:avLst/>
              <a:gdLst/>
              <a:ahLst/>
              <a:cxnLst/>
              <a:rect l="l" t="t" r="r" b="b"/>
              <a:pathLst>
                <a:path w="11515" h="6823" extrusionOk="0">
                  <a:moveTo>
                    <a:pt x="208" y="1"/>
                  </a:moveTo>
                  <a:cubicBezTo>
                    <a:pt x="95" y="1"/>
                    <a:pt x="0" y="137"/>
                    <a:pt x="115" y="195"/>
                  </a:cubicBezTo>
                  <a:cubicBezTo>
                    <a:pt x="3979" y="2158"/>
                    <a:pt x="7621" y="4312"/>
                    <a:pt x="11168" y="6782"/>
                  </a:cubicBezTo>
                  <a:cubicBezTo>
                    <a:pt x="11202" y="6810"/>
                    <a:pt x="11236" y="6822"/>
                    <a:pt x="11267" y="6822"/>
                  </a:cubicBezTo>
                  <a:cubicBezTo>
                    <a:pt x="11414" y="6822"/>
                    <a:pt x="11514" y="6564"/>
                    <a:pt x="11358" y="6434"/>
                  </a:cubicBezTo>
                  <a:cubicBezTo>
                    <a:pt x="7874" y="3932"/>
                    <a:pt x="4106" y="1778"/>
                    <a:pt x="242" y="5"/>
                  </a:cubicBezTo>
                  <a:cubicBezTo>
                    <a:pt x="231" y="2"/>
                    <a:pt x="219" y="1"/>
                    <a:pt x="20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5" name="Google Shape;2735;p19"/>
            <p:cNvSpPr/>
            <p:nvPr/>
          </p:nvSpPr>
          <p:spPr>
            <a:xfrm>
              <a:off x="5626850" y="2893788"/>
              <a:ext cx="1467227" cy="2428992"/>
            </a:xfrm>
            <a:custGeom>
              <a:avLst/>
              <a:gdLst/>
              <a:ahLst/>
              <a:cxnLst/>
              <a:rect l="l" t="t" r="r" b="b"/>
              <a:pathLst>
                <a:path w="45605" h="75499" extrusionOk="0">
                  <a:moveTo>
                    <a:pt x="26508" y="440"/>
                  </a:moveTo>
                  <a:cubicBezTo>
                    <a:pt x="27775" y="535"/>
                    <a:pt x="28915" y="1073"/>
                    <a:pt x="29675" y="2118"/>
                  </a:cubicBezTo>
                  <a:cubicBezTo>
                    <a:pt x="29544" y="2134"/>
                    <a:pt x="29415" y="2141"/>
                    <a:pt x="29288" y="2141"/>
                  </a:cubicBezTo>
                  <a:cubicBezTo>
                    <a:pt x="28114" y="2141"/>
                    <a:pt x="27079" y="1497"/>
                    <a:pt x="26508" y="440"/>
                  </a:cubicBezTo>
                  <a:close/>
                  <a:moveTo>
                    <a:pt x="22708" y="6995"/>
                  </a:moveTo>
                  <a:cubicBezTo>
                    <a:pt x="22708" y="7027"/>
                    <a:pt x="22708" y="7090"/>
                    <a:pt x="22739" y="7122"/>
                  </a:cubicBezTo>
                  <a:cubicBezTo>
                    <a:pt x="23493" y="8182"/>
                    <a:pt x="24739" y="8752"/>
                    <a:pt x="26018" y="8752"/>
                  </a:cubicBezTo>
                  <a:cubicBezTo>
                    <a:pt x="26458" y="8752"/>
                    <a:pt x="26902" y="8685"/>
                    <a:pt x="27331" y="8547"/>
                  </a:cubicBezTo>
                  <a:cubicBezTo>
                    <a:pt x="27490" y="9149"/>
                    <a:pt x="27648" y="9687"/>
                    <a:pt x="27870" y="10257"/>
                  </a:cubicBezTo>
                  <a:lnTo>
                    <a:pt x="27711" y="10257"/>
                  </a:lnTo>
                  <a:cubicBezTo>
                    <a:pt x="27354" y="10303"/>
                    <a:pt x="26998" y="10326"/>
                    <a:pt x="26644" y="10326"/>
                  </a:cubicBezTo>
                  <a:cubicBezTo>
                    <a:pt x="25528" y="10326"/>
                    <a:pt x="24439" y="10089"/>
                    <a:pt x="23404" y="9560"/>
                  </a:cubicBezTo>
                  <a:cubicBezTo>
                    <a:pt x="22391" y="9054"/>
                    <a:pt x="21631" y="8262"/>
                    <a:pt x="20744" y="7597"/>
                  </a:cubicBezTo>
                  <a:cubicBezTo>
                    <a:pt x="20807" y="7502"/>
                    <a:pt x="20839" y="7438"/>
                    <a:pt x="20839" y="7407"/>
                  </a:cubicBezTo>
                  <a:cubicBezTo>
                    <a:pt x="20902" y="7410"/>
                    <a:pt x="20965" y="7411"/>
                    <a:pt x="21028" y="7411"/>
                  </a:cubicBezTo>
                  <a:cubicBezTo>
                    <a:pt x="21603" y="7411"/>
                    <a:pt x="22194" y="7280"/>
                    <a:pt x="22708" y="6995"/>
                  </a:cubicBezTo>
                  <a:close/>
                  <a:moveTo>
                    <a:pt x="20522" y="7818"/>
                  </a:moveTo>
                  <a:cubicBezTo>
                    <a:pt x="21499" y="10043"/>
                    <a:pt x="24312" y="10966"/>
                    <a:pt x="26691" y="10966"/>
                  </a:cubicBezTo>
                  <a:cubicBezTo>
                    <a:pt x="27089" y="10966"/>
                    <a:pt x="27475" y="10940"/>
                    <a:pt x="27838" y="10890"/>
                  </a:cubicBezTo>
                  <a:lnTo>
                    <a:pt x="27838" y="10890"/>
                  </a:lnTo>
                  <a:cubicBezTo>
                    <a:pt x="27838" y="10922"/>
                    <a:pt x="27806" y="10954"/>
                    <a:pt x="27806" y="10985"/>
                  </a:cubicBezTo>
                  <a:cubicBezTo>
                    <a:pt x="26666" y="14912"/>
                    <a:pt x="25463" y="18808"/>
                    <a:pt x="24323" y="22671"/>
                  </a:cubicBezTo>
                  <a:cubicBezTo>
                    <a:pt x="24069" y="22703"/>
                    <a:pt x="23974" y="23020"/>
                    <a:pt x="24164" y="23178"/>
                  </a:cubicBezTo>
                  <a:cubicBezTo>
                    <a:pt x="23974" y="23875"/>
                    <a:pt x="23816" y="24508"/>
                    <a:pt x="23594" y="25173"/>
                  </a:cubicBezTo>
                  <a:lnTo>
                    <a:pt x="23594" y="25300"/>
                  </a:lnTo>
                  <a:cubicBezTo>
                    <a:pt x="23497" y="25301"/>
                    <a:pt x="23401" y="25301"/>
                    <a:pt x="23304" y="25301"/>
                  </a:cubicBezTo>
                  <a:cubicBezTo>
                    <a:pt x="20489" y="25301"/>
                    <a:pt x="17707" y="24855"/>
                    <a:pt x="15044" y="23906"/>
                  </a:cubicBezTo>
                  <a:cubicBezTo>
                    <a:pt x="12257" y="22924"/>
                    <a:pt x="10072" y="21214"/>
                    <a:pt x="7538" y="19726"/>
                  </a:cubicBezTo>
                  <a:cubicBezTo>
                    <a:pt x="9818" y="17857"/>
                    <a:pt x="11972" y="15799"/>
                    <a:pt x="14157" y="13772"/>
                  </a:cubicBezTo>
                  <a:cubicBezTo>
                    <a:pt x="16279" y="11840"/>
                    <a:pt x="18527" y="9940"/>
                    <a:pt x="20522" y="7818"/>
                  </a:cubicBezTo>
                  <a:close/>
                  <a:moveTo>
                    <a:pt x="10737" y="25616"/>
                  </a:moveTo>
                  <a:cubicBezTo>
                    <a:pt x="11718" y="26060"/>
                    <a:pt x="12764" y="26440"/>
                    <a:pt x="13777" y="26788"/>
                  </a:cubicBezTo>
                  <a:cubicBezTo>
                    <a:pt x="14189" y="26946"/>
                    <a:pt x="14632" y="27073"/>
                    <a:pt x="15012" y="27263"/>
                  </a:cubicBezTo>
                  <a:cubicBezTo>
                    <a:pt x="14094" y="28625"/>
                    <a:pt x="13429" y="30145"/>
                    <a:pt x="12764" y="31570"/>
                  </a:cubicBezTo>
                  <a:lnTo>
                    <a:pt x="12637" y="31570"/>
                  </a:lnTo>
                  <a:cubicBezTo>
                    <a:pt x="12499" y="31577"/>
                    <a:pt x="12365" y="31581"/>
                    <a:pt x="12233" y="31581"/>
                  </a:cubicBezTo>
                  <a:cubicBezTo>
                    <a:pt x="10672" y="31581"/>
                    <a:pt x="9545" y="31053"/>
                    <a:pt x="8552" y="29797"/>
                  </a:cubicBezTo>
                  <a:lnTo>
                    <a:pt x="8678" y="29670"/>
                  </a:lnTo>
                  <a:cubicBezTo>
                    <a:pt x="9122" y="29100"/>
                    <a:pt x="9407" y="28340"/>
                    <a:pt x="9723" y="27675"/>
                  </a:cubicBezTo>
                  <a:cubicBezTo>
                    <a:pt x="10072" y="27010"/>
                    <a:pt x="10420" y="26313"/>
                    <a:pt x="10737" y="25648"/>
                  </a:cubicBezTo>
                  <a:lnTo>
                    <a:pt x="10737" y="25616"/>
                  </a:lnTo>
                  <a:close/>
                  <a:moveTo>
                    <a:pt x="17514" y="28023"/>
                  </a:moveTo>
                  <a:cubicBezTo>
                    <a:pt x="18337" y="28245"/>
                    <a:pt x="19161" y="28498"/>
                    <a:pt x="20016" y="28625"/>
                  </a:cubicBezTo>
                  <a:cubicBezTo>
                    <a:pt x="19477" y="29638"/>
                    <a:pt x="19097" y="30715"/>
                    <a:pt x="18686" y="31728"/>
                  </a:cubicBezTo>
                  <a:cubicBezTo>
                    <a:pt x="18548" y="31747"/>
                    <a:pt x="18413" y="31756"/>
                    <a:pt x="18282" y="31756"/>
                  </a:cubicBezTo>
                  <a:cubicBezTo>
                    <a:pt x="17509" y="31756"/>
                    <a:pt x="16852" y="31442"/>
                    <a:pt x="16310" y="30873"/>
                  </a:cubicBezTo>
                  <a:cubicBezTo>
                    <a:pt x="16754" y="29923"/>
                    <a:pt x="17166" y="28973"/>
                    <a:pt x="17514" y="28023"/>
                  </a:cubicBezTo>
                  <a:close/>
                  <a:moveTo>
                    <a:pt x="27806" y="13994"/>
                  </a:moveTo>
                  <a:cubicBezTo>
                    <a:pt x="39587" y="20138"/>
                    <a:pt x="44179" y="37334"/>
                    <a:pt x="41266" y="49558"/>
                  </a:cubicBezTo>
                  <a:cubicBezTo>
                    <a:pt x="37465" y="65361"/>
                    <a:pt x="19382" y="71093"/>
                    <a:pt x="4878" y="71220"/>
                  </a:cubicBezTo>
                  <a:cubicBezTo>
                    <a:pt x="4846" y="71188"/>
                    <a:pt x="4846" y="71125"/>
                    <a:pt x="4815" y="71125"/>
                  </a:cubicBezTo>
                  <a:cubicBezTo>
                    <a:pt x="3231" y="70396"/>
                    <a:pt x="2724" y="65963"/>
                    <a:pt x="2503" y="64442"/>
                  </a:cubicBezTo>
                  <a:cubicBezTo>
                    <a:pt x="2344" y="63492"/>
                    <a:pt x="1268" y="58615"/>
                    <a:pt x="2471" y="57824"/>
                  </a:cubicBezTo>
                  <a:lnTo>
                    <a:pt x="2503" y="57824"/>
                  </a:lnTo>
                  <a:cubicBezTo>
                    <a:pt x="3792" y="57981"/>
                    <a:pt x="5102" y="58059"/>
                    <a:pt x="6421" y="58059"/>
                  </a:cubicBezTo>
                  <a:cubicBezTo>
                    <a:pt x="15725" y="58059"/>
                    <a:pt x="25441" y="54165"/>
                    <a:pt x="31100" y="46676"/>
                  </a:cubicBezTo>
                  <a:cubicBezTo>
                    <a:pt x="36990" y="38917"/>
                    <a:pt x="34362" y="26630"/>
                    <a:pt x="25083" y="22956"/>
                  </a:cubicBezTo>
                  <a:cubicBezTo>
                    <a:pt x="26065" y="20011"/>
                    <a:pt x="26983" y="17002"/>
                    <a:pt x="27806" y="13994"/>
                  </a:cubicBezTo>
                  <a:close/>
                  <a:moveTo>
                    <a:pt x="28250" y="12410"/>
                  </a:moveTo>
                  <a:cubicBezTo>
                    <a:pt x="35090" y="15166"/>
                    <a:pt x="39176" y="22006"/>
                    <a:pt x="41551" y="28657"/>
                  </a:cubicBezTo>
                  <a:cubicBezTo>
                    <a:pt x="44053" y="35687"/>
                    <a:pt x="44781" y="43573"/>
                    <a:pt x="42532" y="50825"/>
                  </a:cubicBezTo>
                  <a:cubicBezTo>
                    <a:pt x="40474" y="57507"/>
                    <a:pt x="36072" y="63366"/>
                    <a:pt x="29865" y="66786"/>
                  </a:cubicBezTo>
                  <a:cubicBezTo>
                    <a:pt x="23593" y="70255"/>
                    <a:pt x="16324" y="73140"/>
                    <a:pt x="9059" y="73140"/>
                  </a:cubicBezTo>
                  <a:cubicBezTo>
                    <a:pt x="8034" y="73140"/>
                    <a:pt x="7009" y="73083"/>
                    <a:pt x="5986" y="72961"/>
                  </a:cubicBezTo>
                  <a:cubicBezTo>
                    <a:pt x="5955" y="72961"/>
                    <a:pt x="5955" y="72993"/>
                    <a:pt x="5923" y="72993"/>
                  </a:cubicBezTo>
                  <a:cubicBezTo>
                    <a:pt x="5480" y="72708"/>
                    <a:pt x="5131" y="72455"/>
                    <a:pt x="4815" y="72075"/>
                  </a:cubicBezTo>
                  <a:lnTo>
                    <a:pt x="4815" y="72075"/>
                  </a:lnTo>
                  <a:cubicBezTo>
                    <a:pt x="4958" y="72076"/>
                    <a:pt x="5102" y="72076"/>
                    <a:pt x="5247" y="72076"/>
                  </a:cubicBezTo>
                  <a:cubicBezTo>
                    <a:pt x="20151" y="72076"/>
                    <a:pt x="38514" y="65584"/>
                    <a:pt x="42184" y="49431"/>
                  </a:cubicBezTo>
                  <a:cubicBezTo>
                    <a:pt x="44939" y="37176"/>
                    <a:pt x="40442" y="18871"/>
                    <a:pt x="27965" y="13392"/>
                  </a:cubicBezTo>
                  <a:cubicBezTo>
                    <a:pt x="28028" y="13044"/>
                    <a:pt x="28155" y="12759"/>
                    <a:pt x="28250" y="12410"/>
                  </a:cubicBezTo>
                  <a:close/>
                  <a:moveTo>
                    <a:pt x="36199" y="62764"/>
                  </a:moveTo>
                  <a:lnTo>
                    <a:pt x="36199" y="62764"/>
                  </a:lnTo>
                  <a:cubicBezTo>
                    <a:pt x="34837" y="64759"/>
                    <a:pt x="33982" y="67103"/>
                    <a:pt x="33538" y="69414"/>
                  </a:cubicBezTo>
                  <a:cubicBezTo>
                    <a:pt x="33158" y="71473"/>
                    <a:pt x="33317" y="73183"/>
                    <a:pt x="30720" y="74101"/>
                  </a:cubicBezTo>
                  <a:cubicBezTo>
                    <a:pt x="30094" y="74324"/>
                    <a:pt x="29297" y="74382"/>
                    <a:pt x="28469" y="74382"/>
                  </a:cubicBezTo>
                  <a:cubicBezTo>
                    <a:pt x="27579" y="74382"/>
                    <a:pt x="26653" y="74315"/>
                    <a:pt x="25863" y="74315"/>
                  </a:cubicBezTo>
                  <a:cubicBezTo>
                    <a:pt x="25714" y="74315"/>
                    <a:pt x="25569" y="74317"/>
                    <a:pt x="25431" y="74323"/>
                  </a:cubicBezTo>
                  <a:cubicBezTo>
                    <a:pt x="22233" y="74450"/>
                    <a:pt x="18971" y="74545"/>
                    <a:pt x="15772" y="74608"/>
                  </a:cubicBezTo>
                  <a:cubicBezTo>
                    <a:pt x="14157" y="74640"/>
                    <a:pt x="12574" y="74703"/>
                    <a:pt x="10927" y="74703"/>
                  </a:cubicBezTo>
                  <a:cubicBezTo>
                    <a:pt x="10526" y="74703"/>
                    <a:pt x="9582" y="74809"/>
                    <a:pt x="8633" y="74809"/>
                  </a:cubicBezTo>
                  <a:cubicBezTo>
                    <a:pt x="7256" y="74809"/>
                    <a:pt x="5869" y="74587"/>
                    <a:pt x="6113" y="73500"/>
                  </a:cubicBezTo>
                  <a:cubicBezTo>
                    <a:pt x="6145" y="73468"/>
                    <a:pt x="6176" y="73373"/>
                    <a:pt x="6176" y="73310"/>
                  </a:cubicBezTo>
                  <a:cubicBezTo>
                    <a:pt x="7468" y="73653"/>
                    <a:pt x="8782" y="73800"/>
                    <a:pt x="10098" y="73800"/>
                  </a:cubicBezTo>
                  <a:cubicBezTo>
                    <a:pt x="12913" y="73800"/>
                    <a:pt x="15736" y="73128"/>
                    <a:pt x="18369" y="72265"/>
                  </a:cubicBezTo>
                  <a:cubicBezTo>
                    <a:pt x="22423" y="70966"/>
                    <a:pt x="26508" y="69351"/>
                    <a:pt x="30213" y="67324"/>
                  </a:cubicBezTo>
                  <a:cubicBezTo>
                    <a:pt x="32430" y="66089"/>
                    <a:pt x="34457" y="64569"/>
                    <a:pt x="36199" y="62764"/>
                  </a:cubicBezTo>
                  <a:close/>
                  <a:moveTo>
                    <a:pt x="26141" y="1"/>
                  </a:moveTo>
                  <a:cubicBezTo>
                    <a:pt x="26051" y="1"/>
                    <a:pt x="25961" y="45"/>
                    <a:pt x="25906" y="155"/>
                  </a:cubicBezTo>
                  <a:cubicBezTo>
                    <a:pt x="24798" y="2245"/>
                    <a:pt x="23816" y="4430"/>
                    <a:pt x="22898" y="6647"/>
                  </a:cubicBezTo>
                  <a:cubicBezTo>
                    <a:pt x="22866" y="6678"/>
                    <a:pt x="22898" y="6742"/>
                    <a:pt x="22898" y="6773"/>
                  </a:cubicBezTo>
                  <a:cubicBezTo>
                    <a:pt x="22916" y="6810"/>
                    <a:pt x="22987" y="6847"/>
                    <a:pt x="23062" y="6847"/>
                  </a:cubicBezTo>
                  <a:cubicBezTo>
                    <a:pt x="23117" y="6847"/>
                    <a:pt x="23174" y="6827"/>
                    <a:pt x="23214" y="6773"/>
                  </a:cubicBezTo>
                  <a:cubicBezTo>
                    <a:pt x="24291" y="4873"/>
                    <a:pt x="25304" y="2878"/>
                    <a:pt x="26191" y="915"/>
                  </a:cubicBezTo>
                  <a:cubicBezTo>
                    <a:pt x="26709" y="2066"/>
                    <a:pt x="27908" y="2773"/>
                    <a:pt x="29169" y="2773"/>
                  </a:cubicBezTo>
                  <a:cubicBezTo>
                    <a:pt x="29295" y="2773"/>
                    <a:pt x="29421" y="2766"/>
                    <a:pt x="29548" y="2751"/>
                  </a:cubicBezTo>
                  <a:lnTo>
                    <a:pt x="29548" y="2751"/>
                  </a:lnTo>
                  <a:cubicBezTo>
                    <a:pt x="28503" y="4303"/>
                    <a:pt x="27300" y="6235"/>
                    <a:pt x="27015" y="8072"/>
                  </a:cubicBezTo>
                  <a:cubicBezTo>
                    <a:pt x="26636" y="8187"/>
                    <a:pt x="26262" y="8242"/>
                    <a:pt x="25897" y="8242"/>
                  </a:cubicBezTo>
                  <a:cubicBezTo>
                    <a:pt x="24853" y="8242"/>
                    <a:pt x="23877" y="7792"/>
                    <a:pt x="23056" y="6995"/>
                  </a:cubicBezTo>
                  <a:cubicBezTo>
                    <a:pt x="23024" y="6963"/>
                    <a:pt x="22929" y="6963"/>
                    <a:pt x="22898" y="6963"/>
                  </a:cubicBezTo>
                  <a:lnTo>
                    <a:pt x="22898" y="6805"/>
                  </a:lnTo>
                  <a:cubicBezTo>
                    <a:pt x="22898" y="6727"/>
                    <a:pt x="22812" y="6670"/>
                    <a:pt x="22711" y="6670"/>
                  </a:cubicBezTo>
                  <a:cubicBezTo>
                    <a:pt x="22689" y="6670"/>
                    <a:pt x="22667" y="6673"/>
                    <a:pt x="22644" y="6678"/>
                  </a:cubicBezTo>
                  <a:cubicBezTo>
                    <a:pt x="21853" y="6963"/>
                    <a:pt x="21188" y="7248"/>
                    <a:pt x="20332" y="7248"/>
                  </a:cubicBezTo>
                  <a:cubicBezTo>
                    <a:pt x="20206" y="7248"/>
                    <a:pt x="20174" y="7312"/>
                    <a:pt x="20174" y="7407"/>
                  </a:cubicBezTo>
                  <a:cubicBezTo>
                    <a:pt x="17862" y="9212"/>
                    <a:pt x="15772" y="11397"/>
                    <a:pt x="13587" y="13424"/>
                  </a:cubicBezTo>
                  <a:cubicBezTo>
                    <a:pt x="11623" y="15229"/>
                    <a:pt x="9565" y="17002"/>
                    <a:pt x="7696" y="18966"/>
                  </a:cubicBezTo>
                  <a:cubicBezTo>
                    <a:pt x="7725" y="18853"/>
                    <a:pt x="7626" y="18739"/>
                    <a:pt x="7537" y="18739"/>
                  </a:cubicBezTo>
                  <a:cubicBezTo>
                    <a:pt x="7527" y="18739"/>
                    <a:pt x="7516" y="18741"/>
                    <a:pt x="7506" y="18744"/>
                  </a:cubicBezTo>
                  <a:cubicBezTo>
                    <a:pt x="6398" y="19124"/>
                    <a:pt x="5353" y="19948"/>
                    <a:pt x="4910" y="21056"/>
                  </a:cubicBezTo>
                  <a:cubicBezTo>
                    <a:pt x="4878" y="21119"/>
                    <a:pt x="4878" y="21214"/>
                    <a:pt x="4910" y="21246"/>
                  </a:cubicBezTo>
                  <a:cubicBezTo>
                    <a:pt x="4846" y="21341"/>
                    <a:pt x="4846" y="21468"/>
                    <a:pt x="4910" y="21531"/>
                  </a:cubicBezTo>
                  <a:cubicBezTo>
                    <a:pt x="6335" y="23305"/>
                    <a:pt x="8203" y="24571"/>
                    <a:pt x="10230" y="25553"/>
                  </a:cubicBezTo>
                  <a:cubicBezTo>
                    <a:pt x="9755" y="26186"/>
                    <a:pt x="9343" y="26915"/>
                    <a:pt x="8963" y="27611"/>
                  </a:cubicBezTo>
                  <a:cubicBezTo>
                    <a:pt x="8615" y="28245"/>
                    <a:pt x="8203" y="28878"/>
                    <a:pt x="8013" y="29607"/>
                  </a:cubicBezTo>
                  <a:lnTo>
                    <a:pt x="8013" y="29638"/>
                  </a:lnTo>
                  <a:cubicBezTo>
                    <a:pt x="7918" y="29670"/>
                    <a:pt x="7855" y="29765"/>
                    <a:pt x="7886" y="29892"/>
                  </a:cubicBezTo>
                  <a:cubicBezTo>
                    <a:pt x="8359" y="31389"/>
                    <a:pt x="10075" y="32473"/>
                    <a:pt x="11659" y="32473"/>
                  </a:cubicBezTo>
                  <a:cubicBezTo>
                    <a:pt x="11984" y="32473"/>
                    <a:pt x="12303" y="32427"/>
                    <a:pt x="12605" y="32330"/>
                  </a:cubicBezTo>
                  <a:cubicBezTo>
                    <a:pt x="12732" y="32298"/>
                    <a:pt x="12764" y="32267"/>
                    <a:pt x="12795" y="32172"/>
                  </a:cubicBezTo>
                  <a:cubicBezTo>
                    <a:pt x="12890" y="32172"/>
                    <a:pt x="12954" y="32140"/>
                    <a:pt x="12985" y="32045"/>
                  </a:cubicBezTo>
                  <a:cubicBezTo>
                    <a:pt x="13840" y="30620"/>
                    <a:pt x="14790" y="29195"/>
                    <a:pt x="15424" y="27707"/>
                  </a:cubicBezTo>
                  <a:cubicBezTo>
                    <a:pt x="15455" y="27611"/>
                    <a:pt x="15455" y="27580"/>
                    <a:pt x="15455" y="27548"/>
                  </a:cubicBezTo>
                  <a:cubicBezTo>
                    <a:pt x="15962" y="27707"/>
                    <a:pt x="16532" y="27897"/>
                    <a:pt x="17071" y="28055"/>
                  </a:cubicBezTo>
                  <a:cubicBezTo>
                    <a:pt x="16564" y="28942"/>
                    <a:pt x="16089" y="29892"/>
                    <a:pt x="15677" y="30778"/>
                  </a:cubicBezTo>
                  <a:cubicBezTo>
                    <a:pt x="15614" y="31000"/>
                    <a:pt x="15677" y="31158"/>
                    <a:pt x="15835" y="31222"/>
                  </a:cubicBezTo>
                  <a:cubicBezTo>
                    <a:pt x="16329" y="31975"/>
                    <a:pt x="17184" y="32430"/>
                    <a:pt x="18069" y="32430"/>
                  </a:cubicBezTo>
                  <a:cubicBezTo>
                    <a:pt x="18264" y="32430"/>
                    <a:pt x="18460" y="32408"/>
                    <a:pt x="18654" y="32362"/>
                  </a:cubicBezTo>
                  <a:cubicBezTo>
                    <a:pt x="18686" y="32362"/>
                    <a:pt x="18686" y="32362"/>
                    <a:pt x="18749" y="32330"/>
                  </a:cubicBezTo>
                  <a:cubicBezTo>
                    <a:pt x="18766" y="32339"/>
                    <a:pt x="18785" y="32343"/>
                    <a:pt x="18805" y="32343"/>
                  </a:cubicBezTo>
                  <a:cubicBezTo>
                    <a:pt x="18859" y="32343"/>
                    <a:pt x="18916" y="32313"/>
                    <a:pt x="18939" y="32267"/>
                  </a:cubicBezTo>
                  <a:cubicBezTo>
                    <a:pt x="19477" y="31190"/>
                    <a:pt x="20079" y="30050"/>
                    <a:pt x="20522" y="28878"/>
                  </a:cubicBezTo>
                  <a:cubicBezTo>
                    <a:pt x="20939" y="28929"/>
                    <a:pt x="21355" y="28957"/>
                    <a:pt x="21765" y="28957"/>
                  </a:cubicBezTo>
                  <a:cubicBezTo>
                    <a:pt x="22634" y="28957"/>
                    <a:pt x="23475" y="28831"/>
                    <a:pt x="24228" y="28530"/>
                  </a:cubicBezTo>
                  <a:cubicBezTo>
                    <a:pt x="24291" y="28530"/>
                    <a:pt x="24323" y="28498"/>
                    <a:pt x="24323" y="28498"/>
                  </a:cubicBezTo>
                  <a:cubicBezTo>
                    <a:pt x="24386" y="28498"/>
                    <a:pt x="24449" y="28467"/>
                    <a:pt x="24481" y="28372"/>
                  </a:cubicBezTo>
                  <a:cubicBezTo>
                    <a:pt x="24829" y="27516"/>
                    <a:pt x="24956" y="26598"/>
                    <a:pt x="24861" y="25680"/>
                  </a:cubicBezTo>
                  <a:cubicBezTo>
                    <a:pt x="24845" y="25506"/>
                    <a:pt x="24711" y="25418"/>
                    <a:pt x="24580" y="25418"/>
                  </a:cubicBezTo>
                  <a:cubicBezTo>
                    <a:pt x="24449" y="25418"/>
                    <a:pt x="24323" y="25506"/>
                    <a:pt x="24323" y="25680"/>
                  </a:cubicBezTo>
                  <a:lnTo>
                    <a:pt x="24323" y="25870"/>
                  </a:lnTo>
                  <a:cubicBezTo>
                    <a:pt x="24323" y="26566"/>
                    <a:pt x="24291" y="27231"/>
                    <a:pt x="24196" y="27897"/>
                  </a:cubicBezTo>
                  <a:cubicBezTo>
                    <a:pt x="24186" y="27886"/>
                    <a:pt x="24175" y="27882"/>
                    <a:pt x="24163" y="27882"/>
                  </a:cubicBezTo>
                  <a:cubicBezTo>
                    <a:pt x="24140" y="27882"/>
                    <a:pt x="24112" y="27897"/>
                    <a:pt x="24069" y="27897"/>
                  </a:cubicBezTo>
                  <a:cubicBezTo>
                    <a:pt x="23405" y="28139"/>
                    <a:pt x="22670" y="28240"/>
                    <a:pt x="21896" y="28240"/>
                  </a:cubicBezTo>
                  <a:cubicBezTo>
                    <a:pt x="19239" y="28240"/>
                    <a:pt x="16128" y="27049"/>
                    <a:pt x="13872" y="26313"/>
                  </a:cubicBezTo>
                  <a:cubicBezTo>
                    <a:pt x="10610" y="25236"/>
                    <a:pt x="7760" y="23716"/>
                    <a:pt x="5321" y="21278"/>
                  </a:cubicBezTo>
                  <a:cubicBezTo>
                    <a:pt x="5353" y="21278"/>
                    <a:pt x="5353" y="21246"/>
                    <a:pt x="5353" y="21246"/>
                  </a:cubicBezTo>
                  <a:cubicBezTo>
                    <a:pt x="5955" y="20328"/>
                    <a:pt x="6588" y="19631"/>
                    <a:pt x="7538" y="19061"/>
                  </a:cubicBezTo>
                  <a:lnTo>
                    <a:pt x="7538" y="19061"/>
                  </a:lnTo>
                  <a:cubicBezTo>
                    <a:pt x="7380" y="19219"/>
                    <a:pt x="7190" y="19378"/>
                    <a:pt x="7031" y="19599"/>
                  </a:cubicBezTo>
                  <a:cubicBezTo>
                    <a:pt x="6968" y="19631"/>
                    <a:pt x="6936" y="19663"/>
                    <a:pt x="6936" y="19726"/>
                  </a:cubicBezTo>
                  <a:cubicBezTo>
                    <a:pt x="6905" y="19789"/>
                    <a:pt x="6905" y="19884"/>
                    <a:pt x="6936" y="19948"/>
                  </a:cubicBezTo>
                  <a:cubicBezTo>
                    <a:pt x="10548" y="24477"/>
                    <a:pt x="17709" y="26256"/>
                    <a:pt x="23302" y="26256"/>
                  </a:cubicBezTo>
                  <a:cubicBezTo>
                    <a:pt x="23497" y="26256"/>
                    <a:pt x="23689" y="26254"/>
                    <a:pt x="23879" y="26250"/>
                  </a:cubicBezTo>
                  <a:cubicBezTo>
                    <a:pt x="24164" y="26250"/>
                    <a:pt x="24291" y="26060"/>
                    <a:pt x="24291" y="25838"/>
                  </a:cubicBezTo>
                  <a:cubicBezTo>
                    <a:pt x="24291" y="25711"/>
                    <a:pt x="24228" y="25616"/>
                    <a:pt x="24133" y="25521"/>
                  </a:cubicBezTo>
                  <a:cubicBezTo>
                    <a:pt x="24164" y="25521"/>
                    <a:pt x="24164" y="25490"/>
                    <a:pt x="24164" y="25490"/>
                  </a:cubicBezTo>
                  <a:cubicBezTo>
                    <a:pt x="24386" y="24888"/>
                    <a:pt x="24608" y="24286"/>
                    <a:pt x="24798" y="23716"/>
                  </a:cubicBezTo>
                  <a:cubicBezTo>
                    <a:pt x="28788" y="25933"/>
                    <a:pt x="31987" y="29258"/>
                    <a:pt x="33032" y="33882"/>
                  </a:cubicBezTo>
                  <a:cubicBezTo>
                    <a:pt x="34267" y="39266"/>
                    <a:pt x="32303" y="44491"/>
                    <a:pt x="28503" y="48323"/>
                  </a:cubicBezTo>
                  <a:cubicBezTo>
                    <a:pt x="22711" y="54197"/>
                    <a:pt x="14538" y="57266"/>
                    <a:pt x="6364" y="57266"/>
                  </a:cubicBezTo>
                  <a:cubicBezTo>
                    <a:pt x="5063" y="57266"/>
                    <a:pt x="3762" y="57188"/>
                    <a:pt x="2471" y="57032"/>
                  </a:cubicBezTo>
                  <a:cubicBezTo>
                    <a:pt x="2449" y="57029"/>
                    <a:pt x="2428" y="57028"/>
                    <a:pt x="2408" y="57028"/>
                  </a:cubicBezTo>
                  <a:cubicBezTo>
                    <a:pt x="2201" y="57028"/>
                    <a:pt x="2117" y="57172"/>
                    <a:pt x="2059" y="57317"/>
                  </a:cubicBezTo>
                  <a:cubicBezTo>
                    <a:pt x="1" y="58014"/>
                    <a:pt x="1426" y="63144"/>
                    <a:pt x="1711" y="64727"/>
                  </a:cubicBezTo>
                  <a:cubicBezTo>
                    <a:pt x="1901" y="65868"/>
                    <a:pt x="2186" y="69794"/>
                    <a:pt x="3484" y="71093"/>
                  </a:cubicBezTo>
                  <a:cubicBezTo>
                    <a:pt x="3928" y="72075"/>
                    <a:pt x="4720" y="72930"/>
                    <a:pt x="5638" y="73500"/>
                  </a:cubicBezTo>
                  <a:cubicBezTo>
                    <a:pt x="5321" y="74418"/>
                    <a:pt x="5385" y="74101"/>
                    <a:pt x="5321" y="75147"/>
                  </a:cubicBezTo>
                  <a:cubicBezTo>
                    <a:pt x="5321" y="75337"/>
                    <a:pt x="5511" y="75495"/>
                    <a:pt x="5670" y="75495"/>
                  </a:cubicBezTo>
                  <a:cubicBezTo>
                    <a:pt x="6327" y="75497"/>
                    <a:pt x="6984" y="75499"/>
                    <a:pt x="7642" y="75499"/>
                  </a:cubicBezTo>
                  <a:cubicBezTo>
                    <a:pt x="14875" y="75499"/>
                    <a:pt x="22130" y="75339"/>
                    <a:pt x="29358" y="75020"/>
                  </a:cubicBezTo>
                  <a:cubicBezTo>
                    <a:pt x="31290" y="74925"/>
                    <a:pt x="33190" y="75051"/>
                    <a:pt x="33855" y="72930"/>
                  </a:cubicBezTo>
                  <a:cubicBezTo>
                    <a:pt x="34267" y="71505"/>
                    <a:pt x="34203" y="69953"/>
                    <a:pt x="34584" y="68528"/>
                  </a:cubicBezTo>
                  <a:cubicBezTo>
                    <a:pt x="35059" y="66533"/>
                    <a:pt x="35945" y="64854"/>
                    <a:pt x="36864" y="63049"/>
                  </a:cubicBezTo>
                  <a:cubicBezTo>
                    <a:pt x="37004" y="62769"/>
                    <a:pt x="36772" y="62563"/>
                    <a:pt x="36563" y="62563"/>
                  </a:cubicBezTo>
                  <a:cubicBezTo>
                    <a:pt x="36536" y="62563"/>
                    <a:pt x="36509" y="62567"/>
                    <a:pt x="36484" y="62574"/>
                  </a:cubicBezTo>
                  <a:cubicBezTo>
                    <a:pt x="39651" y="59249"/>
                    <a:pt x="41962" y="55132"/>
                    <a:pt x="43293" y="50666"/>
                  </a:cubicBezTo>
                  <a:cubicBezTo>
                    <a:pt x="45604" y="42813"/>
                    <a:pt x="44623" y="34357"/>
                    <a:pt x="41582" y="26883"/>
                  </a:cubicBezTo>
                  <a:cubicBezTo>
                    <a:pt x="39049" y="20581"/>
                    <a:pt x="34995" y="14247"/>
                    <a:pt x="28408" y="11777"/>
                  </a:cubicBezTo>
                  <a:lnTo>
                    <a:pt x="28503" y="11302"/>
                  </a:lnTo>
                  <a:cubicBezTo>
                    <a:pt x="28598" y="11080"/>
                    <a:pt x="28440" y="10890"/>
                    <a:pt x="28250" y="10827"/>
                  </a:cubicBezTo>
                  <a:cubicBezTo>
                    <a:pt x="28281" y="10827"/>
                    <a:pt x="28313" y="10795"/>
                    <a:pt x="28313" y="10732"/>
                  </a:cubicBezTo>
                  <a:cubicBezTo>
                    <a:pt x="28250" y="9972"/>
                    <a:pt x="28028" y="9212"/>
                    <a:pt x="27806" y="8452"/>
                  </a:cubicBezTo>
                  <a:cubicBezTo>
                    <a:pt x="27775" y="8357"/>
                    <a:pt x="27680" y="8262"/>
                    <a:pt x="27616" y="8262"/>
                  </a:cubicBezTo>
                  <a:cubicBezTo>
                    <a:pt x="27553" y="8198"/>
                    <a:pt x="27490" y="8072"/>
                    <a:pt x="27395" y="8040"/>
                  </a:cubicBezTo>
                  <a:cubicBezTo>
                    <a:pt x="27965" y="7248"/>
                    <a:pt x="28313" y="6298"/>
                    <a:pt x="28756" y="5443"/>
                  </a:cubicBezTo>
                  <a:cubicBezTo>
                    <a:pt x="29263" y="4493"/>
                    <a:pt x="29865" y="3606"/>
                    <a:pt x="30467" y="2688"/>
                  </a:cubicBezTo>
                  <a:cubicBezTo>
                    <a:pt x="30562" y="2498"/>
                    <a:pt x="30467" y="2245"/>
                    <a:pt x="30245" y="2213"/>
                  </a:cubicBezTo>
                  <a:cubicBezTo>
                    <a:pt x="30245" y="2181"/>
                    <a:pt x="30245" y="2181"/>
                    <a:pt x="30213" y="2118"/>
                  </a:cubicBezTo>
                  <a:cubicBezTo>
                    <a:pt x="29393" y="902"/>
                    <a:pt x="28047" y="182"/>
                    <a:pt x="26596" y="182"/>
                  </a:cubicBezTo>
                  <a:cubicBezTo>
                    <a:pt x="26535" y="182"/>
                    <a:pt x="26474" y="184"/>
                    <a:pt x="26413" y="186"/>
                  </a:cubicBezTo>
                  <a:cubicBezTo>
                    <a:pt x="26377" y="78"/>
                    <a:pt x="26259" y="1"/>
                    <a:pt x="26141"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6" name="Google Shape;2736;p19"/>
            <p:cNvSpPr/>
            <p:nvPr/>
          </p:nvSpPr>
          <p:spPr>
            <a:xfrm>
              <a:off x="5781727" y="3293045"/>
              <a:ext cx="1290954" cy="1953868"/>
            </a:xfrm>
            <a:custGeom>
              <a:avLst/>
              <a:gdLst/>
              <a:ahLst/>
              <a:cxnLst/>
              <a:rect l="l" t="t" r="r" b="b"/>
              <a:pathLst>
                <a:path w="40126" h="60731" extrusionOk="0">
                  <a:moveTo>
                    <a:pt x="23436" y="0"/>
                  </a:moveTo>
                  <a:cubicBezTo>
                    <a:pt x="23341" y="349"/>
                    <a:pt x="23214" y="634"/>
                    <a:pt x="23151" y="982"/>
                  </a:cubicBezTo>
                  <a:cubicBezTo>
                    <a:pt x="35628" y="6461"/>
                    <a:pt x="40125" y="24765"/>
                    <a:pt x="37370" y="37021"/>
                  </a:cubicBezTo>
                  <a:cubicBezTo>
                    <a:pt x="33732" y="53174"/>
                    <a:pt x="15400" y="59666"/>
                    <a:pt x="434" y="59666"/>
                  </a:cubicBezTo>
                  <a:cubicBezTo>
                    <a:pt x="290" y="59666"/>
                    <a:pt x="145" y="59666"/>
                    <a:pt x="1" y="59665"/>
                  </a:cubicBezTo>
                  <a:lnTo>
                    <a:pt x="1" y="59665"/>
                  </a:lnTo>
                  <a:cubicBezTo>
                    <a:pt x="349" y="59981"/>
                    <a:pt x="697" y="60298"/>
                    <a:pt x="1109" y="60583"/>
                  </a:cubicBezTo>
                  <a:cubicBezTo>
                    <a:pt x="1109" y="60551"/>
                    <a:pt x="1141" y="60551"/>
                    <a:pt x="1172" y="60551"/>
                  </a:cubicBezTo>
                  <a:cubicBezTo>
                    <a:pt x="2195" y="60673"/>
                    <a:pt x="3219" y="60730"/>
                    <a:pt x="4243" y="60730"/>
                  </a:cubicBezTo>
                  <a:cubicBezTo>
                    <a:pt x="11496" y="60730"/>
                    <a:pt x="18723" y="57845"/>
                    <a:pt x="25051" y="54376"/>
                  </a:cubicBezTo>
                  <a:cubicBezTo>
                    <a:pt x="31258" y="50956"/>
                    <a:pt x="35660" y="45097"/>
                    <a:pt x="37718" y="38415"/>
                  </a:cubicBezTo>
                  <a:cubicBezTo>
                    <a:pt x="39967" y="31163"/>
                    <a:pt x="39239" y="23277"/>
                    <a:pt x="36737" y="16247"/>
                  </a:cubicBezTo>
                  <a:cubicBezTo>
                    <a:pt x="34298" y="9596"/>
                    <a:pt x="30276" y="2756"/>
                    <a:pt x="23436"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7" name="Google Shape;2737;p19"/>
            <p:cNvSpPr/>
            <p:nvPr/>
          </p:nvSpPr>
          <p:spPr>
            <a:xfrm>
              <a:off x="5666582" y="3343973"/>
              <a:ext cx="1381648" cy="1841136"/>
            </a:xfrm>
            <a:custGeom>
              <a:avLst/>
              <a:gdLst/>
              <a:ahLst/>
              <a:cxnLst/>
              <a:rect l="l" t="t" r="r" b="b"/>
              <a:pathLst>
                <a:path w="42945" h="57227" extrusionOk="0">
                  <a:moveTo>
                    <a:pt x="26571" y="1"/>
                  </a:moveTo>
                  <a:cubicBezTo>
                    <a:pt x="25685" y="3009"/>
                    <a:pt x="24830" y="6018"/>
                    <a:pt x="23784" y="8963"/>
                  </a:cubicBezTo>
                  <a:cubicBezTo>
                    <a:pt x="33063" y="12637"/>
                    <a:pt x="35660" y="24924"/>
                    <a:pt x="29802" y="32683"/>
                  </a:cubicBezTo>
                  <a:cubicBezTo>
                    <a:pt x="24171" y="40172"/>
                    <a:pt x="14434" y="44066"/>
                    <a:pt x="5145" y="44066"/>
                  </a:cubicBezTo>
                  <a:cubicBezTo>
                    <a:pt x="3829" y="44066"/>
                    <a:pt x="2521" y="43988"/>
                    <a:pt x="1236" y="43831"/>
                  </a:cubicBezTo>
                  <a:lnTo>
                    <a:pt x="1204" y="43831"/>
                  </a:lnTo>
                  <a:cubicBezTo>
                    <a:pt x="1" y="44622"/>
                    <a:pt x="1078" y="49499"/>
                    <a:pt x="1236" y="50449"/>
                  </a:cubicBezTo>
                  <a:cubicBezTo>
                    <a:pt x="1521" y="51906"/>
                    <a:pt x="1933" y="56403"/>
                    <a:pt x="3516" y="57132"/>
                  </a:cubicBezTo>
                  <a:cubicBezTo>
                    <a:pt x="3580" y="57195"/>
                    <a:pt x="3611" y="57195"/>
                    <a:pt x="3611" y="57227"/>
                  </a:cubicBezTo>
                  <a:cubicBezTo>
                    <a:pt x="18084" y="57100"/>
                    <a:pt x="36230" y="51399"/>
                    <a:pt x="40031" y="35565"/>
                  </a:cubicBezTo>
                  <a:cubicBezTo>
                    <a:pt x="42944" y="23341"/>
                    <a:pt x="38352" y="6145"/>
                    <a:pt x="26571"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8" name="Google Shape;2738;p19"/>
            <p:cNvSpPr/>
            <p:nvPr/>
          </p:nvSpPr>
          <p:spPr>
            <a:xfrm>
              <a:off x="5819143" y="4915071"/>
              <a:ext cx="973347" cy="385491"/>
            </a:xfrm>
            <a:custGeom>
              <a:avLst/>
              <a:gdLst/>
              <a:ahLst/>
              <a:cxnLst/>
              <a:rect l="l" t="t" r="r" b="b"/>
              <a:pathLst>
                <a:path w="30254" h="11982" extrusionOk="0">
                  <a:moveTo>
                    <a:pt x="30253" y="0"/>
                  </a:moveTo>
                  <a:lnTo>
                    <a:pt x="30253" y="0"/>
                  </a:lnTo>
                  <a:cubicBezTo>
                    <a:pt x="28480" y="1774"/>
                    <a:pt x="26485" y="3326"/>
                    <a:pt x="24363" y="4497"/>
                  </a:cubicBezTo>
                  <a:cubicBezTo>
                    <a:pt x="20626" y="6556"/>
                    <a:pt x="16509" y="8203"/>
                    <a:pt x="12519" y="9469"/>
                  </a:cubicBezTo>
                  <a:cubicBezTo>
                    <a:pt x="9862" y="10326"/>
                    <a:pt x="7074" y="10980"/>
                    <a:pt x="4294" y="10980"/>
                  </a:cubicBezTo>
                  <a:cubicBezTo>
                    <a:pt x="2965" y="10980"/>
                    <a:pt x="1637" y="10831"/>
                    <a:pt x="326" y="10483"/>
                  </a:cubicBezTo>
                  <a:cubicBezTo>
                    <a:pt x="326" y="10578"/>
                    <a:pt x="294" y="10641"/>
                    <a:pt x="263" y="10673"/>
                  </a:cubicBezTo>
                  <a:cubicBezTo>
                    <a:pt x="0" y="11760"/>
                    <a:pt x="1391" y="11982"/>
                    <a:pt x="2773" y="11982"/>
                  </a:cubicBezTo>
                  <a:cubicBezTo>
                    <a:pt x="3726" y="11982"/>
                    <a:pt x="4676" y="11876"/>
                    <a:pt x="5076" y="11876"/>
                  </a:cubicBezTo>
                  <a:cubicBezTo>
                    <a:pt x="6692" y="11844"/>
                    <a:pt x="8275" y="11844"/>
                    <a:pt x="9922" y="11781"/>
                  </a:cubicBezTo>
                  <a:cubicBezTo>
                    <a:pt x="13120" y="11749"/>
                    <a:pt x="16351" y="11623"/>
                    <a:pt x="19581" y="11528"/>
                  </a:cubicBezTo>
                  <a:cubicBezTo>
                    <a:pt x="19779" y="11515"/>
                    <a:pt x="19993" y="11510"/>
                    <a:pt x="20218" y="11510"/>
                  </a:cubicBezTo>
                  <a:cubicBezTo>
                    <a:pt x="20923" y="11510"/>
                    <a:pt x="21740" y="11557"/>
                    <a:pt x="22535" y="11557"/>
                  </a:cubicBezTo>
                  <a:cubicBezTo>
                    <a:pt x="23394" y="11557"/>
                    <a:pt x="24228" y="11503"/>
                    <a:pt x="24870" y="11274"/>
                  </a:cubicBezTo>
                  <a:cubicBezTo>
                    <a:pt x="27371" y="10419"/>
                    <a:pt x="27213" y="8709"/>
                    <a:pt x="27593" y="6651"/>
                  </a:cubicBezTo>
                  <a:cubicBezTo>
                    <a:pt x="28005" y="4307"/>
                    <a:pt x="28860" y="1932"/>
                    <a:pt x="30253"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9" name="Google Shape;2739;p19"/>
            <p:cNvSpPr/>
            <p:nvPr/>
          </p:nvSpPr>
          <p:spPr>
            <a:xfrm>
              <a:off x="6480668" y="2907911"/>
              <a:ext cx="101922" cy="55305"/>
            </a:xfrm>
            <a:custGeom>
              <a:avLst/>
              <a:gdLst/>
              <a:ahLst/>
              <a:cxnLst/>
              <a:rect l="l" t="t" r="r" b="b"/>
              <a:pathLst>
                <a:path w="3168" h="1719" extrusionOk="0">
                  <a:moveTo>
                    <a:pt x="1" y="1"/>
                  </a:moveTo>
                  <a:cubicBezTo>
                    <a:pt x="530" y="1031"/>
                    <a:pt x="1573" y="1719"/>
                    <a:pt x="2700" y="1719"/>
                  </a:cubicBezTo>
                  <a:cubicBezTo>
                    <a:pt x="2855" y="1719"/>
                    <a:pt x="3011" y="1706"/>
                    <a:pt x="3167" y="1679"/>
                  </a:cubicBezTo>
                  <a:cubicBezTo>
                    <a:pt x="2376" y="634"/>
                    <a:pt x="1236" y="96"/>
                    <a:pt x="1"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0" name="Google Shape;2740;p19"/>
            <p:cNvSpPr/>
            <p:nvPr/>
          </p:nvSpPr>
          <p:spPr>
            <a:xfrm>
              <a:off x="6365524" y="2919107"/>
              <a:ext cx="214011" cy="235213"/>
            </a:xfrm>
            <a:custGeom>
              <a:avLst/>
              <a:gdLst/>
              <a:ahLst/>
              <a:cxnLst/>
              <a:rect l="l" t="t" r="r" b="b"/>
              <a:pathLst>
                <a:path w="6652" h="7311" extrusionOk="0">
                  <a:moveTo>
                    <a:pt x="3295" y="1"/>
                  </a:moveTo>
                  <a:cubicBezTo>
                    <a:pt x="2439" y="1964"/>
                    <a:pt x="1394" y="3960"/>
                    <a:pt x="318" y="5891"/>
                  </a:cubicBezTo>
                  <a:cubicBezTo>
                    <a:pt x="288" y="5966"/>
                    <a:pt x="230" y="5999"/>
                    <a:pt x="170" y="5999"/>
                  </a:cubicBezTo>
                  <a:cubicBezTo>
                    <a:pt x="103" y="5999"/>
                    <a:pt x="34" y="5958"/>
                    <a:pt x="1" y="5891"/>
                  </a:cubicBezTo>
                  <a:lnTo>
                    <a:pt x="1" y="6050"/>
                  </a:lnTo>
                  <a:cubicBezTo>
                    <a:pt x="64" y="6050"/>
                    <a:pt x="128" y="6050"/>
                    <a:pt x="159" y="6081"/>
                  </a:cubicBezTo>
                  <a:cubicBezTo>
                    <a:pt x="991" y="6865"/>
                    <a:pt x="1982" y="7311"/>
                    <a:pt x="3041" y="7311"/>
                  </a:cubicBezTo>
                  <a:cubicBezTo>
                    <a:pt x="3394" y="7311"/>
                    <a:pt x="3754" y="7261"/>
                    <a:pt x="4118" y="7158"/>
                  </a:cubicBezTo>
                  <a:cubicBezTo>
                    <a:pt x="4371" y="5353"/>
                    <a:pt x="5638" y="3390"/>
                    <a:pt x="6651" y="1869"/>
                  </a:cubicBezTo>
                  <a:lnTo>
                    <a:pt x="6651" y="1869"/>
                  </a:lnTo>
                  <a:cubicBezTo>
                    <a:pt x="6516" y="1888"/>
                    <a:pt x="6380" y="1897"/>
                    <a:pt x="6245" y="1897"/>
                  </a:cubicBezTo>
                  <a:cubicBezTo>
                    <a:pt x="5015" y="1897"/>
                    <a:pt x="3808" y="1142"/>
                    <a:pt x="3295"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1" name="Google Shape;2741;p19"/>
            <p:cNvSpPr/>
            <p:nvPr/>
          </p:nvSpPr>
          <p:spPr>
            <a:xfrm>
              <a:off x="6294230" y="3119830"/>
              <a:ext cx="229261" cy="106652"/>
            </a:xfrm>
            <a:custGeom>
              <a:avLst/>
              <a:gdLst/>
              <a:ahLst/>
              <a:cxnLst/>
              <a:rect l="l" t="t" r="r" b="b"/>
              <a:pathLst>
                <a:path w="7126" h="3315" extrusionOk="0">
                  <a:moveTo>
                    <a:pt x="1932" y="1"/>
                  </a:moveTo>
                  <a:cubicBezTo>
                    <a:pt x="1457" y="308"/>
                    <a:pt x="884" y="418"/>
                    <a:pt x="320" y="418"/>
                  </a:cubicBezTo>
                  <a:cubicBezTo>
                    <a:pt x="245" y="418"/>
                    <a:pt x="170" y="416"/>
                    <a:pt x="95" y="412"/>
                  </a:cubicBezTo>
                  <a:cubicBezTo>
                    <a:pt x="95" y="476"/>
                    <a:pt x="63" y="539"/>
                    <a:pt x="0" y="602"/>
                  </a:cubicBezTo>
                  <a:cubicBezTo>
                    <a:pt x="919" y="1267"/>
                    <a:pt x="1647" y="2059"/>
                    <a:pt x="2660" y="2598"/>
                  </a:cubicBezTo>
                  <a:cubicBezTo>
                    <a:pt x="3679" y="3071"/>
                    <a:pt x="4750" y="3315"/>
                    <a:pt x="5848" y="3315"/>
                  </a:cubicBezTo>
                  <a:cubicBezTo>
                    <a:pt x="6218" y="3315"/>
                    <a:pt x="6592" y="3287"/>
                    <a:pt x="6967" y="3231"/>
                  </a:cubicBezTo>
                  <a:cubicBezTo>
                    <a:pt x="6988" y="3210"/>
                    <a:pt x="7010" y="3203"/>
                    <a:pt x="7029" y="3203"/>
                  </a:cubicBezTo>
                  <a:cubicBezTo>
                    <a:pt x="7069" y="3203"/>
                    <a:pt x="7105" y="3231"/>
                    <a:pt x="7126" y="3231"/>
                  </a:cubicBezTo>
                  <a:cubicBezTo>
                    <a:pt x="6904" y="2661"/>
                    <a:pt x="6746" y="2123"/>
                    <a:pt x="6587" y="1552"/>
                  </a:cubicBezTo>
                  <a:cubicBezTo>
                    <a:pt x="6158" y="1690"/>
                    <a:pt x="5714" y="1757"/>
                    <a:pt x="5274" y="1757"/>
                  </a:cubicBezTo>
                  <a:cubicBezTo>
                    <a:pt x="3995" y="1757"/>
                    <a:pt x="2749" y="1188"/>
                    <a:pt x="1995" y="127"/>
                  </a:cubicBezTo>
                  <a:cubicBezTo>
                    <a:pt x="1932" y="96"/>
                    <a:pt x="1932" y="64"/>
                    <a:pt x="1932" y="1"/>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2" name="Google Shape;2742;p19"/>
            <p:cNvSpPr/>
            <p:nvPr/>
          </p:nvSpPr>
          <p:spPr>
            <a:xfrm>
              <a:off x="5871391" y="3148366"/>
              <a:ext cx="652104" cy="561603"/>
            </a:xfrm>
            <a:custGeom>
              <a:avLst/>
              <a:gdLst/>
              <a:ahLst/>
              <a:cxnLst/>
              <a:rect l="l" t="t" r="r" b="b"/>
              <a:pathLst>
                <a:path w="20269" h="17456" extrusionOk="0">
                  <a:moveTo>
                    <a:pt x="12985" y="0"/>
                  </a:moveTo>
                  <a:cubicBezTo>
                    <a:pt x="11021" y="2091"/>
                    <a:pt x="8773" y="3991"/>
                    <a:pt x="6619" y="5954"/>
                  </a:cubicBezTo>
                  <a:cubicBezTo>
                    <a:pt x="4434" y="7949"/>
                    <a:pt x="2312" y="10008"/>
                    <a:pt x="0" y="11876"/>
                  </a:cubicBezTo>
                  <a:cubicBezTo>
                    <a:pt x="2534" y="13333"/>
                    <a:pt x="4719" y="15043"/>
                    <a:pt x="7538" y="16088"/>
                  </a:cubicBezTo>
                  <a:cubicBezTo>
                    <a:pt x="10121" y="17009"/>
                    <a:pt x="12788" y="17456"/>
                    <a:pt x="15538" y="17456"/>
                  </a:cubicBezTo>
                  <a:cubicBezTo>
                    <a:pt x="15721" y="17456"/>
                    <a:pt x="15905" y="17454"/>
                    <a:pt x="16088" y="17450"/>
                  </a:cubicBezTo>
                  <a:lnTo>
                    <a:pt x="16088" y="17355"/>
                  </a:lnTo>
                  <a:cubicBezTo>
                    <a:pt x="16278" y="16658"/>
                    <a:pt x="16437" y="16025"/>
                    <a:pt x="16627" y="15360"/>
                  </a:cubicBezTo>
                  <a:cubicBezTo>
                    <a:pt x="16437" y="15202"/>
                    <a:pt x="16563" y="14853"/>
                    <a:pt x="16785" y="14853"/>
                  </a:cubicBezTo>
                  <a:cubicBezTo>
                    <a:pt x="17893" y="10926"/>
                    <a:pt x="19097" y="7063"/>
                    <a:pt x="20237" y="3136"/>
                  </a:cubicBezTo>
                  <a:cubicBezTo>
                    <a:pt x="20237" y="3072"/>
                    <a:pt x="20269" y="3041"/>
                    <a:pt x="20269" y="3009"/>
                  </a:cubicBezTo>
                  <a:lnTo>
                    <a:pt x="20269" y="3009"/>
                  </a:lnTo>
                  <a:cubicBezTo>
                    <a:pt x="19928" y="3052"/>
                    <a:pt x="19566" y="3074"/>
                    <a:pt x="19193" y="3074"/>
                  </a:cubicBezTo>
                  <a:cubicBezTo>
                    <a:pt x="16793" y="3074"/>
                    <a:pt x="13917" y="2166"/>
                    <a:pt x="12985"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3" name="Google Shape;2743;p19"/>
            <p:cNvSpPr/>
            <p:nvPr/>
          </p:nvSpPr>
          <p:spPr>
            <a:xfrm>
              <a:off x="5802092" y="3502936"/>
              <a:ext cx="611374" cy="294346"/>
            </a:xfrm>
            <a:custGeom>
              <a:avLst/>
              <a:gdLst/>
              <a:ahLst/>
              <a:cxnLst/>
              <a:rect l="l" t="t" r="r" b="b"/>
              <a:pathLst>
                <a:path w="19003" h="9149" extrusionOk="0">
                  <a:moveTo>
                    <a:pt x="2186" y="0"/>
                  </a:moveTo>
                  <a:lnTo>
                    <a:pt x="2186" y="0"/>
                  </a:lnTo>
                  <a:cubicBezTo>
                    <a:pt x="1236" y="539"/>
                    <a:pt x="603" y="1235"/>
                    <a:pt x="33" y="2154"/>
                  </a:cubicBezTo>
                  <a:cubicBezTo>
                    <a:pt x="33" y="2185"/>
                    <a:pt x="1" y="2185"/>
                    <a:pt x="1" y="2185"/>
                  </a:cubicBezTo>
                  <a:cubicBezTo>
                    <a:pt x="2439" y="4624"/>
                    <a:pt x="5290" y="6144"/>
                    <a:pt x="8520" y="7221"/>
                  </a:cubicBezTo>
                  <a:cubicBezTo>
                    <a:pt x="10801" y="7956"/>
                    <a:pt x="13880" y="9148"/>
                    <a:pt x="16550" y="9148"/>
                  </a:cubicBezTo>
                  <a:cubicBezTo>
                    <a:pt x="17327" y="9148"/>
                    <a:pt x="18070" y="9047"/>
                    <a:pt x="18749" y="8804"/>
                  </a:cubicBezTo>
                  <a:lnTo>
                    <a:pt x="18876" y="8804"/>
                  </a:lnTo>
                  <a:cubicBezTo>
                    <a:pt x="18939" y="8139"/>
                    <a:pt x="19002" y="7474"/>
                    <a:pt x="19002" y="6777"/>
                  </a:cubicBezTo>
                  <a:lnTo>
                    <a:pt x="19002" y="6746"/>
                  </a:lnTo>
                  <a:lnTo>
                    <a:pt x="18939" y="6746"/>
                  </a:lnTo>
                  <a:cubicBezTo>
                    <a:pt x="18939" y="6967"/>
                    <a:pt x="18812" y="7157"/>
                    <a:pt x="18559" y="7157"/>
                  </a:cubicBezTo>
                  <a:cubicBezTo>
                    <a:pt x="18329" y="7164"/>
                    <a:pt x="18096" y="7167"/>
                    <a:pt x="17860" y="7167"/>
                  </a:cubicBezTo>
                  <a:cubicBezTo>
                    <a:pt x="12283" y="7167"/>
                    <a:pt x="5171" y="5352"/>
                    <a:pt x="1616" y="855"/>
                  </a:cubicBezTo>
                  <a:cubicBezTo>
                    <a:pt x="1584" y="792"/>
                    <a:pt x="1584" y="697"/>
                    <a:pt x="1616" y="634"/>
                  </a:cubicBezTo>
                  <a:cubicBezTo>
                    <a:pt x="1648" y="570"/>
                    <a:pt x="1648" y="539"/>
                    <a:pt x="1679" y="507"/>
                  </a:cubicBezTo>
                  <a:cubicBezTo>
                    <a:pt x="1838" y="349"/>
                    <a:pt x="2028" y="190"/>
                    <a:pt x="2186"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4" name="Google Shape;2744;p19"/>
            <p:cNvSpPr/>
            <p:nvPr/>
          </p:nvSpPr>
          <p:spPr>
            <a:xfrm>
              <a:off x="6151579" y="3798406"/>
              <a:ext cx="119231" cy="118523"/>
            </a:xfrm>
            <a:custGeom>
              <a:avLst/>
              <a:gdLst/>
              <a:ahLst/>
              <a:cxnLst/>
              <a:rect l="l" t="t" r="r" b="b"/>
              <a:pathLst>
                <a:path w="3706" h="3684" extrusionOk="0">
                  <a:moveTo>
                    <a:pt x="1204" y="0"/>
                  </a:moveTo>
                  <a:cubicBezTo>
                    <a:pt x="824" y="982"/>
                    <a:pt x="444" y="1932"/>
                    <a:pt x="0" y="2850"/>
                  </a:cubicBezTo>
                  <a:cubicBezTo>
                    <a:pt x="571" y="3421"/>
                    <a:pt x="1270" y="3683"/>
                    <a:pt x="2075" y="3683"/>
                  </a:cubicBezTo>
                  <a:cubicBezTo>
                    <a:pt x="2163" y="3683"/>
                    <a:pt x="2253" y="3680"/>
                    <a:pt x="2344" y="3674"/>
                  </a:cubicBezTo>
                  <a:lnTo>
                    <a:pt x="2376" y="3674"/>
                  </a:lnTo>
                  <a:cubicBezTo>
                    <a:pt x="2787" y="2597"/>
                    <a:pt x="3167" y="1520"/>
                    <a:pt x="3706" y="539"/>
                  </a:cubicBezTo>
                  <a:cubicBezTo>
                    <a:pt x="2851" y="380"/>
                    <a:pt x="2027" y="190"/>
                    <a:pt x="1204"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5" name="Google Shape;2745;p19"/>
            <p:cNvSpPr/>
            <p:nvPr/>
          </p:nvSpPr>
          <p:spPr>
            <a:xfrm>
              <a:off x="5900925" y="3718941"/>
              <a:ext cx="208928" cy="192938"/>
            </a:xfrm>
            <a:custGeom>
              <a:avLst/>
              <a:gdLst/>
              <a:ahLst/>
              <a:cxnLst/>
              <a:rect l="l" t="t" r="r" b="b"/>
              <a:pathLst>
                <a:path w="6494" h="5997" extrusionOk="0">
                  <a:moveTo>
                    <a:pt x="2186" y="0"/>
                  </a:moveTo>
                  <a:lnTo>
                    <a:pt x="2186" y="32"/>
                  </a:lnTo>
                  <a:cubicBezTo>
                    <a:pt x="1869" y="728"/>
                    <a:pt x="1489" y="1393"/>
                    <a:pt x="1141" y="2059"/>
                  </a:cubicBezTo>
                  <a:cubicBezTo>
                    <a:pt x="793" y="2724"/>
                    <a:pt x="539" y="3452"/>
                    <a:pt x="128" y="4085"/>
                  </a:cubicBezTo>
                  <a:cubicBezTo>
                    <a:pt x="64" y="4149"/>
                    <a:pt x="33" y="4149"/>
                    <a:pt x="1" y="4180"/>
                  </a:cubicBezTo>
                  <a:cubicBezTo>
                    <a:pt x="998" y="5441"/>
                    <a:pt x="2103" y="5996"/>
                    <a:pt x="3694" y="5996"/>
                  </a:cubicBezTo>
                  <a:cubicBezTo>
                    <a:pt x="3822" y="5996"/>
                    <a:pt x="3952" y="5992"/>
                    <a:pt x="4086" y="5985"/>
                  </a:cubicBezTo>
                  <a:lnTo>
                    <a:pt x="4213" y="5985"/>
                  </a:lnTo>
                  <a:cubicBezTo>
                    <a:pt x="4878" y="4497"/>
                    <a:pt x="5575" y="2977"/>
                    <a:pt x="6493" y="1615"/>
                  </a:cubicBezTo>
                  <a:cubicBezTo>
                    <a:pt x="6050" y="1457"/>
                    <a:pt x="5638" y="1298"/>
                    <a:pt x="5226" y="1203"/>
                  </a:cubicBezTo>
                  <a:cubicBezTo>
                    <a:pt x="4150" y="855"/>
                    <a:pt x="3168" y="475"/>
                    <a:pt x="2186"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6" name="Google Shape;2746;p19"/>
            <p:cNvSpPr/>
            <p:nvPr/>
          </p:nvSpPr>
          <p:spPr>
            <a:xfrm>
              <a:off x="6593753" y="3269720"/>
              <a:ext cx="1782067" cy="2096875"/>
            </a:xfrm>
            <a:custGeom>
              <a:avLst/>
              <a:gdLst/>
              <a:ahLst/>
              <a:cxnLst/>
              <a:rect l="l" t="t" r="r" b="b"/>
              <a:pathLst>
                <a:path w="55391" h="65176" extrusionOk="0">
                  <a:moveTo>
                    <a:pt x="34410" y="958"/>
                  </a:moveTo>
                  <a:cubicBezTo>
                    <a:pt x="34637" y="958"/>
                    <a:pt x="34873" y="966"/>
                    <a:pt x="35122" y="979"/>
                  </a:cubicBezTo>
                  <a:cubicBezTo>
                    <a:pt x="36515" y="1074"/>
                    <a:pt x="37877" y="1327"/>
                    <a:pt x="39239" y="1612"/>
                  </a:cubicBezTo>
                  <a:cubicBezTo>
                    <a:pt x="40696" y="1929"/>
                    <a:pt x="42152" y="2309"/>
                    <a:pt x="43546" y="2879"/>
                  </a:cubicBezTo>
                  <a:cubicBezTo>
                    <a:pt x="44591" y="3291"/>
                    <a:pt x="45794" y="4114"/>
                    <a:pt x="46333" y="5096"/>
                  </a:cubicBezTo>
                  <a:cubicBezTo>
                    <a:pt x="47283" y="6996"/>
                    <a:pt x="45573" y="9054"/>
                    <a:pt x="43704" y="9434"/>
                  </a:cubicBezTo>
                  <a:cubicBezTo>
                    <a:pt x="38795" y="9371"/>
                    <a:pt x="34647" y="8263"/>
                    <a:pt x="30371" y="6141"/>
                  </a:cubicBezTo>
                  <a:cubicBezTo>
                    <a:pt x="28851" y="4462"/>
                    <a:pt x="30086" y="2087"/>
                    <a:pt x="31923" y="1422"/>
                  </a:cubicBezTo>
                  <a:cubicBezTo>
                    <a:pt x="32802" y="1071"/>
                    <a:pt x="33542" y="958"/>
                    <a:pt x="34410" y="958"/>
                  </a:cubicBezTo>
                  <a:close/>
                  <a:moveTo>
                    <a:pt x="34327" y="1"/>
                  </a:moveTo>
                  <a:cubicBezTo>
                    <a:pt x="32655" y="1"/>
                    <a:pt x="31057" y="370"/>
                    <a:pt x="29865" y="1517"/>
                  </a:cubicBezTo>
                  <a:cubicBezTo>
                    <a:pt x="28281" y="3069"/>
                    <a:pt x="28218" y="5666"/>
                    <a:pt x="30340" y="6679"/>
                  </a:cubicBezTo>
                  <a:lnTo>
                    <a:pt x="30435" y="6679"/>
                  </a:lnTo>
                  <a:cubicBezTo>
                    <a:pt x="30752" y="6869"/>
                    <a:pt x="31037" y="7059"/>
                    <a:pt x="31353" y="7249"/>
                  </a:cubicBezTo>
                  <a:cubicBezTo>
                    <a:pt x="31068" y="10416"/>
                    <a:pt x="30815" y="13615"/>
                    <a:pt x="30530" y="16782"/>
                  </a:cubicBezTo>
                  <a:cubicBezTo>
                    <a:pt x="30276" y="19853"/>
                    <a:pt x="30086" y="23052"/>
                    <a:pt x="28756" y="25902"/>
                  </a:cubicBezTo>
                  <a:cubicBezTo>
                    <a:pt x="27426" y="28721"/>
                    <a:pt x="25083" y="30811"/>
                    <a:pt x="22961" y="32996"/>
                  </a:cubicBezTo>
                  <a:cubicBezTo>
                    <a:pt x="20807" y="35181"/>
                    <a:pt x="18717" y="37430"/>
                    <a:pt x="16722" y="39742"/>
                  </a:cubicBezTo>
                  <a:cubicBezTo>
                    <a:pt x="13429" y="43510"/>
                    <a:pt x="1" y="57191"/>
                    <a:pt x="10167" y="60833"/>
                  </a:cubicBezTo>
                  <a:cubicBezTo>
                    <a:pt x="12383" y="61625"/>
                    <a:pt x="14885" y="61878"/>
                    <a:pt x="17229" y="62258"/>
                  </a:cubicBezTo>
                  <a:cubicBezTo>
                    <a:pt x="20237" y="62765"/>
                    <a:pt x="23278" y="63271"/>
                    <a:pt x="26318" y="63715"/>
                  </a:cubicBezTo>
                  <a:cubicBezTo>
                    <a:pt x="31860" y="64507"/>
                    <a:pt x="37465" y="65077"/>
                    <a:pt x="43039" y="65108"/>
                  </a:cubicBezTo>
                  <a:cubicBezTo>
                    <a:pt x="44015" y="65108"/>
                    <a:pt x="45263" y="65175"/>
                    <a:pt x="46586" y="65175"/>
                  </a:cubicBezTo>
                  <a:cubicBezTo>
                    <a:pt x="49729" y="65175"/>
                    <a:pt x="53293" y="64799"/>
                    <a:pt x="54630" y="62258"/>
                  </a:cubicBezTo>
                  <a:cubicBezTo>
                    <a:pt x="55390" y="60801"/>
                    <a:pt x="54978" y="59155"/>
                    <a:pt x="54598" y="57666"/>
                  </a:cubicBezTo>
                  <a:cubicBezTo>
                    <a:pt x="53775" y="54531"/>
                    <a:pt x="52730" y="51459"/>
                    <a:pt x="51558" y="48450"/>
                  </a:cubicBezTo>
                  <a:cubicBezTo>
                    <a:pt x="49341" y="42433"/>
                    <a:pt x="46554" y="36733"/>
                    <a:pt x="43704" y="30969"/>
                  </a:cubicBezTo>
                  <a:cubicBezTo>
                    <a:pt x="42121" y="27802"/>
                    <a:pt x="41297" y="24857"/>
                    <a:pt x="41677" y="21247"/>
                  </a:cubicBezTo>
                  <a:cubicBezTo>
                    <a:pt x="42089" y="17668"/>
                    <a:pt x="42754" y="14153"/>
                    <a:pt x="43261" y="10638"/>
                  </a:cubicBezTo>
                  <a:cubicBezTo>
                    <a:pt x="43356" y="10289"/>
                    <a:pt x="43039" y="10131"/>
                    <a:pt x="42786" y="10131"/>
                  </a:cubicBezTo>
                  <a:cubicBezTo>
                    <a:pt x="42627" y="10131"/>
                    <a:pt x="42469" y="10226"/>
                    <a:pt x="42437" y="10479"/>
                  </a:cubicBezTo>
                  <a:cubicBezTo>
                    <a:pt x="41741" y="15198"/>
                    <a:pt x="40094" y="20582"/>
                    <a:pt x="40822" y="25364"/>
                  </a:cubicBezTo>
                  <a:cubicBezTo>
                    <a:pt x="41456" y="29766"/>
                    <a:pt x="44306" y="33756"/>
                    <a:pt x="46174" y="37715"/>
                  </a:cubicBezTo>
                  <a:lnTo>
                    <a:pt x="46871" y="39266"/>
                  </a:lnTo>
                  <a:cubicBezTo>
                    <a:pt x="48771" y="43447"/>
                    <a:pt x="50481" y="47722"/>
                    <a:pt x="51938" y="52092"/>
                  </a:cubicBezTo>
                  <a:cubicBezTo>
                    <a:pt x="52730" y="54531"/>
                    <a:pt x="53965" y="57318"/>
                    <a:pt x="54155" y="59915"/>
                  </a:cubicBezTo>
                  <a:cubicBezTo>
                    <a:pt x="54472" y="64000"/>
                    <a:pt x="49721" y="64127"/>
                    <a:pt x="46871" y="64222"/>
                  </a:cubicBezTo>
                  <a:cubicBezTo>
                    <a:pt x="45732" y="64269"/>
                    <a:pt x="44594" y="64292"/>
                    <a:pt x="43457" y="64292"/>
                  </a:cubicBezTo>
                  <a:cubicBezTo>
                    <a:pt x="34785" y="64292"/>
                    <a:pt x="26148" y="62978"/>
                    <a:pt x="17609" y="61466"/>
                  </a:cubicBezTo>
                  <a:cubicBezTo>
                    <a:pt x="16817" y="61308"/>
                    <a:pt x="15994" y="61181"/>
                    <a:pt x="15202" y="61023"/>
                  </a:cubicBezTo>
                  <a:cubicBezTo>
                    <a:pt x="12605" y="60548"/>
                    <a:pt x="8520" y="60358"/>
                    <a:pt x="7475" y="57381"/>
                  </a:cubicBezTo>
                  <a:cubicBezTo>
                    <a:pt x="6651" y="55006"/>
                    <a:pt x="8203" y="52314"/>
                    <a:pt x="9470" y="50414"/>
                  </a:cubicBezTo>
                  <a:cubicBezTo>
                    <a:pt x="12478" y="45822"/>
                    <a:pt x="16025" y="41578"/>
                    <a:pt x="19762" y="37556"/>
                  </a:cubicBezTo>
                  <a:lnTo>
                    <a:pt x="19794" y="37525"/>
                  </a:lnTo>
                  <a:cubicBezTo>
                    <a:pt x="23404" y="33598"/>
                    <a:pt x="28440" y="29861"/>
                    <a:pt x="30118" y="24635"/>
                  </a:cubicBezTo>
                  <a:cubicBezTo>
                    <a:pt x="31828" y="19347"/>
                    <a:pt x="31638" y="13076"/>
                    <a:pt x="31987" y="7534"/>
                  </a:cubicBezTo>
                  <a:cubicBezTo>
                    <a:pt x="35120" y="9161"/>
                    <a:pt x="38712" y="10043"/>
                    <a:pt x="42245" y="10043"/>
                  </a:cubicBezTo>
                  <a:cubicBezTo>
                    <a:pt x="42426" y="10043"/>
                    <a:pt x="42606" y="10041"/>
                    <a:pt x="42786" y="10036"/>
                  </a:cubicBezTo>
                  <a:lnTo>
                    <a:pt x="43356" y="10036"/>
                  </a:lnTo>
                  <a:cubicBezTo>
                    <a:pt x="43408" y="10140"/>
                    <a:pt x="43501" y="10243"/>
                    <a:pt x="43638" y="10243"/>
                  </a:cubicBezTo>
                  <a:cubicBezTo>
                    <a:pt x="43668" y="10243"/>
                    <a:pt x="43701" y="10238"/>
                    <a:pt x="43736" y="10226"/>
                  </a:cubicBezTo>
                  <a:cubicBezTo>
                    <a:pt x="46048" y="9751"/>
                    <a:pt x="47821" y="7851"/>
                    <a:pt x="47283" y="5412"/>
                  </a:cubicBezTo>
                  <a:cubicBezTo>
                    <a:pt x="46586" y="2214"/>
                    <a:pt x="42469" y="1454"/>
                    <a:pt x="39777" y="820"/>
                  </a:cubicBezTo>
                  <a:cubicBezTo>
                    <a:pt x="38184" y="468"/>
                    <a:pt x="36209" y="1"/>
                    <a:pt x="34327"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7" name="Google Shape;2747;p19"/>
            <p:cNvSpPr/>
            <p:nvPr/>
          </p:nvSpPr>
          <p:spPr>
            <a:xfrm>
              <a:off x="7162301" y="4529938"/>
              <a:ext cx="1184978" cy="805889"/>
            </a:xfrm>
            <a:custGeom>
              <a:avLst/>
              <a:gdLst/>
              <a:ahLst/>
              <a:cxnLst/>
              <a:rect l="l" t="t" r="r" b="b"/>
              <a:pathLst>
                <a:path w="36832" h="25049" extrusionOk="0">
                  <a:moveTo>
                    <a:pt x="29231" y="0"/>
                  </a:moveTo>
                  <a:lnTo>
                    <a:pt x="28249" y="475"/>
                  </a:lnTo>
                  <a:cubicBezTo>
                    <a:pt x="29991" y="4371"/>
                    <a:pt x="31448" y="8361"/>
                    <a:pt x="32619" y="12478"/>
                  </a:cubicBezTo>
                  <a:cubicBezTo>
                    <a:pt x="33316" y="15012"/>
                    <a:pt x="35026" y="19065"/>
                    <a:pt x="33411" y="21599"/>
                  </a:cubicBezTo>
                  <a:cubicBezTo>
                    <a:pt x="32176" y="23451"/>
                    <a:pt x="29819" y="23736"/>
                    <a:pt x="27648" y="23736"/>
                  </a:cubicBezTo>
                  <a:cubicBezTo>
                    <a:pt x="26925" y="23736"/>
                    <a:pt x="26222" y="23705"/>
                    <a:pt x="25589" y="23689"/>
                  </a:cubicBezTo>
                  <a:cubicBezTo>
                    <a:pt x="21440" y="23562"/>
                    <a:pt x="17260" y="23214"/>
                    <a:pt x="13080" y="22802"/>
                  </a:cubicBezTo>
                  <a:cubicBezTo>
                    <a:pt x="8773" y="22422"/>
                    <a:pt x="4434" y="22042"/>
                    <a:pt x="159" y="21314"/>
                  </a:cubicBezTo>
                  <a:lnTo>
                    <a:pt x="0" y="22200"/>
                  </a:lnTo>
                  <a:cubicBezTo>
                    <a:pt x="8611" y="23725"/>
                    <a:pt x="17297" y="25048"/>
                    <a:pt x="26037" y="25048"/>
                  </a:cubicBezTo>
                  <a:cubicBezTo>
                    <a:pt x="27101" y="25048"/>
                    <a:pt x="28165" y="25028"/>
                    <a:pt x="29231" y="24987"/>
                  </a:cubicBezTo>
                  <a:cubicBezTo>
                    <a:pt x="32081" y="24861"/>
                    <a:pt x="36831" y="24734"/>
                    <a:pt x="36515" y="20680"/>
                  </a:cubicBezTo>
                  <a:cubicBezTo>
                    <a:pt x="36325" y="18083"/>
                    <a:pt x="35090" y="15328"/>
                    <a:pt x="34298" y="12826"/>
                  </a:cubicBezTo>
                  <a:cubicBezTo>
                    <a:pt x="32841" y="8488"/>
                    <a:pt x="31131" y="4212"/>
                    <a:pt x="29231" y="0"/>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8" name="Google Shape;2748;p19"/>
            <p:cNvSpPr/>
            <p:nvPr/>
          </p:nvSpPr>
          <p:spPr>
            <a:xfrm>
              <a:off x="6852547" y="4483063"/>
              <a:ext cx="1435633" cy="812163"/>
            </a:xfrm>
            <a:custGeom>
              <a:avLst/>
              <a:gdLst/>
              <a:ahLst/>
              <a:cxnLst/>
              <a:rect l="l" t="t" r="r" b="b"/>
              <a:pathLst>
                <a:path w="44623" h="25244" extrusionOk="0">
                  <a:moveTo>
                    <a:pt x="17812" y="1050"/>
                  </a:moveTo>
                  <a:cubicBezTo>
                    <a:pt x="18110" y="1050"/>
                    <a:pt x="18412" y="1058"/>
                    <a:pt x="18717" y="1077"/>
                  </a:cubicBezTo>
                  <a:lnTo>
                    <a:pt x="18812" y="1077"/>
                  </a:lnTo>
                  <a:cubicBezTo>
                    <a:pt x="19351" y="1109"/>
                    <a:pt x="19952" y="1141"/>
                    <a:pt x="20586" y="1299"/>
                  </a:cubicBezTo>
                  <a:cubicBezTo>
                    <a:pt x="22866" y="1774"/>
                    <a:pt x="25051" y="2661"/>
                    <a:pt x="27300" y="3294"/>
                  </a:cubicBezTo>
                  <a:cubicBezTo>
                    <a:pt x="28931" y="3745"/>
                    <a:pt x="30601" y="4051"/>
                    <a:pt x="32253" y="4051"/>
                  </a:cubicBezTo>
                  <a:cubicBezTo>
                    <a:pt x="33967" y="4051"/>
                    <a:pt x="35662" y="3721"/>
                    <a:pt x="37275" y="2883"/>
                  </a:cubicBezTo>
                  <a:cubicBezTo>
                    <a:pt x="38479" y="5543"/>
                    <a:pt x="39492" y="8235"/>
                    <a:pt x="40411" y="11021"/>
                  </a:cubicBezTo>
                  <a:cubicBezTo>
                    <a:pt x="40886" y="12478"/>
                    <a:pt x="41329" y="13967"/>
                    <a:pt x="41709" y="15487"/>
                  </a:cubicBezTo>
                  <a:cubicBezTo>
                    <a:pt x="42184" y="17260"/>
                    <a:pt x="43102" y="19445"/>
                    <a:pt x="42754" y="21314"/>
                  </a:cubicBezTo>
                  <a:cubicBezTo>
                    <a:pt x="42264" y="23946"/>
                    <a:pt x="39540" y="24461"/>
                    <a:pt x="36885" y="24461"/>
                  </a:cubicBezTo>
                  <a:cubicBezTo>
                    <a:pt x="35419" y="24461"/>
                    <a:pt x="33973" y="24304"/>
                    <a:pt x="32937" y="24259"/>
                  </a:cubicBezTo>
                  <a:cubicBezTo>
                    <a:pt x="29580" y="24101"/>
                    <a:pt x="26191" y="23816"/>
                    <a:pt x="22803" y="23594"/>
                  </a:cubicBezTo>
                  <a:cubicBezTo>
                    <a:pt x="19604" y="23277"/>
                    <a:pt x="16374" y="22929"/>
                    <a:pt x="13207" y="22581"/>
                  </a:cubicBezTo>
                  <a:cubicBezTo>
                    <a:pt x="10135" y="22201"/>
                    <a:pt x="6208" y="21979"/>
                    <a:pt x="3674" y="19920"/>
                  </a:cubicBezTo>
                  <a:cubicBezTo>
                    <a:pt x="1" y="16944"/>
                    <a:pt x="4941" y="11877"/>
                    <a:pt x="6936" y="9153"/>
                  </a:cubicBezTo>
                  <a:cubicBezTo>
                    <a:pt x="8836" y="6524"/>
                    <a:pt x="10895" y="4054"/>
                    <a:pt x="12732" y="1394"/>
                  </a:cubicBezTo>
                  <a:cubicBezTo>
                    <a:pt x="14534" y="1313"/>
                    <a:pt x="16130" y="1050"/>
                    <a:pt x="17812" y="1050"/>
                  </a:cubicBezTo>
                  <a:close/>
                  <a:moveTo>
                    <a:pt x="17194" y="1"/>
                  </a:moveTo>
                  <a:cubicBezTo>
                    <a:pt x="15822" y="1"/>
                    <a:pt x="14451" y="246"/>
                    <a:pt x="13080" y="824"/>
                  </a:cubicBezTo>
                  <a:cubicBezTo>
                    <a:pt x="13059" y="717"/>
                    <a:pt x="12965" y="625"/>
                    <a:pt x="12858" y="625"/>
                  </a:cubicBezTo>
                  <a:cubicBezTo>
                    <a:pt x="12806" y="625"/>
                    <a:pt x="12751" y="646"/>
                    <a:pt x="12700" y="697"/>
                  </a:cubicBezTo>
                  <a:cubicBezTo>
                    <a:pt x="9565" y="4023"/>
                    <a:pt x="6936" y="7886"/>
                    <a:pt x="4308" y="11623"/>
                  </a:cubicBezTo>
                  <a:cubicBezTo>
                    <a:pt x="2851" y="13713"/>
                    <a:pt x="381" y="16342"/>
                    <a:pt x="1933" y="19002"/>
                  </a:cubicBezTo>
                  <a:cubicBezTo>
                    <a:pt x="3389" y="21567"/>
                    <a:pt x="7095" y="22327"/>
                    <a:pt x="9723" y="22802"/>
                  </a:cubicBezTo>
                  <a:cubicBezTo>
                    <a:pt x="13999" y="23562"/>
                    <a:pt x="18369" y="23879"/>
                    <a:pt x="22676" y="24322"/>
                  </a:cubicBezTo>
                  <a:cubicBezTo>
                    <a:pt x="26824" y="24734"/>
                    <a:pt x="31005" y="25051"/>
                    <a:pt x="35185" y="25177"/>
                  </a:cubicBezTo>
                  <a:cubicBezTo>
                    <a:pt x="35854" y="25203"/>
                    <a:pt x="36603" y="25243"/>
                    <a:pt x="37372" y="25243"/>
                  </a:cubicBezTo>
                  <a:cubicBezTo>
                    <a:pt x="39514" y="25243"/>
                    <a:pt x="41811" y="24928"/>
                    <a:pt x="42976" y="23087"/>
                  </a:cubicBezTo>
                  <a:cubicBezTo>
                    <a:pt x="44623" y="20554"/>
                    <a:pt x="42912" y="16500"/>
                    <a:pt x="42184" y="13967"/>
                  </a:cubicBezTo>
                  <a:cubicBezTo>
                    <a:pt x="41044" y="9850"/>
                    <a:pt x="39587" y="5859"/>
                    <a:pt x="37877" y="1964"/>
                  </a:cubicBezTo>
                  <a:cubicBezTo>
                    <a:pt x="37787" y="1797"/>
                    <a:pt x="37618" y="1723"/>
                    <a:pt x="37453" y="1723"/>
                  </a:cubicBezTo>
                  <a:cubicBezTo>
                    <a:pt x="37214" y="1723"/>
                    <a:pt x="36984" y="1878"/>
                    <a:pt x="37022" y="2123"/>
                  </a:cubicBezTo>
                  <a:cubicBezTo>
                    <a:pt x="35485" y="2937"/>
                    <a:pt x="33937" y="3247"/>
                    <a:pt x="32382" y="3247"/>
                  </a:cubicBezTo>
                  <a:cubicBezTo>
                    <a:pt x="28009" y="3247"/>
                    <a:pt x="23576" y="790"/>
                    <a:pt x="19161" y="159"/>
                  </a:cubicBezTo>
                  <a:cubicBezTo>
                    <a:pt x="18505" y="57"/>
                    <a:pt x="17849" y="1"/>
                    <a:pt x="17194"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9" name="Google Shape;2749;p19"/>
            <p:cNvSpPr/>
            <p:nvPr/>
          </p:nvSpPr>
          <p:spPr>
            <a:xfrm>
              <a:off x="6854606" y="4513819"/>
              <a:ext cx="1384672" cy="756504"/>
            </a:xfrm>
            <a:custGeom>
              <a:avLst/>
              <a:gdLst/>
              <a:ahLst/>
              <a:cxnLst/>
              <a:rect l="l" t="t" r="r" b="b"/>
              <a:pathLst>
                <a:path w="43039" h="23514" extrusionOk="0">
                  <a:moveTo>
                    <a:pt x="17836" y="1"/>
                  </a:moveTo>
                  <a:cubicBezTo>
                    <a:pt x="16134" y="1"/>
                    <a:pt x="14522" y="289"/>
                    <a:pt x="12699" y="343"/>
                  </a:cubicBezTo>
                  <a:cubicBezTo>
                    <a:pt x="10863" y="2972"/>
                    <a:pt x="8804" y="5505"/>
                    <a:pt x="6904" y="8102"/>
                  </a:cubicBezTo>
                  <a:cubicBezTo>
                    <a:pt x="4972" y="10889"/>
                    <a:pt x="0" y="15893"/>
                    <a:pt x="3642" y="18869"/>
                  </a:cubicBezTo>
                  <a:cubicBezTo>
                    <a:pt x="6144" y="20928"/>
                    <a:pt x="10103" y="21181"/>
                    <a:pt x="13206" y="21530"/>
                  </a:cubicBezTo>
                  <a:cubicBezTo>
                    <a:pt x="16405" y="21941"/>
                    <a:pt x="19572" y="22226"/>
                    <a:pt x="22770" y="22543"/>
                  </a:cubicBezTo>
                  <a:cubicBezTo>
                    <a:pt x="26127" y="22891"/>
                    <a:pt x="29516" y="23145"/>
                    <a:pt x="32873" y="23303"/>
                  </a:cubicBezTo>
                  <a:cubicBezTo>
                    <a:pt x="33921" y="23349"/>
                    <a:pt x="35389" y="23513"/>
                    <a:pt x="36873" y="23513"/>
                  </a:cubicBezTo>
                  <a:cubicBezTo>
                    <a:pt x="39512" y="23513"/>
                    <a:pt x="42204" y="22993"/>
                    <a:pt x="42690" y="20358"/>
                  </a:cubicBezTo>
                  <a:cubicBezTo>
                    <a:pt x="43038" y="18489"/>
                    <a:pt x="42183" y="16304"/>
                    <a:pt x="41677" y="14436"/>
                  </a:cubicBezTo>
                  <a:cubicBezTo>
                    <a:pt x="41297" y="12947"/>
                    <a:pt x="40853" y="11459"/>
                    <a:pt x="40378" y="9970"/>
                  </a:cubicBezTo>
                  <a:cubicBezTo>
                    <a:pt x="39491" y="7247"/>
                    <a:pt x="38415" y="4492"/>
                    <a:pt x="37275" y="1863"/>
                  </a:cubicBezTo>
                  <a:cubicBezTo>
                    <a:pt x="35687" y="2681"/>
                    <a:pt x="34011" y="3003"/>
                    <a:pt x="32307" y="3003"/>
                  </a:cubicBezTo>
                  <a:cubicBezTo>
                    <a:pt x="30645" y="3003"/>
                    <a:pt x="28956" y="2697"/>
                    <a:pt x="27299" y="2243"/>
                  </a:cubicBezTo>
                  <a:cubicBezTo>
                    <a:pt x="25019" y="1642"/>
                    <a:pt x="22865" y="786"/>
                    <a:pt x="20553" y="280"/>
                  </a:cubicBezTo>
                  <a:cubicBezTo>
                    <a:pt x="19952" y="153"/>
                    <a:pt x="19350" y="58"/>
                    <a:pt x="18780" y="26"/>
                  </a:cubicBezTo>
                  <a:lnTo>
                    <a:pt x="18685" y="26"/>
                  </a:lnTo>
                  <a:cubicBezTo>
                    <a:pt x="18399" y="9"/>
                    <a:pt x="18116" y="1"/>
                    <a:pt x="17836"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0" name="Google Shape;2750;p19"/>
            <p:cNvSpPr/>
            <p:nvPr/>
          </p:nvSpPr>
          <p:spPr>
            <a:xfrm>
              <a:off x="7231568" y="3514132"/>
              <a:ext cx="871167" cy="1073757"/>
            </a:xfrm>
            <a:custGeom>
              <a:avLst/>
              <a:gdLst/>
              <a:ahLst/>
              <a:cxnLst/>
              <a:rect l="l" t="t" r="r" b="b"/>
              <a:pathLst>
                <a:path w="27078" h="33375" extrusionOk="0">
                  <a:moveTo>
                    <a:pt x="18353" y="4657"/>
                  </a:moveTo>
                  <a:cubicBezTo>
                    <a:pt x="19329" y="4657"/>
                    <a:pt x="20316" y="5341"/>
                    <a:pt x="20586" y="6271"/>
                  </a:cubicBezTo>
                  <a:cubicBezTo>
                    <a:pt x="20966" y="7474"/>
                    <a:pt x="20174" y="8900"/>
                    <a:pt x="18939" y="9121"/>
                  </a:cubicBezTo>
                  <a:cubicBezTo>
                    <a:pt x="18798" y="9152"/>
                    <a:pt x="18656" y="9167"/>
                    <a:pt x="18514" y="9167"/>
                  </a:cubicBezTo>
                  <a:cubicBezTo>
                    <a:pt x="17502" y="9167"/>
                    <a:pt x="16501" y="8415"/>
                    <a:pt x="16279" y="7443"/>
                  </a:cubicBezTo>
                  <a:cubicBezTo>
                    <a:pt x="16120" y="6524"/>
                    <a:pt x="16627" y="5606"/>
                    <a:pt x="17419" y="5226"/>
                  </a:cubicBezTo>
                  <a:cubicBezTo>
                    <a:pt x="17355" y="5099"/>
                    <a:pt x="17355" y="4941"/>
                    <a:pt x="17514" y="4846"/>
                  </a:cubicBezTo>
                  <a:cubicBezTo>
                    <a:pt x="17780" y="4716"/>
                    <a:pt x="18066" y="4657"/>
                    <a:pt x="18353" y="4657"/>
                  </a:cubicBezTo>
                  <a:close/>
                  <a:moveTo>
                    <a:pt x="15345" y="13837"/>
                  </a:moveTo>
                  <a:cubicBezTo>
                    <a:pt x="15382" y="13837"/>
                    <a:pt x="15418" y="13838"/>
                    <a:pt x="15455" y="13840"/>
                  </a:cubicBezTo>
                  <a:cubicBezTo>
                    <a:pt x="15582" y="13840"/>
                    <a:pt x="15614" y="13935"/>
                    <a:pt x="15645" y="13998"/>
                  </a:cubicBezTo>
                  <a:cubicBezTo>
                    <a:pt x="15645" y="13967"/>
                    <a:pt x="15677" y="13967"/>
                    <a:pt x="15740" y="13967"/>
                  </a:cubicBezTo>
                  <a:cubicBezTo>
                    <a:pt x="17514" y="14030"/>
                    <a:pt x="18527" y="16215"/>
                    <a:pt x="18052" y="17767"/>
                  </a:cubicBezTo>
                  <a:cubicBezTo>
                    <a:pt x="17710" y="18978"/>
                    <a:pt x="16557" y="19620"/>
                    <a:pt x="15360" y="19620"/>
                  </a:cubicBezTo>
                  <a:cubicBezTo>
                    <a:pt x="15117" y="19620"/>
                    <a:pt x="14872" y="19594"/>
                    <a:pt x="14632" y="19540"/>
                  </a:cubicBezTo>
                  <a:cubicBezTo>
                    <a:pt x="13143" y="19192"/>
                    <a:pt x="12162" y="17893"/>
                    <a:pt x="12447" y="16405"/>
                  </a:cubicBezTo>
                  <a:cubicBezTo>
                    <a:pt x="12724" y="15016"/>
                    <a:pt x="13935" y="13837"/>
                    <a:pt x="15345" y="13837"/>
                  </a:cubicBezTo>
                  <a:close/>
                  <a:moveTo>
                    <a:pt x="12257" y="1"/>
                  </a:moveTo>
                  <a:cubicBezTo>
                    <a:pt x="11877" y="5543"/>
                    <a:pt x="12130" y="11781"/>
                    <a:pt x="10388" y="17102"/>
                  </a:cubicBezTo>
                  <a:cubicBezTo>
                    <a:pt x="8646" y="22359"/>
                    <a:pt x="3643" y="26032"/>
                    <a:pt x="64" y="29959"/>
                  </a:cubicBezTo>
                  <a:lnTo>
                    <a:pt x="1" y="29991"/>
                  </a:lnTo>
                  <a:lnTo>
                    <a:pt x="919" y="30846"/>
                  </a:lnTo>
                  <a:cubicBezTo>
                    <a:pt x="976" y="30778"/>
                    <a:pt x="1036" y="30751"/>
                    <a:pt x="1092" y="30751"/>
                  </a:cubicBezTo>
                  <a:cubicBezTo>
                    <a:pt x="1193" y="30751"/>
                    <a:pt x="1279" y="30839"/>
                    <a:pt x="1299" y="30941"/>
                  </a:cubicBezTo>
                  <a:cubicBezTo>
                    <a:pt x="2649" y="30363"/>
                    <a:pt x="4028" y="30118"/>
                    <a:pt x="5406" y="30118"/>
                  </a:cubicBezTo>
                  <a:cubicBezTo>
                    <a:pt x="6065" y="30118"/>
                    <a:pt x="6724" y="30174"/>
                    <a:pt x="7380" y="30276"/>
                  </a:cubicBezTo>
                  <a:cubicBezTo>
                    <a:pt x="11782" y="30951"/>
                    <a:pt x="16218" y="33374"/>
                    <a:pt x="20575" y="33374"/>
                  </a:cubicBezTo>
                  <a:cubicBezTo>
                    <a:pt x="22142" y="33374"/>
                    <a:pt x="23699" y="33061"/>
                    <a:pt x="25241" y="32240"/>
                  </a:cubicBezTo>
                  <a:cubicBezTo>
                    <a:pt x="25241" y="31992"/>
                    <a:pt x="25481" y="31813"/>
                    <a:pt x="25714" y="31813"/>
                  </a:cubicBezTo>
                  <a:cubicBezTo>
                    <a:pt x="25869" y="31813"/>
                    <a:pt x="26020" y="31892"/>
                    <a:pt x="26096" y="32081"/>
                  </a:cubicBezTo>
                  <a:lnTo>
                    <a:pt x="27078" y="31606"/>
                  </a:lnTo>
                  <a:cubicBezTo>
                    <a:pt x="26856" y="31099"/>
                    <a:pt x="26603" y="30593"/>
                    <a:pt x="26413" y="30118"/>
                  </a:cubicBezTo>
                  <a:cubicBezTo>
                    <a:pt x="24544" y="26159"/>
                    <a:pt x="21694" y="22169"/>
                    <a:pt x="21061" y="17767"/>
                  </a:cubicBezTo>
                  <a:cubicBezTo>
                    <a:pt x="20364" y="12985"/>
                    <a:pt x="21979" y="7601"/>
                    <a:pt x="22707" y="2882"/>
                  </a:cubicBezTo>
                  <a:cubicBezTo>
                    <a:pt x="22707" y="2661"/>
                    <a:pt x="22866" y="2534"/>
                    <a:pt x="23056" y="2534"/>
                  </a:cubicBezTo>
                  <a:lnTo>
                    <a:pt x="23056" y="2502"/>
                  </a:lnTo>
                  <a:cubicBezTo>
                    <a:pt x="22929" y="2505"/>
                    <a:pt x="22802" y="2506"/>
                    <a:pt x="22675" y="2506"/>
                  </a:cubicBezTo>
                  <a:cubicBezTo>
                    <a:pt x="19120" y="2506"/>
                    <a:pt x="15467" y="1652"/>
                    <a:pt x="12257"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1" name="Google Shape;2751;p19"/>
            <p:cNvSpPr/>
            <p:nvPr/>
          </p:nvSpPr>
          <p:spPr>
            <a:xfrm>
              <a:off x="7613645" y="3970592"/>
              <a:ext cx="193614" cy="155715"/>
            </a:xfrm>
            <a:custGeom>
              <a:avLst/>
              <a:gdLst/>
              <a:ahLst/>
              <a:cxnLst/>
              <a:rect l="l" t="t" r="r" b="b"/>
              <a:pathLst>
                <a:path w="6018" h="4840" extrusionOk="0">
                  <a:moveTo>
                    <a:pt x="3613" y="859"/>
                  </a:moveTo>
                  <a:cubicBezTo>
                    <a:pt x="3786" y="859"/>
                    <a:pt x="3957" y="889"/>
                    <a:pt x="4118" y="950"/>
                  </a:cubicBezTo>
                  <a:cubicBezTo>
                    <a:pt x="4350" y="1037"/>
                    <a:pt x="4236" y="1338"/>
                    <a:pt x="4020" y="1338"/>
                  </a:cubicBezTo>
                  <a:cubicBezTo>
                    <a:pt x="4000" y="1338"/>
                    <a:pt x="3980" y="1336"/>
                    <a:pt x="3959" y="1330"/>
                  </a:cubicBezTo>
                  <a:cubicBezTo>
                    <a:pt x="3830" y="1272"/>
                    <a:pt x="3698" y="1246"/>
                    <a:pt x="3569" y="1246"/>
                  </a:cubicBezTo>
                  <a:cubicBezTo>
                    <a:pt x="3063" y="1246"/>
                    <a:pt x="2590" y="1650"/>
                    <a:pt x="2439" y="2154"/>
                  </a:cubicBezTo>
                  <a:cubicBezTo>
                    <a:pt x="2396" y="2241"/>
                    <a:pt x="2325" y="2281"/>
                    <a:pt x="2262" y="2281"/>
                  </a:cubicBezTo>
                  <a:cubicBezTo>
                    <a:pt x="2187" y="2281"/>
                    <a:pt x="2122" y="2225"/>
                    <a:pt x="2122" y="2122"/>
                  </a:cubicBezTo>
                  <a:cubicBezTo>
                    <a:pt x="2173" y="1357"/>
                    <a:pt x="2902" y="859"/>
                    <a:pt x="3613" y="859"/>
                  </a:cubicBezTo>
                  <a:close/>
                  <a:moveTo>
                    <a:pt x="3769" y="0"/>
                  </a:moveTo>
                  <a:cubicBezTo>
                    <a:pt x="3738" y="64"/>
                    <a:pt x="3643" y="127"/>
                    <a:pt x="3579" y="127"/>
                  </a:cubicBezTo>
                  <a:cubicBezTo>
                    <a:pt x="1046" y="380"/>
                    <a:pt x="1" y="4086"/>
                    <a:pt x="2851" y="4751"/>
                  </a:cubicBezTo>
                  <a:cubicBezTo>
                    <a:pt x="3076" y="4810"/>
                    <a:pt x="3308" y="4839"/>
                    <a:pt x="3538" y="4839"/>
                  </a:cubicBezTo>
                  <a:cubicBezTo>
                    <a:pt x="4536" y="4839"/>
                    <a:pt x="5495" y="4286"/>
                    <a:pt x="5701" y="3230"/>
                  </a:cubicBezTo>
                  <a:cubicBezTo>
                    <a:pt x="6018" y="1805"/>
                    <a:pt x="5036" y="570"/>
                    <a:pt x="3801" y="64"/>
                  </a:cubicBezTo>
                  <a:cubicBezTo>
                    <a:pt x="3769" y="64"/>
                    <a:pt x="3769" y="0"/>
                    <a:pt x="3769" y="0"/>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2" name="Google Shape;2752;p19"/>
            <p:cNvSpPr/>
            <p:nvPr/>
          </p:nvSpPr>
          <p:spPr>
            <a:xfrm>
              <a:off x="7521954" y="3297452"/>
              <a:ext cx="594033" cy="274785"/>
            </a:xfrm>
            <a:custGeom>
              <a:avLst/>
              <a:gdLst/>
              <a:ahLst/>
              <a:cxnLst/>
              <a:rect l="l" t="t" r="r" b="b"/>
              <a:pathLst>
                <a:path w="18464" h="8541" extrusionOk="0">
                  <a:moveTo>
                    <a:pt x="3257" y="2861"/>
                  </a:moveTo>
                  <a:cubicBezTo>
                    <a:pt x="3280" y="2861"/>
                    <a:pt x="3303" y="2864"/>
                    <a:pt x="3326" y="2872"/>
                  </a:cubicBezTo>
                  <a:cubicBezTo>
                    <a:pt x="5321" y="3632"/>
                    <a:pt x="6904" y="4772"/>
                    <a:pt x="9026" y="5184"/>
                  </a:cubicBezTo>
                  <a:cubicBezTo>
                    <a:pt x="9822" y="5324"/>
                    <a:pt x="10588" y="5383"/>
                    <a:pt x="11342" y="5383"/>
                  </a:cubicBezTo>
                  <a:cubicBezTo>
                    <a:pt x="12625" y="5383"/>
                    <a:pt x="13873" y="5213"/>
                    <a:pt x="15170" y="4994"/>
                  </a:cubicBezTo>
                  <a:cubicBezTo>
                    <a:pt x="15189" y="4991"/>
                    <a:pt x="15208" y="4990"/>
                    <a:pt x="15226" y="4990"/>
                  </a:cubicBezTo>
                  <a:cubicBezTo>
                    <a:pt x="15623" y="4990"/>
                    <a:pt x="15722" y="5631"/>
                    <a:pt x="15328" y="5722"/>
                  </a:cubicBezTo>
                  <a:cubicBezTo>
                    <a:pt x="14157" y="6119"/>
                    <a:pt x="12741" y="6333"/>
                    <a:pt x="11272" y="6333"/>
                  </a:cubicBezTo>
                  <a:cubicBezTo>
                    <a:pt x="8171" y="6333"/>
                    <a:pt x="4834" y="5381"/>
                    <a:pt x="3072" y="3189"/>
                  </a:cubicBezTo>
                  <a:cubicBezTo>
                    <a:pt x="2933" y="3049"/>
                    <a:pt x="3088" y="2861"/>
                    <a:pt x="3257" y="2861"/>
                  </a:cubicBezTo>
                  <a:close/>
                  <a:moveTo>
                    <a:pt x="5559" y="1"/>
                  </a:moveTo>
                  <a:cubicBezTo>
                    <a:pt x="4691" y="1"/>
                    <a:pt x="3951" y="114"/>
                    <a:pt x="3072" y="465"/>
                  </a:cubicBezTo>
                  <a:cubicBezTo>
                    <a:pt x="1235" y="1194"/>
                    <a:pt x="0" y="3537"/>
                    <a:pt x="1520" y="5184"/>
                  </a:cubicBezTo>
                  <a:cubicBezTo>
                    <a:pt x="5827" y="7369"/>
                    <a:pt x="9976" y="8477"/>
                    <a:pt x="14853" y="8541"/>
                  </a:cubicBezTo>
                  <a:cubicBezTo>
                    <a:pt x="16722" y="8192"/>
                    <a:pt x="18463" y="6102"/>
                    <a:pt x="17482" y="4202"/>
                  </a:cubicBezTo>
                  <a:cubicBezTo>
                    <a:pt x="16943" y="3220"/>
                    <a:pt x="15740" y="2365"/>
                    <a:pt x="14695" y="1922"/>
                  </a:cubicBezTo>
                  <a:cubicBezTo>
                    <a:pt x="13301" y="1384"/>
                    <a:pt x="11845" y="1004"/>
                    <a:pt x="10388" y="655"/>
                  </a:cubicBezTo>
                  <a:cubicBezTo>
                    <a:pt x="9026" y="370"/>
                    <a:pt x="7664" y="117"/>
                    <a:pt x="6271" y="22"/>
                  </a:cubicBezTo>
                  <a:cubicBezTo>
                    <a:pt x="6022" y="9"/>
                    <a:pt x="5786" y="1"/>
                    <a:pt x="5559"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3" name="Google Shape;2753;p19"/>
            <p:cNvSpPr/>
            <p:nvPr/>
          </p:nvSpPr>
          <p:spPr>
            <a:xfrm>
              <a:off x="7617312" y="3389465"/>
              <a:ext cx="410199" cy="112089"/>
            </a:xfrm>
            <a:custGeom>
              <a:avLst/>
              <a:gdLst/>
              <a:ahLst/>
              <a:cxnLst/>
              <a:rect l="l" t="t" r="r" b="b"/>
              <a:pathLst>
                <a:path w="12750" h="3484" extrusionOk="0">
                  <a:moveTo>
                    <a:pt x="346" y="1"/>
                  </a:moveTo>
                  <a:cubicBezTo>
                    <a:pt x="156" y="1"/>
                    <a:pt x="0" y="193"/>
                    <a:pt x="140" y="360"/>
                  </a:cubicBezTo>
                  <a:cubicBezTo>
                    <a:pt x="1888" y="2540"/>
                    <a:pt x="5238" y="3484"/>
                    <a:pt x="8347" y="3484"/>
                  </a:cubicBezTo>
                  <a:cubicBezTo>
                    <a:pt x="9802" y="3484"/>
                    <a:pt x="11204" y="3277"/>
                    <a:pt x="12364" y="2894"/>
                  </a:cubicBezTo>
                  <a:cubicBezTo>
                    <a:pt x="12750" y="2746"/>
                    <a:pt x="12663" y="2125"/>
                    <a:pt x="12286" y="2125"/>
                  </a:cubicBezTo>
                  <a:cubicBezTo>
                    <a:pt x="12261" y="2125"/>
                    <a:pt x="12234" y="2128"/>
                    <a:pt x="12206" y="2134"/>
                  </a:cubicBezTo>
                  <a:cubicBezTo>
                    <a:pt x="10902" y="2371"/>
                    <a:pt x="9659" y="2559"/>
                    <a:pt x="8401" y="2559"/>
                  </a:cubicBezTo>
                  <a:cubicBezTo>
                    <a:pt x="7643" y="2559"/>
                    <a:pt x="6880" y="2491"/>
                    <a:pt x="6094" y="2324"/>
                  </a:cubicBezTo>
                  <a:cubicBezTo>
                    <a:pt x="3972" y="1944"/>
                    <a:pt x="2388" y="772"/>
                    <a:pt x="425" y="12"/>
                  </a:cubicBezTo>
                  <a:cubicBezTo>
                    <a:pt x="399" y="4"/>
                    <a:pt x="372" y="1"/>
                    <a:pt x="346"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4" name="Google Shape;2754;p19"/>
            <p:cNvSpPr/>
            <p:nvPr/>
          </p:nvSpPr>
          <p:spPr>
            <a:xfrm>
              <a:off x="7621784" y="3957337"/>
              <a:ext cx="200756" cy="189528"/>
            </a:xfrm>
            <a:custGeom>
              <a:avLst/>
              <a:gdLst/>
              <a:ahLst/>
              <a:cxnLst/>
              <a:rect l="l" t="t" r="r" b="b"/>
              <a:pathLst>
                <a:path w="6240" h="5891" extrusionOk="0">
                  <a:moveTo>
                    <a:pt x="3516" y="539"/>
                  </a:moveTo>
                  <a:cubicBezTo>
                    <a:pt x="4625" y="982"/>
                    <a:pt x="5733" y="2122"/>
                    <a:pt x="5416" y="3642"/>
                  </a:cubicBezTo>
                  <a:cubicBezTo>
                    <a:pt x="5290" y="4149"/>
                    <a:pt x="5036" y="4593"/>
                    <a:pt x="4593" y="4846"/>
                  </a:cubicBezTo>
                  <a:cubicBezTo>
                    <a:pt x="4198" y="5109"/>
                    <a:pt x="3742" y="5236"/>
                    <a:pt x="3256" y="5236"/>
                  </a:cubicBezTo>
                  <a:cubicBezTo>
                    <a:pt x="3042" y="5236"/>
                    <a:pt x="2821" y="5211"/>
                    <a:pt x="2598" y="5163"/>
                  </a:cubicBezTo>
                  <a:cubicBezTo>
                    <a:pt x="1489" y="4909"/>
                    <a:pt x="856" y="4117"/>
                    <a:pt x="951" y="3072"/>
                  </a:cubicBezTo>
                  <a:cubicBezTo>
                    <a:pt x="1014" y="1996"/>
                    <a:pt x="1901" y="792"/>
                    <a:pt x="3326" y="666"/>
                  </a:cubicBezTo>
                  <a:cubicBezTo>
                    <a:pt x="3390" y="666"/>
                    <a:pt x="3485" y="634"/>
                    <a:pt x="3516" y="539"/>
                  </a:cubicBezTo>
                  <a:close/>
                  <a:moveTo>
                    <a:pt x="3168" y="1"/>
                  </a:moveTo>
                  <a:cubicBezTo>
                    <a:pt x="1648" y="1"/>
                    <a:pt x="508" y="1299"/>
                    <a:pt x="286" y="2597"/>
                  </a:cubicBezTo>
                  <a:cubicBezTo>
                    <a:pt x="1" y="4054"/>
                    <a:pt x="951" y="5448"/>
                    <a:pt x="2503" y="5796"/>
                  </a:cubicBezTo>
                  <a:cubicBezTo>
                    <a:pt x="2724" y="5859"/>
                    <a:pt x="2978" y="5891"/>
                    <a:pt x="3200" y="5891"/>
                  </a:cubicBezTo>
                  <a:cubicBezTo>
                    <a:pt x="4403" y="5891"/>
                    <a:pt x="5606" y="5258"/>
                    <a:pt x="6018" y="3991"/>
                  </a:cubicBezTo>
                  <a:cubicBezTo>
                    <a:pt x="6240" y="3104"/>
                    <a:pt x="6050" y="2059"/>
                    <a:pt x="5511" y="1204"/>
                  </a:cubicBezTo>
                  <a:cubicBezTo>
                    <a:pt x="5036" y="539"/>
                    <a:pt x="4340" y="159"/>
                    <a:pt x="3643" y="159"/>
                  </a:cubicBezTo>
                  <a:lnTo>
                    <a:pt x="3548" y="159"/>
                  </a:lnTo>
                  <a:cubicBezTo>
                    <a:pt x="3516" y="64"/>
                    <a:pt x="3453" y="1"/>
                    <a:pt x="3326"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5" name="Google Shape;2755;p19"/>
            <p:cNvSpPr/>
            <p:nvPr/>
          </p:nvSpPr>
          <p:spPr>
            <a:xfrm>
              <a:off x="7681914" y="3995622"/>
              <a:ext cx="71359" cy="50382"/>
            </a:xfrm>
            <a:custGeom>
              <a:avLst/>
              <a:gdLst/>
              <a:ahLst/>
              <a:cxnLst/>
              <a:rect l="l" t="t" r="r" b="b"/>
              <a:pathLst>
                <a:path w="2218" h="1566" extrusionOk="0">
                  <a:moveTo>
                    <a:pt x="1508" y="0"/>
                  </a:moveTo>
                  <a:cubicBezTo>
                    <a:pt x="1201" y="0"/>
                    <a:pt x="887" y="92"/>
                    <a:pt x="634" y="267"/>
                  </a:cubicBezTo>
                  <a:cubicBezTo>
                    <a:pt x="222" y="489"/>
                    <a:pt x="0" y="901"/>
                    <a:pt x="0" y="1344"/>
                  </a:cubicBezTo>
                  <a:cubicBezTo>
                    <a:pt x="0" y="1439"/>
                    <a:pt x="64" y="1534"/>
                    <a:pt x="127" y="1566"/>
                  </a:cubicBezTo>
                  <a:lnTo>
                    <a:pt x="190" y="1566"/>
                  </a:lnTo>
                  <a:cubicBezTo>
                    <a:pt x="254" y="1566"/>
                    <a:pt x="349" y="1534"/>
                    <a:pt x="380" y="1407"/>
                  </a:cubicBezTo>
                  <a:cubicBezTo>
                    <a:pt x="475" y="1091"/>
                    <a:pt x="697" y="806"/>
                    <a:pt x="1014" y="647"/>
                  </a:cubicBezTo>
                  <a:cubicBezTo>
                    <a:pt x="1164" y="564"/>
                    <a:pt x="1324" y="524"/>
                    <a:pt x="1473" y="524"/>
                  </a:cubicBezTo>
                  <a:cubicBezTo>
                    <a:pt x="1607" y="524"/>
                    <a:pt x="1733" y="556"/>
                    <a:pt x="1837" y="616"/>
                  </a:cubicBezTo>
                  <a:cubicBezTo>
                    <a:pt x="1876" y="639"/>
                    <a:pt x="1913" y="649"/>
                    <a:pt x="1947" y="649"/>
                  </a:cubicBezTo>
                  <a:cubicBezTo>
                    <a:pt x="2052" y="649"/>
                    <a:pt x="2130" y="553"/>
                    <a:pt x="2154" y="457"/>
                  </a:cubicBezTo>
                  <a:lnTo>
                    <a:pt x="2154" y="394"/>
                  </a:lnTo>
                  <a:cubicBezTo>
                    <a:pt x="2217" y="267"/>
                    <a:pt x="2154" y="141"/>
                    <a:pt x="2059" y="109"/>
                  </a:cubicBezTo>
                  <a:cubicBezTo>
                    <a:pt x="1889" y="36"/>
                    <a:pt x="1699" y="0"/>
                    <a:pt x="1508"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6" name="Google Shape;2756;p19"/>
            <p:cNvSpPr/>
            <p:nvPr/>
          </p:nvSpPr>
          <p:spPr>
            <a:xfrm>
              <a:off x="7694365" y="4290737"/>
              <a:ext cx="181163" cy="147768"/>
            </a:xfrm>
            <a:custGeom>
              <a:avLst/>
              <a:gdLst/>
              <a:ahLst/>
              <a:cxnLst/>
              <a:rect l="l" t="t" r="r" b="b"/>
              <a:pathLst>
                <a:path w="5631" h="4593" extrusionOk="0">
                  <a:moveTo>
                    <a:pt x="3337" y="651"/>
                  </a:moveTo>
                  <a:cubicBezTo>
                    <a:pt x="3934" y="651"/>
                    <a:pt x="4529" y="1049"/>
                    <a:pt x="4744" y="1608"/>
                  </a:cubicBezTo>
                  <a:cubicBezTo>
                    <a:pt x="4803" y="1765"/>
                    <a:pt x="4668" y="1873"/>
                    <a:pt x="4541" y="1873"/>
                  </a:cubicBezTo>
                  <a:cubicBezTo>
                    <a:pt x="4463" y="1873"/>
                    <a:pt x="4388" y="1832"/>
                    <a:pt x="4364" y="1735"/>
                  </a:cubicBezTo>
                  <a:cubicBezTo>
                    <a:pt x="4173" y="1289"/>
                    <a:pt x="3754" y="1057"/>
                    <a:pt x="3318" y="1057"/>
                  </a:cubicBezTo>
                  <a:cubicBezTo>
                    <a:pt x="3103" y="1057"/>
                    <a:pt x="2884" y="1113"/>
                    <a:pt x="2685" y="1228"/>
                  </a:cubicBezTo>
                  <a:cubicBezTo>
                    <a:pt x="2666" y="1236"/>
                    <a:pt x="2647" y="1240"/>
                    <a:pt x="2628" y="1240"/>
                  </a:cubicBezTo>
                  <a:cubicBezTo>
                    <a:pt x="2493" y="1240"/>
                    <a:pt x="2388" y="1055"/>
                    <a:pt x="2527" y="943"/>
                  </a:cubicBezTo>
                  <a:cubicBezTo>
                    <a:pt x="2771" y="740"/>
                    <a:pt x="3054" y="651"/>
                    <a:pt x="3337" y="651"/>
                  </a:cubicBezTo>
                  <a:close/>
                  <a:moveTo>
                    <a:pt x="3148" y="1"/>
                  </a:moveTo>
                  <a:cubicBezTo>
                    <a:pt x="1515" y="1"/>
                    <a:pt x="1" y="1442"/>
                    <a:pt x="1039" y="3287"/>
                  </a:cubicBezTo>
                  <a:cubicBezTo>
                    <a:pt x="1443" y="4051"/>
                    <a:pt x="2247" y="4592"/>
                    <a:pt x="3088" y="4592"/>
                  </a:cubicBezTo>
                  <a:cubicBezTo>
                    <a:pt x="3431" y="4592"/>
                    <a:pt x="3780" y="4502"/>
                    <a:pt x="4110" y="4300"/>
                  </a:cubicBezTo>
                  <a:cubicBezTo>
                    <a:pt x="5377" y="3509"/>
                    <a:pt x="5631" y="2020"/>
                    <a:pt x="5155" y="753"/>
                  </a:cubicBezTo>
                  <a:lnTo>
                    <a:pt x="5155" y="722"/>
                  </a:lnTo>
                  <a:cubicBezTo>
                    <a:pt x="5130" y="730"/>
                    <a:pt x="5107" y="734"/>
                    <a:pt x="5085" y="734"/>
                  </a:cubicBezTo>
                  <a:cubicBezTo>
                    <a:pt x="5024" y="734"/>
                    <a:pt x="4972" y="705"/>
                    <a:pt x="4902" y="658"/>
                  </a:cubicBezTo>
                  <a:cubicBezTo>
                    <a:pt x="4385" y="202"/>
                    <a:pt x="3759" y="1"/>
                    <a:pt x="3148"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7" name="Google Shape;2757;p19"/>
            <p:cNvSpPr/>
            <p:nvPr/>
          </p:nvSpPr>
          <p:spPr>
            <a:xfrm>
              <a:off x="7686000" y="4267670"/>
              <a:ext cx="202783" cy="190493"/>
            </a:xfrm>
            <a:custGeom>
              <a:avLst/>
              <a:gdLst/>
              <a:ahLst/>
              <a:cxnLst/>
              <a:rect l="l" t="t" r="r" b="b"/>
              <a:pathLst>
                <a:path w="6303" h="5921" extrusionOk="0">
                  <a:moveTo>
                    <a:pt x="3410" y="737"/>
                  </a:moveTo>
                  <a:cubicBezTo>
                    <a:pt x="3988" y="737"/>
                    <a:pt x="4587" y="923"/>
                    <a:pt x="5099" y="1375"/>
                  </a:cubicBezTo>
                  <a:cubicBezTo>
                    <a:pt x="5130" y="1439"/>
                    <a:pt x="5194" y="1470"/>
                    <a:pt x="5289" y="1470"/>
                  </a:cubicBezTo>
                  <a:cubicBezTo>
                    <a:pt x="5764" y="2610"/>
                    <a:pt x="5637" y="4194"/>
                    <a:pt x="4339" y="4986"/>
                  </a:cubicBezTo>
                  <a:cubicBezTo>
                    <a:pt x="4052" y="5170"/>
                    <a:pt x="3740" y="5274"/>
                    <a:pt x="3418" y="5274"/>
                  </a:cubicBezTo>
                  <a:cubicBezTo>
                    <a:pt x="3241" y="5274"/>
                    <a:pt x="3061" y="5243"/>
                    <a:pt x="2882" y="5176"/>
                  </a:cubicBezTo>
                  <a:cubicBezTo>
                    <a:pt x="2249" y="5017"/>
                    <a:pt x="1647" y="4574"/>
                    <a:pt x="1330" y="3972"/>
                  </a:cubicBezTo>
                  <a:cubicBezTo>
                    <a:pt x="760" y="2990"/>
                    <a:pt x="918" y="1977"/>
                    <a:pt x="1710" y="1312"/>
                  </a:cubicBezTo>
                  <a:cubicBezTo>
                    <a:pt x="2158" y="963"/>
                    <a:pt x="2772" y="737"/>
                    <a:pt x="3410" y="737"/>
                  </a:cubicBezTo>
                  <a:close/>
                  <a:moveTo>
                    <a:pt x="3444" y="0"/>
                  </a:moveTo>
                  <a:cubicBezTo>
                    <a:pt x="2806" y="0"/>
                    <a:pt x="2167" y="188"/>
                    <a:pt x="1647" y="520"/>
                  </a:cubicBezTo>
                  <a:cubicBezTo>
                    <a:pt x="380" y="1312"/>
                    <a:pt x="0" y="2927"/>
                    <a:pt x="792" y="4321"/>
                  </a:cubicBezTo>
                  <a:cubicBezTo>
                    <a:pt x="918" y="4511"/>
                    <a:pt x="1077" y="4701"/>
                    <a:pt x="1235" y="4922"/>
                  </a:cubicBezTo>
                  <a:cubicBezTo>
                    <a:pt x="1781" y="5512"/>
                    <a:pt x="2583" y="5921"/>
                    <a:pt x="3412" y="5921"/>
                  </a:cubicBezTo>
                  <a:cubicBezTo>
                    <a:pt x="3786" y="5921"/>
                    <a:pt x="4165" y="5838"/>
                    <a:pt x="4529" y="5651"/>
                  </a:cubicBezTo>
                  <a:cubicBezTo>
                    <a:pt x="5289" y="5239"/>
                    <a:pt x="5954" y="4352"/>
                    <a:pt x="6144" y="3402"/>
                  </a:cubicBezTo>
                  <a:cubicBezTo>
                    <a:pt x="6302" y="2610"/>
                    <a:pt x="6144" y="1850"/>
                    <a:pt x="5669" y="1312"/>
                  </a:cubicBezTo>
                  <a:lnTo>
                    <a:pt x="5637" y="1280"/>
                  </a:lnTo>
                  <a:cubicBezTo>
                    <a:pt x="5669" y="1185"/>
                    <a:pt x="5637" y="1059"/>
                    <a:pt x="5606" y="995"/>
                  </a:cubicBezTo>
                  <a:cubicBezTo>
                    <a:pt x="5542" y="964"/>
                    <a:pt x="5511" y="900"/>
                    <a:pt x="5511" y="869"/>
                  </a:cubicBezTo>
                  <a:cubicBezTo>
                    <a:pt x="4960" y="266"/>
                    <a:pt x="4203" y="0"/>
                    <a:pt x="3444"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8" name="Google Shape;2758;p19"/>
            <p:cNvSpPr/>
            <p:nvPr/>
          </p:nvSpPr>
          <p:spPr>
            <a:xfrm>
              <a:off x="7770549" y="4309108"/>
              <a:ext cx="79498" cy="42918"/>
            </a:xfrm>
            <a:custGeom>
              <a:avLst/>
              <a:gdLst/>
              <a:ahLst/>
              <a:cxnLst/>
              <a:rect l="l" t="t" r="r" b="b"/>
              <a:pathLst>
                <a:path w="2471" h="1334" extrusionOk="0">
                  <a:moveTo>
                    <a:pt x="977" y="1"/>
                  </a:moveTo>
                  <a:cubicBezTo>
                    <a:pt x="668" y="1"/>
                    <a:pt x="374" y="107"/>
                    <a:pt x="127" y="309"/>
                  </a:cubicBezTo>
                  <a:cubicBezTo>
                    <a:pt x="1" y="372"/>
                    <a:pt x="32" y="499"/>
                    <a:pt x="96" y="562"/>
                  </a:cubicBezTo>
                  <a:lnTo>
                    <a:pt x="127" y="626"/>
                  </a:lnTo>
                  <a:cubicBezTo>
                    <a:pt x="150" y="648"/>
                    <a:pt x="220" y="670"/>
                    <a:pt x="281" y="670"/>
                  </a:cubicBezTo>
                  <a:cubicBezTo>
                    <a:pt x="306" y="670"/>
                    <a:pt x="330" y="667"/>
                    <a:pt x="349" y="657"/>
                  </a:cubicBezTo>
                  <a:cubicBezTo>
                    <a:pt x="527" y="558"/>
                    <a:pt x="755" y="509"/>
                    <a:pt x="978" y="509"/>
                  </a:cubicBezTo>
                  <a:cubicBezTo>
                    <a:pt x="1112" y="509"/>
                    <a:pt x="1244" y="527"/>
                    <a:pt x="1362" y="562"/>
                  </a:cubicBezTo>
                  <a:cubicBezTo>
                    <a:pt x="1616" y="689"/>
                    <a:pt x="1869" y="879"/>
                    <a:pt x="1932" y="1164"/>
                  </a:cubicBezTo>
                  <a:cubicBezTo>
                    <a:pt x="2006" y="1287"/>
                    <a:pt x="2118" y="1333"/>
                    <a:pt x="2223" y="1333"/>
                  </a:cubicBezTo>
                  <a:cubicBezTo>
                    <a:pt x="2254" y="1333"/>
                    <a:pt x="2284" y="1330"/>
                    <a:pt x="2312" y="1322"/>
                  </a:cubicBezTo>
                  <a:cubicBezTo>
                    <a:pt x="2344" y="1322"/>
                    <a:pt x="2344" y="1291"/>
                    <a:pt x="2376" y="1291"/>
                  </a:cubicBezTo>
                  <a:cubicBezTo>
                    <a:pt x="2407" y="1196"/>
                    <a:pt x="2471" y="1132"/>
                    <a:pt x="2407" y="1006"/>
                  </a:cubicBezTo>
                  <a:cubicBezTo>
                    <a:pt x="2249" y="562"/>
                    <a:pt x="1837" y="182"/>
                    <a:pt x="1362" y="56"/>
                  </a:cubicBezTo>
                  <a:cubicBezTo>
                    <a:pt x="1233" y="19"/>
                    <a:pt x="1104" y="1"/>
                    <a:pt x="977"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9" name="Google Shape;2759;p19"/>
            <p:cNvSpPr/>
            <p:nvPr/>
          </p:nvSpPr>
          <p:spPr>
            <a:xfrm>
              <a:off x="6807731" y="4476950"/>
              <a:ext cx="451380" cy="769277"/>
            </a:xfrm>
            <a:custGeom>
              <a:avLst/>
              <a:gdLst/>
              <a:ahLst/>
              <a:cxnLst/>
              <a:rect l="l" t="t" r="r" b="b"/>
              <a:pathLst>
                <a:path w="14030" h="23911" extrusionOk="0">
                  <a:moveTo>
                    <a:pt x="13111" y="1"/>
                  </a:moveTo>
                  <a:cubicBezTo>
                    <a:pt x="9406" y="4023"/>
                    <a:pt x="5859" y="8298"/>
                    <a:pt x="2819" y="12858"/>
                  </a:cubicBezTo>
                  <a:cubicBezTo>
                    <a:pt x="1552" y="14790"/>
                    <a:pt x="0" y="17450"/>
                    <a:pt x="824" y="19825"/>
                  </a:cubicBezTo>
                  <a:cubicBezTo>
                    <a:pt x="1869" y="22802"/>
                    <a:pt x="5986" y="22992"/>
                    <a:pt x="8551" y="23467"/>
                  </a:cubicBezTo>
                  <a:cubicBezTo>
                    <a:pt x="9343" y="23626"/>
                    <a:pt x="10166" y="23752"/>
                    <a:pt x="10958" y="23911"/>
                  </a:cubicBezTo>
                  <a:lnTo>
                    <a:pt x="11116" y="22992"/>
                  </a:lnTo>
                  <a:cubicBezTo>
                    <a:pt x="8519" y="22517"/>
                    <a:pt x="4782" y="21757"/>
                    <a:pt x="3262" y="19097"/>
                  </a:cubicBezTo>
                  <a:cubicBezTo>
                    <a:pt x="1710" y="16468"/>
                    <a:pt x="4181" y="13808"/>
                    <a:pt x="5637" y="11750"/>
                  </a:cubicBezTo>
                  <a:cubicBezTo>
                    <a:pt x="8234" y="8013"/>
                    <a:pt x="10895" y="4149"/>
                    <a:pt x="14030" y="824"/>
                  </a:cubicBezTo>
                  <a:lnTo>
                    <a:pt x="13111" y="1"/>
                  </a:ln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0" name="Google Shape;2760;p19"/>
            <p:cNvSpPr/>
            <p:nvPr/>
          </p:nvSpPr>
          <p:spPr>
            <a:xfrm>
              <a:off x="7765466" y="3680205"/>
              <a:ext cx="123317" cy="113537"/>
            </a:xfrm>
            <a:custGeom>
              <a:avLst/>
              <a:gdLst/>
              <a:ahLst/>
              <a:cxnLst/>
              <a:rect l="l" t="t" r="r" b="b"/>
              <a:pathLst>
                <a:path w="3833" h="3529" extrusionOk="0">
                  <a:moveTo>
                    <a:pt x="1804" y="633"/>
                  </a:moveTo>
                  <a:cubicBezTo>
                    <a:pt x="2736" y="633"/>
                    <a:pt x="3285" y="2065"/>
                    <a:pt x="2470" y="2597"/>
                  </a:cubicBezTo>
                  <a:cubicBezTo>
                    <a:pt x="2444" y="2613"/>
                    <a:pt x="2414" y="2620"/>
                    <a:pt x="2383" y="2620"/>
                  </a:cubicBezTo>
                  <a:cubicBezTo>
                    <a:pt x="2229" y="2620"/>
                    <a:pt x="2053" y="2444"/>
                    <a:pt x="2185" y="2312"/>
                  </a:cubicBezTo>
                  <a:cubicBezTo>
                    <a:pt x="2407" y="2122"/>
                    <a:pt x="2502" y="1837"/>
                    <a:pt x="2407" y="1521"/>
                  </a:cubicBezTo>
                  <a:cubicBezTo>
                    <a:pt x="2344" y="1204"/>
                    <a:pt x="2090" y="951"/>
                    <a:pt x="1774" y="919"/>
                  </a:cubicBezTo>
                  <a:cubicBezTo>
                    <a:pt x="1615" y="919"/>
                    <a:pt x="1615" y="634"/>
                    <a:pt x="1774" y="634"/>
                  </a:cubicBezTo>
                  <a:cubicBezTo>
                    <a:pt x="1784" y="634"/>
                    <a:pt x="1794" y="633"/>
                    <a:pt x="1804" y="633"/>
                  </a:cubicBezTo>
                  <a:close/>
                  <a:moveTo>
                    <a:pt x="1837" y="1"/>
                  </a:moveTo>
                  <a:cubicBezTo>
                    <a:pt x="1837" y="64"/>
                    <a:pt x="1774" y="64"/>
                    <a:pt x="1774" y="64"/>
                  </a:cubicBezTo>
                  <a:cubicBezTo>
                    <a:pt x="792" y="222"/>
                    <a:pt x="0" y="1172"/>
                    <a:pt x="190" y="2154"/>
                  </a:cubicBezTo>
                  <a:cubicBezTo>
                    <a:pt x="327" y="2948"/>
                    <a:pt x="1103" y="3529"/>
                    <a:pt x="1883" y="3529"/>
                  </a:cubicBezTo>
                  <a:cubicBezTo>
                    <a:pt x="2006" y="3529"/>
                    <a:pt x="2128" y="3514"/>
                    <a:pt x="2249" y="3484"/>
                  </a:cubicBezTo>
                  <a:cubicBezTo>
                    <a:pt x="3262" y="3294"/>
                    <a:pt x="3832" y="2122"/>
                    <a:pt x="3484" y="1172"/>
                  </a:cubicBezTo>
                  <a:cubicBezTo>
                    <a:pt x="3199" y="412"/>
                    <a:pt x="2502" y="64"/>
                    <a:pt x="1837" y="1"/>
                  </a:cubicBezTo>
                  <a:close/>
                </a:path>
              </a:pathLst>
            </a:custGeom>
            <a:solidFill>
              <a:srgbClr val="5BC0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1" name="Google Shape;2761;p19"/>
            <p:cNvSpPr/>
            <p:nvPr/>
          </p:nvSpPr>
          <p:spPr>
            <a:xfrm>
              <a:off x="7750184" y="3662897"/>
              <a:ext cx="151822" cy="147768"/>
            </a:xfrm>
            <a:custGeom>
              <a:avLst/>
              <a:gdLst/>
              <a:ahLst/>
              <a:cxnLst/>
              <a:rect l="l" t="t" r="r" b="b"/>
              <a:pathLst>
                <a:path w="4719" h="4593" extrusionOk="0">
                  <a:moveTo>
                    <a:pt x="2249" y="665"/>
                  </a:moveTo>
                  <a:cubicBezTo>
                    <a:pt x="2470" y="665"/>
                    <a:pt x="2660" y="697"/>
                    <a:pt x="2819" y="760"/>
                  </a:cubicBezTo>
                  <a:cubicBezTo>
                    <a:pt x="3325" y="919"/>
                    <a:pt x="3737" y="1267"/>
                    <a:pt x="3927" y="1742"/>
                  </a:cubicBezTo>
                  <a:cubicBezTo>
                    <a:pt x="3991" y="1964"/>
                    <a:pt x="4054" y="2217"/>
                    <a:pt x="3991" y="2439"/>
                  </a:cubicBezTo>
                  <a:cubicBezTo>
                    <a:pt x="3991" y="2565"/>
                    <a:pt x="3959" y="2692"/>
                    <a:pt x="3927" y="2819"/>
                  </a:cubicBezTo>
                  <a:cubicBezTo>
                    <a:pt x="3896" y="2945"/>
                    <a:pt x="3832" y="3040"/>
                    <a:pt x="3769" y="3167"/>
                  </a:cubicBezTo>
                  <a:cubicBezTo>
                    <a:pt x="3516" y="3610"/>
                    <a:pt x="3135" y="3927"/>
                    <a:pt x="2692" y="3991"/>
                  </a:cubicBezTo>
                  <a:cubicBezTo>
                    <a:pt x="2597" y="4014"/>
                    <a:pt x="2496" y="4026"/>
                    <a:pt x="2392" y="4026"/>
                  </a:cubicBezTo>
                  <a:cubicBezTo>
                    <a:pt x="2079" y="4026"/>
                    <a:pt x="1734" y="3919"/>
                    <a:pt x="1425" y="3705"/>
                  </a:cubicBezTo>
                  <a:cubicBezTo>
                    <a:pt x="1045" y="3484"/>
                    <a:pt x="792" y="3072"/>
                    <a:pt x="729" y="2692"/>
                  </a:cubicBezTo>
                  <a:cubicBezTo>
                    <a:pt x="634" y="2249"/>
                    <a:pt x="729" y="1805"/>
                    <a:pt x="982" y="1457"/>
                  </a:cubicBezTo>
                  <a:cubicBezTo>
                    <a:pt x="1267" y="1014"/>
                    <a:pt x="1742" y="760"/>
                    <a:pt x="2217" y="665"/>
                  </a:cubicBezTo>
                  <a:close/>
                  <a:moveTo>
                    <a:pt x="2245" y="0"/>
                  </a:moveTo>
                  <a:cubicBezTo>
                    <a:pt x="1940" y="0"/>
                    <a:pt x="1647" y="64"/>
                    <a:pt x="1394" y="190"/>
                  </a:cubicBezTo>
                  <a:cubicBezTo>
                    <a:pt x="1299" y="222"/>
                    <a:pt x="1235" y="317"/>
                    <a:pt x="1235" y="380"/>
                  </a:cubicBezTo>
                  <a:cubicBezTo>
                    <a:pt x="1235" y="475"/>
                    <a:pt x="1235" y="507"/>
                    <a:pt x="1267" y="602"/>
                  </a:cubicBezTo>
                  <a:cubicBezTo>
                    <a:pt x="475" y="1014"/>
                    <a:pt x="0" y="1932"/>
                    <a:pt x="159" y="2819"/>
                  </a:cubicBezTo>
                  <a:cubicBezTo>
                    <a:pt x="254" y="3357"/>
                    <a:pt x="602" y="3864"/>
                    <a:pt x="1109" y="4181"/>
                  </a:cubicBezTo>
                  <a:cubicBezTo>
                    <a:pt x="1520" y="4466"/>
                    <a:pt x="1995" y="4592"/>
                    <a:pt x="2407" y="4592"/>
                  </a:cubicBezTo>
                  <a:cubicBezTo>
                    <a:pt x="2565" y="4592"/>
                    <a:pt x="2692" y="4592"/>
                    <a:pt x="2850" y="4561"/>
                  </a:cubicBezTo>
                  <a:cubicBezTo>
                    <a:pt x="3452" y="4434"/>
                    <a:pt x="3959" y="4022"/>
                    <a:pt x="4276" y="3484"/>
                  </a:cubicBezTo>
                  <a:cubicBezTo>
                    <a:pt x="4592" y="2945"/>
                    <a:pt x="4719" y="2249"/>
                    <a:pt x="4529" y="1647"/>
                  </a:cubicBezTo>
                  <a:cubicBezTo>
                    <a:pt x="4307" y="1014"/>
                    <a:pt x="3832" y="507"/>
                    <a:pt x="3167" y="190"/>
                  </a:cubicBezTo>
                  <a:cubicBezTo>
                    <a:pt x="2866" y="64"/>
                    <a:pt x="2550" y="0"/>
                    <a:pt x="2245"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2" name="Google Shape;2762;p19"/>
            <p:cNvSpPr/>
            <p:nvPr/>
          </p:nvSpPr>
          <p:spPr>
            <a:xfrm>
              <a:off x="7817424" y="3699573"/>
              <a:ext cx="43851" cy="66243"/>
            </a:xfrm>
            <a:custGeom>
              <a:avLst/>
              <a:gdLst/>
              <a:ahLst/>
              <a:cxnLst/>
              <a:rect l="l" t="t" r="r" b="b"/>
              <a:pathLst>
                <a:path w="1363" h="2059" extrusionOk="0">
                  <a:moveTo>
                    <a:pt x="95" y="0"/>
                  </a:moveTo>
                  <a:lnTo>
                    <a:pt x="32" y="32"/>
                  </a:lnTo>
                  <a:lnTo>
                    <a:pt x="0" y="95"/>
                  </a:lnTo>
                  <a:lnTo>
                    <a:pt x="0" y="159"/>
                  </a:lnTo>
                  <a:cubicBezTo>
                    <a:pt x="0" y="254"/>
                    <a:pt x="32" y="349"/>
                    <a:pt x="159" y="349"/>
                  </a:cubicBezTo>
                  <a:cubicBezTo>
                    <a:pt x="444" y="412"/>
                    <a:pt x="665" y="602"/>
                    <a:pt x="760" y="919"/>
                  </a:cubicBezTo>
                  <a:cubicBezTo>
                    <a:pt x="792" y="982"/>
                    <a:pt x="792" y="1077"/>
                    <a:pt x="792" y="1109"/>
                  </a:cubicBezTo>
                  <a:cubicBezTo>
                    <a:pt x="792" y="1299"/>
                    <a:pt x="729" y="1520"/>
                    <a:pt x="570" y="1679"/>
                  </a:cubicBezTo>
                  <a:cubicBezTo>
                    <a:pt x="475" y="1742"/>
                    <a:pt x="475" y="1869"/>
                    <a:pt x="507" y="1932"/>
                  </a:cubicBezTo>
                  <a:cubicBezTo>
                    <a:pt x="570" y="2027"/>
                    <a:pt x="634" y="2059"/>
                    <a:pt x="729" y="2059"/>
                  </a:cubicBezTo>
                  <a:lnTo>
                    <a:pt x="887" y="2059"/>
                  </a:lnTo>
                  <a:cubicBezTo>
                    <a:pt x="1330" y="1805"/>
                    <a:pt x="1362" y="1267"/>
                    <a:pt x="1235" y="887"/>
                  </a:cubicBezTo>
                  <a:cubicBezTo>
                    <a:pt x="1109" y="444"/>
                    <a:pt x="729" y="0"/>
                    <a:pt x="222"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3" name="Google Shape;2763;p19"/>
            <p:cNvSpPr/>
            <p:nvPr/>
          </p:nvSpPr>
          <p:spPr>
            <a:xfrm>
              <a:off x="4020105" y="3641052"/>
              <a:ext cx="592006" cy="1710161"/>
            </a:xfrm>
            <a:custGeom>
              <a:avLst/>
              <a:gdLst/>
              <a:ahLst/>
              <a:cxnLst/>
              <a:rect l="l" t="t" r="r" b="b"/>
              <a:pathLst>
                <a:path w="18401" h="53156" extrusionOk="0">
                  <a:moveTo>
                    <a:pt x="4559" y="603"/>
                  </a:moveTo>
                  <a:cubicBezTo>
                    <a:pt x="5244" y="603"/>
                    <a:pt x="5949" y="714"/>
                    <a:pt x="6620" y="838"/>
                  </a:cubicBezTo>
                  <a:cubicBezTo>
                    <a:pt x="6525" y="964"/>
                    <a:pt x="6620" y="1123"/>
                    <a:pt x="6715" y="1123"/>
                  </a:cubicBezTo>
                  <a:cubicBezTo>
                    <a:pt x="8995" y="1123"/>
                    <a:pt x="11212" y="806"/>
                    <a:pt x="13460" y="679"/>
                  </a:cubicBezTo>
                  <a:cubicBezTo>
                    <a:pt x="13560" y="675"/>
                    <a:pt x="13659" y="673"/>
                    <a:pt x="13759" y="673"/>
                  </a:cubicBezTo>
                  <a:cubicBezTo>
                    <a:pt x="15246" y="673"/>
                    <a:pt x="16714" y="1141"/>
                    <a:pt x="17070" y="2833"/>
                  </a:cubicBezTo>
                  <a:cubicBezTo>
                    <a:pt x="17387" y="4321"/>
                    <a:pt x="16785" y="5778"/>
                    <a:pt x="15392" y="6538"/>
                  </a:cubicBezTo>
                  <a:cubicBezTo>
                    <a:pt x="15138" y="6679"/>
                    <a:pt x="15286" y="7096"/>
                    <a:pt x="15545" y="7096"/>
                  </a:cubicBezTo>
                  <a:cubicBezTo>
                    <a:pt x="15577" y="7096"/>
                    <a:pt x="15611" y="7090"/>
                    <a:pt x="15645" y="7076"/>
                  </a:cubicBezTo>
                  <a:cubicBezTo>
                    <a:pt x="15655" y="7066"/>
                    <a:pt x="15665" y="7060"/>
                    <a:pt x="15675" y="7054"/>
                  </a:cubicBezTo>
                  <a:lnTo>
                    <a:pt x="15675" y="7054"/>
                  </a:lnTo>
                  <a:cubicBezTo>
                    <a:pt x="15617" y="7110"/>
                    <a:pt x="15582" y="7211"/>
                    <a:pt x="15582" y="7330"/>
                  </a:cubicBezTo>
                  <a:cubicBezTo>
                    <a:pt x="15677" y="15405"/>
                    <a:pt x="15804" y="23513"/>
                    <a:pt x="15867" y="31620"/>
                  </a:cubicBezTo>
                  <a:cubicBezTo>
                    <a:pt x="15899" y="35863"/>
                    <a:pt x="15962" y="40075"/>
                    <a:pt x="15994" y="44256"/>
                  </a:cubicBezTo>
                  <a:cubicBezTo>
                    <a:pt x="15994" y="46567"/>
                    <a:pt x="16215" y="49323"/>
                    <a:pt x="14442" y="51064"/>
                  </a:cubicBezTo>
                  <a:cubicBezTo>
                    <a:pt x="13438" y="52046"/>
                    <a:pt x="12039" y="52501"/>
                    <a:pt x="10661" y="52501"/>
                  </a:cubicBezTo>
                  <a:cubicBezTo>
                    <a:pt x="10126" y="52501"/>
                    <a:pt x="9594" y="52432"/>
                    <a:pt x="9090" y="52300"/>
                  </a:cubicBezTo>
                  <a:cubicBezTo>
                    <a:pt x="381" y="50083"/>
                    <a:pt x="3073" y="36782"/>
                    <a:pt x="3231" y="30416"/>
                  </a:cubicBezTo>
                  <a:cubicBezTo>
                    <a:pt x="3453" y="22531"/>
                    <a:pt x="3516" y="14329"/>
                    <a:pt x="2756" y="6475"/>
                  </a:cubicBezTo>
                  <a:lnTo>
                    <a:pt x="2756" y="6475"/>
                  </a:lnTo>
                  <a:cubicBezTo>
                    <a:pt x="2978" y="6538"/>
                    <a:pt x="3231" y="6570"/>
                    <a:pt x="3484" y="6633"/>
                  </a:cubicBezTo>
                  <a:cubicBezTo>
                    <a:pt x="3493" y="6634"/>
                    <a:pt x="3501" y="6635"/>
                    <a:pt x="3508" y="6635"/>
                  </a:cubicBezTo>
                  <a:cubicBezTo>
                    <a:pt x="3677" y="6635"/>
                    <a:pt x="3698" y="6314"/>
                    <a:pt x="3516" y="6253"/>
                  </a:cubicBezTo>
                  <a:cubicBezTo>
                    <a:pt x="3199" y="6190"/>
                    <a:pt x="2914" y="6063"/>
                    <a:pt x="2693" y="5905"/>
                  </a:cubicBezTo>
                  <a:lnTo>
                    <a:pt x="2693" y="5746"/>
                  </a:lnTo>
                  <a:cubicBezTo>
                    <a:pt x="2693" y="5642"/>
                    <a:pt x="2616" y="5595"/>
                    <a:pt x="2536" y="5595"/>
                  </a:cubicBezTo>
                  <a:cubicBezTo>
                    <a:pt x="2471" y="5595"/>
                    <a:pt x="2404" y="5626"/>
                    <a:pt x="2376" y="5683"/>
                  </a:cubicBezTo>
                  <a:cubicBezTo>
                    <a:pt x="1014" y="4638"/>
                    <a:pt x="602" y="2706"/>
                    <a:pt x="2091" y="1408"/>
                  </a:cubicBezTo>
                  <a:cubicBezTo>
                    <a:pt x="2793" y="796"/>
                    <a:pt x="3658" y="603"/>
                    <a:pt x="4559" y="603"/>
                  </a:cubicBezTo>
                  <a:close/>
                  <a:moveTo>
                    <a:pt x="14442" y="0"/>
                  </a:moveTo>
                  <a:cubicBezTo>
                    <a:pt x="14295" y="0"/>
                    <a:pt x="14147" y="5"/>
                    <a:pt x="13999" y="14"/>
                  </a:cubicBezTo>
                  <a:cubicBezTo>
                    <a:pt x="11877" y="78"/>
                    <a:pt x="9692" y="268"/>
                    <a:pt x="7570" y="584"/>
                  </a:cubicBezTo>
                  <a:cubicBezTo>
                    <a:pt x="7506" y="553"/>
                    <a:pt x="7475" y="521"/>
                    <a:pt x="7411" y="489"/>
                  </a:cubicBezTo>
                  <a:cubicBezTo>
                    <a:pt x="6495" y="235"/>
                    <a:pt x="5425" y="16"/>
                    <a:pt x="4399" y="16"/>
                  </a:cubicBezTo>
                  <a:cubicBezTo>
                    <a:pt x="2872" y="16"/>
                    <a:pt x="1443" y="500"/>
                    <a:pt x="761" y="2073"/>
                  </a:cubicBezTo>
                  <a:cubicBezTo>
                    <a:pt x="1" y="3719"/>
                    <a:pt x="792" y="5556"/>
                    <a:pt x="2249" y="6253"/>
                  </a:cubicBezTo>
                  <a:cubicBezTo>
                    <a:pt x="2028" y="13822"/>
                    <a:pt x="2661" y="21454"/>
                    <a:pt x="2503" y="29023"/>
                  </a:cubicBezTo>
                  <a:cubicBezTo>
                    <a:pt x="2408" y="32886"/>
                    <a:pt x="2059" y="36750"/>
                    <a:pt x="2059" y="40614"/>
                  </a:cubicBezTo>
                  <a:cubicBezTo>
                    <a:pt x="2059" y="43496"/>
                    <a:pt x="2439" y="46441"/>
                    <a:pt x="3959" y="48974"/>
                  </a:cubicBezTo>
                  <a:cubicBezTo>
                    <a:pt x="5387" y="51375"/>
                    <a:pt x="8070" y="53155"/>
                    <a:pt x="10777" y="53155"/>
                  </a:cubicBezTo>
                  <a:cubicBezTo>
                    <a:pt x="12035" y="53155"/>
                    <a:pt x="13297" y="52771"/>
                    <a:pt x="14442" y="51888"/>
                  </a:cubicBezTo>
                  <a:cubicBezTo>
                    <a:pt x="16437" y="50368"/>
                    <a:pt x="16659" y="47834"/>
                    <a:pt x="16659" y="45491"/>
                  </a:cubicBezTo>
                  <a:cubicBezTo>
                    <a:pt x="16659" y="41595"/>
                    <a:pt x="16595" y="37732"/>
                    <a:pt x="16532" y="33837"/>
                  </a:cubicBezTo>
                  <a:cubicBezTo>
                    <a:pt x="16469" y="25033"/>
                    <a:pt x="16374" y="16165"/>
                    <a:pt x="16279" y="7298"/>
                  </a:cubicBezTo>
                  <a:cubicBezTo>
                    <a:pt x="16279" y="7076"/>
                    <a:pt x="16106" y="6950"/>
                    <a:pt x="15940" y="6950"/>
                  </a:cubicBezTo>
                  <a:cubicBezTo>
                    <a:pt x="15892" y="6950"/>
                    <a:pt x="15846" y="6960"/>
                    <a:pt x="15804" y="6981"/>
                  </a:cubicBezTo>
                  <a:cubicBezTo>
                    <a:pt x="17894" y="5936"/>
                    <a:pt x="18401" y="2769"/>
                    <a:pt x="16849" y="964"/>
                  </a:cubicBezTo>
                  <a:cubicBezTo>
                    <a:pt x="16221" y="200"/>
                    <a:pt x="15358" y="0"/>
                    <a:pt x="14442"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4" name="Google Shape;2764;p19"/>
            <p:cNvSpPr/>
            <p:nvPr/>
          </p:nvSpPr>
          <p:spPr>
            <a:xfrm>
              <a:off x="4031333" y="3659004"/>
              <a:ext cx="548187" cy="1670139"/>
            </a:xfrm>
            <a:custGeom>
              <a:avLst/>
              <a:gdLst/>
              <a:ahLst/>
              <a:cxnLst/>
              <a:rect l="l" t="t" r="r" b="b"/>
              <a:pathLst>
                <a:path w="17039" h="51912" extrusionOk="0">
                  <a:moveTo>
                    <a:pt x="3338" y="2476"/>
                  </a:moveTo>
                  <a:cubicBezTo>
                    <a:pt x="3372" y="2476"/>
                    <a:pt x="3410" y="2483"/>
                    <a:pt x="3452" y="2496"/>
                  </a:cubicBezTo>
                  <a:cubicBezTo>
                    <a:pt x="5223" y="3055"/>
                    <a:pt x="6937" y="3324"/>
                    <a:pt x="8652" y="3324"/>
                  </a:cubicBezTo>
                  <a:cubicBezTo>
                    <a:pt x="10342" y="3324"/>
                    <a:pt x="12032" y="3063"/>
                    <a:pt x="13776" y="2560"/>
                  </a:cubicBezTo>
                  <a:cubicBezTo>
                    <a:pt x="13806" y="2553"/>
                    <a:pt x="13835" y="2550"/>
                    <a:pt x="13862" y="2550"/>
                  </a:cubicBezTo>
                  <a:cubicBezTo>
                    <a:pt x="14208" y="2550"/>
                    <a:pt x="14316" y="3076"/>
                    <a:pt x="13935" y="3193"/>
                  </a:cubicBezTo>
                  <a:cubicBezTo>
                    <a:pt x="12321" y="3796"/>
                    <a:pt x="10592" y="4098"/>
                    <a:pt x="8862" y="4098"/>
                  </a:cubicBezTo>
                  <a:cubicBezTo>
                    <a:pt x="6958" y="4098"/>
                    <a:pt x="5052" y="3733"/>
                    <a:pt x="3294" y="3003"/>
                  </a:cubicBezTo>
                  <a:cubicBezTo>
                    <a:pt x="3012" y="2890"/>
                    <a:pt x="3056" y="2476"/>
                    <a:pt x="3338" y="2476"/>
                  </a:cubicBezTo>
                  <a:close/>
                  <a:moveTo>
                    <a:pt x="15391" y="6455"/>
                  </a:moveTo>
                  <a:cubicBezTo>
                    <a:pt x="15377" y="6462"/>
                    <a:pt x="15362" y="6474"/>
                    <a:pt x="15346" y="6489"/>
                  </a:cubicBezTo>
                  <a:lnTo>
                    <a:pt x="15346" y="6489"/>
                  </a:lnTo>
                  <a:cubicBezTo>
                    <a:pt x="15361" y="6478"/>
                    <a:pt x="15376" y="6470"/>
                    <a:pt x="15391" y="6455"/>
                  </a:cubicBezTo>
                  <a:close/>
                  <a:moveTo>
                    <a:pt x="15346" y="6489"/>
                  </a:moveTo>
                  <a:cubicBezTo>
                    <a:pt x="15330" y="6501"/>
                    <a:pt x="15313" y="6516"/>
                    <a:pt x="15297" y="6548"/>
                  </a:cubicBezTo>
                  <a:lnTo>
                    <a:pt x="15297" y="6548"/>
                  </a:lnTo>
                  <a:cubicBezTo>
                    <a:pt x="15313" y="6525"/>
                    <a:pt x="15329" y="6505"/>
                    <a:pt x="15346" y="6489"/>
                  </a:cubicBezTo>
                  <a:close/>
                  <a:moveTo>
                    <a:pt x="15297" y="6548"/>
                  </a:moveTo>
                  <a:lnTo>
                    <a:pt x="15297" y="6548"/>
                  </a:lnTo>
                  <a:cubicBezTo>
                    <a:pt x="15297" y="6549"/>
                    <a:pt x="15296" y="6549"/>
                    <a:pt x="15296" y="6550"/>
                  </a:cubicBezTo>
                  <a:lnTo>
                    <a:pt x="15296" y="6550"/>
                  </a:lnTo>
                  <a:cubicBezTo>
                    <a:pt x="15296" y="6550"/>
                    <a:pt x="15296" y="6550"/>
                    <a:pt x="15296" y="6550"/>
                  </a:cubicBezTo>
                  <a:cubicBezTo>
                    <a:pt x="15297" y="6549"/>
                    <a:pt x="15297" y="6549"/>
                    <a:pt x="15297" y="6548"/>
                  </a:cubicBezTo>
                  <a:close/>
                  <a:moveTo>
                    <a:pt x="6897" y="10829"/>
                  </a:moveTo>
                  <a:cubicBezTo>
                    <a:pt x="7122" y="10829"/>
                    <a:pt x="7359" y="10886"/>
                    <a:pt x="7601" y="11015"/>
                  </a:cubicBezTo>
                  <a:cubicBezTo>
                    <a:pt x="8867" y="11237"/>
                    <a:pt x="10134" y="11965"/>
                    <a:pt x="10324" y="13295"/>
                  </a:cubicBezTo>
                  <a:cubicBezTo>
                    <a:pt x="10570" y="14798"/>
                    <a:pt x="9152" y="16182"/>
                    <a:pt x="7711" y="16182"/>
                  </a:cubicBezTo>
                  <a:cubicBezTo>
                    <a:pt x="7663" y="16182"/>
                    <a:pt x="7616" y="16180"/>
                    <a:pt x="7569" y="16177"/>
                  </a:cubicBezTo>
                  <a:cubicBezTo>
                    <a:pt x="6017" y="16082"/>
                    <a:pt x="5004" y="14531"/>
                    <a:pt x="5036" y="13105"/>
                  </a:cubicBezTo>
                  <a:cubicBezTo>
                    <a:pt x="5036" y="12063"/>
                    <a:pt x="5850" y="10829"/>
                    <a:pt x="6897" y="10829"/>
                  </a:cubicBezTo>
                  <a:close/>
                  <a:moveTo>
                    <a:pt x="10259" y="19792"/>
                  </a:moveTo>
                  <a:cubicBezTo>
                    <a:pt x="10649" y="19792"/>
                    <a:pt x="11044" y="19894"/>
                    <a:pt x="11401" y="20104"/>
                  </a:cubicBezTo>
                  <a:cubicBezTo>
                    <a:pt x="11520" y="20134"/>
                    <a:pt x="11443" y="20360"/>
                    <a:pt x="11301" y="20360"/>
                  </a:cubicBezTo>
                  <a:cubicBezTo>
                    <a:pt x="11293" y="20360"/>
                    <a:pt x="11284" y="20360"/>
                    <a:pt x="11274" y="20358"/>
                  </a:cubicBezTo>
                  <a:lnTo>
                    <a:pt x="11274" y="20358"/>
                  </a:lnTo>
                  <a:cubicBezTo>
                    <a:pt x="12034" y="20769"/>
                    <a:pt x="12478" y="21783"/>
                    <a:pt x="12193" y="22638"/>
                  </a:cubicBezTo>
                  <a:cubicBezTo>
                    <a:pt x="11915" y="23521"/>
                    <a:pt x="10975" y="24082"/>
                    <a:pt x="10060" y="24082"/>
                  </a:cubicBezTo>
                  <a:cubicBezTo>
                    <a:pt x="9826" y="24082"/>
                    <a:pt x="9593" y="24045"/>
                    <a:pt x="9374" y="23968"/>
                  </a:cubicBezTo>
                  <a:cubicBezTo>
                    <a:pt x="8266" y="23525"/>
                    <a:pt x="7791" y="22068"/>
                    <a:pt x="8329" y="20991"/>
                  </a:cubicBezTo>
                  <a:cubicBezTo>
                    <a:pt x="8710" y="20208"/>
                    <a:pt x="9474" y="19792"/>
                    <a:pt x="10259" y="19792"/>
                  </a:cubicBezTo>
                  <a:close/>
                  <a:moveTo>
                    <a:pt x="9019" y="28207"/>
                  </a:moveTo>
                  <a:cubicBezTo>
                    <a:pt x="10639" y="28207"/>
                    <a:pt x="12261" y="28548"/>
                    <a:pt x="13776" y="29225"/>
                  </a:cubicBezTo>
                  <a:cubicBezTo>
                    <a:pt x="13903" y="29257"/>
                    <a:pt x="13935" y="29383"/>
                    <a:pt x="13903" y="29478"/>
                  </a:cubicBezTo>
                  <a:cubicBezTo>
                    <a:pt x="14061" y="29478"/>
                    <a:pt x="14220" y="29573"/>
                    <a:pt x="14220" y="29763"/>
                  </a:cubicBezTo>
                  <a:cubicBezTo>
                    <a:pt x="14600" y="34799"/>
                    <a:pt x="15201" y="40119"/>
                    <a:pt x="14821" y="45123"/>
                  </a:cubicBezTo>
                  <a:cubicBezTo>
                    <a:pt x="14608" y="47708"/>
                    <a:pt x="13198" y="49884"/>
                    <a:pt x="10562" y="49884"/>
                  </a:cubicBezTo>
                  <a:cubicBezTo>
                    <a:pt x="10453" y="49884"/>
                    <a:pt x="10342" y="49881"/>
                    <a:pt x="10229" y="49873"/>
                  </a:cubicBezTo>
                  <a:cubicBezTo>
                    <a:pt x="7062" y="49683"/>
                    <a:pt x="4877" y="46579"/>
                    <a:pt x="4275" y="43729"/>
                  </a:cubicBezTo>
                  <a:cubicBezTo>
                    <a:pt x="3800" y="41512"/>
                    <a:pt x="3990" y="39106"/>
                    <a:pt x="4054" y="36857"/>
                  </a:cubicBezTo>
                  <a:cubicBezTo>
                    <a:pt x="4085" y="34355"/>
                    <a:pt x="4085" y="31822"/>
                    <a:pt x="4212" y="29320"/>
                  </a:cubicBezTo>
                  <a:cubicBezTo>
                    <a:pt x="4212" y="29251"/>
                    <a:pt x="4261" y="29199"/>
                    <a:pt x="4325" y="29199"/>
                  </a:cubicBezTo>
                  <a:cubicBezTo>
                    <a:pt x="4349" y="29199"/>
                    <a:pt x="4376" y="29207"/>
                    <a:pt x="4402" y="29225"/>
                  </a:cubicBezTo>
                  <a:cubicBezTo>
                    <a:pt x="4402" y="29225"/>
                    <a:pt x="4402" y="29162"/>
                    <a:pt x="4434" y="29162"/>
                  </a:cubicBezTo>
                  <a:cubicBezTo>
                    <a:pt x="5895" y="28524"/>
                    <a:pt x="7456" y="28207"/>
                    <a:pt x="9019" y="28207"/>
                  </a:cubicBezTo>
                  <a:close/>
                  <a:moveTo>
                    <a:pt x="4114" y="1"/>
                  </a:moveTo>
                  <a:cubicBezTo>
                    <a:pt x="3232" y="1"/>
                    <a:pt x="2378" y="188"/>
                    <a:pt x="1710" y="786"/>
                  </a:cubicBezTo>
                  <a:cubicBezTo>
                    <a:pt x="190" y="2148"/>
                    <a:pt x="665" y="4048"/>
                    <a:pt x="1964" y="5062"/>
                  </a:cubicBezTo>
                  <a:cubicBezTo>
                    <a:pt x="2003" y="4996"/>
                    <a:pt x="2065" y="4963"/>
                    <a:pt x="2123" y="4963"/>
                  </a:cubicBezTo>
                  <a:cubicBezTo>
                    <a:pt x="2205" y="4963"/>
                    <a:pt x="2280" y="5027"/>
                    <a:pt x="2280" y="5157"/>
                  </a:cubicBezTo>
                  <a:lnTo>
                    <a:pt x="2280" y="5315"/>
                  </a:lnTo>
                  <a:cubicBezTo>
                    <a:pt x="2534" y="5473"/>
                    <a:pt x="2819" y="5600"/>
                    <a:pt x="3135" y="5663"/>
                  </a:cubicBezTo>
                  <a:cubicBezTo>
                    <a:pt x="3325" y="5695"/>
                    <a:pt x="3294" y="6012"/>
                    <a:pt x="3072" y="6012"/>
                  </a:cubicBezTo>
                  <a:cubicBezTo>
                    <a:pt x="2850" y="5980"/>
                    <a:pt x="2597" y="5948"/>
                    <a:pt x="2375" y="5853"/>
                  </a:cubicBezTo>
                  <a:lnTo>
                    <a:pt x="2375" y="5853"/>
                  </a:lnTo>
                  <a:cubicBezTo>
                    <a:pt x="3135" y="13739"/>
                    <a:pt x="3040" y="21941"/>
                    <a:pt x="2850" y="29827"/>
                  </a:cubicBezTo>
                  <a:cubicBezTo>
                    <a:pt x="2692" y="36192"/>
                    <a:pt x="0" y="49493"/>
                    <a:pt x="8709" y="51710"/>
                  </a:cubicBezTo>
                  <a:cubicBezTo>
                    <a:pt x="9214" y="51843"/>
                    <a:pt x="9748" y="51911"/>
                    <a:pt x="10286" y="51911"/>
                  </a:cubicBezTo>
                  <a:cubicBezTo>
                    <a:pt x="11674" y="51911"/>
                    <a:pt x="13089" y="51456"/>
                    <a:pt x="14093" y="50475"/>
                  </a:cubicBezTo>
                  <a:cubicBezTo>
                    <a:pt x="15866" y="48733"/>
                    <a:pt x="15676" y="45978"/>
                    <a:pt x="15645" y="43666"/>
                  </a:cubicBezTo>
                  <a:cubicBezTo>
                    <a:pt x="15581" y="39422"/>
                    <a:pt x="15550" y="35242"/>
                    <a:pt x="15518" y="31030"/>
                  </a:cubicBezTo>
                  <a:cubicBezTo>
                    <a:pt x="15391" y="22955"/>
                    <a:pt x="15328" y="14847"/>
                    <a:pt x="15233" y="6740"/>
                  </a:cubicBezTo>
                  <a:cubicBezTo>
                    <a:pt x="15233" y="6672"/>
                    <a:pt x="15261" y="6604"/>
                    <a:pt x="15296" y="6550"/>
                  </a:cubicBezTo>
                  <a:lnTo>
                    <a:pt x="15296" y="6550"/>
                  </a:lnTo>
                  <a:cubicBezTo>
                    <a:pt x="15269" y="6558"/>
                    <a:pt x="15243" y="6562"/>
                    <a:pt x="15218" y="6562"/>
                  </a:cubicBezTo>
                  <a:cubicBezTo>
                    <a:pt x="14946" y="6562"/>
                    <a:pt x="14782" y="6125"/>
                    <a:pt x="15043" y="5980"/>
                  </a:cubicBezTo>
                  <a:cubicBezTo>
                    <a:pt x="16405" y="5220"/>
                    <a:pt x="17038" y="3763"/>
                    <a:pt x="16721" y="2275"/>
                  </a:cubicBezTo>
                  <a:cubicBezTo>
                    <a:pt x="16364" y="577"/>
                    <a:pt x="14886" y="84"/>
                    <a:pt x="13342" y="84"/>
                  </a:cubicBezTo>
                  <a:cubicBezTo>
                    <a:pt x="13244" y="84"/>
                    <a:pt x="13146" y="86"/>
                    <a:pt x="13048" y="90"/>
                  </a:cubicBezTo>
                  <a:cubicBezTo>
                    <a:pt x="10799" y="185"/>
                    <a:pt x="8582" y="501"/>
                    <a:pt x="6334" y="501"/>
                  </a:cubicBezTo>
                  <a:cubicBezTo>
                    <a:pt x="6207" y="501"/>
                    <a:pt x="6144" y="311"/>
                    <a:pt x="6207" y="248"/>
                  </a:cubicBezTo>
                  <a:cubicBezTo>
                    <a:pt x="5545" y="121"/>
                    <a:pt x="4821" y="1"/>
                    <a:pt x="4114"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5" name="Google Shape;2765;p19"/>
            <p:cNvSpPr/>
            <p:nvPr/>
          </p:nvSpPr>
          <p:spPr>
            <a:xfrm>
              <a:off x="4151561" y="4565327"/>
              <a:ext cx="368858" cy="697564"/>
            </a:xfrm>
            <a:custGeom>
              <a:avLst/>
              <a:gdLst/>
              <a:ahLst/>
              <a:cxnLst/>
              <a:rect l="l" t="t" r="r" b="b"/>
              <a:pathLst>
                <a:path w="11465" h="21682" extrusionOk="0">
                  <a:moveTo>
                    <a:pt x="5106" y="691"/>
                  </a:moveTo>
                  <a:cubicBezTo>
                    <a:pt x="6659" y="691"/>
                    <a:pt x="8200" y="977"/>
                    <a:pt x="9786" y="1561"/>
                  </a:cubicBezTo>
                  <a:lnTo>
                    <a:pt x="9881" y="1561"/>
                  </a:lnTo>
                  <a:lnTo>
                    <a:pt x="9881" y="1592"/>
                  </a:lnTo>
                  <a:cubicBezTo>
                    <a:pt x="10166" y="4949"/>
                    <a:pt x="10356" y="8274"/>
                    <a:pt x="10451" y="11663"/>
                  </a:cubicBezTo>
                  <a:cubicBezTo>
                    <a:pt x="10510" y="14701"/>
                    <a:pt x="11228" y="21146"/>
                    <a:pt x="6925" y="21146"/>
                  </a:cubicBezTo>
                  <a:cubicBezTo>
                    <a:pt x="6608" y="21146"/>
                    <a:pt x="6264" y="21111"/>
                    <a:pt x="5891" y="21037"/>
                  </a:cubicBezTo>
                  <a:cubicBezTo>
                    <a:pt x="1615" y="20150"/>
                    <a:pt x="823" y="15305"/>
                    <a:pt x="823" y="11726"/>
                  </a:cubicBezTo>
                  <a:cubicBezTo>
                    <a:pt x="760" y="8274"/>
                    <a:pt x="855" y="4823"/>
                    <a:pt x="697" y="1371"/>
                  </a:cubicBezTo>
                  <a:lnTo>
                    <a:pt x="855" y="1371"/>
                  </a:lnTo>
                  <a:cubicBezTo>
                    <a:pt x="2308" y="921"/>
                    <a:pt x="3712" y="691"/>
                    <a:pt x="5106" y="691"/>
                  </a:cubicBezTo>
                  <a:close/>
                  <a:moveTo>
                    <a:pt x="5234" y="1"/>
                  </a:moveTo>
                  <a:cubicBezTo>
                    <a:pt x="3659" y="1"/>
                    <a:pt x="2088" y="318"/>
                    <a:pt x="633" y="959"/>
                  </a:cubicBezTo>
                  <a:lnTo>
                    <a:pt x="570" y="991"/>
                  </a:lnTo>
                  <a:cubicBezTo>
                    <a:pt x="555" y="983"/>
                    <a:pt x="537" y="979"/>
                    <a:pt x="517" y="979"/>
                  </a:cubicBezTo>
                  <a:cubicBezTo>
                    <a:pt x="454" y="979"/>
                    <a:pt x="380" y="1021"/>
                    <a:pt x="380" y="1117"/>
                  </a:cubicBezTo>
                  <a:cubicBezTo>
                    <a:pt x="222" y="3619"/>
                    <a:pt x="253" y="6153"/>
                    <a:pt x="222" y="8654"/>
                  </a:cubicBezTo>
                  <a:cubicBezTo>
                    <a:pt x="222" y="10903"/>
                    <a:pt x="0" y="13310"/>
                    <a:pt x="475" y="15527"/>
                  </a:cubicBezTo>
                  <a:cubicBezTo>
                    <a:pt x="1045" y="18377"/>
                    <a:pt x="3262" y="21480"/>
                    <a:pt x="6397" y="21670"/>
                  </a:cubicBezTo>
                  <a:cubicBezTo>
                    <a:pt x="6514" y="21678"/>
                    <a:pt x="6628" y="21682"/>
                    <a:pt x="6741" y="21682"/>
                  </a:cubicBezTo>
                  <a:cubicBezTo>
                    <a:pt x="9461" y="21682"/>
                    <a:pt x="10871" y="19507"/>
                    <a:pt x="11084" y="16952"/>
                  </a:cubicBezTo>
                  <a:cubicBezTo>
                    <a:pt x="11464" y="11916"/>
                    <a:pt x="10863" y="6628"/>
                    <a:pt x="10483" y="1592"/>
                  </a:cubicBezTo>
                  <a:cubicBezTo>
                    <a:pt x="10483" y="1402"/>
                    <a:pt x="10324" y="1307"/>
                    <a:pt x="10071" y="1276"/>
                  </a:cubicBezTo>
                  <a:cubicBezTo>
                    <a:pt x="10134" y="1149"/>
                    <a:pt x="10071" y="1054"/>
                    <a:pt x="9976" y="991"/>
                  </a:cubicBezTo>
                  <a:cubicBezTo>
                    <a:pt x="8469" y="333"/>
                    <a:pt x="6849" y="1"/>
                    <a:pt x="5234"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6" name="Google Shape;2766;p19"/>
            <p:cNvSpPr/>
            <p:nvPr/>
          </p:nvSpPr>
          <p:spPr>
            <a:xfrm>
              <a:off x="4173952" y="4588588"/>
              <a:ext cx="338841" cy="657091"/>
            </a:xfrm>
            <a:custGeom>
              <a:avLst/>
              <a:gdLst/>
              <a:ahLst/>
              <a:cxnLst/>
              <a:rect l="l" t="t" r="r" b="b"/>
              <a:pathLst>
                <a:path w="10532" h="20424" extrusionOk="0">
                  <a:moveTo>
                    <a:pt x="3074" y="16112"/>
                  </a:moveTo>
                  <a:cubicBezTo>
                    <a:pt x="3112" y="16112"/>
                    <a:pt x="3149" y="16127"/>
                    <a:pt x="3168" y="16165"/>
                  </a:cubicBezTo>
                  <a:cubicBezTo>
                    <a:pt x="3833" y="17179"/>
                    <a:pt x="4751" y="17812"/>
                    <a:pt x="5955" y="18097"/>
                  </a:cubicBezTo>
                  <a:cubicBezTo>
                    <a:pt x="6184" y="18126"/>
                    <a:pt x="6128" y="18491"/>
                    <a:pt x="5905" y="18491"/>
                  </a:cubicBezTo>
                  <a:cubicBezTo>
                    <a:pt x="5881" y="18491"/>
                    <a:pt x="5855" y="18486"/>
                    <a:pt x="5828" y="18477"/>
                  </a:cubicBezTo>
                  <a:cubicBezTo>
                    <a:pt x="4624" y="18161"/>
                    <a:pt x="3516" y="17369"/>
                    <a:pt x="2946" y="16260"/>
                  </a:cubicBezTo>
                  <a:cubicBezTo>
                    <a:pt x="2880" y="16194"/>
                    <a:pt x="2983" y="16112"/>
                    <a:pt x="3074" y="16112"/>
                  </a:cubicBezTo>
                  <a:close/>
                  <a:moveTo>
                    <a:pt x="1685" y="15683"/>
                  </a:moveTo>
                  <a:cubicBezTo>
                    <a:pt x="1724" y="15683"/>
                    <a:pt x="1762" y="15703"/>
                    <a:pt x="1774" y="15754"/>
                  </a:cubicBezTo>
                  <a:cubicBezTo>
                    <a:pt x="2344" y="17179"/>
                    <a:pt x="3326" y="18097"/>
                    <a:pt x="4751" y="18699"/>
                  </a:cubicBezTo>
                  <a:cubicBezTo>
                    <a:pt x="4931" y="18759"/>
                    <a:pt x="4912" y="19018"/>
                    <a:pt x="4721" y="19018"/>
                  </a:cubicBezTo>
                  <a:cubicBezTo>
                    <a:pt x="4711" y="19018"/>
                    <a:pt x="4699" y="19017"/>
                    <a:pt x="4688" y="19016"/>
                  </a:cubicBezTo>
                  <a:cubicBezTo>
                    <a:pt x="3168" y="18604"/>
                    <a:pt x="1933" y="17242"/>
                    <a:pt x="1584" y="15785"/>
                  </a:cubicBezTo>
                  <a:cubicBezTo>
                    <a:pt x="1565" y="15728"/>
                    <a:pt x="1626" y="15683"/>
                    <a:pt x="1685" y="15683"/>
                  </a:cubicBezTo>
                  <a:close/>
                  <a:moveTo>
                    <a:pt x="4437" y="0"/>
                  </a:moveTo>
                  <a:cubicBezTo>
                    <a:pt x="3039" y="0"/>
                    <a:pt x="1627" y="230"/>
                    <a:pt x="159" y="679"/>
                  </a:cubicBezTo>
                  <a:cubicBezTo>
                    <a:pt x="127" y="695"/>
                    <a:pt x="96" y="703"/>
                    <a:pt x="68" y="703"/>
                  </a:cubicBezTo>
                  <a:cubicBezTo>
                    <a:pt x="40" y="703"/>
                    <a:pt x="17" y="695"/>
                    <a:pt x="1" y="679"/>
                  </a:cubicBezTo>
                  <a:lnTo>
                    <a:pt x="1" y="679"/>
                  </a:lnTo>
                  <a:cubicBezTo>
                    <a:pt x="159" y="4131"/>
                    <a:pt x="96" y="7615"/>
                    <a:pt x="127" y="11035"/>
                  </a:cubicBezTo>
                  <a:cubicBezTo>
                    <a:pt x="127" y="14582"/>
                    <a:pt x="919" y="19427"/>
                    <a:pt x="5195" y="20314"/>
                  </a:cubicBezTo>
                  <a:cubicBezTo>
                    <a:pt x="5571" y="20388"/>
                    <a:pt x="5918" y="20424"/>
                    <a:pt x="6237" y="20424"/>
                  </a:cubicBezTo>
                  <a:cubicBezTo>
                    <a:pt x="10531" y="20424"/>
                    <a:pt x="9814" y="14035"/>
                    <a:pt x="9755" y="10940"/>
                  </a:cubicBezTo>
                  <a:cubicBezTo>
                    <a:pt x="9628" y="7551"/>
                    <a:pt x="9438" y="4226"/>
                    <a:pt x="9185" y="901"/>
                  </a:cubicBezTo>
                  <a:lnTo>
                    <a:pt x="9185" y="869"/>
                  </a:lnTo>
                  <a:lnTo>
                    <a:pt x="9121" y="869"/>
                  </a:lnTo>
                  <a:cubicBezTo>
                    <a:pt x="7536" y="285"/>
                    <a:pt x="5995" y="0"/>
                    <a:pt x="4437"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7" name="Google Shape;2767;p19"/>
            <p:cNvSpPr/>
            <p:nvPr/>
          </p:nvSpPr>
          <p:spPr>
            <a:xfrm>
              <a:off x="4127142" y="3739692"/>
              <a:ext cx="362777" cy="52087"/>
            </a:xfrm>
            <a:custGeom>
              <a:avLst/>
              <a:gdLst/>
              <a:ahLst/>
              <a:cxnLst/>
              <a:rect l="l" t="t" r="r" b="b"/>
              <a:pathLst>
                <a:path w="11276" h="1619" extrusionOk="0">
                  <a:moveTo>
                    <a:pt x="333" y="1"/>
                  </a:moveTo>
                  <a:cubicBezTo>
                    <a:pt x="47" y="1"/>
                    <a:pt x="0" y="442"/>
                    <a:pt x="284" y="527"/>
                  </a:cubicBezTo>
                  <a:cubicBezTo>
                    <a:pt x="2051" y="1244"/>
                    <a:pt x="3959" y="1618"/>
                    <a:pt x="5868" y="1618"/>
                  </a:cubicBezTo>
                  <a:cubicBezTo>
                    <a:pt x="7586" y="1618"/>
                    <a:pt x="9305" y="1315"/>
                    <a:pt x="10925" y="685"/>
                  </a:cubicBezTo>
                  <a:cubicBezTo>
                    <a:pt x="11276" y="539"/>
                    <a:pt x="11168" y="41"/>
                    <a:pt x="10849" y="41"/>
                  </a:cubicBezTo>
                  <a:cubicBezTo>
                    <a:pt x="10823" y="41"/>
                    <a:pt x="10795" y="45"/>
                    <a:pt x="10767" y="52"/>
                  </a:cubicBezTo>
                  <a:cubicBezTo>
                    <a:pt x="9006" y="570"/>
                    <a:pt x="7316" y="832"/>
                    <a:pt x="5631" y="832"/>
                  </a:cubicBezTo>
                  <a:cubicBezTo>
                    <a:pt x="3920" y="832"/>
                    <a:pt x="2213" y="562"/>
                    <a:pt x="442" y="20"/>
                  </a:cubicBezTo>
                  <a:cubicBezTo>
                    <a:pt x="403" y="7"/>
                    <a:pt x="366" y="1"/>
                    <a:pt x="333"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8" name="Google Shape;2768;p19"/>
            <p:cNvSpPr/>
            <p:nvPr/>
          </p:nvSpPr>
          <p:spPr>
            <a:xfrm>
              <a:off x="4266641" y="5106303"/>
              <a:ext cx="106201" cy="77214"/>
            </a:xfrm>
            <a:custGeom>
              <a:avLst/>
              <a:gdLst/>
              <a:ahLst/>
              <a:cxnLst/>
              <a:rect l="l" t="t" r="r" b="b"/>
              <a:pathLst>
                <a:path w="3301" h="2400" extrusionOk="0">
                  <a:moveTo>
                    <a:pt x="155" y="1"/>
                  </a:moveTo>
                  <a:cubicBezTo>
                    <a:pt x="67" y="1"/>
                    <a:pt x="1" y="93"/>
                    <a:pt x="65" y="200"/>
                  </a:cubicBezTo>
                  <a:cubicBezTo>
                    <a:pt x="635" y="1277"/>
                    <a:pt x="1712" y="2069"/>
                    <a:pt x="2947" y="2385"/>
                  </a:cubicBezTo>
                  <a:cubicBezTo>
                    <a:pt x="2976" y="2395"/>
                    <a:pt x="3003" y="2399"/>
                    <a:pt x="3028" y="2399"/>
                  </a:cubicBezTo>
                  <a:cubicBezTo>
                    <a:pt x="3248" y="2399"/>
                    <a:pt x="3301" y="2062"/>
                    <a:pt x="3074" y="2005"/>
                  </a:cubicBezTo>
                  <a:cubicBezTo>
                    <a:pt x="1870" y="1720"/>
                    <a:pt x="952" y="1055"/>
                    <a:pt x="287" y="73"/>
                  </a:cubicBezTo>
                  <a:cubicBezTo>
                    <a:pt x="246" y="22"/>
                    <a:pt x="198" y="1"/>
                    <a:pt x="155"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9" name="Google Shape;2769;p19"/>
            <p:cNvSpPr/>
            <p:nvPr/>
          </p:nvSpPr>
          <p:spPr>
            <a:xfrm>
              <a:off x="4224302" y="5091375"/>
              <a:ext cx="107842" cy="107520"/>
            </a:xfrm>
            <a:custGeom>
              <a:avLst/>
              <a:gdLst/>
              <a:ahLst/>
              <a:cxnLst/>
              <a:rect l="l" t="t" r="r" b="b"/>
              <a:pathLst>
                <a:path w="3352" h="3342" extrusionOk="0">
                  <a:moveTo>
                    <a:pt x="114" y="0"/>
                  </a:moveTo>
                  <a:cubicBezTo>
                    <a:pt x="57" y="0"/>
                    <a:pt x="1" y="52"/>
                    <a:pt x="19" y="126"/>
                  </a:cubicBezTo>
                  <a:cubicBezTo>
                    <a:pt x="368" y="1614"/>
                    <a:pt x="1634" y="2944"/>
                    <a:pt x="3123" y="3324"/>
                  </a:cubicBezTo>
                  <a:cubicBezTo>
                    <a:pt x="3147" y="3336"/>
                    <a:pt x="3169" y="3342"/>
                    <a:pt x="3189" y="3342"/>
                  </a:cubicBezTo>
                  <a:cubicBezTo>
                    <a:pt x="3325" y="3342"/>
                    <a:pt x="3352" y="3090"/>
                    <a:pt x="3186" y="3008"/>
                  </a:cubicBezTo>
                  <a:cubicBezTo>
                    <a:pt x="1761" y="2438"/>
                    <a:pt x="779" y="1551"/>
                    <a:pt x="209" y="94"/>
                  </a:cubicBezTo>
                  <a:cubicBezTo>
                    <a:pt x="196" y="27"/>
                    <a:pt x="155" y="0"/>
                    <a:pt x="114"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0" name="Google Shape;2770;p19"/>
            <p:cNvSpPr/>
            <p:nvPr/>
          </p:nvSpPr>
          <p:spPr>
            <a:xfrm>
              <a:off x="4170124" y="4010550"/>
              <a:ext cx="181163" cy="147768"/>
            </a:xfrm>
            <a:custGeom>
              <a:avLst/>
              <a:gdLst/>
              <a:ahLst/>
              <a:cxnLst/>
              <a:rect l="l" t="t" r="r" b="b"/>
              <a:pathLst>
                <a:path w="5631" h="4593" extrusionOk="0">
                  <a:moveTo>
                    <a:pt x="3336" y="651"/>
                  </a:moveTo>
                  <a:cubicBezTo>
                    <a:pt x="3934" y="651"/>
                    <a:pt x="4528" y="1049"/>
                    <a:pt x="4743" y="1608"/>
                  </a:cubicBezTo>
                  <a:cubicBezTo>
                    <a:pt x="4802" y="1765"/>
                    <a:pt x="4667" y="1873"/>
                    <a:pt x="4541" y="1873"/>
                  </a:cubicBezTo>
                  <a:cubicBezTo>
                    <a:pt x="4463" y="1873"/>
                    <a:pt x="4388" y="1832"/>
                    <a:pt x="4363" y="1735"/>
                  </a:cubicBezTo>
                  <a:cubicBezTo>
                    <a:pt x="4191" y="1304"/>
                    <a:pt x="3754" y="1078"/>
                    <a:pt x="3303" y="1078"/>
                  </a:cubicBezTo>
                  <a:cubicBezTo>
                    <a:pt x="3091" y="1078"/>
                    <a:pt x="2877" y="1127"/>
                    <a:pt x="2685" y="1228"/>
                  </a:cubicBezTo>
                  <a:cubicBezTo>
                    <a:pt x="2666" y="1236"/>
                    <a:pt x="2647" y="1240"/>
                    <a:pt x="2628" y="1240"/>
                  </a:cubicBezTo>
                  <a:cubicBezTo>
                    <a:pt x="2493" y="1240"/>
                    <a:pt x="2387" y="1055"/>
                    <a:pt x="2527" y="943"/>
                  </a:cubicBezTo>
                  <a:cubicBezTo>
                    <a:pt x="2771" y="740"/>
                    <a:pt x="3054" y="651"/>
                    <a:pt x="3336" y="651"/>
                  </a:cubicBezTo>
                  <a:close/>
                  <a:moveTo>
                    <a:pt x="3148" y="1"/>
                  </a:moveTo>
                  <a:cubicBezTo>
                    <a:pt x="1515" y="1"/>
                    <a:pt x="1" y="1442"/>
                    <a:pt x="1038" y="3287"/>
                  </a:cubicBezTo>
                  <a:cubicBezTo>
                    <a:pt x="1465" y="4051"/>
                    <a:pt x="2260" y="4592"/>
                    <a:pt x="3093" y="4592"/>
                  </a:cubicBezTo>
                  <a:cubicBezTo>
                    <a:pt x="3433" y="4592"/>
                    <a:pt x="3780" y="4502"/>
                    <a:pt x="4110" y="4300"/>
                  </a:cubicBezTo>
                  <a:cubicBezTo>
                    <a:pt x="5377" y="3572"/>
                    <a:pt x="5630" y="2020"/>
                    <a:pt x="5155" y="753"/>
                  </a:cubicBezTo>
                  <a:lnTo>
                    <a:pt x="5155" y="722"/>
                  </a:lnTo>
                  <a:cubicBezTo>
                    <a:pt x="5130" y="730"/>
                    <a:pt x="5107" y="734"/>
                    <a:pt x="5084" y="734"/>
                  </a:cubicBezTo>
                  <a:cubicBezTo>
                    <a:pt x="5024" y="734"/>
                    <a:pt x="4971" y="705"/>
                    <a:pt x="4902" y="658"/>
                  </a:cubicBezTo>
                  <a:cubicBezTo>
                    <a:pt x="4385" y="202"/>
                    <a:pt x="3758" y="1"/>
                    <a:pt x="3148"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1" name="Google Shape;2771;p19"/>
            <p:cNvSpPr/>
            <p:nvPr/>
          </p:nvSpPr>
          <p:spPr>
            <a:xfrm>
              <a:off x="4163786" y="3987482"/>
              <a:ext cx="202783" cy="190493"/>
            </a:xfrm>
            <a:custGeom>
              <a:avLst/>
              <a:gdLst/>
              <a:ahLst/>
              <a:cxnLst/>
              <a:rect l="l" t="t" r="r" b="b"/>
              <a:pathLst>
                <a:path w="6303" h="5921" extrusionOk="0">
                  <a:moveTo>
                    <a:pt x="3381" y="737"/>
                  </a:moveTo>
                  <a:cubicBezTo>
                    <a:pt x="3957" y="737"/>
                    <a:pt x="4555" y="923"/>
                    <a:pt x="5067" y="1375"/>
                  </a:cubicBezTo>
                  <a:cubicBezTo>
                    <a:pt x="5099" y="1439"/>
                    <a:pt x="5194" y="1470"/>
                    <a:pt x="5257" y="1470"/>
                  </a:cubicBezTo>
                  <a:cubicBezTo>
                    <a:pt x="5732" y="2610"/>
                    <a:pt x="5637" y="4194"/>
                    <a:pt x="4307" y="4986"/>
                  </a:cubicBezTo>
                  <a:cubicBezTo>
                    <a:pt x="4042" y="5169"/>
                    <a:pt x="3725" y="5260"/>
                    <a:pt x="3398" y="5260"/>
                  </a:cubicBezTo>
                  <a:cubicBezTo>
                    <a:pt x="3216" y="5260"/>
                    <a:pt x="3031" y="5232"/>
                    <a:pt x="2850" y="5176"/>
                  </a:cubicBezTo>
                  <a:cubicBezTo>
                    <a:pt x="2217" y="5017"/>
                    <a:pt x="1615" y="4542"/>
                    <a:pt x="1299" y="3972"/>
                  </a:cubicBezTo>
                  <a:cubicBezTo>
                    <a:pt x="760" y="2959"/>
                    <a:pt x="919" y="1977"/>
                    <a:pt x="1710" y="1312"/>
                  </a:cubicBezTo>
                  <a:cubicBezTo>
                    <a:pt x="2142" y="963"/>
                    <a:pt x="2748" y="737"/>
                    <a:pt x="3381" y="737"/>
                  </a:cubicBezTo>
                  <a:close/>
                  <a:moveTo>
                    <a:pt x="3428" y="1"/>
                  </a:moveTo>
                  <a:cubicBezTo>
                    <a:pt x="2790" y="1"/>
                    <a:pt x="2150" y="188"/>
                    <a:pt x="1615" y="520"/>
                  </a:cubicBezTo>
                  <a:cubicBezTo>
                    <a:pt x="348" y="1312"/>
                    <a:pt x="0" y="2927"/>
                    <a:pt x="792" y="4321"/>
                  </a:cubicBezTo>
                  <a:cubicBezTo>
                    <a:pt x="919" y="4511"/>
                    <a:pt x="1077" y="4701"/>
                    <a:pt x="1235" y="4922"/>
                  </a:cubicBezTo>
                  <a:cubicBezTo>
                    <a:pt x="1781" y="5512"/>
                    <a:pt x="2568" y="5921"/>
                    <a:pt x="3398" y="5921"/>
                  </a:cubicBezTo>
                  <a:cubicBezTo>
                    <a:pt x="3772" y="5921"/>
                    <a:pt x="4155" y="5838"/>
                    <a:pt x="4529" y="5651"/>
                  </a:cubicBezTo>
                  <a:cubicBezTo>
                    <a:pt x="5257" y="5271"/>
                    <a:pt x="5891" y="4384"/>
                    <a:pt x="6144" y="3402"/>
                  </a:cubicBezTo>
                  <a:cubicBezTo>
                    <a:pt x="6302" y="2610"/>
                    <a:pt x="6144" y="1850"/>
                    <a:pt x="5669" y="1312"/>
                  </a:cubicBezTo>
                  <a:lnTo>
                    <a:pt x="5637" y="1280"/>
                  </a:lnTo>
                  <a:cubicBezTo>
                    <a:pt x="5669" y="1185"/>
                    <a:pt x="5637" y="1059"/>
                    <a:pt x="5574" y="995"/>
                  </a:cubicBezTo>
                  <a:cubicBezTo>
                    <a:pt x="5542" y="964"/>
                    <a:pt x="5511" y="900"/>
                    <a:pt x="5511" y="869"/>
                  </a:cubicBezTo>
                  <a:cubicBezTo>
                    <a:pt x="4942" y="266"/>
                    <a:pt x="4187" y="1"/>
                    <a:pt x="342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2" name="Google Shape;2772;p19"/>
            <p:cNvSpPr/>
            <p:nvPr/>
          </p:nvSpPr>
          <p:spPr>
            <a:xfrm>
              <a:off x="4246308" y="4030400"/>
              <a:ext cx="79498" cy="42886"/>
            </a:xfrm>
            <a:custGeom>
              <a:avLst/>
              <a:gdLst/>
              <a:ahLst/>
              <a:cxnLst/>
              <a:rect l="l" t="t" r="r" b="b"/>
              <a:pathLst>
                <a:path w="2471" h="1333" extrusionOk="0">
                  <a:moveTo>
                    <a:pt x="987" y="0"/>
                  </a:moveTo>
                  <a:cubicBezTo>
                    <a:pt x="675" y="0"/>
                    <a:pt x="376" y="91"/>
                    <a:pt x="127" y="295"/>
                  </a:cubicBezTo>
                  <a:cubicBezTo>
                    <a:pt x="0" y="358"/>
                    <a:pt x="64" y="485"/>
                    <a:pt x="95" y="580"/>
                  </a:cubicBezTo>
                  <a:lnTo>
                    <a:pt x="127" y="611"/>
                  </a:lnTo>
                  <a:cubicBezTo>
                    <a:pt x="149" y="634"/>
                    <a:pt x="219" y="656"/>
                    <a:pt x="281" y="656"/>
                  </a:cubicBezTo>
                  <a:cubicBezTo>
                    <a:pt x="306" y="656"/>
                    <a:pt x="330" y="652"/>
                    <a:pt x="349" y="643"/>
                  </a:cubicBezTo>
                  <a:cubicBezTo>
                    <a:pt x="515" y="551"/>
                    <a:pt x="724" y="502"/>
                    <a:pt x="932" y="502"/>
                  </a:cubicBezTo>
                  <a:cubicBezTo>
                    <a:pt x="1081" y="502"/>
                    <a:pt x="1230" y="527"/>
                    <a:pt x="1362" y="580"/>
                  </a:cubicBezTo>
                  <a:cubicBezTo>
                    <a:pt x="1647" y="675"/>
                    <a:pt x="1869" y="896"/>
                    <a:pt x="1932" y="1150"/>
                  </a:cubicBezTo>
                  <a:cubicBezTo>
                    <a:pt x="2003" y="1267"/>
                    <a:pt x="2108" y="1332"/>
                    <a:pt x="2209" y="1332"/>
                  </a:cubicBezTo>
                  <a:cubicBezTo>
                    <a:pt x="2245" y="1332"/>
                    <a:pt x="2279" y="1324"/>
                    <a:pt x="2312" y="1308"/>
                  </a:cubicBezTo>
                  <a:cubicBezTo>
                    <a:pt x="2344" y="1308"/>
                    <a:pt x="2344" y="1276"/>
                    <a:pt x="2375" y="1276"/>
                  </a:cubicBezTo>
                  <a:cubicBezTo>
                    <a:pt x="2439" y="1213"/>
                    <a:pt x="2470" y="1118"/>
                    <a:pt x="2439" y="991"/>
                  </a:cubicBezTo>
                  <a:cubicBezTo>
                    <a:pt x="2249" y="580"/>
                    <a:pt x="1837" y="168"/>
                    <a:pt x="1362" y="41"/>
                  </a:cubicBezTo>
                  <a:cubicBezTo>
                    <a:pt x="1236" y="14"/>
                    <a:pt x="1110" y="0"/>
                    <a:pt x="987"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3" name="Google Shape;2773;p19"/>
            <p:cNvSpPr/>
            <p:nvPr/>
          </p:nvSpPr>
          <p:spPr>
            <a:xfrm>
              <a:off x="4323006" y="3428361"/>
              <a:ext cx="181099" cy="147575"/>
            </a:xfrm>
            <a:custGeom>
              <a:avLst/>
              <a:gdLst/>
              <a:ahLst/>
              <a:cxnLst/>
              <a:rect l="l" t="t" r="r" b="b"/>
              <a:pathLst>
                <a:path w="5629" h="4587" extrusionOk="0">
                  <a:moveTo>
                    <a:pt x="3335" y="664"/>
                  </a:moveTo>
                  <a:cubicBezTo>
                    <a:pt x="3932" y="664"/>
                    <a:pt x="4527" y="1062"/>
                    <a:pt x="4742" y="1622"/>
                  </a:cubicBezTo>
                  <a:cubicBezTo>
                    <a:pt x="4800" y="1777"/>
                    <a:pt x="4668" y="1872"/>
                    <a:pt x="4543" y="1872"/>
                  </a:cubicBezTo>
                  <a:cubicBezTo>
                    <a:pt x="4463" y="1872"/>
                    <a:pt x="4386" y="1834"/>
                    <a:pt x="4362" y="1748"/>
                  </a:cubicBezTo>
                  <a:cubicBezTo>
                    <a:pt x="4190" y="1318"/>
                    <a:pt x="3754" y="1063"/>
                    <a:pt x="3304" y="1063"/>
                  </a:cubicBezTo>
                  <a:cubicBezTo>
                    <a:pt x="3092" y="1063"/>
                    <a:pt x="2876" y="1120"/>
                    <a:pt x="2683" y="1241"/>
                  </a:cubicBezTo>
                  <a:cubicBezTo>
                    <a:pt x="2664" y="1249"/>
                    <a:pt x="2645" y="1253"/>
                    <a:pt x="2627" y="1253"/>
                  </a:cubicBezTo>
                  <a:cubicBezTo>
                    <a:pt x="2491" y="1253"/>
                    <a:pt x="2386" y="1068"/>
                    <a:pt x="2525" y="956"/>
                  </a:cubicBezTo>
                  <a:cubicBezTo>
                    <a:pt x="2769" y="753"/>
                    <a:pt x="3052" y="664"/>
                    <a:pt x="3335" y="664"/>
                  </a:cubicBezTo>
                  <a:close/>
                  <a:moveTo>
                    <a:pt x="3141" y="0"/>
                  </a:moveTo>
                  <a:cubicBezTo>
                    <a:pt x="1510" y="0"/>
                    <a:pt x="0" y="1457"/>
                    <a:pt x="1037" y="3300"/>
                  </a:cubicBezTo>
                  <a:cubicBezTo>
                    <a:pt x="1468" y="4049"/>
                    <a:pt x="2273" y="4586"/>
                    <a:pt x="3114" y="4586"/>
                  </a:cubicBezTo>
                  <a:cubicBezTo>
                    <a:pt x="3447" y="4586"/>
                    <a:pt x="3785" y="4502"/>
                    <a:pt x="4108" y="4313"/>
                  </a:cubicBezTo>
                  <a:cubicBezTo>
                    <a:pt x="5375" y="3553"/>
                    <a:pt x="5629" y="2033"/>
                    <a:pt x="5154" y="766"/>
                  </a:cubicBezTo>
                  <a:lnTo>
                    <a:pt x="5154" y="735"/>
                  </a:lnTo>
                  <a:cubicBezTo>
                    <a:pt x="5128" y="743"/>
                    <a:pt x="5105" y="747"/>
                    <a:pt x="5083" y="747"/>
                  </a:cubicBezTo>
                  <a:cubicBezTo>
                    <a:pt x="5022" y="747"/>
                    <a:pt x="4970" y="718"/>
                    <a:pt x="4900" y="671"/>
                  </a:cubicBezTo>
                  <a:cubicBezTo>
                    <a:pt x="4382" y="205"/>
                    <a:pt x="3753" y="0"/>
                    <a:pt x="3141" y="0"/>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4" name="Google Shape;2774;p19"/>
            <p:cNvSpPr/>
            <p:nvPr/>
          </p:nvSpPr>
          <p:spPr>
            <a:xfrm>
              <a:off x="4316604" y="3405712"/>
              <a:ext cx="202783" cy="190461"/>
            </a:xfrm>
            <a:custGeom>
              <a:avLst/>
              <a:gdLst/>
              <a:ahLst/>
              <a:cxnLst/>
              <a:rect l="l" t="t" r="r" b="b"/>
              <a:pathLst>
                <a:path w="6303" h="5920" extrusionOk="0">
                  <a:moveTo>
                    <a:pt x="3382" y="737"/>
                  </a:moveTo>
                  <a:cubicBezTo>
                    <a:pt x="3957" y="737"/>
                    <a:pt x="4555" y="923"/>
                    <a:pt x="5068" y="1375"/>
                  </a:cubicBezTo>
                  <a:cubicBezTo>
                    <a:pt x="5099" y="1439"/>
                    <a:pt x="5194" y="1470"/>
                    <a:pt x="5258" y="1470"/>
                  </a:cubicBezTo>
                  <a:cubicBezTo>
                    <a:pt x="5733" y="2611"/>
                    <a:pt x="5638" y="4194"/>
                    <a:pt x="4307" y="4986"/>
                  </a:cubicBezTo>
                  <a:cubicBezTo>
                    <a:pt x="4043" y="5169"/>
                    <a:pt x="3726" y="5261"/>
                    <a:pt x="3398" y="5261"/>
                  </a:cubicBezTo>
                  <a:cubicBezTo>
                    <a:pt x="3217" y="5261"/>
                    <a:pt x="3032" y="5232"/>
                    <a:pt x="2851" y="5176"/>
                  </a:cubicBezTo>
                  <a:cubicBezTo>
                    <a:pt x="2217" y="5017"/>
                    <a:pt x="1616" y="4542"/>
                    <a:pt x="1299" y="3972"/>
                  </a:cubicBezTo>
                  <a:cubicBezTo>
                    <a:pt x="761" y="2959"/>
                    <a:pt x="919" y="1977"/>
                    <a:pt x="1711" y="1312"/>
                  </a:cubicBezTo>
                  <a:cubicBezTo>
                    <a:pt x="2142" y="963"/>
                    <a:pt x="2748" y="737"/>
                    <a:pt x="3382" y="737"/>
                  </a:cubicBezTo>
                  <a:close/>
                  <a:moveTo>
                    <a:pt x="3428" y="1"/>
                  </a:moveTo>
                  <a:cubicBezTo>
                    <a:pt x="2791" y="1"/>
                    <a:pt x="2150" y="188"/>
                    <a:pt x="1616" y="520"/>
                  </a:cubicBezTo>
                  <a:cubicBezTo>
                    <a:pt x="349" y="1312"/>
                    <a:pt x="0" y="2927"/>
                    <a:pt x="792" y="4321"/>
                  </a:cubicBezTo>
                  <a:cubicBezTo>
                    <a:pt x="919" y="4511"/>
                    <a:pt x="1077" y="4701"/>
                    <a:pt x="1236" y="4891"/>
                  </a:cubicBezTo>
                  <a:cubicBezTo>
                    <a:pt x="1783" y="5504"/>
                    <a:pt x="2572" y="5920"/>
                    <a:pt x="3405" y="5920"/>
                  </a:cubicBezTo>
                  <a:cubicBezTo>
                    <a:pt x="3777" y="5920"/>
                    <a:pt x="4157" y="5837"/>
                    <a:pt x="4529" y="5651"/>
                  </a:cubicBezTo>
                  <a:cubicBezTo>
                    <a:pt x="5258" y="5271"/>
                    <a:pt x="5954" y="4352"/>
                    <a:pt x="6144" y="3402"/>
                  </a:cubicBezTo>
                  <a:cubicBezTo>
                    <a:pt x="6303" y="2611"/>
                    <a:pt x="6144" y="1850"/>
                    <a:pt x="5669" y="1312"/>
                  </a:cubicBezTo>
                  <a:lnTo>
                    <a:pt x="5638" y="1249"/>
                  </a:lnTo>
                  <a:cubicBezTo>
                    <a:pt x="5669" y="1185"/>
                    <a:pt x="5638" y="1059"/>
                    <a:pt x="5574" y="995"/>
                  </a:cubicBezTo>
                  <a:cubicBezTo>
                    <a:pt x="5543" y="964"/>
                    <a:pt x="5511" y="900"/>
                    <a:pt x="5511" y="869"/>
                  </a:cubicBezTo>
                  <a:cubicBezTo>
                    <a:pt x="4943" y="266"/>
                    <a:pt x="4188" y="1"/>
                    <a:pt x="342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5" name="Google Shape;2775;p19"/>
            <p:cNvSpPr/>
            <p:nvPr/>
          </p:nvSpPr>
          <p:spPr>
            <a:xfrm>
              <a:off x="4399126" y="3447118"/>
              <a:ext cx="79498" cy="42950"/>
            </a:xfrm>
            <a:custGeom>
              <a:avLst/>
              <a:gdLst/>
              <a:ahLst/>
              <a:cxnLst/>
              <a:rect l="l" t="t" r="r" b="b"/>
              <a:pathLst>
                <a:path w="2471" h="1335" extrusionOk="0">
                  <a:moveTo>
                    <a:pt x="968" y="1"/>
                  </a:moveTo>
                  <a:cubicBezTo>
                    <a:pt x="663" y="1"/>
                    <a:pt x="372" y="101"/>
                    <a:pt x="127" y="278"/>
                  </a:cubicBezTo>
                  <a:cubicBezTo>
                    <a:pt x="1" y="373"/>
                    <a:pt x="64" y="500"/>
                    <a:pt x="96" y="563"/>
                  </a:cubicBezTo>
                  <a:lnTo>
                    <a:pt x="127" y="595"/>
                  </a:lnTo>
                  <a:cubicBezTo>
                    <a:pt x="151" y="642"/>
                    <a:pt x="225" y="671"/>
                    <a:pt x="288" y="671"/>
                  </a:cubicBezTo>
                  <a:cubicBezTo>
                    <a:pt x="311" y="671"/>
                    <a:pt x="332" y="667"/>
                    <a:pt x="349" y="658"/>
                  </a:cubicBezTo>
                  <a:cubicBezTo>
                    <a:pt x="529" y="558"/>
                    <a:pt x="761" y="496"/>
                    <a:pt x="986" y="496"/>
                  </a:cubicBezTo>
                  <a:cubicBezTo>
                    <a:pt x="1117" y="496"/>
                    <a:pt x="1246" y="517"/>
                    <a:pt x="1362" y="563"/>
                  </a:cubicBezTo>
                  <a:cubicBezTo>
                    <a:pt x="1647" y="690"/>
                    <a:pt x="1869" y="880"/>
                    <a:pt x="1964" y="1165"/>
                  </a:cubicBezTo>
                  <a:cubicBezTo>
                    <a:pt x="2013" y="1288"/>
                    <a:pt x="2119" y="1335"/>
                    <a:pt x="2224" y="1335"/>
                  </a:cubicBezTo>
                  <a:cubicBezTo>
                    <a:pt x="2254" y="1335"/>
                    <a:pt x="2284" y="1331"/>
                    <a:pt x="2313" y="1324"/>
                  </a:cubicBezTo>
                  <a:cubicBezTo>
                    <a:pt x="2344" y="1324"/>
                    <a:pt x="2344" y="1292"/>
                    <a:pt x="2376" y="1292"/>
                  </a:cubicBezTo>
                  <a:cubicBezTo>
                    <a:pt x="2439" y="1229"/>
                    <a:pt x="2471" y="1134"/>
                    <a:pt x="2439" y="1007"/>
                  </a:cubicBezTo>
                  <a:cubicBezTo>
                    <a:pt x="2281" y="563"/>
                    <a:pt x="1837" y="183"/>
                    <a:pt x="1362" y="57"/>
                  </a:cubicBezTo>
                  <a:cubicBezTo>
                    <a:pt x="1230" y="19"/>
                    <a:pt x="1098" y="1"/>
                    <a:pt x="968"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6" name="Google Shape;2776;p19"/>
            <p:cNvSpPr/>
            <p:nvPr/>
          </p:nvSpPr>
          <p:spPr>
            <a:xfrm>
              <a:off x="4034389" y="3133085"/>
              <a:ext cx="267997" cy="249659"/>
            </a:xfrm>
            <a:custGeom>
              <a:avLst/>
              <a:gdLst/>
              <a:ahLst/>
              <a:cxnLst/>
              <a:rect l="l" t="t" r="r" b="b"/>
              <a:pathLst>
                <a:path w="8330" h="7760" extrusionOk="0">
                  <a:moveTo>
                    <a:pt x="4054" y="349"/>
                  </a:moveTo>
                  <a:lnTo>
                    <a:pt x="4117" y="380"/>
                  </a:lnTo>
                  <a:cubicBezTo>
                    <a:pt x="5954" y="760"/>
                    <a:pt x="7601" y="2186"/>
                    <a:pt x="7537" y="4244"/>
                  </a:cubicBezTo>
                  <a:cubicBezTo>
                    <a:pt x="7537" y="6000"/>
                    <a:pt x="5829" y="7097"/>
                    <a:pt x="4162" y="7097"/>
                  </a:cubicBezTo>
                  <a:cubicBezTo>
                    <a:pt x="4115" y="7097"/>
                    <a:pt x="4069" y="7096"/>
                    <a:pt x="4022" y="7094"/>
                  </a:cubicBezTo>
                  <a:cubicBezTo>
                    <a:pt x="0" y="6873"/>
                    <a:pt x="412" y="1552"/>
                    <a:pt x="3832" y="602"/>
                  </a:cubicBezTo>
                  <a:cubicBezTo>
                    <a:pt x="3959" y="539"/>
                    <a:pt x="4022" y="475"/>
                    <a:pt x="4054" y="349"/>
                  </a:cubicBezTo>
                  <a:close/>
                  <a:moveTo>
                    <a:pt x="3800" y="0"/>
                  </a:moveTo>
                  <a:cubicBezTo>
                    <a:pt x="3705" y="0"/>
                    <a:pt x="3674" y="0"/>
                    <a:pt x="3579" y="32"/>
                  </a:cubicBezTo>
                  <a:cubicBezTo>
                    <a:pt x="1647" y="380"/>
                    <a:pt x="475" y="2376"/>
                    <a:pt x="475" y="4117"/>
                  </a:cubicBezTo>
                  <a:cubicBezTo>
                    <a:pt x="475" y="6081"/>
                    <a:pt x="1995" y="7664"/>
                    <a:pt x="4117" y="7759"/>
                  </a:cubicBezTo>
                  <a:cubicBezTo>
                    <a:pt x="4434" y="7759"/>
                    <a:pt x="4751" y="7759"/>
                    <a:pt x="5067" y="7664"/>
                  </a:cubicBezTo>
                  <a:cubicBezTo>
                    <a:pt x="6587" y="7411"/>
                    <a:pt x="8012" y="6303"/>
                    <a:pt x="8234" y="4561"/>
                  </a:cubicBezTo>
                  <a:cubicBezTo>
                    <a:pt x="8329" y="3326"/>
                    <a:pt x="7822" y="1964"/>
                    <a:pt x="6872" y="1077"/>
                  </a:cubicBezTo>
                  <a:cubicBezTo>
                    <a:pt x="6206" y="438"/>
                    <a:pt x="5428" y="90"/>
                    <a:pt x="4632" y="90"/>
                  </a:cubicBezTo>
                  <a:cubicBezTo>
                    <a:pt x="4482" y="90"/>
                    <a:pt x="4331" y="102"/>
                    <a:pt x="4180" y="127"/>
                  </a:cubicBezTo>
                  <a:cubicBezTo>
                    <a:pt x="4149" y="127"/>
                    <a:pt x="4117" y="127"/>
                    <a:pt x="4117" y="159"/>
                  </a:cubicBezTo>
                  <a:cubicBezTo>
                    <a:pt x="4022" y="32"/>
                    <a:pt x="3895" y="0"/>
                    <a:pt x="380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7" name="Google Shape;2777;p19"/>
            <p:cNvSpPr/>
            <p:nvPr/>
          </p:nvSpPr>
          <p:spPr>
            <a:xfrm>
              <a:off x="4109769" y="3181761"/>
              <a:ext cx="87541" cy="72195"/>
            </a:xfrm>
            <a:custGeom>
              <a:avLst/>
              <a:gdLst/>
              <a:ahLst/>
              <a:cxnLst/>
              <a:rect l="l" t="t" r="r" b="b"/>
              <a:pathLst>
                <a:path w="2721" h="2244" extrusionOk="0">
                  <a:moveTo>
                    <a:pt x="2112" y="1"/>
                  </a:moveTo>
                  <a:cubicBezTo>
                    <a:pt x="1604" y="1"/>
                    <a:pt x="1101" y="193"/>
                    <a:pt x="697" y="546"/>
                  </a:cubicBezTo>
                  <a:cubicBezTo>
                    <a:pt x="254" y="926"/>
                    <a:pt x="1" y="1496"/>
                    <a:pt x="96" y="2098"/>
                  </a:cubicBezTo>
                  <a:cubicBezTo>
                    <a:pt x="96" y="2129"/>
                    <a:pt x="127" y="2161"/>
                    <a:pt x="127" y="2193"/>
                  </a:cubicBezTo>
                  <a:cubicBezTo>
                    <a:pt x="171" y="2225"/>
                    <a:pt x="222" y="2243"/>
                    <a:pt x="273" y="2243"/>
                  </a:cubicBezTo>
                  <a:cubicBezTo>
                    <a:pt x="370" y="2243"/>
                    <a:pt x="466" y="2179"/>
                    <a:pt x="507" y="2034"/>
                  </a:cubicBezTo>
                  <a:cubicBezTo>
                    <a:pt x="564" y="1244"/>
                    <a:pt x="1249" y="479"/>
                    <a:pt x="2048" y="479"/>
                  </a:cubicBezTo>
                  <a:cubicBezTo>
                    <a:pt x="2145" y="479"/>
                    <a:pt x="2244" y="490"/>
                    <a:pt x="2344" y="514"/>
                  </a:cubicBezTo>
                  <a:cubicBezTo>
                    <a:pt x="2359" y="516"/>
                    <a:pt x="2373" y="517"/>
                    <a:pt x="2387" y="517"/>
                  </a:cubicBezTo>
                  <a:cubicBezTo>
                    <a:pt x="2612" y="517"/>
                    <a:pt x="2721" y="283"/>
                    <a:pt x="2661" y="134"/>
                  </a:cubicBezTo>
                  <a:cubicBezTo>
                    <a:pt x="2661" y="103"/>
                    <a:pt x="2629" y="39"/>
                    <a:pt x="2503" y="39"/>
                  </a:cubicBezTo>
                  <a:cubicBezTo>
                    <a:pt x="2373" y="13"/>
                    <a:pt x="2243" y="1"/>
                    <a:pt x="2112"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8" name="Google Shape;2778;p19"/>
            <p:cNvSpPr/>
            <p:nvPr/>
          </p:nvSpPr>
          <p:spPr>
            <a:xfrm>
              <a:off x="4034389" y="3144280"/>
              <a:ext cx="245573" cy="217132"/>
            </a:xfrm>
            <a:custGeom>
              <a:avLst/>
              <a:gdLst/>
              <a:ahLst/>
              <a:cxnLst/>
              <a:rect l="l" t="t" r="r" b="b"/>
              <a:pathLst>
                <a:path w="7633" h="6749" extrusionOk="0">
                  <a:moveTo>
                    <a:pt x="4467" y="1102"/>
                  </a:moveTo>
                  <a:cubicBezTo>
                    <a:pt x="4594" y="1102"/>
                    <a:pt x="4720" y="1115"/>
                    <a:pt x="4846" y="1141"/>
                  </a:cubicBezTo>
                  <a:cubicBezTo>
                    <a:pt x="4972" y="1204"/>
                    <a:pt x="5004" y="1268"/>
                    <a:pt x="5067" y="1363"/>
                  </a:cubicBezTo>
                  <a:cubicBezTo>
                    <a:pt x="5097" y="1511"/>
                    <a:pt x="4960" y="1714"/>
                    <a:pt x="4787" y="1714"/>
                  </a:cubicBezTo>
                  <a:cubicBezTo>
                    <a:pt x="4775" y="1714"/>
                    <a:pt x="4763" y="1713"/>
                    <a:pt x="4751" y="1711"/>
                  </a:cubicBezTo>
                  <a:cubicBezTo>
                    <a:pt x="4657" y="1692"/>
                    <a:pt x="4565" y="1683"/>
                    <a:pt x="4473" y="1683"/>
                  </a:cubicBezTo>
                  <a:cubicBezTo>
                    <a:pt x="3635" y="1683"/>
                    <a:pt x="2911" y="2434"/>
                    <a:pt x="2882" y="3263"/>
                  </a:cubicBezTo>
                  <a:cubicBezTo>
                    <a:pt x="2882" y="3395"/>
                    <a:pt x="2759" y="3451"/>
                    <a:pt x="2652" y="3451"/>
                  </a:cubicBezTo>
                  <a:cubicBezTo>
                    <a:pt x="2606" y="3451"/>
                    <a:pt x="2562" y="3440"/>
                    <a:pt x="2534" y="3421"/>
                  </a:cubicBezTo>
                  <a:cubicBezTo>
                    <a:pt x="2470" y="3358"/>
                    <a:pt x="2439" y="3326"/>
                    <a:pt x="2439" y="3263"/>
                  </a:cubicBezTo>
                  <a:cubicBezTo>
                    <a:pt x="2297" y="2042"/>
                    <a:pt x="3375" y="1102"/>
                    <a:pt x="4467" y="1102"/>
                  </a:cubicBezTo>
                  <a:close/>
                  <a:moveTo>
                    <a:pt x="4054" y="1"/>
                  </a:moveTo>
                  <a:cubicBezTo>
                    <a:pt x="4022" y="127"/>
                    <a:pt x="3959" y="191"/>
                    <a:pt x="3832" y="254"/>
                  </a:cubicBezTo>
                  <a:cubicBezTo>
                    <a:pt x="412" y="1204"/>
                    <a:pt x="0" y="6556"/>
                    <a:pt x="4022" y="6746"/>
                  </a:cubicBezTo>
                  <a:cubicBezTo>
                    <a:pt x="4069" y="6748"/>
                    <a:pt x="4115" y="6749"/>
                    <a:pt x="4162" y="6749"/>
                  </a:cubicBezTo>
                  <a:cubicBezTo>
                    <a:pt x="5827" y="6749"/>
                    <a:pt x="7507" y="5652"/>
                    <a:pt x="7537" y="3896"/>
                  </a:cubicBezTo>
                  <a:cubicBezTo>
                    <a:pt x="7632" y="1838"/>
                    <a:pt x="6017" y="412"/>
                    <a:pt x="4117" y="32"/>
                  </a:cubicBezTo>
                  <a:cubicBezTo>
                    <a:pt x="4054" y="32"/>
                    <a:pt x="4054" y="1"/>
                    <a:pt x="4054"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9" name="Google Shape;2779;p19"/>
            <p:cNvSpPr/>
            <p:nvPr/>
          </p:nvSpPr>
          <p:spPr>
            <a:xfrm>
              <a:off x="4297236" y="4301708"/>
              <a:ext cx="124347" cy="114212"/>
            </a:xfrm>
            <a:custGeom>
              <a:avLst/>
              <a:gdLst/>
              <a:ahLst/>
              <a:cxnLst/>
              <a:rect l="l" t="t" r="r" b="b"/>
              <a:pathLst>
                <a:path w="3865" h="3550" extrusionOk="0">
                  <a:moveTo>
                    <a:pt x="1865" y="695"/>
                  </a:moveTo>
                  <a:cubicBezTo>
                    <a:pt x="2778" y="695"/>
                    <a:pt x="3277" y="2133"/>
                    <a:pt x="2471" y="2629"/>
                  </a:cubicBezTo>
                  <a:cubicBezTo>
                    <a:pt x="2435" y="2653"/>
                    <a:pt x="2397" y="2663"/>
                    <a:pt x="2360" y="2663"/>
                  </a:cubicBezTo>
                  <a:cubicBezTo>
                    <a:pt x="2200" y="2663"/>
                    <a:pt x="2058" y="2473"/>
                    <a:pt x="2186" y="2344"/>
                  </a:cubicBezTo>
                  <a:cubicBezTo>
                    <a:pt x="2439" y="2154"/>
                    <a:pt x="2503" y="1869"/>
                    <a:pt x="2439" y="1552"/>
                  </a:cubicBezTo>
                  <a:cubicBezTo>
                    <a:pt x="2344" y="1236"/>
                    <a:pt x="2123" y="1014"/>
                    <a:pt x="1806" y="951"/>
                  </a:cubicBezTo>
                  <a:cubicBezTo>
                    <a:pt x="1648" y="951"/>
                    <a:pt x="1648" y="697"/>
                    <a:pt x="1806" y="697"/>
                  </a:cubicBezTo>
                  <a:cubicBezTo>
                    <a:pt x="1826" y="696"/>
                    <a:pt x="1845" y="695"/>
                    <a:pt x="1865" y="695"/>
                  </a:cubicBezTo>
                  <a:close/>
                  <a:moveTo>
                    <a:pt x="1838" y="1"/>
                  </a:moveTo>
                  <a:cubicBezTo>
                    <a:pt x="1838" y="64"/>
                    <a:pt x="1806" y="64"/>
                    <a:pt x="1806" y="64"/>
                  </a:cubicBezTo>
                  <a:cubicBezTo>
                    <a:pt x="792" y="222"/>
                    <a:pt x="1" y="1172"/>
                    <a:pt x="222" y="2154"/>
                  </a:cubicBezTo>
                  <a:cubicBezTo>
                    <a:pt x="362" y="2962"/>
                    <a:pt x="1139" y="3550"/>
                    <a:pt x="1949" y="3550"/>
                  </a:cubicBezTo>
                  <a:cubicBezTo>
                    <a:pt x="2059" y="3550"/>
                    <a:pt x="2171" y="3539"/>
                    <a:pt x="2281" y="3516"/>
                  </a:cubicBezTo>
                  <a:cubicBezTo>
                    <a:pt x="3263" y="3294"/>
                    <a:pt x="3864" y="2122"/>
                    <a:pt x="3484" y="1172"/>
                  </a:cubicBezTo>
                  <a:cubicBezTo>
                    <a:pt x="3231" y="412"/>
                    <a:pt x="2503" y="96"/>
                    <a:pt x="1838" y="1"/>
                  </a:cubicBezTo>
                  <a:close/>
                </a:path>
              </a:pathLst>
            </a:custGeom>
            <a:solidFill>
              <a:srgbClr val="FFF8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0" name="Google Shape;2780;p19"/>
            <p:cNvSpPr/>
            <p:nvPr/>
          </p:nvSpPr>
          <p:spPr>
            <a:xfrm>
              <a:off x="4281955" y="4283627"/>
              <a:ext cx="151854" cy="148540"/>
            </a:xfrm>
            <a:custGeom>
              <a:avLst/>
              <a:gdLst/>
              <a:ahLst/>
              <a:cxnLst/>
              <a:rect l="l" t="t" r="r" b="b"/>
              <a:pathLst>
                <a:path w="4720" h="4617" extrusionOk="0">
                  <a:moveTo>
                    <a:pt x="2249" y="753"/>
                  </a:moveTo>
                  <a:cubicBezTo>
                    <a:pt x="2471" y="753"/>
                    <a:pt x="2661" y="784"/>
                    <a:pt x="2819" y="816"/>
                  </a:cubicBezTo>
                  <a:cubicBezTo>
                    <a:pt x="3326" y="974"/>
                    <a:pt x="3738" y="1323"/>
                    <a:pt x="3928" y="1798"/>
                  </a:cubicBezTo>
                  <a:cubicBezTo>
                    <a:pt x="3991" y="2051"/>
                    <a:pt x="4054" y="2273"/>
                    <a:pt x="3991" y="2526"/>
                  </a:cubicBezTo>
                  <a:cubicBezTo>
                    <a:pt x="3991" y="2653"/>
                    <a:pt x="3959" y="2748"/>
                    <a:pt x="3928" y="2874"/>
                  </a:cubicBezTo>
                  <a:cubicBezTo>
                    <a:pt x="3896" y="3001"/>
                    <a:pt x="3833" y="3128"/>
                    <a:pt x="3769" y="3223"/>
                  </a:cubicBezTo>
                  <a:cubicBezTo>
                    <a:pt x="3516" y="3666"/>
                    <a:pt x="3136" y="3983"/>
                    <a:pt x="2693" y="4078"/>
                  </a:cubicBezTo>
                  <a:cubicBezTo>
                    <a:pt x="2626" y="4089"/>
                    <a:pt x="2557" y="4094"/>
                    <a:pt x="2486" y="4094"/>
                  </a:cubicBezTo>
                  <a:cubicBezTo>
                    <a:pt x="2149" y="4094"/>
                    <a:pt x="1766" y="3976"/>
                    <a:pt x="1426" y="3793"/>
                  </a:cubicBezTo>
                  <a:cubicBezTo>
                    <a:pt x="1046" y="3540"/>
                    <a:pt x="792" y="3159"/>
                    <a:pt x="729" y="2748"/>
                  </a:cubicBezTo>
                  <a:cubicBezTo>
                    <a:pt x="634" y="2336"/>
                    <a:pt x="729" y="1893"/>
                    <a:pt x="1014" y="1544"/>
                  </a:cubicBezTo>
                  <a:cubicBezTo>
                    <a:pt x="1267" y="1101"/>
                    <a:pt x="1743" y="816"/>
                    <a:pt x="2218" y="753"/>
                  </a:cubicBezTo>
                  <a:close/>
                  <a:moveTo>
                    <a:pt x="2257" y="1"/>
                  </a:moveTo>
                  <a:cubicBezTo>
                    <a:pt x="1948" y="1"/>
                    <a:pt x="1648" y="72"/>
                    <a:pt x="1394" y="214"/>
                  </a:cubicBezTo>
                  <a:cubicBezTo>
                    <a:pt x="1331" y="246"/>
                    <a:pt x="1236" y="341"/>
                    <a:pt x="1236" y="404"/>
                  </a:cubicBezTo>
                  <a:cubicBezTo>
                    <a:pt x="1236" y="499"/>
                    <a:pt x="1236" y="531"/>
                    <a:pt x="1267" y="626"/>
                  </a:cubicBezTo>
                  <a:cubicBezTo>
                    <a:pt x="476" y="1038"/>
                    <a:pt x="1" y="1956"/>
                    <a:pt x="159" y="2843"/>
                  </a:cubicBezTo>
                  <a:cubicBezTo>
                    <a:pt x="254" y="3381"/>
                    <a:pt x="602" y="3888"/>
                    <a:pt x="1109" y="4205"/>
                  </a:cubicBezTo>
                  <a:cubicBezTo>
                    <a:pt x="1521" y="4490"/>
                    <a:pt x="1996" y="4616"/>
                    <a:pt x="2408" y="4616"/>
                  </a:cubicBezTo>
                  <a:cubicBezTo>
                    <a:pt x="2598" y="4616"/>
                    <a:pt x="2693" y="4616"/>
                    <a:pt x="2851" y="4585"/>
                  </a:cubicBezTo>
                  <a:cubicBezTo>
                    <a:pt x="3453" y="4458"/>
                    <a:pt x="3959" y="4078"/>
                    <a:pt x="4276" y="3508"/>
                  </a:cubicBezTo>
                  <a:cubicBezTo>
                    <a:pt x="4593" y="2938"/>
                    <a:pt x="4719" y="2304"/>
                    <a:pt x="4529" y="1671"/>
                  </a:cubicBezTo>
                  <a:cubicBezTo>
                    <a:pt x="4339" y="1069"/>
                    <a:pt x="3864" y="531"/>
                    <a:pt x="3168" y="214"/>
                  </a:cubicBezTo>
                  <a:cubicBezTo>
                    <a:pt x="2883" y="72"/>
                    <a:pt x="2566" y="1"/>
                    <a:pt x="2257"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1" name="Google Shape;2781;p19"/>
            <p:cNvSpPr/>
            <p:nvPr/>
          </p:nvSpPr>
          <p:spPr>
            <a:xfrm>
              <a:off x="4350224" y="4321076"/>
              <a:ext cx="42822" cy="67787"/>
            </a:xfrm>
            <a:custGeom>
              <a:avLst/>
              <a:gdLst/>
              <a:ahLst/>
              <a:cxnLst/>
              <a:rect l="l" t="t" r="r" b="b"/>
              <a:pathLst>
                <a:path w="1331" h="2107" extrusionOk="0">
                  <a:moveTo>
                    <a:pt x="64" y="0"/>
                  </a:moveTo>
                  <a:lnTo>
                    <a:pt x="32" y="32"/>
                  </a:lnTo>
                  <a:lnTo>
                    <a:pt x="1" y="95"/>
                  </a:lnTo>
                  <a:lnTo>
                    <a:pt x="1" y="159"/>
                  </a:lnTo>
                  <a:cubicBezTo>
                    <a:pt x="1" y="254"/>
                    <a:pt x="32" y="349"/>
                    <a:pt x="159" y="349"/>
                  </a:cubicBezTo>
                  <a:cubicBezTo>
                    <a:pt x="412" y="412"/>
                    <a:pt x="666" y="602"/>
                    <a:pt x="729" y="919"/>
                  </a:cubicBezTo>
                  <a:cubicBezTo>
                    <a:pt x="792" y="982"/>
                    <a:pt x="792" y="1077"/>
                    <a:pt x="792" y="1109"/>
                  </a:cubicBezTo>
                  <a:cubicBezTo>
                    <a:pt x="792" y="1299"/>
                    <a:pt x="697" y="1520"/>
                    <a:pt x="539" y="1679"/>
                  </a:cubicBezTo>
                  <a:cubicBezTo>
                    <a:pt x="476" y="1742"/>
                    <a:pt x="476" y="1869"/>
                    <a:pt x="507" y="1932"/>
                  </a:cubicBezTo>
                  <a:cubicBezTo>
                    <a:pt x="539" y="2027"/>
                    <a:pt x="634" y="2059"/>
                    <a:pt x="697" y="2059"/>
                  </a:cubicBezTo>
                  <a:cubicBezTo>
                    <a:pt x="745" y="2090"/>
                    <a:pt x="776" y="2106"/>
                    <a:pt x="800" y="2106"/>
                  </a:cubicBezTo>
                  <a:cubicBezTo>
                    <a:pt x="824" y="2106"/>
                    <a:pt x="840" y="2090"/>
                    <a:pt x="856" y="2059"/>
                  </a:cubicBezTo>
                  <a:cubicBezTo>
                    <a:pt x="1299" y="1774"/>
                    <a:pt x="1331" y="1267"/>
                    <a:pt x="1204" y="887"/>
                  </a:cubicBezTo>
                  <a:cubicBezTo>
                    <a:pt x="1109" y="444"/>
                    <a:pt x="697" y="0"/>
                    <a:pt x="191"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2" name="Google Shape;2782;p19"/>
            <p:cNvSpPr/>
            <p:nvPr/>
          </p:nvSpPr>
          <p:spPr>
            <a:xfrm>
              <a:off x="2851481" y="3468512"/>
              <a:ext cx="1265377" cy="1904033"/>
            </a:xfrm>
            <a:custGeom>
              <a:avLst/>
              <a:gdLst/>
              <a:ahLst/>
              <a:cxnLst/>
              <a:rect l="l" t="t" r="r" b="b"/>
              <a:pathLst>
                <a:path w="39331" h="59182" extrusionOk="0">
                  <a:moveTo>
                    <a:pt x="8868" y="20103"/>
                  </a:moveTo>
                  <a:cubicBezTo>
                    <a:pt x="8931" y="20673"/>
                    <a:pt x="8931" y="21243"/>
                    <a:pt x="8963" y="21782"/>
                  </a:cubicBezTo>
                  <a:cubicBezTo>
                    <a:pt x="8836" y="22193"/>
                    <a:pt x="8329" y="22668"/>
                    <a:pt x="8044" y="22953"/>
                  </a:cubicBezTo>
                  <a:cubicBezTo>
                    <a:pt x="7538" y="23492"/>
                    <a:pt x="6904" y="23967"/>
                    <a:pt x="6302" y="24442"/>
                  </a:cubicBezTo>
                  <a:cubicBezTo>
                    <a:pt x="5036" y="25487"/>
                    <a:pt x="3832" y="26500"/>
                    <a:pt x="2597" y="27577"/>
                  </a:cubicBezTo>
                  <a:cubicBezTo>
                    <a:pt x="2540" y="27500"/>
                    <a:pt x="2459" y="27459"/>
                    <a:pt x="2383" y="27459"/>
                  </a:cubicBezTo>
                  <a:cubicBezTo>
                    <a:pt x="2334" y="27459"/>
                    <a:pt x="2286" y="27476"/>
                    <a:pt x="2249" y="27514"/>
                  </a:cubicBezTo>
                  <a:cubicBezTo>
                    <a:pt x="2027" y="27260"/>
                    <a:pt x="1869" y="27007"/>
                    <a:pt x="1679" y="26785"/>
                  </a:cubicBezTo>
                  <a:cubicBezTo>
                    <a:pt x="1805" y="26500"/>
                    <a:pt x="1932" y="26279"/>
                    <a:pt x="2027" y="25994"/>
                  </a:cubicBezTo>
                  <a:cubicBezTo>
                    <a:pt x="2186" y="25677"/>
                    <a:pt x="2407" y="25392"/>
                    <a:pt x="2534" y="25107"/>
                  </a:cubicBezTo>
                  <a:cubicBezTo>
                    <a:pt x="3041" y="24379"/>
                    <a:pt x="3579" y="23682"/>
                    <a:pt x="4212" y="23048"/>
                  </a:cubicBezTo>
                  <a:cubicBezTo>
                    <a:pt x="5131" y="22067"/>
                    <a:pt x="6968" y="20357"/>
                    <a:pt x="8393" y="20262"/>
                  </a:cubicBezTo>
                  <a:lnTo>
                    <a:pt x="8868" y="20103"/>
                  </a:lnTo>
                  <a:close/>
                  <a:moveTo>
                    <a:pt x="37877" y="1957"/>
                  </a:moveTo>
                  <a:cubicBezTo>
                    <a:pt x="34773" y="9241"/>
                    <a:pt x="30181" y="15543"/>
                    <a:pt x="25779" y="22067"/>
                  </a:cubicBezTo>
                  <a:cubicBezTo>
                    <a:pt x="25621" y="22320"/>
                    <a:pt x="25779" y="22542"/>
                    <a:pt x="26032" y="22573"/>
                  </a:cubicBezTo>
                  <a:cubicBezTo>
                    <a:pt x="25842" y="22732"/>
                    <a:pt x="25747" y="23112"/>
                    <a:pt x="26064" y="23270"/>
                  </a:cubicBezTo>
                  <a:cubicBezTo>
                    <a:pt x="32746" y="26659"/>
                    <a:pt x="37307" y="33911"/>
                    <a:pt x="36800" y="41511"/>
                  </a:cubicBezTo>
                  <a:cubicBezTo>
                    <a:pt x="36325" y="48954"/>
                    <a:pt x="30814" y="55826"/>
                    <a:pt x="23530" y="57821"/>
                  </a:cubicBezTo>
                  <a:cubicBezTo>
                    <a:pt x="22084" y="58224"/>
                    <a:pt x="20588" y="58418"/>
                    <a:pt x="19089" y="58418"/>
                  </a:cubicBezTo>
                  <a:cubicBezTo>
                    <a:pt x="13173" y="58418"/>
                    <a:pt x="7212" y="55400"/>
                    <a:pt x="4054" y="50347"/>
                  </a:cubicBezTo>
                  <a:cubicBezTo>
                    <a:pt x="0" y="43855"/>
                    <a:pt x="1204" y="35209"/>
                    <a:pt x="6112" y="29572"/>
                  </a:cubicBezTo>
                  <a:cubicBezTo>
                    <a:pt x="6261" y="29399"/>
                    <a:pt x="6119" y="29206"/>
                    <a:pt x="5959" y="29206"/>
                  </a:cubicBezTo>
                  <a:cubicBezTo>
                    <a:pt x="5915" y="29206"/>
                    <a:pt x="5869" y="29221"/>
                    <a:pt x="5827" y="29256"/>
                  </a:cubicBezTo>
                  <a:cubicBezTo>
                    <a:pt x="5511" y="28876"/>
                    <a:pt x="5067" y="28622"/>
                    <a:pt x="4687" y="28337"/>
                  </a:cubicBezTo>
                  <a:cubicBezTo>
                    <a:pt x="4276" y="28052"/>
                    <a:pt x="3864" y="27704"/>
                    <a:pt x="3421" y="27419"/>
                  </a:cubicBezTo>
                  <a:cubicBezTo>
                    <a:pt x="5131" y="26120"/>
                    <a:pt x="6873" y="24822"/>
                    <a:pt x="8393" y="23333"/>
                  </a:cubicBezTo>
                  <a:cubicBezTo>
                    <a:pt x="8678" y="23112"/>
                    <a:pt x="8931" y="22858"/>
                    <a:pt x="9121" y="22605"/>
                  </a:cubicBezTo>
                  <a:cubicBezTo>
                    <a:pt x="9469" y="22922"/>
                    <a:pt x="9913" y="23175"/>
                    <a:pt x="10293" y="23460"/>
                  </a:cubicBezTo>
                  <a:lnTo>
                    <a:pt x="11845" y="24537"/>
                  </a:lnTo>
                  <a:cubicBezTo>
                    <a:pt x="11819" y="24640"/>
                    <a:pt x="11897" y="24784"/>
                    <a:pt x="12013" y="24784"/>
                  </a:cubicBezTo>
                  <a:cubicBezTo>
                    <a:pt x="12039" y="24784"/>
                    <a:pt x="12068" y="24776"/>
                    <a:pt x="12098" y="24759"/>
                  </a:cubicBezTo>
                  <a:cubicBezTo>
                    <a:pt x="13460" y="24252"/>
                    <a:pt x="14853" y="23777"/>
                    <a:pt x="16278" y="23428"/>
                  </a:cubicBezTo>
                  <a:cubicBezTo>
                    <a:pt x="17418" y="23143"/>
                    <a:pt x="18622" y="23017"/>
                    <a:pt x="19635" y="22352"/>
                  </a:cubicBezTo>
                  <a:cubicBezTo>
                    <a:pt x="21915" y="20863"/>
                    <a:pt x="23657" y="17886"/>
                    <a:pt x="25431" y="15828"/>
                  </a:cubicBezTo>
                  <a:cubicBezTo>
                    <a:pt x="29484" y="11109"/>
                    <a:pt x="33633" y="6517"/>
                    <a:pt x="37877" y="1957"/>
                  </a:cubicBezTo>
                  <a:close/>
                  <a:moveTo>
                    <a:pt x="38890" y="0"/>
                  </a:moveTo>
                  <a:cubicBezTo>
                    <a:pt x="38809" y="0"/>
                    <a:pt x="38729" y="28"/>
                    <a:pt x="38668" y="88"/>
                  </a:cubicBezTo>
                  <a:cubicBezTo>
                    <a:pt x="34266" y="4744"/>
                    <a:pt x="29991" y="9431"/>
                    <a:pt x="25779" y="14244"/>
                  </a:cubicBezTo>
                  <a:cubicBezTo>
                    <a:pt x="23879" y="16461"/>
                    <a:pt x="22105" y="19090"/>
                    <a:pt x="19984" y="21085"/>
                  </a:cubicBezTo>
                  <a:cubicBezTo>
                    <a:pt x="18083" y="22858"/>
                    <a:pt x="14758" y="23175"/>
                    <a:pt x="12288" y="24252"/>
                  </a:cubicBezTo>
                  <a:cubicBezTo>
                    <a:pt x="12288" y="24157"/>
                    <a:pt x="12256" y="24094"/>
                    <a:pt x="12161" y="23998"/>
                  </a:cubicBezTo>
                  <a:cubicBezTo>
                    <a:pt x="11655" y="23650"/>
                    <a:pt x="11116" y="23333"/>
                    <a:pt x="10578" y="22985"/>
                  </a:cubicBezTo>
                  <a:cubicBezTo>
                    <a:pt x="10229" y="22700"/>
                    <a:pt x="9849" y="22415"/>
                    <a:pt x="9406" y="22225"/>
                  </a:cubicBezTo>
                  <a:cubicBezTo>
                    <a:pt x="10008" y="21370"/>
                    <a:pt x="10261" y="20357"/>
                    <a:pt x="9786" y="19248"/>
                  </a:cubicBezTo>
                  <a:cubicBezTo>
                    <a:pt x="9763" y="19180"/>
                    <a:pt x="9691" y="19128"/>
                    <a:pt x="9617" y="19128"/>
                  </a:cubicBezTo>
                  <a:cubicBezTo>
                    <a:pt x="9588" y="19128"/>
                    <a:pt x="9559" y="19135"/>
                    <a:pt x="9533" y="19153"/>
                  </a:cubicBezTo>
                  <a:cubicBezTo>
                    <a:pt x="6429" y="20103"/>
                    <a:pt x="3769" y="22003"/>
                    <a:pt x="2027" y="24695"/>
                  </a:cubicBezTo>
                  <a:cubicBezTo>
                    <a:pt x="1615" y="25360"/>
                    <a:pt x="634" y="26690"/>
                    <a:pt x="1077" y="27609"/>
                  </a:cubicBezTo>
                  <a:cubicBezTo>
                    <a:pt x="1235" y="28020"/>
                    <a:pt x="1552" y="28179"/>
                    <a:pt x="1869" y="28179"/>
                  </a:cubicBezTo>
                  <a:cubicBezTo>
                    <a:pt x="1869" y="28210"/>
                    <a:pt x="1837" y="28210"/>
                    <a:pt x="1837" y="28210"/>
                  </a:cubicBezTo>
                  <a:cubicBezTo>
                    <a:pt x="1737" y="28311"/>
                    <a:pt x="1854" y="28470"/>
                    <a:pt x="1955" y="28470"/>
                  </a:cubicBezTo>
                  <a:cubicBezTo>
                    <a:pt x="1982" y="28470"/>
                    <a:pt x="2007" y="28459"/>
                    <a:pt x="2027" y="28432"/>
                  </a:cubicBezTo>
                  <a:cubicBezTo>
                    <a:pt x="2407" y="28210"/>
                    <a:pt x="2756" y="27925"/>
                    <a:pt x="3104" y="27640"/>
                  </a:cubicBezTo>
                  <a:cubicBezTo>
                    <a:pt x="3516" y="28052"/>
                    <a:pt x="3991" y="28369"/>
                    <a:pt x="4402" y="28717"/>
                  </a:cubicBezTo>
                  <a:cubicBezTo>
                    <a:pt x="4782" y="29034"/>
                    <a:pt x="5131" y="29351"/>
                    <a:pt x="5511" y="29604"/>
                  </a:cubicBezTo>
                  <a:cubicBezTo>
                    <a:pt x="1520" y="33816"/>
                    <a:pt x="64" y="39896"/>
                    <a:pt x="1330" y="45565"/>
                  </a:cubicBezTo>
                  <a:cubicBezTo>
                    <a:pt x="2661" y="51550"/>
                    <a:pt x="7253" y="56237"/>
                    <a:pt x="13048" y="58201"/>
                  </a:cubicBezTo>
                  <a:cubicBezTo>
                    <a:pt x="14980" y="58870"/>
                    <a:pt x="16933" y="59181"/>
                    <a:pt x="18850" y="59181"/>
                  </a:cubicBezTo>
                  <a:cubicBezTo>
                    <a:pt x="29094" y="59181"/>
                    <a:pt x="38305" y="50279"/>
                    <a:pt x="37718" y="39421"/>
                  </a:cubicBezTo>
                  <a:cubicBezTo>
                    <a:pt x="37275" y="32296"/>
                    <a:pt x="32841" y="25804"/>
                    <a:pt x="26507" y="22573"/>
                  </a:cubicBezTo>
                  <a:cubicBezTo>
                    <a:pt x="26412" y="22542"/>
                    <a:pt x="26381" y="22542"/>
                    <a:pt x="26349" y="22542"/>
                  </a:cubicBezTo>
                  <a:cubicBezTo>
                    <a:pt x="26381" y="22510"/>
                    <a:pt x="26412" y="22510"/>
                    <a:pt x="26412" y="22478"/>
                  </a:cubicBezTo>
                  <a:cubicBezTo>
                    <a:pt x="31448" y="15670"/>
                    <a:pt x="36230" y="8417"/>
                    <a:pt x="39238" y="469"/>
                  </a:cubicBezTo>
                  <a:cubicBezTo>
                    <a:pt x="39330" y="193"/>
                    <a:pt x="39105" y="0"/>
                    <a:pt x="38890" y="0"/>
                  </a:cubicBezTo>
                  <a:close/>
                </a:path>
              </a:pathLst>
            </a:custGeom>
            <a:solidFill>
              <a:srgbClr val="555555"/>
            </a:solidFill>
            <a:ln w="9525"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3" name="Google Shape;2783;p19"/>
            <p:cNvSpPr/>
            <p:nvPr/>
          </p:nvSpPr>
          <p:spPr>
            <a:xfrm>
              <a:off x="2854538" y="3531441"/>
              <a:ext cx="1217568" cy="1816524"/>
            </a:xfrm>
            <a:custGeom>
              <a:avLst/>
              <a:gdLst/>
              <a:ahLst/>
              <a:cxnLst/>
              <a:rect l="l" t="t" r="r" b="b"/>
              <a:pathLst>
                <a:path w="37845" h="56462" extrusionOk="0">
                  <a:moveTo>
                    <a:pt x="25038" y="15858"/>
                  </a:moveTo>
                  <a:cubicBezTo>
                    <a:pt x="25175" y="15858"/>
                    <a:pt x="25301" y="16013"/>
                    <a:pt x="25209" y="16152"/>
                  </a:cubicBezTo>
                  <a:cubicBezTo>
                    <a:pt x="24481" y="17419"/>
                    <a:pt x="23435" y="18559"/>
                    <a:pt x="22580" y="19762"/>
                  </a:cubicBezTo>
                  <a:cubicBezTo>
                    <a:pt x="22553" y="19799"/>
                    <a:pt x="22511" y="19814"/>
                    <a:pt x="22466" y="19814"/>
                  </a:cubicBezTo>
                  <a:cubicBezTo>
                    <a:pt x="22356" y="19814"/>
                    <a:pt x="22237" y="19717"/>
                    <a:pt x="22327" y="19604"/>
                  </a:cubicBezTo>
                  <a:cubicBezTo>
                    <a:pt x="23150" y="18369"/>
                    <a:pt x="23942" y="17070"/>
                    <a:pt x="24892" y="15930"/>
                  </a:cubicBezTo>
                  <a:cubicBezTo>
                    <a:pt x="24935" y="15879"/>
                    <a:pt x="24987" y="15858"/>
                    <a:pt x="25038" y="15858"/>
                  </a:cubicBezTo>
                  <a:close/>
                  <a:moveTo>
                    <a:pt x="23483" y="16581"/>
                  </a:moveTo>
                  <a:cubicBezTo>
                    <a:pt x="23615" y="16581"/>
                    <a:pt x="23756" y="16723"/>
                    <a:pt x="23689" y="16880"/>
                  </a:cubicBezTo>
                  <a:cubicBezTo>
                    <a:pt x="22960" y="18147"/>
                    <a:pt x="22200" y="19414"/>
                    <a:pt x="21440" y="20681"/>
                  </a:cubicBezTo>
                  <a:cubicBezTo>
                    <a:pt x="21422" y="20708"/>
                    <a:pt x="21394" y="20719"/>
                    <a:pt x="21365" y="20719"/>
                  </a:cubicBezTo>
                  <a:cubicBezTo>
                    <a:pt x="21290" y="20719"/>
                    <a:pt x="21205" y="20645"/>
                    <a:pt x="21250" y="20554"/>
                  </a:cubicBezTo>
                  <a:cubicBezTo>
                    <a:pt x="21979" y="19256"/>
                    <a:pt x="22644" y="17926"/>
                    <a:pt x="23340" y="16659"/>
                  </a:cubicBezTo>
                  <a:cubicBezTo>
                    <a:pt x="23377" y="16604"/>
                    <a:pt x="23429" y="16581"/>
                    <a:pt x="23483" y="16581"/>
                  </a:cubicBezTo>
                  <a:close/>
                  <a:moveTo>
                    <a:pt x="33502" y="35082"/>
                  </a:moveTo>
                  <a:cubicBezTo>
                    <a:pt x="33688" y="35082"/>
                    <a:pt x="33870" y="35201"/>
                    <a:pt x="33855" y="35438"/>
                  </a:cubicBezTo>
                  <a:cubicBezTo>
                    <a:pt x="33538" y="43071"/>
                    <a:pt x="31828" y="53553"/>
                    <a:pt x="22422" y="54535"/>
                  </a:cubicBezTo>
                  <a:cubicBezTo>
                    <a:pt x="21852" y="54587"/>
                    <a:pt x="21282" y="54613"/>
                    <a:pt x="20712" y="54613"/>
                  </a:cubicBezTo>
                  <a:cubicBezTo>
                    <a:pt x="12987" y="54613"/>
                    <a:pt x="5484" y="49873"/>
                    <a:pt x="3832" y="42057"/>
                  </a:cubicBezTo>
                  <a:cubicBezTo>
                    <a:pt x="3832" y="41918"/>
                    <a:pt x="3917" y="41830"/>
                    <a:pt x="4012" y="41830"/>
                  </a:cubicBezTo>
                  <a:cubicBezTo>
                    <a:pt x="4047" y="41830"/>
                    <a:pt x="4083" y="41842"/>
                    <a:pt x="4117" y="41867"/>
                  </a:cubicBezTo>
                  <a:lnTo>
                    <a:pt x="4244" y="41867"/>
                  </a:lnTo>
                  <a:cubicBezTo>
                    <a:pt x="4086" y="41741"/>
                    <a:pt x="4086" y="41456"/>
                    <a:pt x="4307" y="41361"/>
                  </a:cubicBezTo>
                  <a:cubicBezTo>
                    <a:pt x="13301" y="38289"/>
                    <a:pt x="23119" y="36040"/>
                    <a:pt x="32588" y="35343"/>
                  </a:cubicBezTo>
                  <a:cubicBezTo>
                    <a:pt x="32810" y="35343"/>
                    <a:pt x="32936" y="35565"/>
                    <a:pt x="32936" y="35755"/>
                  </a:cubicBezTo>
                  <a:lnTo>
                    <a:pt x="33095" y="35755"/>
                  </a:lnTo>
                  <a:cubicBezTo>
                    <a:pt x="33126" y="35628"/>
                    <a:pt x="33126" y="35565"/>
                    <a:pt x="33126" y="35438"/>
                  </a:cubicBezTo>
                  <a:cubicBezTo>
                    <a:pt x="33126" y="35201"/>
                    <a:pt x="33316" y="35082"/>
                    <a:pt x="33502" y="35082"/>
                  </a:cubicBezTo>
                  <a:close/>
                  <a:moveTo>
                    <a:pt x="37845" y="1"/>
                  </a:moveTo>
                  <a:cubicBezTo>
                    <a:pt x="33601" y="4530"/>
                    <a:pt x="29453" y="9153"/>
                    <a:pt x="25399" y="13872"/>
                  </a:cubicBezTo>
                  <a:cubicBezTo>
                    <a:pt x="23625" y="15930"/>
                    <a:pt x="21884" y="18876"/>
                    <a:pt x="19635" y="20396"/>
                  </a:cubicBezTo>
                  <a:cubicBezTo>
                    <a:pt x="18590" y="21061"/>
                    <a:pt x="17418" y="21187"/>
                    <a:pt x="16278" y="21472"/>
                  </a:cubicBezTo>
                  <a:cubicBezTo>
                    <a:pt x="14853" y="21821"/>
                    <a:pt x="13460" y="22296"/>
                    <a:pt x="12066" y="22803"/>
                  </a:cubicBezTo>
                  <a:cubicBezTo>
                    <a:pt x="12039" y="22819"/>
                    <a:pt x="12013" y="22826"/>
                    <a:pt x="11989" y="22826"/>
                  </a:cubicBezTo>
                  <a:cubicBezTo>
                    <a:pt x="11870" y="22826"/>
                    <a:pt x="11792" y="22660"/>
                    <a:pt x="11845" y="22581"/>
                  </a:cubicBezTo>
                  <a:lnTo>
                    <a:pt x="10293" y="21504"/>
                  </a:lnTo>
                  <a:cubicBezTo>
                    <a:pt x="9881" y="21219"/>
                    <a:pt x="9469" y="20934"/>
                    <a:pt x="9089" y="20617"/>
                  </a:cubicBezTo>
                  <a:cubicBezTo>
                    <a:pt x="8899" y="20871"/>
                    <a:pt x="8678" y="21156"/>
                    <a:pt x="8393" y="21377"/>
                  </a:cubicBezTo>
                  <a:cubicBezTo>
                    <a:pt x="6873" y="22866"/>
                    <a:pt x="5131" y="24196"/>
                    <a:pt x="3389" y="25463"/>
                  </a:cubicBezTo>
                  <a:cubicBezTo>
                    <a:pt x="3832" y="25748"/>
                    <a:pt x="4244" y="26064"/>
                    <a:pt x="4656" y="26381"/>
                  </a:cubicBezTo>
                  <a:cubicBezTo>
                    <a:pt x="5036" y="26698"/>
                    <a:pt x="5447" y="26920"/>
                    <a:pt x="5827" y="27268"/>
                  </a:cubicBezTo>
                  <a:cubicBezTo>
                    <a:pt x="5866" y="27236"/>
                    <a:pt x="5906" y="27222"/>
                    <a:pt x="5944" y="27222"/>
                  </a:cubicBezTo>
                  <a:cubicBezTo>
                    <a:pt x="6092" y="27222"/>
                    <a:pt x="6207" y="27433"/>
                    <a:pt x="6081" y="27585"/>
                  </a:cubicBezTo>
                  <a:cubicBezTo>
                    <a:pt x="1140" y="33253"/>
                    <a:pt x="0" y="41899"/>
                    <a:pt x="4022" y="48391"/>
                  </a:cubicBezTo>
                  <a:cubicBezTo>
                    <a:pt x="7156" y="53444"/>
                    <a:pt x="13131" y="56462"/>
                    <a:pt x="19070" y="56462"/>
                  </a:cubicBezTo>
                  <a:cubicBezTo>
                    <a:pt x="20575" y="56462"/>
                    <a:pt x="22077" y="56268"/>
                    <a:pt x="23530" y="55865"/>
                  </a:cubicBezTo>
                  <a:cubicBezTo>
                    <a:pt x="30719" y="53870"/>
                    <a:pt x="36230" y="46998"/>
                    <a:pt x="36705" y="39555"/>
                  </a:cubicBezTo>
                  <a:cubicBezTo>
                    <a:pt x="37212" y="31955"/>
                    <a:pt x="32651" y="24703"/>
                    <a:pt x="25969" y="21314"/>
                  </a:cubicBezTo>
                  <a:cubicBezTo>
                    <a:pt x="25652" y="21187"/>
                    <a:pt x="25684" y="20776"/>
                    <a:pt x="26001" y="20617"/>
                  </a:cubicBezTo>
                  <a:cubicBezTo>
                    <a:pt x="25779" y="20586"/>
                    <a:pt x="25621" y="20364"/>
                    <a:pt x="25779" y="20111"/>
                  </a:cubicBezTo>
                  <a:cubicBezTo>
                    <a:pt x="30213" y="13587"/>
                    <a:pt x="34773" y="7253"/>
                    <a:pt x="37845"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4" name="Google Shape;2784;p19"/>
            <p:cNvSpPr/>
            <p:nvPr/>
          </p:nvSpPr>
          <p:spPr>
            <a:xfrm>
              <a:off x="2978079" y="4660107"/>
              <a:ext cx="966172" cy="628554"/>
            </a:xfrm>
            <a:custGeom>
              <a:avLst/>
              <a:gdLst/>
              <a:ahLst/>
              <a:cxnLst/>
              <a:rect l="l" t="t" r="r" b="b"/>
              <a:pathLst>
                <a:path w="30031" h="19537" extrusionOk="0">
                  <a:moveTo>
                    <a:pt x="29686" y="0"/>
                  </a:moveTo>
                  <a:cubicBezTo>
                    <a:pt x="29508" y="0"/>
                    <a:pt x="29318" y="119"/>
                    <a:pt x="29286" y="356"/>
                  </a:cubicBezTo>
                  <a:cubicBezTo>
                    <a:pt x="29286" y="483"/>
                    <a:pt x="29286" y="546"/>
                    <a:pt x="29255" y="673"/>
                  </a:cubicBezTo>
                  <a:cubicBezTo>
                    <a:pt x="28779" y="8274"/>
                    <a:pt x="27228" y="18281"/>
                    <a:pt x="17727" y="18788"/>
                  </a:cubicBezTo>
                  <a:cubicBezTo>
                    <a:pt x="17382" y="18807"/>
                    <a:pt x="17037" y="18817"/>
                    <a:pt x="16694" y="18817"/>
                  </a:cubicBezTo>
                  <a:cubicBezTo>
                    <a:pt x="9250" y="18817"/>
                    <a:pt x="2279" y="14265"/>
                    <a:pt x="372" y="6849"/>
                  </a:cubicBezTo>
                  <a:cubicBezTo>
                    <a:pt x="372" y="6817"/>
                    <a:pt x="372" y="6817"/>
                    <a:pt x="309" y="6754"/>
                  </a:cubicBezTo>
                  <a:cubicBezTo>
                    <a:pt x="293" y="6749"/>
                    <a:pt x="275" y="6747"/>
                    <a:pt x="257" y="6747"/>
                  </a:cubicBezTo>
                  <a:cubicBezTo>
                    <a:pt x="137" y="6747"/>
                    <a:pt x="0" y="6837"/>
                    <a:pt x="56" y="6975"/>
                  </a:cubicBezTo>
                  <a:cubicBezTo>
                    <a:pt x="1645" y="14773"/>
                    <a:pt x="9113" y="19536"/>
                    <a:pt x="16819" y="19536"/>
                  </a:cubicBezTo>
                  <a:cubicBezTo>
                    <a:pt x="17406" y="19536"/>
                    <a:pt x="17995" y="19509"/>
                    <a:pt x="18582" y="19453"/>
                  </a:cubicBezTo>
                  <a:cubicBezTo>
                    <a:pt x="27988" y="18471"/>
                    <a:pt x="29698" y="7989"/>
                    <a:pt x="30015" y="356"/>
                  </a:cubicBezTo>
                  <a:cubicBezTo>
                    <a:pt x="30030" y="119"/>
                    <a:pt x="29864" y="0"/>
                    <a:pt x="29686"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5" name="Google Shape;2785;p19"/>
            <p:cNvSpPr/>
            <p:nvPr/>
          </p:nvSpPr>
          <p:spPr>
            <a:xfrm>
              <a:off x="2988020" y="4681758"/>
              <a:ext cx="932295" cy="583738"/>
            </a:xfrm>
            <a:custGeom>
              <a:avLst/>
              <a:gdLst/>
              <a:ahLst/>
              <a:cxnLst/>
              <a:rect l="l" t="t" r="r" b="b"/>
              <a:pathLst>
                <a:path w="28978" h="18144" extrusionOk="0">
                  <a:moveTo>
                    <a:pt x="8771" y="12287"/>
                  </a:moveTo>
                  <a:cubicBezTo>
                    <a:pt x="8801" y="12287"/>
                    <a:pt x="8834" y="12297"/>
                    <a:pt x="8867" y="12319"/>
                  </a:cubicBezTo>
                  <a:cubicBezTo>
                    <a:pt x="10799" y="13586"/>
                    <a:pt x="12826" y="14219"/>
                    <a:pt x="15011" y="15043"/>
                  </a:cubicBezTo>
                  <a:cubicBezTo>
                    <a:pt x="15285" y="15134"/>
                    <a:pt x="15179" y="15488"/>
                    <a:pt x="14918" y="15488"/>
                  </a:cubicBezTo>
                  <a:cubicBezTo>
                    <a:pt x="14907" y="15488"/>
                    <a:pt x="14896" y="15487"/>
                    <a:pt x="14884" y="15486"/>
                  </a:cubicBezTo>
                  <a:cubicBezTo>
                    <a:pt x="12699" y="15138"/>
                    <a:pt x="10482" y="13839"/>
                    <a:pt x="8709" y="12573"/>
                  </a:cubicBezTo>
                  <a:cubicBezTo>
                    <a:pt x="8553" y="12494"/>
                    <a:pt x="8632" y="12287"/>
                    <a:pt x="8771" y="12287"/>
                  </a:cubicBezTo>
                  <a:close/>
                  <a:moveTo>
                    <a:pt x="5826" y="12389"/>
                  </a:moveTo>
                  <a:cubicBezTo>
                    <a:pt x="5850" y="12389"/>
                    <a:pt x="5873" y="12396"/>
                    <a:pt x="5890" y="12414"/>
                  </a:cubicBezTo>
                  <a:cubicBezTo>
                    <a:pt x="7569" y="13808"/>
                    <a:pt x="9374" y="14568"/>
                    <a:pt x="11433" y="15265"/>
                  </a:cubicBezTo>
                  <a:cubicBezTo>
                    <a:pt x="11690" y="15350"/>
                    <a:pt x="11611" y="15721"/>
                    <a:pt x="11407" y="15721"/>
                  </a:cubicBezTo>
                  <a:cubicBezTo>
                    <a:pt x="11385" y="15721"/>
                    <a:pt x="11362" y="15717"/>
                    <a:pt x="11338" y="15708"/>
                  </a:cubicBezTo>
                  <a:cubicBezTo>
                    <a:pt x="9216" y="15233"/>
                    <a:pt x="7284" y="13998"/>
                    <a:pt x="5700" y="12636"/>
                  </a:cubicBezTo>
                  <a:cubicBezTo>
                    <a:pt x="5598" y="12533"/>
                    <a:pt x="5724" y="12389"/>
                    <a:pt x="5826" y="12389"/>
                  </a:cubicBezTo>
                  <a:close/>
                  <a:moveTo>
                    <a:pt x="28819" y="0"/>
                  </a:moveTo>
                  <a:cubicBezTo>
                    <a:pt x="28819" y="127"/>
                    <a:pt x="28756" y="285"/>
                    <a:pt x="28566" y="317"/>
                  </a:cubicBezTo>
                  <a:cubicBezTo>
                    <a:pt x="18938" y="1805"/>
                    <a:pt x="9691" y="3547"/>
                    <a:pt x="317" y="6144"/>
                  </a:cubicBezTo>
                  <a:cubicBezTo>
                    <a:pt x="300" y="6152"/>
                    <a:pt x="280" y="6156"/>
                    <a:pt x="261" y="6156"/>
                  </a:cubicBezTo>
                  <a:cubicBezTo>
                    <a:pt x="207" y="6156"/>
                    <a:pt x="150" y="6127"/>
                    <a:pt x="127" y="6081"/>
                  </a:cubicBezTo>
                  <a:lnTo>
                    <a:pt x="0" y="6081"/>
                  </a:lnTo>
                  <a:cubicBezTo>
                    <a:pt x="0" y="6081"/>
                    <a:pt x="32" y="6144"/>
                    <a:pt x="32" y="6176"/>
                  </a:cubicBezTo>
                  <a:cubicBezTo>
                    <a:pt x="1969" y="13592"/>
                    <a:pt x="8941" y="18144"/>
                    <a:pt x="16385" y="18144"/>
                  </a:cubicBezTo>
                  <a:cubicBezTo>
                    <a:pt x="16728" y="18144"/>
                    <a:pt x="17073" y="18134"/>
                    <a:pt x="17418" y="18115"/>
                  </a:cubicBezTo>
                  <a:cubicBezTo>
                    <a:pt x="26982" y="17608"/>
                    <a:pt x="28502" y="7601"/>
                    <a:pt x="28977" y="0"/>
                  </a:cubicBezTo>
                  <a:close/>
                </a:path>
              </a:pathLst>
            </a:custGeom>
            <a:solidFill>
              <a:srgbClr val="F494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6" name="Google Shape;2786;p19"/>
            <p:cNvSpPr/>
            <p:nvPr/>
          </p:nvSpPr>
          <p:spPr>
            <a:xfrm>
              <a:off x="2986991" y="4668503"/>
              <a:ext cx="928209" cy="211341"/>
            </a:xfrm>
            <a:custGeom>
              <a:avLst/>
              <a:gdLst/>
              <a:ahLst/>
              <a:cxnLst/>
              <a:rect l="l" t="t" r="r" b="b"/>
              <a:pathLst>
                <a:path w="28851" h="6569" extrusionOk="0">
                  <a:moveTo>
                    <a:pt x="28502" y="0"/>
                  </a:moveTo>
                  <a:cubicBezTo>
                    <a:pt x="19033" y="634"/>
                    <a:pt x="9184" y="2914"/>
                    <a:pt x="254" y="6018"/>
                  </a:cubicBezTo>
                  <a:cubicBezTo>
                    <a:pt x="0" y="6113"/>
                    <a:pt x="0" y="6398"/>
                    <a:pt x="159" y="6493"/>
                  </a:cubicBezTo>
                  <a:cubicBezTo>
                    <a:pt x="182" y="6539"/>
                    <a:pt x="239" y="6568"/>
                    <a:pt x="293" y="6568"/>
                  </a:cubicBezTo>
                  <a:cubicBezTo>
                    <a:pt x="312" y="6568"/>
                    <a:pt x="332" y="6564"/>
                    <a:pt x="349" y="6556"/>
                  </a:cubicBezTo>
                  <a:cubicBezTo>
                    <a:pt x="9723" y="3959"/>
                    <a:pt x="18970" y="2217"/>
                    <a:pt x="28598" y="729"/>
                  </a:cubicBezTo>
                  <a:cubicBezTo>
                    <a:pt x="28788" y="729"/>
                    <a:pt x="28851" y="570"/>
                    <a:pt x="28851" y="412"/>
                  </a:cubicBezTo>
                  <a:cubicBezTo>
                    <a:pt x="28851" y="222"/>
                    <a:pt x="28693" y="0"/>
                    <a:pt x="28502"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7" name="Google Shape;2787;p19"/>
            <p:cNvSpPr/>
            <p:nvPr/>
          </p:nvSpPr>
          <p:spPr>
            <a:xfrm>
              <a:off x="3569951" y="4041177"/>
              <a:ext cx="98577" cy="128175"/>
            </a:xfrm>
            <a:custGeom>
              <a:avLst/>
              <a:gdLst/>
              <a:ahLst/>
              <a:cxnLst/>
              <a:rect l="l" t="t" r="r" b="b"/>
              <a:pathLst>
                <a:path w="3064" h="3984" extrusionOk="0">
                  <a:moveTo>
                    <a:pt x="2804" y="0"/>
                  </a:moveTo>
                  <a:cubicBezTo>
                    <a:pt x="2753" y="0"/>
                    <a:pt x="2699" y="25"/>
                    <a:pt x="2655" y="86"/>
                  </a:cubicBezTo>
                  <a:cubicBezTo>
                    <a:pt x="1705" y="1226"/>
                    <a:pt x="913" y="2525"/>
                    <a:pt x="90" y="3760"/>
                  </a:cubicBezTo>
                  <a:cubicBezTo>
                    <a:pt x="0" y="3872"/>
                    <a:pt x="101" y="3984"/>
                    <a:pt x="212" y="3984"/>
                  </a:cubicBezTo>
                  <a:cubicBezTo>
                    <a:pt x="258" y="3984"/>
                    <a:pt x="306" y="3965"/>
                    <a:pt x="343" y="3918"/>
                  </a:cubicBezTo>
                  <a:cubicBezTo>
                    <a:pt x="1198" y="2715"/>
                    <a:pt x="2180" y="1575"/>
                    <a:pt x="2972" y="308"/>
                  </a:cubicBezTo>
                  <a:cubicBezTo>
                    <a:pt x="3064" y="171"/>
                    <a:pt x="2940" y="0"/>
                    <a:pt x="2804"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8" name="Google Shape;2788;p19"/>
            <p:cNvSpPr/>
            <p:nvPr/>
          </p:nvSpPr>
          <p:spPr>
            <a:xfrm>
              <a:off x="3537747" y="4064663"/>
              <a:ext cx="80335" cy="133387"/>
            </a:xfrm>
            <a:custGeom>
              <a:avLst/>
              <a:gdLst/>
              <a:ahLst/>
              <a:cxnLst/>
              <a:rect l="l" t="t" r="r" b="b"/>
              <a:pathLst>
                <a:path w="2497" h="4146" extrusionOk="0">
                  <a:moveTo>
                    <a:pt x="2262" y="1"/>
                  </a:moveTo>
                  <a:cubicBezTo>
                    <a:pt x="2212" y="1"/>
                    <a:pt x="2165" y="26"/>
                    <a:pt x="2136" y="85"/>
                  </a:cubicBezTo>
                  <a:cubicBezTo>
                    <a:pt x="1408" y="1415"/>
                    <a:pt x="711" y="2682"/>
                    <a:pt x="46" y="3980"/>
                  </a:cubicBezTo>
                  <a:cubicBezTo>
                    <a:pt x="1" y="4071"/>
                    <a:pt x="85" y="4145"/>
                    <a:pt x="172" y="4145"/>
                  </a:cubicBezTo>
                  <a:cubicBezTo>
                    <a:pt x="206" y="4145"/>
                    <a:pt x="241" y="4134"/>
                    <a:pt x="268" y="4107"/>
                  </a:cubicBezTo>
                  <a:cubicBezTo>
                    <a:pt x="964" y="2840"/>
                    <a:pt x="1724" y="1573"/>
                    <a:pt x="2453" y="306"/>
                  </a:cubicBezTo>
                  <a:cubicBezTo>
                    <a:pt x="2497" y="131"/>
                    <a:pt x="2373" y="1"/>
                    <a:pt x="2262"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9" name="Google Shape;2789;p19"/>
            <p:cNvSpPr/>
            <p:nvPr/>
          </p:nvSpPr>
          <p:spPr>
            <a:xfrm>
              <a:off x="3265023" y="5077058"/>
              <a:ext cx="215749" cy="103016"/>
            </a:xfrm>
            <a:custGeom>
              <a:avLst/>
              <a:gdLst/>
              <a:ahLst/>
              <a:cxnLst/>
              <a:rect l="l" t="t" r="r" b="b"/>
              <a:pathLst>
                <a:path w="6706" h="3202" extrusionOk="0">
                  <a:moveTo>
                    <a:pt x="207" y="0"/>
                  </a:moveTo>
                  <a:cubicBezTo>
                    <a:pt x="85" y="0"/>
                    <a:pt x="0" y="207"/>
                    <a:pt x="131" y="286"/>
                  </a:cubicBezTo>
                  <a:cubicBezTo>
                    <a:pt x="1936" y="1552"/>
                    <a:pt x="4153" y="2851"/>
                    <a:pt x="6338" y="3199"/>
                  </a:cubicBezTo>
                  <a:cubicBezTo>
                    <a:pt x="6349" y="3201"/>
                    <a:pt x="6359" y="3201"/>
                    <a:pt x="6370" y="3201"/>
                  </a:cubicBezTo>
                  <a:cubicBezTo>
                    <a:pt x="6601" y="3201"/>
                    <a:pt x="6706" y="2877"/>
                    <a:pt x="6433" y="2756"/>
                  </a:cubicBezTo>
                  <a:cubicBezTo>
                    <a:pt x="4248" y="1932"/>
                    <a:pt x="2252" y="1299"/>
                    <a:pt x="289" y="32"/>
                  </a:cubicBezTo>
                  <a:cubicBezTo>
                    <a:pt x="261" y="10"/>
                    <a:pt x="233" y="0"/>
                    <a:pt x="207"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0" name="Google Shape;2790;p19"/>
            <p:cNvSpPr/>
            <p:nvPr/>
          </p:nvSpPr>
          <p:spPr>
            <a:xfrm>
              <a:off x="3167960" y="5080662"/>
              <a:ext cx="196188" cy="106909"/>
            </a:xfrm>
            <a:custGeom>
              <a:avLst/>
              <a:gdLst/>
              <a:ahLst/>
              <a:cxnLst/>
              <a:rect l="l" t="t" r="r" b="b"/>
              <a:pathLst>
                <a:path w="6098" h="3323" extrusionOk="0">
                  <a:moveTo>
                    <a:pt x="235" y="1"/>
                  </a:moveTo>
                  <a:cubicBezTo>
                    <a:pt x="119" y="1"/>
                    <a:pt x="1" y="130"/>
                    <a:pt x="107" y="237"/>
                  </a:cubicBezTo>
                  <a:cubicBezTo>
                    <a:pt x="1691" y="1599"/>
                    <a:pt x="3623" y="2834"/>
                    <a:pt x="5745" y="3309"/>
                  </a:cubicBezTo>
                  <a:cubicBezTo>
                    <a:pt x="5769" y="3318"/>
                    <a:pt x="5792" y="3322"/>
                    <a:pt x="5814" y="3322"/>
                  </a:cubicBezTo>
                  <a:cubicBezTo>
                    <a:pt x="6018" y="3322"/>
                    <a:pt x="6097" y="2951"/>
                    <a:pt x="5840" y="2866"/>
                  </a:cubicBezTo>
                  <a:cubicBezTo>
                    <a:pt x="3781" y="2169"/>
                    <a:pt x="1976" y="1409"/>
                    <a:pt x="297" y="15"/>
                  </a:cubicBezTo>
                  <a:cubicBezTo>
                    <a:pt x="278" y="5"/>
                    <a:pt x="256" y="1"/>
                    <a:pt x="235" y="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1" name="Google Shape;2791;p19"/>
            <p:cNvSpPr/>
            <p:nvPr/>
          </p:nvSpPr>
          <p:spPr>
            <a:xfrm>
              <a:off x="2904469" y="4107098"/>
              <a:ext cx="234377" cy="239492"/>
            </a:xfrm>
            <a:custGeom>
              <a:avLst/>
              <a:gdLst/>
              <a:ahLst/>
              <a:cxnLst/>
              <a:rect l="l" t="t" r="r" b="b"/>
              <a:pathLst>
                <a:path w="7285" h="7444" extrusionOk="0">
                  <a:moveTo>
                    <a:pt x="7189" y="1"/>
                  </a:moveTo>
                  <a:lnTo>
                    <a:pt x="6714" y="159"/>
                  </a:lnTo>
                  <a:cubicBezTo>
                    <a:pt x="5289" y="286"/>
                    <a:pt x="3484" y="1996"/>
                    <a:pt x="2534" y="2946"/>
                  </a:cubicBezTo>
                  <a:cubicBezTo>
                    <a:pt x="1900" y="3579"/>
                    <a:pt x="1330" y="4245"/>
                    <a:pt x="855" y="5005"/>
                  </a:cubicBezTo>
                  <a:cubicBezTo>
                    <a:pt x="665" y="5258"/>
                    <a:pt x="507" y="5575"/>
                    <a:pt x="349" y="5860"/>
                  </a:cubicBezTo>
                  <a:cubicBezTo>
                    <a:pt x="222" y="6145"/>
                    <a:pt x="95" y="6430"/>
                    <a:pt x="0" y="6651"/>
                  </a:cubicBezTo>
                  <a:cubicBezTo>
                    <a:pt x="190" y="6905"/>
                    <a:pt x="349" y="7126"/>
                    <a:pt x="539" y="7380"/>
                  </a:cubicBezTo>
                  <a:cubicBezTo>
                    <a:pt x="587" y="7331"/>
                    <a:pt x="640" y="7311"/>
                    <a:pt x="690" y="7311"/>
                  </a:cubicBezTo>
                  <a:cubicBezTo>
                    <a:pt x="772" y="7311"/>
                    <a:pt x="848" y="7365"/>
                    <a:pt x="887" y="7443"/>
                  </a:cubicBezTo>
                  <a:cubicBezTo>
                    <a:pt x="2122" y="6430"/>
                    <a:pt x="3389" y="5385"/>
                    <a:pt x="4624" y="4371"/>
                  </a:cubicBezTo>
                  <a:cubicBezTo>
                    <a:pt x="5226" y="3896"/>
                    <a:pt x="5859" y="3421"/>
                    <a:pt x="6366" y="2851"/>
                  </a:cubicBezTo>
                  <a:cubicBezTo>
                    <a:pt x="6651" y="2534"/>
                    <a:pt x="7157" y="2059"/>
                    <a:pt x="7284" y="1679"/>
                  </a:cubicBezTo>
                  <a:cubicBezTo>
                    <a:pt x="7284" y="1109"/>
                    <a:pt x="7221" y="571"/>
                    <a:pt x="7189" y="1"/>
                  </a:cubicBezTo>
                  <a:close/>
                </a:path>
              </a:pathLst>
            </a:custGeom>
            <a:solidFill>
              <a:srgbClr val="D8EE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spd="med">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35"/>
        <p:cNvGrpSpPr/>
        <p:nvPr/>
      </p:nvGrpSpPr>
      <p:grpSpPr>
        <a:xfrm>
          <a:off x="0" y="0"/>
          <a:ext cx="0" cy="0"/>
          <a:chOff x="0" y="0"/>
          <a:chExt cx="0" cy="0"/>
        </a:xfrm>
      </p:grpSpPr>
      <p:pic>
        <p:nvPicPr>
          <p:cNvPr id="2436" name="Google Shape;2436;p11"/>
          <p:cNvPicPr preferRelativeResize="0"/>
          <p:nvPr/>
        </p:nvPicPr>
        <p:blipFill rotWithShape="1">
          <a:blip r:embed="rId3">
            <a:alphaModFix/>
          </a:blip>
          <a:srcRect/>
          <a:stretch/>
        </p:blipFill>
        <p:spPr>
          <a:xfrm flipH="1">
            <a:off x="0" y="1340346"/>
            <a:ext cx="4365523" cy="3714663"/>
          </a:xfrm>
          <a:prstGeom prst="rect">
            <a:avLst/>
          </a:prstGeom>
          <a:noFill/>
          <a:ln>
            <a:noFill/>
          </a:ln>
        </p:spPr>
      </p:pic>
      <p:sp>
        <p:nvSpPr>
          <p:cNvPr id="2437" name="Google Shape;2437;p11"/>
          <p:cNvSpPr txBox="1"/>
          <p:nvPr/>
        </p:nvSpPr>
        <p:spPr>
          <a:xfrm>
            <a:off x="2875935" y="1556107"/>
            <a:ext cx="5125065" cy="203128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187E89"/>
              </a:buClr>
              <a:buSzPts val="4800"/>
              <a:buFont typeface="Arial"/>
              <a:buNone/>
            </a:pPr>
            <a:r>
              <a:rPr lang="en-US" sz="2800" b="1">
                <a:solidFill>
                  <a:schemeClr val="accent4">
                    <a:lumMod val="75000"/>
                  </a:schemeClr>
                </a:solidFill>
              </a:rPr>
              <a:t>1. KHÁI NIỆM, VAI TRÒ VÀ ĐẶC ĐIỂM CỦA CẢM ỨNG Ở THỰC VẬT </a:t>
            </a:r>
            <a:endParaRPr sz="2800" b="1">
              <a:solidFill>
                <a:schemeClr val="accent4">
                  <a:lumMod val="75000"/>
                </a:schemeClr>
              </a:solidFill>
            </a:endParaRPr>
          </a:p>
        </p:txBody>
      </p:sp>
    </p:spTree>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32567059"/>
              </p:ext>
            </p:extLst>
          </p:nvPr>
        </p:nvGraphicFramePr>
        <p:xfrm>
          <a:off x="819809" y="576645"/>
          <a:ext cx="7541994" cy="4049904"/>
        </p:xfrm>
        <a:graphic>
          <a:graphicData uri="http://schemas.openxmlformats.org/drawingml/2006/table">
            <a:tbl>
              <a:tblPr firstRow="1" firstCol="1" bandRow="1">
                <a:tableStyleId>{3B4B98B0-60AC-42C2-AFA5-B58CD77FA1E5}</a:tableStyleId>
              </a:tblPr>
              <a:tblGrid>
                <a:gridCol w="7541994">
                  <a:extLst>
                    <a:ext uri="{9D8B030D-6E8A-4147-A177-3AD203B41FA5}">
                      <a16:colId xmlns:a16="http://schemas.microsoft.com/office/drawing/2014/main" val="3459561452"/>
                    </a:ext>
                  </a:extLst>
                </a:gridCol>
              </a:tblGrid>
              <a:tr h="573993">
                <a:tc>
                  <a:txBody>
                    <a:bodyPr/>
                    <a:lstStyle/>
                    <a:p>
                      <a:pPr marL="0" marR="0" algn="ctr">
                        <a:lnSpc>
                          <a:spcPct val="115000"/>
                        </a:lnSpc>
                        <a:spcBef>
                          <a:spcPts val="0"/>
                        </a:spcBef>
                        <a:spcAft>
                          <a:spcPts val="0"/>
                        </a:spcAft>
                      </a:pPr>
                      <a:r>
                        <a:rPr lang="en-US" sz="1800" dirty="0">
                          <a:effectLst/>
                        </a:rPr>
                        <a:t>PHIẾU HỌC TẬP SỐ 1</a:t>
                      </a:r>
                      <a:endParaRPr lang="vi-VN" sz="1800" dirty="0">
                        <a:effectLst/>
                      </a:endParaRPr>
                    </a:p>
                    <a:p>
                      <a:pPr marL="0" marR="0" algn="ctr">
                        <a:lnSpc>
                          <a:spcPct val="115000"/>
                        </a:lnSpc>
                        <a:spcBef>
                          <a:spcPts val="0"/>
                        </a:spcBef>
                        <a:spcAft>
                          <a:spcPts val="0"/>
                        </a:spcAft>
                        <a:tabLst>
                          <a:tab pos="2627630" algn="l"/>
                          <a:tab pos="4361180" algn="l"/>
                        </a:tabLst>
                      </a:pPr>
                      <a:r>
                        <a:rPr lang="nl-NL" sz="1800" dirty="0">
                          <a:effectLst/>
                        </a:rPr>
                        <a:t>Tìm hiểu khái niệm, vai trò và đặc điểm của cảm ứng ở thực vật</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3994603"/>
                  </a:ext>
                </a:extLst>
              </a:tr>
              <a:tr h="3156957">
                <a:tc>
                  <a:txBody>
                    <a:bodyPr/>
                    <a:lstStyle/>
                    <a:p>
                      <a:pPr marL="0" marR="0" algn="just">
                        <a:lnSpc>
                          <a:spcPct val="115000"/>
                        </a:lnSpc>
                        <a:spcBef>
                          <a:spcPts val="0"/>
                        </a:spcBef>
                        <a:spcAft>
                          <a:spcPts val="0"/>
                        </a:spcAft>
                      </a:pPr>
                      <a:r>
                        <a:rPr lang="en-US" sz="1800" dirty="0">
                          <a:effectLst/>
                        </a:rPr>
                        <a:t>1. Nêu khái niệm cảm ứng ở thực vật? Biểu hiện của cảm ứng?</a:t>
                      </a:r>
                      <a:endParaRPr lang="vi-VN" sz="1800" dirty="0">
                        <a:effectLst/>
                      </a:endParaRPr>
                    </a:p>
                    <a:p>
                      <a:pPr marL="0" marR="0" algn="just">
                        <a:lnSpc>
                          <a:spcPct val="115000"/>
                        </a:lnSpc>
                        <a:spcBef>
                          <a:spcPts val="0"/>
                        </a:spcBef>
                        <a:spcAft>
                          <a:spcPts val="0"/>
                        </a:spcAft>
                      </a:pPr>
                      <a:r>
                        <a:rPr lang="en-US" sz="1800" dirty="0" smtClean="0">
                          <a:effectLst/>
                        </a:rPr>
                        <a:t>…………………………………………………………………………………..</a:t>
                      </a:r>
                      <a:endParaRPr lang="vi-VN" sz="1800" dirty="0">
                        <a:effectLst/>
                      </a:endParaRPr>
                    </a:p>
                    <a:p>
                      <a:pPr marL="0" marR="0" algn="just">
                        <a:lnSpc>
                          <a:spcPct val="115000"/>
                        </a:lnSpc>
                        <a:spcBef>
                          <a:spcPts val="0"/>
                        </a:spcBef>
                        <a:spcAft>
                          <a:spcPts val="0"/>
                        </a:spcAft>
                      </a:pPr>
                      <a:r>
                        <a:rPr lang="en-US" sz="1800" dirty="0" smtClean="0">
                          <a:effectLst/>
                        </a:rPr>
                        <a:t>……………………………………………………………………………………</a:t>
                      </a:r>
                      <a:endParaRPr lang="vi-VN" sz="1800" dirty="0">
                        <a:effectLst/>
                      </a:endParaRPr>
                    </a:p>
                    <a:p>
                      <a:pPr marL="0" marR="0" algn="just">
                        <a:lnSpc>
                          <a:spcPct val="115000"/>
                        </a:lnSpc>
                        <a:spcBef>
                          <a:spcPts val="0"/>
                        </a:spcBef>
                        <a:spcAft>
                          <a:spcPts val="0"/>
                        </a:spcAft>
                      </a:pPr>
                      <a:r>
                        <a:rPr lang="en-US" sz="1800" dirty="0" smtClean="0">
                          <a:effectLst/>
                        </a:rPr>
                        <a:t>……………………………………………………………………………………</a:t>
                      </a:r>
                      <a:endParaRPr lang="vi-VN" sz="1800" dirty="0">
                        <a:effectLst/>
                      </a:endParaRPr>
                    </a:p>
                    <a:p>
                      <a:pPr marL="0" marR="0" algn="just">
                        <a:lnSpc>
                          <a:spcPct val="115000"/>
                        </a:lnSpc>
                        <a:spcBef>
                          <a:spcPts val="0"/>
                        </a:spcBef>
                        <a:spcAft>
                          <a:spcPts val="0"/>
                        </a:spcAft>
                      </a:pPr>
                      <a:r>
                        <a:rPr lang="en-US" sz="1800" dirty="0" smtClean="0">
                          <a:effectLst/>
                        </a:rPr>
                        <a:t>……………………………………………………………………………………</a:t>
                      </a:r>
                      <a:endParaRPr lang="vi-VN" sz="1800" dirty="0">
                        <a:effectLst/>
                      </a:endParaRPr>
                    </a:p>
                    <a:p>
                      <a:pPr marL="0" marR="0" algn="just">
                        <a:lnSpc>
                          <a:spcPct val="115000"/>
                        </a:lnSpc>
                        <a:spcBef>
                          <a:spcPts val="0"/>
                        </a:spcBef>
                        <a:spcAft>
                          <a:spcPts val="0"/>
                        </a:spcAft>
                      </a:pPr>
                      <a:r>
                        <a:rPr lang="en-US" sz="1800" dirty="0">
                          <a:effectLst/>
                        </a:rPr>
                        <a:t>3. Cảm ứng ở thực vật có đặc điểm gì?</a:t>
                      </a:r>
                      <a:endParaRPr lang="vi-VN" sz="1800" dirty="0">
                        <a:effectLst/>
                      </a:endParaRPr>
                    </a:p>
                    <a:p>
                      <a:pPr marL="0" marR="0" algn="just">
                        <a:lnSpc>
                          <a:spcPct val="115000"/>
                        </a:lnSpc>
                        <a:spcBef>
                          <a:spcPts val="0"/>
                        </a:spcBef>
                        <a:spcAft>
                          <a:spcPts val="0"/>
                        </a:spcAft>
                      </a:pPr>
                      <a:r>
                        <a:rPr lang="en-US" sz="1800" dirty="0" smtClean="0">
                          <a:effectLst/>
                        </a:rPr>
                        <a:t>……………………………………………………………………………………</a:t>
                      </a:r>
                      <a:endParaRPr lang="vi-VN" sz="1800" dirty="0">
                        <a:effectLst/>
                      </a:endParaRPr>
                    </a:p>
                    <a:p>
                      <a:pPr marL="0" marR="0" algn="just">
                        <a:lnSpc>
                          <a:spcPct val="115000"/>
                        </a:lnSpc>
                        <a:spcBef>
                          <a:spcPts val="0"/>
                        </a:spcBef>
                        <a:spcAft>
                          <a:spcPts val="0"/>
                        </a:spcAft>
                      </a:pPr>
                      <a:r>
                        <a:rPr lang="en-US" sz="1800" dirty="0" smtClean="0">
                          <a:effectLst/>
                        </a:rPr>
                        <a:t>……………………………………………………………………………………</a:t>
                      </a:r>
                      <a:endParaRPr lang="vi-VN" sz="1800" dirty="0">
                        <a:effectLst/>
                      </a:endParaRPr>
                    </a:p>
                    <a:p>
                      <a:pPr marL="0" marR="0" algn="just">
                        <a:lnSpc>
                          <a:spcPct val="115000"/>
                        </a:lnSpc>
                        <a:spcBef>
                          <a:spcPts val="0"/>
                        </a:spcBef>
                        <a:spcAft>
                          <a:spcPts val="0"/>
                        </a:spcAft>
                      </a:pPr>
                      <a:r>
                        <a:rPr lang="en-US" sz="1800" dirty="0" smtClean="0">
                          <a:effectLst/>
                        </a:rPr>
                        <a:t>……………………………………………………………………………………</a:t>
                      </a:r>
                      <a:endParaRPr lang="vi-VN" sz="1800" dirty="0">
                        <a:effectLst/>
                      </a:endParaRPr>
                    </a:p>
                    <a:p>
                      <a:pPr marL="0" marR="0" algn="just">
                        <a:lnSpc>
                          <a:spcPct val="115000"/>
                        </a:lnSpc>
                        <a:spcBef>
                          <a:spcPts val="0"/>
                        </a:spcBef>
                        <a:spcAft>
                          <a:spcPts val="0"/>
                        </a:spcAft>
                      </a:pPr>
                      <a:r>
                        <a:rPr lang="en-US" sz="1800" dirty="0" smtClean="0">
                          <a:effectLst/>
                        </a:rPr>
                        <a:t>……………………………………………………………………………………</a:t>
                      </a:r>
                      <a:endParaRPr lang="vi-VN" sz="1800" dirty="0">
                        <a:effectLst/>
                      </a:endParaRPr>
                    </a:p>
                    <a:p>
                      <a:pPr marL="0" marR="0" algn="just">
                        <a:lnSpc>
                          <a:spcPct val="115000"/>
                        </a:lnSpc>
                        <a:spcBef>
                          <a:spcPts val="0"/>
                        </a:spcBef>
                        <a:spcAft>
                          <a:spcPts val="0"/>
                        </a:spcAft>
                      </a:pPr>
                      <a:r>
                        <a:rPr lang="en-US" sz="1800" dirty="0">
                          <a:effectLst/>
                        </a:rPr>
                        <a:t> </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2201324"/>
                  </a:ext>
                </a:extLst>
              </a:tr>
            </a:tbl>
          </a:graphicData>
        </a:graphic>
      </p:graphicFrame>
    </p:spTree>
    <p:extLst>
      <p:ext uri="{BB962C8B-B14F-4D97-AF65-F5344CB8AC3E}">
        <p14:creationId xmlns:p14="http://schemas.microsoft.com/office/powerpoint/2010/main" val="411475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7"/>
        <p:cNvGrpSpPr/>
        <p:nvPr/>
      </p:nvGrpSpPr>
      <p:grpSpPr>
        <a:xfrm>
          <a:off x="0" y="0"/>
          <a:ext cx="0" cy="0"/>
          <a:chOff x="0" y="0"/>
          <a:chExt cx="0" cy="0"/>
        </a:xfrm>
      </p:grpSpPr>
      <p:pic>
        <p:nvPicPr>
          <p:cNvPr id="2401" name="Google Shape;2401;p7"/>
          <p:cNvPicPr preferRelativeResize="0"/>
          <p:nvPr/>
        </p:nvPicPr>
        <p:blipFill rotWithShape="1">
          <a:blip r:embed="rId3">
            <a:alphaModFix/>
          </a:blip>
          <a:srcRect/>
          <a:stretch/>
        </p:blipFill>
        <p:spPr>
          <a:xfrm flipH="1">
            <a:off x="6328048" y="1327354"/>
            <a:ext cx="2636879" cy="3737843"/>
          </a:xfrm>
          <a:prstGeom prst="rect">
            <a:avLst/>
          </a:prstGeom>
          <a:noFill/>
          <a:ln>
            <a:noFill/>
          </a:ln>
        </p:spPr>
      </p:pic>
      <p:grpSp>
        <p:nvGrpSpPr>
          <p:cNvPr id="7" name="Group 6">
            <a:extLst>
              <a:ext uri="{FF2B5EF4-FFF2-40B4-BE49-F238E27FC236}">
                <a16:creationId xmlns:a16="http://schemas.microsoft.com/office/drawing/2014/main" id="{2C621EB7-D2E3-48A6-1A31-C5F097F09BDF}"/>
              </a:ext>
            </a:extLst>
          </p:cNvPr>
          <p:cNvGrpSpPr/>
          <p:nvPr/>
        </p:nvGrpSpPr>
        <p:grpSpPr>
          <a:xfrm>
            <a:off x="545226" y="475970"/>
            <a:ext cx="5579318" cy="3226680"/>
            <a:chOff x="545226" y="475970"/>
            <a:chExt cx="5579318" cy="3226680"/>
          </a:xfrm>
        </p:grpSpPr>
        <p:pic>
          <p:nvPicPr>
            <p:cNvPr id="2" name="Google Shape;2282;p2">
              <a:extLst>
                <a:ext uri="{FF2B5EF4-FFF2-40B4-BE49-F238E27FC236}">
                  <a16:creationId xmlns:a16="http://schemas.microsoft.com/office/drawing/2014/main" id="{B32EBBE3-C288-6EE6-3742-68A08101F7C2}"/>
                </a:ext>
              </a:extLst>
            </p:cNvPr>
            <p:cNvPicPr preferRelativeResize="0"/>
            <p:nvPr/>
          </p:nvPicPr>
          <p:blipFill rotWithShape="1">
            <a:blip r:embed="rId4">
              <a:alphaModFix/>
            </a:blip>
            <a:srcRect/>
            <a:stretch/>
          </p:blipFill>
          <p:spPr>
            <a:xfrm>
              <a:off x="1129242" y="1440850"/>
              <a:ext cx="4995302" cy="2261800"/>
            </a:xfrm>
            <a:prstGeom prst="rect">
              <a:avLst/>
            </a:prstGeom>
            <a:noFill/>
            <a:ln>
              <a:noFill/>
            </a:ln>
          </p:spPr>
        </p:pic>
        <p:sp>
          <p:nvSpPr>
            <p:cNvPr id="5" name="TextBox 4">
              <a:extLst>
                <a:ext uri="{FF2B5EF4-FFF2-40B4-BE49-F238E27FC236}">
                  <a16:creationId xmlns:a16="http://schemas.microsoft.com/office/drawing/2014/main" id="{89E9282D-7466-B04E-19EA-4B2D46682CB0}"/>
                </a:ext>
              </a:extLst>
            </p:cNvPr>
            <p:cNvSpPr txBox="1"/>
            <p:nvPr/>
          </p:nvSpPr>
          <p:spPr>
            <a:xfrm>
              <a:off x="1680820" y="1762009"/>
              <a:ext cx="4029941" cy="1619482"/>
            </a:xfrm>
            <a:prstGeom prst="rect">
              <a:avLst/>
            </a:prstGeom>
            <a:noFill/>
          </p:spPr>
          <p:txBody>
            <a:bodyPr wrap="square">
              <a:spAutoFit/>
            </a:bodyPr>
            <a:lstStyle/>
            <a:p>
              <a:pPr marL="0" marR="0" algn="just">
                <a:lnSpc>
                  <a:spcPct val="150000"/>
                </a:lnSpc>
                <a:spcBef>
                  <a:spcPts val="0"/>
                </a:spcBef>
                <a:spcAft>
                  <a:spcPts val="0"/>
                </a:spcAft>
                <a:tabLst>
                  <a:tab pos="742950" algn="l"/>
                </a:tabLst>
              </a:pPr>
              <a:r>
                <a:rPr lang="en-US" sz="2300">
                  <a:effectLst/>
                  <a:latin typeface="+mj-lt"/>
                  <a:ea typeface="Times New Roman" panose="02020603050405020304" pitchFamily="18" charset="0"/>
                </a:rPr>
                <a:t>Trình bày khái niệm, vai trò và đặc điểm của cảm ứng ở thực vật.</a:t>
              </a:r>
              <a:endParaRPr lang="en-US" sz="2300">
                <a:effectLst/>
                <a:latin typeface="+mj-lt"/>
                <a:ea typeface="Calibri" panose="020F0502020204030204" pitchFamily="34" charset="0"/>
              </a:endParaRPr>
            </a:p>
          </p:txBody>
        </p:sp>
        <p:pic>
          <p:nvPicPr>
            <p:cNvPr id="6" name="Picture 46">
              <a:extLst>
                <a:ext uri="{FF2B5EF4-FFF2-40B4-BE49-F238E27FC236}">
                  <a16:creationId xmlns:a16="http://schemas.microsoft.com/office/drawing/2014/main" id="{1182E79F-C729-0739-85A3-1707B22797AE}"/>
                </a:ext>
              </a:extLst>
            </p:cNvPr>
            <p:cNvPicPr>
              <a:picLocks noChangeAspect="1"/>
            </p:cNvPicPr>
            <p:nvPr/>
          </p:nvPicPr>
          <p:blipFill>
            <a:blip r:embed="rId5"/>
            <a:srcRect/>
            <a:stretch>
              <a:fillRect/>
            </a:stretch>
          </p:blipFill>
          <p:spPr>
            <a:xfrm>
              <a:off x="545226" y="475970"/>
              <a:ext cx="1443622" cy="2044067"/>
            </a:xfrm>
            <a:prstGeom prst="rect">
              <a:avLst/>
            </a:prstGeom>
          </p:spPr>
        </p:pic>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01"/>
                                        </p:tgtEl>
                                        <p:attrNameLst>
                                          <p:attrName>style.visibility</p:attrName>
                                        </p:attrNameLst>
                                      </p:cBhvr>
                                      <p:to>
                                        <p:strVal val="visible"/>
                                      </p:to>
                                    </p:set>
                                    <p:animEffect transition="in" filter="fade">
                                      <p:cBhvr>
                                        <p:cTn id="7" dur="500"/>
                                        <p:tgtEl>
                                          <p:spTgt spid="2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35"/>
        <p:cNvGrpSpPr/>
        <p:nvPr/>
      </p:nvGrpSpPr>
      <p:grpSpPr>
        <a:xfrm>
          <a:off x="0" y="0"/>
          <a:ext cx="0" cy="0"/>
          <a:chOff x="0" y="0"/>
          <a:chExt cx="0" cy="0"/>
        </a:xfrm>
      </p:grpSpPr>
      <p:pic>
        <p:nvPicPr>
          <p:cNvPr id="2436" name="Google Shape;2436;p11"/>
          <p:cNvPicPr preferRelativeResize="0"/>
          <p:nvPr/>
        </p:nvPicPr>
        <p:blipFill rotWithShape="1">
          <a:blip r:embed="rId3">
            <a:alphaModFix/>
          </a:blip>
          <a:srcRect/>
          <a:stretch/>
        </p:blipFill>
        <p:spPr>
          <a:xfrm flipH="1">
            <a:off x="0" y="1340346"/>
            <a:ext cx="4365523" cy="3714663"/>
          </a:xfrm>
          <a:prstGeom prst="rect">
            <a:avLst/>
          </a:prstGeom>
          <a:noFill/>
          <a:ln>
            <a:noFill/>
          </a:ln>
        </p:spPr>
      </p:pic>
      <p:sp>
        <p:nvSpPr>
          <p:cNvPr id="2437" name="Google Shape;2437;p11"/>
          <p:cNvSpPr txBox="1"/>
          <p:nvPr/>
        </p:nvSpPr>
        <p:spPr>
          <a:xfrm>
            <a:off x="2875935" y="1556107"/>
            <a:ext cx="5125065" cy="20312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187E89"/>
              </a:buClr>
              <a:buSzPts val="4800"/>
              <a:buFont typeface="Arial"/>
              <a:buNone/>
              <a:tabLst/>
              <a:defRPr/>
            </a:pPr>
            <a:r>
              <a:rPr lang="en-US" sz="2800" b="1">
                <a:solidFill>
                  <a:srgbClr val="49B9AF">
                    <a:lumMod val="75000"/>
                  </a:srgbClr>
                </a:solidFill>
              </a:rPr>
              <a:t>2. CÁC HÌNH THỨC CẢM ỨNG VÀ CƠ CHẾ CẢM ỨNG Ở THỰC VẬT</a:t>
            </a:r>
            <a:endParaRPr kumimoji="0" sz="2800" b="1" i="0" u="none" strike="noStrike" kern="0" cap="none" spc="0" normalizeH="0" baseline="0" noProof="0">
              <a:ln>
                <a:noFill/>
              </a:ln>
              <a:solidFill>
                <a:srgbClr val="49B9AF">
                  <a:lumMod val="75000"/>
                </a:srgbClr>
              </a:solidFill>
              <a:effectLst/>
              <a:uLnTx/>
              <a:uFillTx/>
              <a:latin typeface="Arial"/>
              <a:cs typeface="Arial"/>
              <a:sym typeface="Arial"/>
            </a:endParaRPr>
          </a:p>
        </p:txBody>
      </p:sp>
    </p:spTree>
    <p:extLst>
      <p:ext uri="{BB962C8B-B14F-4D97-AF65-F5344CB8AC3E}">
        <p14:creationId xmlns:p14="http://schemas.microsoft.com/office/powerpoint/2010/main" val="3807891949"/>
      </p:ext>
    </p:extLst>
  </p:cSld>
  <p:clrMapOvr>
    <a:masterClrMapping/>
  </p:clrMapOvr>
  <p:transition spd="med">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17" y="2110412"/>
            <a:ext cx="7713900" cy="704100"/>
          </a:xfrm>
        </p:spPr>
        <p:txBody>
          <a:bodyPr/>
          <a:lstStyle/>
          <a:p>
            <a:r>
              <a:rPr lang="en-US" sz="4400" dirty="0" smtClean="0">
                <a:solidFill>
                  <a:srgbClr val="FF0000"/>
                </a:solidFill>
              </a:rPr>
              <a:t>1. Vận động hướng động</a:t>
            </a:r>
            <a:endParaRPr lang="vi-VN" sz="4400" dirty="0">
              <a:solidFill>
                <a:srgbClr val="FF0000"/>
              </a:solidFill>
            </a:endParaRPr>
          </a:p>
        </p:txBody>
      </p:sp>
    </p:spTree>
    <p:extLst>
      <p:ext uri="{BB962C8B-B14F-4D97-AF65-F5344CB8AC3E}">
        <p14:creationId xmlns:p14="http://schemas.microsoft.com/office/powerpoint/2010/main" val="3483170577"/>
      </p:ext>
    </p:extLst>
  </p:cSld>
  <p:clrMapOvr>
    <a:masterClrMapping/>
  </p:clrMapOvr>
</p:sld>
</file>

<file path=ppt/theme/theme1.xml><?xml version="1.0" encoding="utf-8"?>
<a:theme xmlns:a="http://schemas.openxmlformats.org/drawingml/2006/main" name="Science Subject for High School: Heat Transfer by Slidesgo">
  <a:themeElements>
    <a:clrScheme name="Simple Light">
      <a:dk1>
        <a:srgbClr val="303030"/>
      </a:dk1>
      <a:lt1>
        <a:srgbClr val="BB211C"/>
      </a:lt1>
      <a:dk2>
        <a:srgbClr val="F57E28"/>
      </a:dk2>
      <a:lt2>
        <a:srgbClr val="F6BF46"/>
      </a:lt2>
      <a:accent1>
        <a:srgbClr val="CC9C34"/>
      </a:accent1>
      <a:accent2>
        <a:srgbClr val="FAFAE2"/>
      </a:accent2>
      <a:accent3>
        <a:srgbClr val="FBEFD4"/>
      </a:accent3>
      <a:accent4>
        <a:srgbClr val="49B9AF"/>
      </a:accent4>
      <a:accent5>
        <a:srgbClr val="985D79"/>
      </a:accent5>
      <a:accent6>
        <a:srgbClr val="FFFFFF"/>
      </a:accent6>
      <a:hlink>
        <a:srgbClr val="3030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668</TotalTime>
  <Words>1681</Words>
  <PresentationFormat>On-screen Show (16:9)</PresentationFormat>
  <Paragraphs>204</Paragraphs>
  <Slides>49</Slides>
  <Notes>31</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49</vt:i4>
      </vt:variant>
    </vt:vector>
  </HeadingPairs>
  <TitlesOfParts>
    <vt:vector size="58" baseType="lpstr">
      <vt:lpstr>Calibri Light</vt:lpstr>
      <vt:lpstr>Calibri</vt:lpstr>
      <vt:lpstr>Golos Text</vt:lpstr>
      <vt:lpstr>Alexandria</vt:lpstr>
      <vt:lpstr>Bebas Neue</vt:lpstr>
      <vt:lpstr>Arial</vt:lpstr>
      <vt:lpstr>Times New Roman</vt:lpstr>
      <vt:lpstr>Science Subject for High School: Heat Transfer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Vận động hướng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Vận động cảm ứng </vt:lpstr>
      <vt:lpstr>PowerPoint Presentation</vt:lpstr>
      <vt:lpstr>PowerPoint Presentation</vt:lpstr>
      <vt:lpstr>PowerPoint Presentation</vt:lpstr>
      <vt:lpstr>PowerPoint Presentation</vt:lpstr>
      <vt:lpstr>Nêu một số ứng dụng hiện tượng cảm ứng ở thực vật trong thực tiễn. Cho biết mỗi ứng dụng đó dựa trên cơ sở loại cảm ứng nào và đã mang lại lợi ích gì cho con người bằng cách hoàn thành Bảng 15.1.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2024-08-23T08:40:28Z</dcterms:modified>
</cp:coreProperties>
</file>