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0" r:id="rId3"/>
  </p:sldMasterIdLst>
  <p:notesMasterIdLst>
    <p:notesMasterId r:id="rId18"/>
  </p:notesMasterIdLst>
  <p:sldIdLst>
    <p:sldId id="270" r:id="rId4"/>
    <p:sldId id="256" r:id="rId5"/>
    <p:sldId id="257" r:id="rId6"/>
    <p:sldId id="260" r:id="rId7"/>
    <p:sldId id="265" r:id="rId8"/>
    <p:sldId id="259" r:id="rId9"/>
    <p:sldId id="267" r:id="rId10"/>
    <p:sldId id="269" r:id="rId11"/>
    <p:sldId id="268" r:id="rId12"/>
    <p:sldId id="264" r:id="rId13"/>
    <p:sldId id="261" r:id="rId14"/>
    <p:sldId id="262" r:id="rId15"/>
    <p:sldId id="266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82" autoAdjust="0"/>
  </p:normalViewPr>
  <p:slideViewPr>
    <p:cSldViewPr>
      <p:cViewPr>
        <p:scale>
          <a:sx n="74" d="100"/>
          <a:sy n="74" d="100"/>
        </p:scale>
        <p:origin x="-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5.wmf"/><Relationship Id="rId7" Type="http://schemas.openxmlformats.org/officeDocument/2006/relationships/image" Target="../media/image38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7.wmf"/><Relationship Id="rId5" Type="http://schemas.openxmlformats.org/officeDocument/2006/relationships/image" Target="../media/image22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0A0A7-2D10-4127-B6B2-8BA1DDFA14C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81DD5-6D05-4CFB-A8F1-918037D04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2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1DD5-6D05-4CFB-A8F1-918037D044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48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60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60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98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93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22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601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76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8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96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0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441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1205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7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40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3681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6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6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1982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323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931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867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7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4487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93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1F194-D719-4D9A-B083-AD4E64A99A1A}" type="datetimeFigureOut">
              <a:rPr lang="en-US" smtClean="0"/>
              <a:pPr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4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48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4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58550" y="5438588"/>
            <a:ext cx="1564727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9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8F923-7B7C-404E-93BF-D220D94245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2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1A18-AF7B-4AB5-9D16-CFC16AD035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51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5" Type="http://schemas.openxmlformats.org/officeDocument/2006/relationships/image" Target="../media/image6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4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50.PNG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550" y="2169904"/>
            <a:ext cx="6148952" cy="1447209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TIẾT HỌC</a:t>
            </a:r>
            <a:endParaRPr lang="en-US" sz="5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684759" y="4747910"/>
            <a:ext cx="368617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0547" y="4526983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:……………………………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</a:t>
            </a:r>
            <a:endParaRPr 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475745" y="3883015"/>
            <a:ext cx="2395598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7432059" y="342569"/>
            <a:ext cx="1574403" cy="1180802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8188258" y="783939"/>
            <a:ext cx="1116302" cy="1488402"/>
          </a:xfrm>
          <a:prstGeom prst="rect">
            <a:avLst/>
          </a:prstGeom>
        </p:spPr>
      </p:pic>
      <p:pic>
        <p:nvPicPr>
          <p:cNvPr id="6146" name="Picture 2" descr="Hoa Viền Trang Trí Hình ảnh | Định dạng hình ảnh AI 401016136|  vn.lovepik.com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939" y="5656960"/>
            <a:ext cx="2021062" cy="120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1992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3592" y="76201"/>
            <a:ext cx="8549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6.12 (SGK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57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feet, 1 feet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30,48 cm)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36151"/>
              </p:ext>
            </p:extLst>
          </p:nvPr>
        </p:nvGraphicFramePr>
        <p:xfrm>
          <a:off x="228602" y="1306873"/>
          <a:ext cx="8610601" cy="144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116"/>
                <a:gridCol w="2325715"/>
                <a:gridCol w="2325715"/>
                <a:gridCol w="1862055"/>
              </a:tblGrid>
              <a:tr h="8293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chũi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Dơi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Kitti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Sóc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749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6796" y="2667006"/>
            <a:ext cx="916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796" y="3124206"/>
            <a:ext cx="317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528" y="3581406"/>
            <a:ext cx="718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04850"/>
              </p:ext>
            </p:extLst>
          </p:nvPr>
        </p:nvGraphicFramePr>
        <p:xfrm>
          <a:off x="1628134" y="3276600"/>
          <a:ext cx="3934466" cy="135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5" name="Equation" r:id="rId3" imgW="2311200" imgH="812520" progId="Equation.DSMT4">
                  <p:embed/>
                </p:oleObj>
              </mc:Choice>
              <mc:Fallback>
                <p:oleObj name="Equation" r:id="rId3" imgW="23112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8134" y="3276600"/>
                        <a:ext cx="3934466" cy="1358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1098" y="4648200"/>
            <a:ext cx="72613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kitti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chũi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96144"/>
              </p:ext>
            </p:extLst>
          </p:nvPr>
        </p:nvGraphicFramePr>
        <p:xfrm>
          <a:off x="992402" y="4724406"/>
          <a:ext cx="2360398" cy="60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6" name="Equation" r:id="rId5" imgW="1498320" imgH="393480" progId="Equation.DSMT4">
                  <p:embed/>
                </p:oleObj>
              </mc:Choice>
              <mc:Fallback>
                <p:oleObj name="Equation" r:id="rId5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2402" y="4724406"/>
                        <a:ext cx="2360398" cy="608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845046"/>
              </p:ext>
            </p:extLst>
          </p:nvPr>
        </p:nvGraphicFramePr>
        <p:xfrm>
          <a:off x="4285381" y="4648200"/>
          <a:ext cx="2063588" cy="73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7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5381" y="4648200"/>
                        <a:ext cx="2063588" cy="73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566630"/>
              </p:ext>
            </p:extLst>
          </p:nvPr>
        </p:nvGraphicFramePr>
        <p:xfrm>
          <a:off x="1295402" y="2209800"/>
          <a:ext cx="274043" cy="530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8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5402" y="2209800"/>
                        <a:ext cx="274043" cy="530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77218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9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3772"/>
              </p:ext>
            </p:extLst>
          </p:nvPr>
        </p:nvGraphicFramePr>
        <p:xfrm>
          <a:off x="2977963" y="2038122"/>
          <a:ext cx="451039" cy="63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0" name="Equation" r:id="rId13" imgW="279360" imgH="393480" progId="Equation.DSMT4">
                  <p:embed/>
                </p:oleObj>
              </mc:Choice>
              <mc:Fallback>
                <p:oleObj name="Equation" r:id="rId13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77963" y="2038122"/>
                        <a:ext cx="451039" cy="635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147738"/>
              </p:ext>
            </p:extLst>
          </p:nvPr>
        </p:nvGraphicFramePr>
        <p:xfrm>
          <a:off x="5403850" y="2052109"/>
          <a:ext cx="234950" cy="606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1" name="Equation" r:id="rId15" imgW="152280" imgH="393480" progId="Equation.DSMT4">
                  <p:embed/>
                </p:oleObj>
              </mc:Choice>
              <mc:Fallback>
                <p:oleObj name="Equation" r:id="rId1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03850" y="2052109"/>
                        <a:ext cx="234950" cy="606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88426"/>
              </p:ext>
            </p:extLst>
          </p:nvPr>
        </p:nvGraphicFramePr>
        <p:xfrm>
          <a:off x="7613654" y="2038122"/>
          <a:ext cx="311149" cy="702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2" name="Equation" r:id="rId17" imgW="139680" imgH="393480" progId="Equation.DSMT4">
                  <p:embed/>
                </p:oleObj>
              </mc:Choice>
              <mc:Fallback>
                <p:oleObj name="Equation" r:id="rId17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613654" y="2038122"/>
                        <a:ext cx="311149" cy="702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12797" y="192021"/>
            <a:ext cx="7821605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6.15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0597" y="955112"/>
            <a:ext cx="874480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31-12-2019,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14600000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hécta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10300000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hécta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0595" y="4005490"/>
            <a:ext cx="14298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595" y="4666697"/>
            <a:ext cx="8552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14600000 – 10300000 =4300000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0595" y="5101273"/>
            <a:ext cx="86601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607600"/>
              </p:ext>
            </p:extLst>
          </p:nvPr>
        </p:nvGraphicFramePr>
        <p:xfrm>
          <a:off x="3276600" y="5819557"/>
          <a:ext cx="2057400" cy="733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2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5819557"/>
                        <a:ext cx="2057400" cy="733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290732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6.17: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1" y="1197738"/>
            <a:ext cx="8555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775080"/>
              </p:ext>
            </p:extLst>
          </p:nvPr>
        </p:nvGraphicFramePr>
        <p:xfrm>
          <a:off x="4288665" y="1719577"/>
          <a:ext cx="1365160" cy="769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0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8665" y="1719577"/>
                        <a:ext cx="1365160" cy="769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75765" y="2910625"/>
            <a:ext cx="184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1" y="3721994"/>
            <a:ext cx="840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62783"/>
              </p:ext>
            </p:extLst>
          </p:nvPr>
        </p:nvGraphicFramePr>
        <p:xfrm>
          <a:off x="3668600" y="3584416"/>
          <a:ext cx="978793" cy="842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1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68600" y="3584416"/>
                        <a:ext cx="978793" cy="842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435529"/>
              </p:ext>
            </p:extLst>
          </p:nvPr>
        </p:nvGraphicFramePr>
        <p:xfrm>
          <a:off x="1981200" y="4947029"/>
          <a:ext cx="2481330" cy="83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2" name="Equation" r:id="rId7" imgW="1168200" imgH="393480" progId="Equation.DSMT4">
                  <p:embed/>
                </p:oleObj>
              </mc:Choice>
              <mc:Fallback>
                <p:oleObj name="Equation" r:id="rId7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1200" y="4947029"/>
                        <a:ext cx="2481330" cy="83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07135" y="35324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6.20: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235" y="990842"/>
            <a:ext cx="6089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593041"/>
              </p:ext>
            </p:extLst>
          </p:nvPr>
        </p:nvGraphicFramePr>
        <p:xfrm>
          <a:off x="145082" y="1789365"/>
          <a:ext cx="4235925" cy="81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1" name="Equation" r:id="rId3" imgW="1803240" imgH="393480" progId="Equation.DSMT4">
                  <p:embed/>
                </p:oleObj>
              </mc:Choice>
              <mc:Fallback>
                <p:oleObj name="Equation" r:id="rId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082" y="1789365"/>
                        <a:ext cx="4235925" cy="811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76655" y="3169122"/>
            <a:ext cx="347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0584" y="3876943"/>
            <a:ext cx="1064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731985"/>
              </p:ext>
            </p:extLst>
          </p:nvPr>
        </p:nvGraphicFramePr>
        <p:xfrm>
          <a:off x="1434286" y="3612017"/>
          <a:ext cx="438580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2" name="Equation" r:id="rId5" imgW="1726920" imgH="393480" progId="Equation.DSMT4">
                  <p:embed/>
                </p:oleObj>
              </mc:Choice>
              <mc:Fallback>
                <p:oleObj name="Equation" r:id="rId5" imgW="1726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34286" y="3612017"/>
                        <a:ext cx="4385808" cy="877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507871"/>
              </p:ext>
            </p:extLst>
          </p:nvPr>
        </p:nvGraphicFramePr>
        <p:xfrm>
          <a:off x="1434286" y="4637161"/>
          <a:ext cx="4385808" cy="910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3" name="Equation" r:id="rId7" imgW="1663560" imgH="393480" progId="Equation.DSMT4">
                  <p:embed/>
                </p:oleObj>
              </mc:Choice>
              <mc:Fallback>
                <p:oleObj name="Equation" r:id="rId7" imgW="1663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4286" y="4637161"/>
                        <a:ext cx="4385808" cy="910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52116" y="5710541"/>
            <a:ext cx="10524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15&gt;12&gt;9&gt;8&gt;5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21319"/>
              </p:ext>
            </p:extLst>
          </p:nvPr>
        </p:nvGraphicFramePr>
        <p:xfrm>
          <a:off x="2981662" y="5538742"/>
          <a:ext cx="3000464" cy="709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4" name="Equation" r:id="rId9" imgW="1460160" imgH="393480" progId="Equation.DSMT4">
                  <p:embed/>
                </p:oleObj>
              </mc:Choice>
              <mc:Fallback>
                <p:oleObj name="Equation" r:id="rId9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81662" y="5538742"/>
                        <a:ext cx="3000464" cy="709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38421"/>
              </p:ext>
            </p:extLst>
          </p:nvPr>
        </p:nvGraphicFramePr>
        <p:xfrm>
          <a:off x="6858000" y="5605801"/>
          <a:ext cx="2133600" cy="60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5" name="Equation" r:id="rId11" imgW="1218960" imgH="393480" progId="Equation.DSMT4">
                  <p:embed/>
                </p:oleObj>
              </mc:Choice>
              <mc:Fallback>
                <p:oleObj name="Equation" r:id="rId11" imgW="1218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58000" y="5605801"/>
                        <a:ext cx="2133600" cy="604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43218" y="6248406"/>
            <a:ext cx="1043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829280"/>
              </p:ext>
            </p:extLst>
          </p:nvPr>
        </p:nvGraphicFramePr>
        <p:xfrm>
          <a:off x="3514750" y="6050353"/>
          <a:ext cx="4093335" cy="7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6" name="Equation" r:id="rId13" imgW="1803240" imgH="393480" progId="Equation.DSMT4">
                  <p:embed/>
                </p:oleObj>
              </mc:Choice>
              <mc:Fallback>
                <p:oleObj name="Equation" r:id="rId1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14750" y="6050353"/>
                        <a:ext cx="4093335" cy="7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124" y="757383"/>
            <a:ext cx="2780876" cy="237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hinhanhdephd.com/wp-content/uploads/2016/11/Background-Powerpoint-dep-nhat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28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51980" y="2134342"/>
            <a:ext cx="5350082" cy="2226647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US" sz="8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r>
              <a:rPr lang="en-US" sz="8000" b="1" dirty="0">
                <a:solidFill>
                  <a:srgbClr val="0000FF"/>
                </a:solidFill>
                <a:latin typeface="Times New Roman"/>
                <a:ea typeface="Times New Roman"/>
              </a:rPr>
              <a:t> 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    </a:t>
            </a:r>
            <a:endParaRPr lang="vi-VN" sz="320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21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381000"/>
            <a:ext cx="3733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1" y="1600203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875" y="2630441"/>
            <a:ext cx="668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6.10 (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6836" y="3307889"/>
            <a:ext cx="83137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482948"/>
              </p:ext>
            </p:extLst>
          </p:nvPr>
        </p:nvGraphicFramePr>
        <p:xfrm>
          <a:off x="1981200" y="3200400"/>
          <a:ext cx="259080" cy="64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0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3200400"/>
                        <a:ext cx="259080" cy="642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162717"/>
              </p:ext>
            </p:extLst>
          </p:nvPr>
        </p:nvGraphicFramePr>
        <p:xfrm>
          <a:off x="6324601" y="3146758"/>
          <a:ext cx="368108" cy="684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1" name="Equation" r:id="rId5" imgW="203040" imgH="393480" progId="Equation.DSMT4">
                  <p:embed/>
                </p:oleObj>
              </mc:Choice>
              <mc:Fallback>
                <p:oleObj name="Equation" r:id="rId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4601" y="3146758"/>
                        <a:ext cx="368108" cy="684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053814"/>
              </p:ext>
            </p:extLst>
          </p:nvPr>
        </p:nvGraphicFramePr>
        <p:xfrm>
          <a:off x="2884224" y="3733800"/>
          <a:ext cx="2286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2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84224" y="3733800"/>
                        <a:ext cx="22860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63562"/>
            <a:ext cx="3124200" cy="73183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1981200"/>
            <a:ext cx="8686800" cy="1981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008" y="2263091"/>
            <a:ext cx="8929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. Do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25684"/>
              </p:ext>
            </p:extLst>
          </p:nvPr>
        </p:nvGraphicFramePr>
        <p:xfrm>
          <a:off x="1375014" y="2346280"/>
          <a:ext cx="1598832" cy="66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4" imgW="939600" imgH="393480" progId="Equation.DSMT4">
                  <p:embed/>
                </p:oleObj>
              </mc:Choice>
              <mc:Fallback>
                <p:oleObj name="Equation" r:id="rId4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5014" y="2346280"/>
                        <a:ext cx="1598832" cy="669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793210"/>
              </p:ext>
            </p:extLst>
          </p:nvPr>
        </p:nvGraphicFramePr>
        <p:xfrm>
          <a:off x="3706505" y="2278040"/>
          <a:ext cx="1371600" cy="654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6" imgW="825480" imgH="393480" progId="Equation.DSMT4">
                  <p:embed/>
                </p:oleObj>
              </mc:Choice>
              <mc:Fallback>
                <p:oleObj name="Equation" r:id="rId6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06505" y="2278040"/>
                        <a:ext cx="1371600" cy="654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 CHUNG</a:t>
            </a:r>
          </a:p>
        </p:txBody>
      </p:sp>
      <p:pic>
        <p:nvPicPr>
          <p:cNvPr id="5" name="Picture 3" descr="D:\004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23900" y="-818697"/>
            <a:ext cx="1447800" cy="163739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1972" y="1320873"/>
            <a:ext cx="2034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884" y="2298918"/>
            <a:ext cx="9491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119828"/>
              </p:ext>
            </p:extLst>
          </p:nvPr>
        </p:nvGraphicFramePr>
        <p:xfrm>
          <a:off x="3348509" y="2087385"/>
          <a:ext cx="1890243" cy="96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4" imgW="774360" imgH="393480" progId="Equation.DSMT4">
                  <p:embed/>
                </p:oleObj>
              </mc:Choice>
              <mc:Fallback>
                <p:oleObj name="Equation" r:id="rId4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48509" y="2087385"/>
                        <a:ext cx="1890243" cy="960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33406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85800" y="1119426"/>
            <a:ext cx="8077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BCNN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tử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tương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ứng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1975" y="191092"/>
            <a:ext cx="4182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72006"/>
              </p:ext>
            </p:extLst>
          </p:nvPr>
        </p:nvGraphicFramePr>
        <p:xfrm>
          <a:off x="1325897" y="697839"/>
          <a:ext cx="3017503" cy="2005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5" name="Equation" r:id="rId3" imgW="1269720" imgH="812520" progId="Equation.DSMT4">
                  <p:embed/>
                </p:oleObj>
              </mc:Choice>
              <mc:Fallback>
                <p:oleObj name="Equation" r:id="rId3" imgW="12697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897" y="697839"/>
                        <a:ext cx="3017503" cy="2005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1652" y="2846235"/>
            <a:ext cx="790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633140"/>
              </p:ext>
            </p:extLst>
          </p:nvPr>
        </p:nvGraphicFramePr>
        <p:xfrm>
          <a:off x="4287058" y="2651728"/>
          <a:ext cx="1351745" cy="838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" name="Equation" r:id="rId5" imgW="634680" imgH="393480" progId="Equation.DSMT4">
                  <p:embed/>
                </p:oleObj>
              </mc:Choice>
              <mc:Fallback>
                <p:oleObj name="Equation" r:id="rId5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87058" y="2651728"/>
                        <a:ext cx="1351745" cy="838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1651" y="3734873"/>
            <a:ext cx="490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BCNN(5;30;6)=30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202068"/>
              </p:ext>
            </p:extLst>
          </p:nvPr>
        </p:nvGraphicFramePr>
        <p:xfrm>
          <a:off x="4223219" y="3617510"/>
          <a:ext cx="4259262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7" name="Equation" r:id="rId7" imgW="1930320" imgH="393480" progId="Equation.DSMT4">
                  <p:embed/>
                </p:oleObj>
              </mc:Choice>
              <mc:Fallback>
                <p:oleObj name="Equation" r:id="rId7" imgW="193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3219" y="3617510"/>
                        <a:ext cx="4259262" cy="86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1650" y="772735"/>
            <a:ext cx="554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809" y="4581735"/>
            <a:ext cx="3901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-25&lt;1&lt;6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836596"/>
              </p:ext>
            </p:extLst>
          </p:nvPr>
        </p:nvGraphicFramePr>
        <p:xfrm>
          <a:off x="2851138" y="4557809"/>
          <a:ext cx="1492265" cy="61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8" name="Equation" r:id="rId9" imgW="952200" imgH="393480" progId="Equation.DSMT4">
                  <p:embed/>
                </p:oleObj>
              </mc:Choice>
              <mc:Fallback>
                <p:oleObj name="Equation" r:id="rId9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51138" y="4557809"/>
                        <a:ext cx="1492265" cy="616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223222" y="4610221"/>
            <a:ext cx="4186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234138"/>
              </p:ext>
            </p:extLst>
          </p:nvPr>
        </p:nvGraphicFramePr>
        <p:xfrm>
          <a:off x="5655436" y="4544926"/>
          <a:ext cx="1543855" cy="771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9" name="Equation" r:id="rId11" imgW="787320" imgH="393480" progId="Equation.DSMT4">
                  <p:embed/>
                </p:oleObj>
              </mc:Choice>
              <mc:Fallback>
                <p:oleObj name="Equation" r:id="rId11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55436" y="4544926"/>
                        <a:ext cx="1543855" cy="771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01651" y="5499285"/>
            <a:ext cx="7367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981749"/>
              </p:ext>
            </p:extLst>
          </p:nvPr>
        </p:nvGraphicFramePr>
        <p:xfrm>
          <a:off x="1295401" y="5949391"/>
          <a:ext cx="1637978" cy="83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0" name="Equation" r:id="rId13" imgW="774360" imgH="393480" progId="Equation.DSMT4">
                  <p:embed/>
                </p:oleObj>
              </mc:Choice>
              <mc:Fallback>
                <p:oleObj name="Equation" r:id="rId13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95401" y="5949391"/>
                        <a:ext cx="1637978" cy="832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200"/>
            <a:ext cx="9144000" cy="68580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04800" y="0"/>
            <a:ext cx="8605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88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đồng.Bố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7069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8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929624"/>
              </p:ext>
            </p:extLst>
          </p:nvPr>
        </p:nvGraphicFramePr>
        <p:xfrm>
          <a:off x="5402360" y="2006928"/>
          <a:ext cx="399243" cy="72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1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2360" y="2006928"/>
                        <a:ext cx="399243" cy="72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3" y="1360143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671928"/>
              </p:ext>
            </p:extLst>
          </p:nvPr>
        </p:nvGraphicFramePr>
        <p:xfrm>
          <a:off x="5395805" y="1291631"/>
          <a:ext cx="336303" cy="61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2" name="Equation" r:id="rId5" imgW="215640" imgH="393480" progId="Equation.DSMT4">
                  <p:embed/>
                </p:oleObj>
              </mc:Choice>
              <mc:Fallback>
                <p:oleObj name="Equation" r:id="rId5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805" y="1291631"/>
                        <a:ext cx="336303" cy="613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2874891"/>
            <a:ext cx="1485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 </a:t>
            </a:r>
            <a:r>
              <a:rPr lang="en-US" sz="2400" dirty="0" err="1" smtClean="0"/>
              <a:t>có</a:t>
            </a:r>
            <a:r>
              <a:rPr lang="en-US" sz="2400" dirty="0" smtClean="0"/>
              <a:t>: </a:t>
            </a:r>
            <a:endParaRPr lang="en-US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136128"/>
              </p:ext>
            </p:extLst>
          </p:nvPr>
        </p:nvGraphicFramePr>
        <p:xfrm>
          <a:off x="1732789" y="2903779"/>
          <a:ext cx="4058161" cy="7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3" name="Equation" r:id="rId7" imgW="2133360" imgH="393480" progId="Equation.DSMT4">
                  <p:embed/>
                </p:oleObj>
              </mc:Choice>
              <mc:Fallback>
                <p:oleObj name="Equation" r:id="rId7" imgW="2133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32789" y="2903779"/>
                        <a:ext cx="4058161" cy="748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5561" y="3821429"/>
            <a:ext cx="243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375&gt;352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53776"/>
              </p:ext>
            </p:extLst>
          </p:nvPr>
        </p:nvGraphicFramePr>
        <p:xfrm>
          <a:off x="2683618" y="3728480"/>
          <a:ext cx="1198259" cy="675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4"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83618" y="3728480"/>
                        <a:ext cx="1198259" cy="675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71331" y="3857482"/>
            <a:ext cx="1392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53317"/>
              </p:ext>
            </p:extLst>
          </p:nvPr>
        </p:nvGraphicFramePr>
        <p:xfrm>
          <a:off x="4893600" y="3777794"/>
          <a:ext cx="916063" cy="676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5" name="Equation" r:id="rId11" imgW="533160" imgH="393480" progId="Equation.DSMT4">
                  <p:embed/>
                </p:oleObj>
              </mc:Choice>
              <mc:Fallback>
                <p:oleObj name="Equation" r:id="rId11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93600" y="3777794"/>
                        <a:ext cx="916063" cy="6761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7566" y="4695447"/>
            <a:ext cx="8199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2" y="685804"/>
            <a:ext cx="2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2" y="2097169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12744"/>
            <a:ext cx="844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71066"/>
              </p:ext>
            </p:extLst>
          </p:nvPr>
        </p:nvGraphicFramePr>
        <p:xfrm>
          <a:off x="3781022" y="1782063"/>
          <a:ext cx="1285569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6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1022" y="1782063"/>
                        <a:ext cx="1285569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3947" y="2697240"/>
            <a:ext cx="112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3950" y="3515380"/>
            <a:ext cx="80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894483"/>
              </p:ext>
            </p:extLst>
          </p:nvPr>
        </p:nvGraphicFramePr>
        <p:xfrm>
          <a:off x="1774381" y="3426233"/>
          <a:ext cx="11953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7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4381" y="3426233"/>
                        <a:ext cx="1195388" cy="77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25974" y="3515380"/>
            <a:ext cx="827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637544"/>
              </p:ext>
            </p:extLst>
          </p:nvPr>
        </p:nvGraphicFramePr>
        <p:xfrm>
          <a:off x="3870631" y="3575638"/>
          <a:ext cx="19224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8" name="Equation" r:id="rId7" imgW="888840" imgH="203040" progId="Equation.DSMT4">
                  <p:embed/>
                </p:oleObj>
              </mc:Choice>
              <mc:Fallback>
                <p:oleObj name="Equation" r:id="rId7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70631" y="3575638"/>
                        <a:ext cx="19224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44983" y="4505980"/>
            <a:ext cx="568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705004"/>
              </p:ext>
            </p:extLst>
          </p:nvPr>
        </p:nvGraphicFramePr>
        <p:xfrm>
          <a:off x="2590803" y="4320421"/>
          <a:ext cx="2725613" cy="871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9" name="Equation" r:id="rId9" imgW="1231560" imgH="393480" progId="Equation.DSMT4">
                  <p:embed/>
                </p:oleObj>
              </mc:Choice>
              <mc:Fallback>
                <p:oleObj name="Equation" r:id="rId9" imgW="1231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90803" y="4320421"/>
                        <a:ext cx="2725613" cy="871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76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5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33787325_Lab safety_AAS_v3" id="{898BC5E2-691B-4B41-A97D-F35AD4FFF20D}" vid="{295F60D3-032D-43CA-A300-E4752067AD50}"/>
    </a:ext>
  </a:extLst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665</Words>
  <Application>Microsoft Office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2_Office Theme</vt:lpstr>
      <vt:lpstr>5_Office Theme</vt:lpstr>
      <vt:lpstr>Equation</vt:lpstr>
      <vt:lpstr>  CHÀO MỪNG CÁC EM ĐẾN VỚI TIẾT HỌC</vt:lpstr>
      <vt:lpstr>PowerPoint Presentation</vt:lpstr>
      <vt:lpstr>Lời giải: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DUC CAN</dc:creator>
  <cp:lastModifiedBy>Dell</cp:lastModifiedBy>
  <cp:revision>100</cp:revision>
  <dcterms:created xsi:type="dcterms:W3CDTF">2017-01-31T10:39:03Z</dcterms:created>
  <dcterms:modified xsi:type="dcterms:W3CDTF">2021-08-23T03:27:47Z</dcterms:modified>
</cp:coreProperties>
</file>