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1" r:id="rId4"/>
    <p:sldId id="270" r:id="rId5"/>
    <p:sldId id="276" r:id="rId6"/>
    <p:sldId id="258" r:id="rId7"/>
    <p:sldId id="271" r:id="rId8"/>
    <p:sldId id="282" r:id="rId9"/>
    <p:sldId id="277" r:id="rId10"/>
    <p:sldId id="283" r:id="rId11"/>
    <p:sldId id="280" r:id="rId12"/>
    <p:sldId id="284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00A1DA"/>
    <a:srgbClr val="F5C97B"/>
    <a:srgbClr val="FFB64B"/>
    <a:srgbClr val="FFD757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1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" y="1276350"/>
            <a:ext cx="9401135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334000" y="3114032"/>
            <a:ext cx="1752600" cy="1040071"/>
            <a:chOff x="762000" y="3515178"/>
            <a:chExt cx="1752600" cy="1040071"/>
          </a:xfrm>
        </p:grpSpPr>
        <p:sp>
          <p:nvSpPr>
            <p:cNvPr id="8" name="TextBox 7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8200" y="3114032"/>
            <a:ext cx="1752600" cy="1040071"/>
            <a:chOff x="762000" y="3515178"/>
            <a:chExt cx="1752600" cy="1040071"/>
          </a:xfrm>
        </p:grpSpPr>
        <p:sp>
          <p:nvSpPr>
            <p:cNvPr id="11" name="TextBox 10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49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1550"/>
            <a:ext cx="829635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963888" y="3255317"/>
            <a:ext cx="1752600" cy="1040071"/>
            <a:chOff x="762000" y="3515178"/>
            <a:chExt cx="1752600" cy="1040071"/>
          </a:xfrm>
        </p:grpSpPr>
        <p:sp>
          <p:nvSpPr>
            <p:cNvPr id="12" name="TextBox 11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28914" y="3240803"/>
            <a:ext cx="1752600" cy="1040071"/>
            <a:chOff x="762000" y="3515178"/>
            <a:chExt cx="1752600" cy="1040071"/>
          </a:xfrm>
        </p:grpSpPr>
        <p:sp>
          <p:nvSpPr>
            <p:cNvPr id="16" name="TextBox 15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51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4200" y="49896"/>
            <a:ext cx="7833893" cy="4648200"/>
            <a:chOff x="620486" y="361950"/>
            <a:chExt cx="7833893" cy="46482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2" t="25000" r="58898" b="22420"/>
            <a:stretch/>
          </p:blipFill>
          <p:spPr bwMode="auto">
            <a:xfrm>
              <a:off x="620486" y="361950"/>
              <a:ext cx="2358571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34" t="31331" r="24145" b="22420"/>
            <a:stretch/>
          </p:blipFill>
          <p:spPr bwMode="auto">
            <a:xfrm>
              <a:off x="2979057" y="918940"/>
              <a:ext cx="5475322" cy="408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010400" y="1987696"/>
            <a:ext cx="1752600" cy="822361"/>
            <a:chOff x="762000" y="3515178"/>
            <a:chExt cx="1752600" cy="822361"/>
          </a:xfrm>
        </p:grpSpPr>
        <p:sp>
          <p:nvSpPr>
            <p:cNvPr id="7" name="TextBox 6"/>
            <p:cNvSpPr txBox="1"/>
            <p:nvPr/>
          </p:nvSpPr>
          <p:spPr>
            <a:xfrm>
              <a:off x="762000" y="387587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90171" y="1979597"/>
            <a:ext cx="1752600" cy="836875"/>
            <a:chOff x="762000" y="3515178"/>
            <a:chExt cx="1752600" cy="836875"/>
          </a:xfrm>
        </p:grpSpPr>
        <p:sp>
          <p:nvSpPr>
            <p:cNvPr id="10" name="TextBox 9"/>
            <p:cNvSpPr txBox="1"/>
            <p:nvPr/>
          </p:nvSpPr>
          <p:spPr>
            <a:xfrm>
              <a:off x="762000" y="3890388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79342" y="4279658"/>
            <a:ext cx="1752600" cy="822361"/>
            <a:chOff x="762000" y="3515178"/>
            <a:chExt cx="1752600" cy="822361"/>
          </a:xfrm>
        </p:grpSpPr>
        <p:sp>
          <p:nvSpPr>
            <p:cNvPr id="13" name="TextBox 12"/>
            <p:cNvSpPr txBox="1"/>
            <p:nvPr/>
          </p:nvSpPr>
          <p:spPr>
            <a:xfrm>
              <a:off x="762000" y="387587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3371" y="4279658"/>
            <a:ext cx="1752600" cy="836875"/>
            <a:chOff x="762000" y="3515178"/>
            <a:chExt cx="1752600" cy="836875"/>
          </a:xfrm>
        </p:grpSpPr>
        <p:sp>
          <p:nvSpPr>
            <p:cNvPr id="16" name="TextBox 15"/>
            <p:cNvSpPr txBox="1"/>
            <p:nvPr/>
          </p:nvSpPr>
          <p:spPr>
            <a:xfrm>
              <a:off x="762000" y="3890388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6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 26: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Đơn vị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đo độ dài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trang 32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71600" y="5715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CAO HƠN, THẤP HƠN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6004323" y="3702050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5978923" y="3037567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5928123" y="2381250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5978923" y="1781342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6042423" y="1063569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cao hơn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227" y="1100110"/>
            <a:ext cx="8889990" cy="3333162"/>
          </a:xfrm>
          <a:prstGeom prst="roundRect">
            <a:avLst/>
          </a:prstGeom>
          <a:noFill/>
          <a:ln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-381000" y="3959711"/>
            <a:ext cx="0" cy="9471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45564" y="1100110"/>
            <a:ext cx="0" cy="3333162"/>
          </a:xfrm>
          <a:prstGeom prst="line">
            <a:avLst/>
          </a:prstGeom>
          <a:ln>
            <a:solidFill>
              <a:srgbClr val="00A1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5" y="1574478"/>
            <a:ext cx="53101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79" y="1165169"/>
            <a:ext cx="701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304869"/>
            <a:ext cx="7127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716" y="1868069"/>
            <a:ext cx="762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1955382"/>
            <a:ext cx="5603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3" y="2555875"/>
            <a:ext cx="5603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79" y="3722255"/>
            <a:ext cx="762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2595562"/>
            <a:ext cx="7127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9" y="3099955"/>
            <a:ext cx="701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itle 4"/>
          <p:cNvSpPr>
            <a:spLocks noGrp="1"/>
          </p:cNvSpPr>
          <p:nvPr>
            <p:ph type="title"/>
          </p:nvPr>
        </p:nvSpPr>
        <p:spPr>
          <a:xfrm>
            <a:off x="6004323" y="1112325"/>
            <a:ext cx="2822151" cy="931634"/>
          </a:xfrm>
        </p:spPr>
        <p:txBody>
          <a:bodyPr>
            <a:no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6042449" y="1716316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thấp hơn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6035279" y="2318919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cao bằng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5985866" y="2990850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cao nhất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6087466" y="3641338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thấp nhất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34" grpId="0"/>
      <p:bldP spid="33" grpId="0"/>
      <p:bldP spid="37" grpId="0"/>
      <p:bldP spid="32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2000" t="5000" r="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1368"/>
            <a:ext cx="838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So sánh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mình và bạn bên cạnh để xem ai cao hơn.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1" y="-186459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Con vật nào cao hơn?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3" y="862928"/>
            <a:ext cx="4559657" cy="223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73" y="678871"/>
            <a:ext cx="4372424" cy="23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6" y="2910468"/>
            <a:ext cx="4559657" cy="21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73" y="3333393"/>
            <a:ext cx="3934081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341416" y="678871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546596" y="678871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427375" y="2860544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4632555" y="2860544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d)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3119432">
            <a:off x="3832812" y="780863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3119432">
            <a:off x="7154969" y="626564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3119432">
            <a:off x="2826924" y="2803563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3119432">
            <a:off x="8097646" y="2803563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1" y="-186459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Lọ hoa nào thấp hơn?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341416" y="689252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341420" y="689252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6450453" y="689252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6" y="1990084"/>
            <a:ext cx="8490401" cy="242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Down Arrow 28"/>
          <p:cNvSpPr/>
          <p:nvPr/>
        </p:nvSpPr>
        <p:spPr>
          <a:xfrm rot="13777413">
            <a:off x="1753385" y="3887561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8540002">
            <a:off x="4292142" y="3929181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8598974">
            <a:off x="6951443" y="4045620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095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cây cao nhất, cây thấp nhất trong mỗi hàng.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0" y="1352550"/>
            <a:ext cx="8445696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2000" y="3515178"/>
            <a:ext cx="1752600" cy="1040071"/>
            <a:chOff x="762000" y="3515178"/>
            <a:chExt cx="1752600" cy="1040071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89058" y="3521594"/>
            <a:ext cx="1752600" cy="1040071"/>
            <a:chOff x="762000" y="3515178"/>
            <a:chExt cx="1752600" cy="1040071"/>
          </a:xfrm>
        </p:grpSpPr>
        <p:sp>
          <p:nvSpPr>
            <p:cNvPr id="16" name="TextBox 15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169</Words>
  <PresentationFormat>On-screen Show (16:9)</PresentationFormat>
  <Paragraphs>54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Chủ đề 7</vt:lpstr>
      <vt:lpstr>PowerPoint Presentation</vt:lpstr>
      <vt:lpstr>………..</vt:lpstr>
      <vt:lpstr>PowerPoint Presentation</vt:lpstr>
      <vt:lpstr>PowerPoint Presentation</vt:lpstr>
      <vt:lpstr>Con vật nào cao hơn?</vt:lpstr>
      <vt:lpstr>Lọ hoa nào thấp hơn?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2021-01-13T07:49:17Z</dcterms:modified>
</cp:coreProperties>
</file>