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15"/>
  </p:notesMasterIdLst>
  <p:sldIdLst>
    <p:sldId id="299" r:id="rId2"/>
    <p:sldId id="348" r:id="rId3"/>
    <p:sldId id="350" r:id="rId4"/>
    <p:sldId id="351" r:id="rId5"/>
    <p:sldId id="274" r:id="rId6"/>
    <p:sldId id="354" r:id="rId7"/>
    <p:sldId id="278" r:id="rId8"/>
    <p:sldId id="355" r:id="rId9"/>
    <p:sldId id="357" r:id="rId10"/>
    <p:sldId id="356" r:id="rId11"/>
    <p:sldId id="302" r:id="rId12"/>
    <p:sldId id="358" r:id="rId13"/>
    <p:sldId id="359"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FF0000"/>
    <a:srgbClr val="0000FF"/>
    <a:srgbClr val="FBA3A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12" autoAdjust="0"/>
    <p:restoredTop sz="94660"/>
  </p:normalViewPr>
  <p:slideViewPr>
    <p:cSldViewPr>
      <p:cViewPr varScale="1">
        <p:scale>
          <a:sx n="62" d="100"/>
          <a:sy n="62" d="100"/>
        </p:scale>
        <p:origin x="720" y="48"/>
      </p:cViewPr>
      <p:guideLst>
        <p:guide orient="horz" pos="2160"/>
        <p:guide pos="3840"/>
      </p:guideLst>
    </p:cSldViewPr>
  </p:slideViewPr>
  <p:notesTextViewPr>
    <p:cViewPr>
      <p:scale>
        <a:sx n="100" d="100"/>
        <a:sy n="100" d="100"/>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C5F97F48-AE87-496E-A2B6-9835AE59892F}"/>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20483" name="Rectangle 3">
            <a:extLst>
              <a:ext uri="{FF2B5EF4-FFF2-40B4-BE49-F238E27FC236}">
                <a16:creationId xmlns:a16="http://schemas.microsoft.com/office/drawing/2014/main" id="{D1DB6EE6-D034-405A-8A6D-3433E57E5F53}"/>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20484" name="Rectangle 4">
            <a:extLst>
              <a:ext uri="{FF2B5EF4-FFF2-40B4-BE49-F238E27FC236}">
                <a16:creationId xmlns:a16="http://schemas.microsoft.com/office/drawing/2014/main" id="{7DCAA164-7F92-4A9C-887D-51C9C6354CB7}"/>
              </a:ext>
            </a:extLst>
          </p:cNvPr>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485" name="Rectangle 5">
            <a:extLst>
              <a:ext uri="{FF2B5EF4-FFF2-40B4-BE49-F238E27FC236}">
                <a16:creationId xmlns:a16="http://schemas.microsoft.com/office/drawing/2014/main" id="{F91ADF69-D1A1-4C5B-BD53-90D61D526DBD}"/>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0486" name="Rectangle 6">
            <a:extLst>
              <a:ext uri="{FF2B5EF4-FFF2-40B4-BE49-F238E27FC236}">
                <a16:creationId xmlns:a16="http://schemas.microsoft.com/office/drawing/2014/main" id="{CC7C04B8-A63B-4CEC-AF36-00D92B5996DB}"/>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20487" name="Rectangle 7">
            <a:extLst>
              <a:ext uri="{FF2B5EF4-FFF2-40B4-BE49-F238E27FC236}">
                <a16:creationId xmlns:a16="http://schemas.microsoft.com/office/drawing/2014/main" id="{84BC7E5D-56C2-4E66-8DE1-42EA1EE7F103}"/>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F236695F-0350-4EAB-82BF-49F3B243B000}"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5535255-5103-4FAC-81E4-6A12A68E00E2}" type="slidenum">
              <a:rPr lang="vi-VN" altLang="en-US" smtClean="0"/>
              <a:pPr/>
              <a:t>2</a:t>
            </a:fld>
            <a:endParaRPr lang="vi-VN" altLang="en-US"/>
          </a:p>
        </p:txBody>
      </p:sp>
    </p:spTree>
    <p:extLst>
      <p:ext uri="{BB962C8B-B14F-4D97-AF65-F5344CB8AC3E}">
        <p14:creationId xmlns:p14="http://schemas.microsoft.com/office/powerpoint/2010/main" val="11033021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9B6ACE6-B1FB-4DB9-80DB-AC20698281EB}" type="slidenum">
              <a:rPr lang="en-US" smtClean="0"/>
              <a:t>3</a:t>
            </a:fld>
            <a:endParaRPr lang="en-US"/>
          </a:p>
        </p:txBody>
      </p:sp>
    </p:spTree>
    <p:extLst>
      <p:ext uri="{BB962C8B-B14F-4D97-AF65-F5344CB8AC3E}">
        <p14:creationId xmlns:p14="http://schemas.microsoft.com/office/powerpoint/2010/main" val="23043985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236695F-0350-4EAB-82BF-49F3B243B000}" type="slidenum">
              <a:rPr lang="en-US" altLang="en-US" smtClean="0"/>
              <a:pPr/>
              <a:t>9</a:t>
            </a:fld>
            <a:endParaRPr lang="en-US" altLang="en-US"/>
          </a:p>
        </p:txBody>
      </p:sp>
    </p:spTree>
    <p:extLst>
      <p:ext uri="{BB962C8B-B14F-4D97-AF65-F5344CB8AC3E}">
        <p14:creationId xmlns:p14="http://schemas.microsoft.com/office/powerpoint/2010/main" val="31880220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40FBFDBE-D12B-4818-A058-019E6438A0EE}" type="slidenum">
              <a:rPr lang="en-US" altLang="en-US" smtClean="0"/>
              <a:pPr/>
              <a:t>‹#›</a:t>
            </a:fld>
            <a:endParaRPr lang="en-US" altLang="en-US"/>
          </a:p>
        </p:txBody>
      </p:sp>
    </p:spTree>
    <p:extLst>
      <p:ext uri="{BB962C8B-B14F-4D97-AF65-F5344CB8AC3E}">
        <p14:creationId xmlns:p14="http://schemas.microsoft.com/office/powerpoint/2010/main" val="41733533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2E5D2D66-B9CE-4AEA-8AA8-9BB7DBC0F97C}" type="slidenum">
              <a:rPr lang="en-US" altLang="en-US" smtClean="0"/>
              <a:pPr/>
              <a:t>‹#›</a:t>
            </a:fld>
            <a:endParaRPr lang="en-US" altLang="en-US"/>
          </a:p>
        </p:txBody>
      </p:sp>
    </p:spTree>
    <p:extLst>
      <p:ext uri="{BB962C8B-B14F-4D97-AF65-F5344CB8AC3E}">
        <p14:creationId xmlns:p14="http://schemas.microsoft.com/office/powerpoint/2010/main" val="11242644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BD2DA1AD-0CF1-4CE3-B468-68E5F1DD6629}" type="slidenum">
              <a:rPr lang="en-US" altLang="en-US" smtClean="0"/>
              <a:pPr/>
              <a:t>‹#›</a:t>
            </a:fld>
            <a:endParaRPr lang="en-US" altLang="en-US"/>
          </a:p>
        </p:txBody>
      </p:sp>
    </p:spTree>
    <p:extLst>
      <p:ext uri="{BB962C8B-B14F-4D97-AF65-F5344CB8AC3E}">
        <p14:creationId xmlns:p14="http://schemas.microsoft.com/office/powerpoint/2010/main" val="42349238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643178F2-F7AB-4DC0-8F6C-013072C653FB}" type="slidenum">
              <a:rPr lang="en-US" altLang="en-US" smtClean="0"/>
              <a:pPr/>
              <a:t>‹#›</a:t>
            </a:fld>
            <a:endParaRPr lang="en-US" altLang="en-US"/>
          </a:p>
        </p:txBody>
      </p:sp>
    </p:spTree>
    <p:extLst>
      <p:ext uri="{BB962C8B-B14F-4D97-AF65-F5344CB8AC3E}">
        <p14:creationId xmlns:p14="http://schemas.microsoft.com/office/powerpoint/2010/main" val="178661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8475E38A-8012-435B-B2D0-B8C5E8A2941E}" type="slidenum">
              <a:rPr lang="en-US" altLang="en-US" smtClean="0"/>
              <a:pPr/>
              <a:t>‹#›</a:t>
            </a:fld>
            <a:endParaRPr lang="en-US" altLang="en-US"/>
          </a:p>
        </p:txBody>
      </p:sp>
    </p:spTree>
    <p:extLst>
      <p:ext uri="{BB962C8B-B14F-4D97-AF65-F5344CB8AC3E}">
        <p14:creationId xmlns:p14="http://schemas.microsoft.com/office/powerpoint/2010/main" val="24085878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E5F6B0FF-3E90-415E-B2BD-2D06DBE61FDF}" type="slidenum">
              <a:rPr lang="en-US" altLang="en-US" smtClean="0"/>
              <a:pPr/>
              <a:t>‹#›</a:t>
            </a:fld>
            <a:endParaRPr lang="en-US" altLang="en-US"/>
          </a:p>
        </p:txBody>
      </p:sp>
    </p:spTree>
    <p:extLst>
      <p:ext uri="{BB962C8B-B14F-4D97-AF65-F5344CB8AC3E}">
        <p14:creationId xmlns:p14="http://schemas.microsoft.com/office/powerpoint/2010/main" val="35053594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ltLang="en-US"/>
          </a:p>
        </p:txBody>
      </p:sp>
      <p:sp>
        <p:nvSpPr>
          <p:cNvPr id="8" name="Footer Placeholder 7"/>
          <p:cNvSpPr>
            <a:spLocks noGrp="1"/>
          </p:cNvSpPr>
          <p:nvPr>
            <p:ph type="ftr" sz="quarter" idx="11"/>
          </p:nvPr>
        </p:nvSpPr>
        <p:spPr/>
        <p:txBody>
          <a:bodyPr/>
          <a:lstStyle/>
          <a:p>
            <a:endParaRPr lang="en-US" altLang="en-US"/>
          </a:p>
        </p:txBody>
      </p:sp>
      <p:sp>
        <p:nvSpPr>
          <p:cNvPr id="9" name="Slide Number Placeholder 8"/>
          <p:cNvSpPr>
            <a:spLocks noGrp="1"/>
          </p:cNvSpPr>
          <p:nvPr>
            <p:ph type="sldNum" sz="quarter" idx="12"/>
          </p:nvPr>
        </p:nvSpPr>
        <p:spPr/>
        <p:txBody>
          <a:bodyPr/>
          <a:lstStyle/>
          <a:p>
            <a:fld id="{324B6784-85DF-4E34-B09F-0A6FD5B6B913}" type="slidenum">
              <a:rPr lang="en-US" altLang="en-US" smtClean="0"/>
              <a:pPr/>
              <a:t>‹#›</a:t>
            </a:fld>
            <a:endParaRPr lang="en-US" altLang="en-US"/>
          </a:p>
        </p:txBody>
      </p:sp>
    </p:spTree>
    <p:extLst>
      <p:ext uri="{BB962C8B-B14F-4D97-AF65-F5344CB8AC3E}">
        <p14:creationId xmlns:p14="http://schemas.microsoft.com/office/powerpoint/2010/main" val="28729750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B464F085-357B-449A-8E4F-98B912C61A01}" type="slidenum">
              <a:rPr lang="en-US" altLang="en-US" smtClean="0"/>
              <a:pPr/>
              <a:t>‹#›</a:t>
            </a:fld>
            <a:endParaRPr lang="en-US" altLang="en-US"/>
          </a:p>
        </p:txBody>
      </p:sp>
    </p:spTree>
    <p:extLst>
      <p:ext uri="{BB962C8B-B14F-4D97-AF65-F5344CB8AC3E}">
        <p14:creationId xmlns:p14="http://schemas.microsoft.com/office/powerpoint/2010/main" val="4388449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p>
        </p:txBody>
      </p:sp>
      <p:sp>
        <p:nvSpPr>
          <p:cNvPr id="3" name="Footer Placeholder 2"/>
          <p:cNvSpPr>
            <a:spLocks noGrp="1"/>
          </p:cNvSpPr>
          <p:nvPr>
            <p:ph type="ftr" sz="quarter" idx="11"/>
          </p:nvPr>
        </p:nvSpPr>
        <p:spPr/>
        <p:txBody>
          <a:bodyPr/>
          <a:lstStyle/>
          <a:p>
            <a:endParaRPr lang="en-US" altLang="en-US"/>
          </a:p>
        </p:txBody>
      </p:sp>
      <p:sp>
        <p:nvSpPr>
          <p:cNvPr id="4" name="Slide Number Placeholder 3"/>
          <p:cNvSpPr>
            <a:spLocks noGrp="1"/>
          </p:cNvSpPr>
          <p:nvPr>
            <p:ph type="sldNum" sz="quarter" idx="12"/>
          </p:nvPr>
        </p:nvSpPr>
        <p:spPr/>
        <p:txBody>
          <a:bodyPr/>
          <a:lstStyle/>
          <a:p>
            <a:fld id="{0A37DEE5-824E-465A-87A8-71AB7549F31B}" type="slidenum">
              <a:rPr lang="en-US" altLang="en-US" smtClean="0"/>
              <a:pPr/>
              <a:t>‹#›</a:t>
            </a:fld>
            <a:endParaRPr lang="en-US" altLang="en-US"/>
          </a:p>
        </p:txBody>
      </p:sp>
    </p:spTree>
    <p:extLst>
      <p:ext uri="{BB962C8B-B14F-4D97-AF65-F5344CB8AC3E}">
        <p14:creationId xmlns:p14="http://schemas.microsoft.com/office/powerpoint/2010/main" val="43340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1064AA89-C0C1-4462-8058-B83F553D6E46}" type="slidenum">
              <a:rPr lang="en-US" altLang="en-US" smtClean="0"/>
              <a:pPr/>
              <a:t>‹#›</a:t>
            </a:fld>
            <a:endParaRPr lang="en-US" altLang="en-US"/>
          </a:p>
        </p:txBody>
      </p:sp>
    </p:spTree>
    <p:extLst>
      <p:ext uri="{BB962C8B-B14F-4D97-AF65-F5344CB8AC3E}">
        <p14:creationId xmlns:p14="http://schemas.microsoft.com/office/powerpoint/2010/main" val="2761164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723C7E88-5D9A-44AC-BEAF-6353B1EFDF4A}" type="slidenum">
              <a:rPr lang="en-US" altLang="en-US" smtClean="0"/>
              <a:pPr/>
              <a:t>‹#›</a:t>
            </a:fld>
            <a:endParaRPr lang="en-US" altLang="en-US"/>
          </a:p>
        </p:txBody>
      </p:sp>
    </p:spTree>
    <p:extLst>
      <p:ext uri="{BB962C8B-B14F-4D97-AF65-F5344CB8AC3E}">
        <p14:creationId xmlns:p14="http://schemas.microsoft.com/office/powerpoint/2010/main" val="6767223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581459-0AE6-40AF-BC8C-E844F4D58BAE}" type="slidenum">
              <a:rPr lang="en-US" altLang="en-US" smtClean="0"/>
              <a:pPr/>
              <a:t>‹#›</a:t>
            </a:fld>
            <a:endParaRPr lang="en-US" altLang="en-US"/>
          </a:p>
        </p:txBody>
      </p:sp>
    </p:spTree>
    <p:extLst>
      <p:ext uri="{BB962C8B-B14F-4D97-AF65-F5344CB8AC3E}">
        <p14:creationId xmlns:p14="http://schemas.microsoft.com/office/powerpoint/2010/main" val="279842263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tmjpainandtreatment.com/2014/09/answers-to-questions-about-tmj-disorders/" TargetMode="Externa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tmjpainandtreatment.com/2014/09/answers-to-questions-about-tmj-disorders/" TargetMode="Externa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tmjpainandtreatment.com/2014/09/answers-to-questions-about-tmj-disorders/" TargetMode="Externa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hyperlink" Target="http://tmjpainandtreatment.com/2014/09/answers-to-questions-about-tmj-disorder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2.jp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12.jp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4.jpg"/><Relationship Id="rId5" Type="http://schemas.openxmlformats.org/officeDocument/2006/relationships/image" Target="../media/image13.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gif"/><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A group of balloons&#10;&#10;Description automatically generated with low confidence">
            <a:extLst>
              <a:ext uri="{FF2B5EF4-FFF2-40B4-BE49-F238E27FC236}">
                <a16:creationId xmlns:a16="http://schemas.microsoft.com/office/drawing/2014/main" id="{43F1D215-D642-464F-ABD5-A8AE78D26825}"/>
              </a:ext>
            </a:extLst>
          </p:cNvPr>
          <p:cNvPicPr>
            <a:picLocks noGrp="1" noChangeAspect="1"/>
          </p:cNvPicPr>
          <p:nvPr>
            <p:ph idx="1"/>
          </p:nvPr>
        </p:nvPicPr>
        <p:blipFill rotWithShape="1">
          <a:blip r:embed="rId4">
            <a:extLst>
              <a:ext uri="{28A0092B-C50C-407E-A947-70E740481C1C}">
                <a14:useLocalDpi xmlns:a14="http://schemas.microsoft.com/office/drawing/2010/main" val="0"/>
              </a:ext>
            </a:extLst>
          </a:blip>
          <a:srcRect t="5330" b="10416"/>
          <a:stretch/>
        </p:blipFill>
        <p:spPr>
          <a:xfrm>
            <a:off x="20" y="1282"/>
            <a:ext cx="12191980" cy="6856718"/>
          </a:xfrm>
          <a:prstGeom prst="rect">
            <a:avLst/>
          </a:prstGeom>
          <a:ln>
            <a:noFill/>
          </a:ln>
          <a:effectLst>
            <a:softEdge rad="112500"/>
          </a:effectLst>
        </p:spPr>
      </p:pic>
      <p:sp>
        <p:nvSpPr>
          <p:cNvPr id="6" name="Rectangle 8">
            <a:extLst>
              <a:ext uri="{FF2B5EF4-FFF2-40B4-BE49-F238E27FC236}">
                <a16:creationId xmlns:a16="http://schemas.microsoft.com/office/drawing/2014/main" id="{B37FF8BB-86F7-489B-9FC0-50047247E378}"/>
              </a:ext>
            </a:extLst>
          </p:cNvPr>
          <p:cNvSpPr>
            <a:spLocks noChangeArrowheads="1"/>
          </p:cNvSpPr>
          <p:nvPr/>
        </p:nvSpPr>
        <p:spPr bwMode="auto">
          <a:xfrm>
            <a:off x="15665" y="2667000"/>
            <a:ext cx="12176335" cy="1318263"/>
          </a:xfrm>
          <a:prstGeom prst="rect">
            <a:avLst/>
          </a:prstGeom>
          <a:solidFill>
            <a:schemeClr val="bg1">
              <a:alpha val="72000"/>
            </a:schemeClr>
          </a:solidFill>
          <a:ln>
            <a:noFill/>
          </a:ln>
        </p:spPr>
        <p:txBody>
          <a:bodyPr wrap="none" lIns="90000" tIns="46800" rIns="90000" bIns="46800" anchor="ct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7" name="TextBox 10">
            <a:extLst>
              <a:ext uri="{FF2B5EF4-FFF2-40B4-BE49-F238E27FC236}">
                <a16:creationId xmlns:a16="http://schemas.microsoft.com/office/drawing/2014/main" id="{E40D1F49-511D-4CA4-A80A-D31DE903AFC5}"/>
              </a:ext>
            </a:extLst>
          </p:cNvPr>
          <p:cNvSpPr>
            <a:spLocks noChangeArrowheads="1"/>
          </p:cNvSpPr>
          <p:nvPr>
            <p:custDataLst>
              <p:tags r:id="rId1"/>
            </p:custDataLst>
          </p:nvPr>
        </p:nvSpPr>
        <p:spPr bwMode="auto">
          <a:xfrm>
            <a:off x="609600" y="3037403"/>
            <a:ext cx="10610072" cy="783193"/>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a:spAutoFit/>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a:r>
              <a:rPr lang="en-US" altLang="ja-JP" sz="4000" b="1">
                <a:solidFill>
                  <a:srgbClr val="FF0000"/>
                </a:solidFill>
                <a:ea typeface="ＭＳ Ｐゴシック" panose="020B0600070205080204" pitchFamily="50" charset="-128"/>
              </a:rPr>
              <a:t>Mẫu nguyên tử Bohr</a:t>
            </a:r>
            <a:endParaRPr lang="en-US" altLang="en-US" sz="4000" b="1">
              <a:solidFill>
                <a:srgbClr val="FF0000"/>
              </a:solidFill>
            </a:endParaRPr>
          </a:p>
        </p:txBody>
      </p:sp>
      <p:sp>
        <p:nvSpPr>
          <p:cNvPr id="8" name="TextBox 11">
            <a:extLst>
              <a:ext uri="{FF2B5EF4-FFF2-40B4-BE49-F238E27FC236}">
                <a16:creationId xmlns:a16="http://schemas.microsoft.com/office/drawing/2014/main" id="{490A8D92-1535-4AB8-8BFE-3B21A839FDE0}"/>
              </a:ext>
            </a:extLst>
          </p:cNvPr>
          <p:cNvSpPr>
            <a:spLocks noChangeArrowheads="1"/>
          </p:cNvSpPr>
          <p:nvPr>
            <p:custDataLst>
              <p:tags r:id="rId2"/>
            </p:custDataLst>
          </p:nvPr>
        </p:nvSpPr>
        <p:spPr bwMode="auto">
          <a:xfrm>
            <a:off x="31330" y="2667000"/>
            <a:ext cx="1875640" cy="612934"/>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a:spAutoFit/>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sz="3000" b="1" i="1">
                <a:latin typeface="Times New Roman" panose="02020603050405020304" pitchFamily="18" charset="0"/>
                <a:cs typeface="Times New Roman" panose="02020603050405020304" pitchFamily="18" charset="0"/>
              </a:rPr>
              <a:t>Bài 33</a:t>
            </a:r>
          </a:p>
        </p:txBody>
      </p:sp>
    </p:spTree>
    <p:extLst>
      <p:ext uri="{BB962C8B-B14F-4D97-AF65-F5344CB8AC3E}">
        <p14:creationId xmlns:p14="http://schemas.microsoft.com/office/powerpoint/2010/main" val="38945379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70C4C3F-B5FE-42CF-9CD2-308E78025072}"/>
              </a:ext>
            </a:extLst>
          </p:cNvPr>
          <p:cNvGrpSpPr/>
          <p:nvPr/>
        </p:nvGrpSpPr>
        <p:grpSpPr>
          <a:xfrm>
            <a:off x="-228600" y="140701"/>
            <a:ext cx="11848425" cy="512063"/>
            <a:chOff x="38033" y="2267237"/>
            <a:chExt cx="14742840" cy="714803"/>
          </a:xfrm>
        </p:grpSpPr>
        <p:grpSp>
          <p:nvGrpSpPr>
            <p:cNvPr id="3" name="Group 70">
              <a:extLst>
                <a:ext uri="{FF2B5EF4-FFF2-40B4-BE49-F238E27FC236}">
                  <a16:creationId xmlns:a16="http://schemas.microsoft.com/office/drawing/2014/main" id="{952D2A8F-9B1A-4D41-B227-57563AF0A1D9}"/>
                </a:ext>
              </a:extLst>
            </p:cNvPr>
            <p:cNvGrpSpPr>
              <a:grpSpLocks/>
            </p:cNvGrpSpPr>
            <p:nvPr/>
          </p:nvGrpSpPr>
          <p:grpSpPr bwMode="auto">
            <a:xfrm>
              <a:off x="185760" y="2267237"/>
              <a:ext cx="14595113" cy="697989"/>
              <a:chOff x="513073" y="3377992"/>
              <a:chExt cx="7515801" cy="1344425"/>
            </a:xfrm>
          </p:grpSpPr>
          <p:pic>
            <p:nvPicPr>
              <p:cNvPr id="6" name="Picture 5" descr="empty-green-rectangle">
                <a:extLst>
                  <a:ext uri="{FF2B5EF4-FFF2-40B4-BE49-F238E27FC236}">
                    <a16:creationId xmlns:a16="http://schemas.microsoft.com/office/drawing/2014/main" id="{F91939A9-D04D-405F-A860-BF750900ED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073" y="3377992"/>
                <a:ext cx="7515801" cy="1335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green-top-faded">
                <a:extLst>
                  <a:ext uri="{FF2B5EF4-FFF2-40B4-BE49-F238E27FC236}">
                    <a16:creationId xmlns:a16="http://schemas.microsoft.com/office/drawing/2014/main" id="{408934C2-C1EE-4843-93EF-9D2388E2AD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 name="TextBox 3">
              <a:extLst>
                <a:ext uri="{FF2B5EF4-FFF2-40B4-BE49-F238E27FC236}">
                  <a16:creationId xmlns:a16="http://schemas.microsoft.com/office/drawing/2014/main" id="{D8851CBB-3937-4B82-AB13-1398748E98EF}"/>
                </a:ext>
              </a:extLst>
            </p:cNvPr>
            <p:cNvSpPr txBox="1"/>
            <p:nvPr/>
          </p:nvSpPr>
          <p:spPr bwMode="auto">
            <a:xfrm>
              <a:off x="38033" y="2294628"/>
              <a:ext cx="1501326" cy="687412"/>
            </a:xfrm>
            <a:prstGeom prst="rect">
              <a:avLst/>
            </a:prstGeom>
            <a:noFill/>
          </p:spPr>
          <p:txBody>
            <a:bodyPr wrap="square">
              <a:spAutoFit/>
            </a:bodyPr>
            <a:lstStyle/>
            <a:p>
              <a:pPr algn="ctr">
                <a:buNone/>
                <a:defRPr/>
              </a:pPr>
              <a:r>
                <a:rPr lang="en-US" sz="25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III</a:t>
              </a:r>
              <a:endParaRPr lang="en-US" sz="25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5" name="Rectangle 1026060">
              <a:extLst>
                <a:ext uri="{FF2B5EF4-FFF2-40B4-BE49-F238E27FC236}">
                  <a16:creationId xmlns:a16="http://schemas.microsoft.com/office/drawing/2014/main" id="{07CA4A5B-CEA6-4574-925E-DC30B925174C}"/>
                </a:ext>
              </a:extLst>
            </p:cNvPr>
            <p:cNvSpPr>
              <a:spLocks noChangeArrowheads="1"/>
            </p:cNvSpPr>
            <p:nvPr/>
          </p:nvSpPr>
          <p:spPr bwMode="auto">
            <a:xfrm>
              <a:off x="1190928" y="2282878"/>
              <a:ext cx="11836713" cy="691710"/>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algn="l" defTabSz="1095376">
                <a:buClr>
                  <a:schemeClr val="tx2"/>
                </a:buClr>
                <a:buSzPct val="95000"/>
                <a:buNone/>
                <a:defRPr/>
              </a:pPr>
              <a:r>
                <a:rPr lang="en-US" sz="2500" i="1">
                  <a:cs typeface="Arial" panose="020B0604020202020204" pitchFamily="34" charset="0"/>
                </a:rPr>
                <a:t>Quang phổ phát xạ và quang phổ hấp thụ của nguyên tử Hidro</a:t>
              </a:r>
              <a:endParaRPr lang="en-US" sz="2500" b="0" i="1" dirty="0">
                <a:cs typeface="Arial" panose="020B0604020202020204" pitchFamily="34" charset="0"/>
              </a:endParaRPr>
            </a:p>
          </p:txBody>
        </p:sp>
      </p:grpSp>
      <p:grpSp>
        <p:nvGrpSpPr>
          <p:cNvPr id="8" name="Group 7">
            <a:extLst>
              <a:ext uri="{FF2B5EF4-FFF2-40B4-BE49-F238E27FC236}">
                <a16:creationId xmlns:a16="http://schemas.microsoft.com/office/drawing/2014/main" id="{8BB36182-11D7-4796-B34F-53A8487507EB}"/>
              </a:ext>
            </a:extLst>
          </p:cNvPr>
          <p:cNvGrpSpPr/>
          <p:nvPr/>
        </p:nvGrpSpPr>
        <p:grpSpPr>
          <a:xfrm>
            <a:off x="-109876" y="4204065"/>
            <a:ext cx="12378076" cy="2628250"/>
            <a:chOff x="1272412" y="2119270"/>
            <a:chExt cx="2378799" cy="780121"/>
          </a:xfrm>
        </p:grpSpPr>
        <p:pic>
          <p:nvPicPr>
            <p:cNvPr id="9" name="Picture 4" descr="empty-blue-rectangle">
              <a:extLst>
                <a:ext uri="{FF2B5EF4-FFF2-40B4-BE49-F238E27FC236}">
                  <a16:creationId xmlns:a16="http://schemas.microsoft.com/office/drawing/2014/main" id="{500495F9-5AB7-48C4-A4C5-6388F8CCF48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1272412" y="2119270"/>
              <a:ext cx="2378799" cy="780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1026060">
              <a:extLst>
                <a:ext uri="{FF2B5EF4-FFF2-40B4-BE49-F238E27FC236}">
                  <a16:creationId xmlns:a16="http://schemas.microsoft.com/office/drawing/2014/main" id="{960CE202-A8ED-4C96-B0F0-1E1161A4DB5B}"/>
                </a:ext>
              </a:extLst>
            </p:cNvPr>
            <p:cNvSpPr>
              <a:spLocks noChangeArrowheads="1"/>
            </p:cNvSpPr>
            <p:nvPr/>
          </p:nvSpPr>
          <p:spPr bwMode="auto">
            <a:xfrm>
              <a:off x="1418774" y="2179131"/>
              <a:ext cx="2026953" cy="579232"/>
            </a:xfrm>
            <a:prstGeom prst="rect">
              <a:avLst/>
            </a:prstGeom>
            <a:noFill/>
            <a:ln w="9525" algn="ctr">
              <a:noFill/>
              <a:miter lim="800000"/>
              <a:headEnd/>
              <a:tailEnd/>
            </a:ln>
          </p:spPr>
          <p:txBody>
            <a:bodyPr wrap="square" lIns="109728" tIns="54864" rIns="109728" bIns="54864">
              <a:spAutoFit/>
            </a:bodyPr>
            <a:lstStyle/>
            <a:p>
              <a:pPr algn="ctr"/>
              <a:endParaRPr lang="en-US" sz="2000" b="1" i="1">
                <a:latin typeface="Arial" panose="020B0604020202020204" pitchFamily="34" charset="0"/>
                <a:cs typeface="Arial" panose="020B0604020202020204" pitchFamily="34" charset="0"/>
              </a:endParaRPr>
            </a:p>
          </p:txBody>
        </p:sp>
      </p:grpSp>
      <p:sp>
        <p:nvSpPr>
          <p:cNvPr id="12" name="Rectangle 6">
            <a:extLst>
              <a:ext uri="{FF2B5EF4-FFF2-40B4-BE49-F238E27FC236}">
                <a16:creationId xmlns:a16="http://schemas.microsoft.com/office/drawing/2014/main" id="{85C91D5F-D12B-49A3-A580-99A315BB8204}"/>
              </a:ext>
            </a:extLst>
          </p:cNvPr>
          <p:cNvSpPr>
            <a:spLocks noChangeArrowheads="1"/>
          </p:cNvSpPr>
          <p:nvPr/>
        </p:nvSpPr>
        <p:spPr bwMode="auto">
          <a:xfrm>
            <a:off x="374687" y="4265992"/>
            <a:ext cx="11331179" cy="1631216"/>
          </a:xfrm>
          <a:prstGeom prst="rect">
            <a:avLst/>
          </a:prstGeom>
          <a:noFill/>
          <a:ln w="9525">
            <a:noFill/>
            <a:miter lim="800000"/>
            <a:headEnd/>
            <a:tailEnd/>
          </a:ln>
          <a:effectLst/>
        </p:spPr>
        <p:txBody>
          <a:bodyPr wrap="squar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342900" indent="-342900" algn="just">
              <a:buFont typeface="Wingdings" panose="05000000000000000000" pitchFamily="2" charset="2"/>
              <a:buChar char="§"/>
            </a:pPr>
            <a:r>
              <a:rPr lang="pt-BR" altLang="en-US" sz="2500" i="1">
                <a:cs typeface="Arial" panose="020B0604020202020204" pitchFamily="34" charset="0"/>
              </a:rPr>
              <a:t>Ngược lại nếu nguyên tử Hidro đang ở mức năng lượng thấp E</a:t>
            </a:r>
            <a:r>
              <a:rPr lang="pt-BR" altLang="en-US" sz="2500" i="1" baseline="-25000">
                <a:cs typeface="Arial" panose="020B0604020202020204" pitchFamily="34" charset="0"/>
              </a:rPr>
              <a:t>thấp </a:t>
            </a:r>
            <a:r>
              <a:rPr lang="pt-BR" altLang="en-US" sz="2500" i="1">
                <a:cs typeface="Arial" panose="020B0604020202020204" pitchFamily="34" charset="0"/>
              </a:rPr>
              <a:t>mà nằm trong một chùm sáng trắng thì nó sẽ hấp thụ ngay một photon có năng lượng phù hợp hf = E</a:t>
            </a:r>
            <a:r>
              <a:rPr lang="pt-BR" altLang="en-US" sz="2500" i="1" baseline="-25000">
                <a:cs typeface="Arial" panose="020B0604020202020204" pitchFamily="34" charset="0"/>
              </a:rPr>
              <a:t>cao </a:t>
            </a:r>
            <a:r>
              <a:rPr lang="pt-BR" altLang="en-US" sz="2500" i="1">
                <a:cs typeface="Arial" panose="020B0604020202020204" pitchFamily="34" charset="0"/>
              </a:rPr>
              <a:t>– E</a:t>
            </a:r>
            <a:r>
              <a:rPr lang="pt-BR" altLang="en-US" sz="2500" i="1" baseline="-25000">
                <a:cs typeface="Arial" panose="020B0604020202020204" pitchFamily="34" charset="0"/>
              </a:rPr>
              <a:t>thấp</a:t>
            </a:r>
            <a:r>
              <a:rPr lang="pt-BR" altLang="en-US" sz="2500" i="1">
                <a:cs typeface="Arial" panose="020B0604020202020204" pitchFamily="34" charset="0"/>
              </a:rPr>
              <a:t> để chuyển lên mức năng lượng cao</a:t>
            </a:r>
          </a:p>
          <a:p>
            <a:pPr marL="342900" indent="-342900" algn="just">
              <a:buFont typeface="Wingdings" panose="05000000000000000000" pitchFamily="2" charset="2"/>
              <a:buChar char="§"/>
            </a:pPr>
            <a:endParaRPr lang="pt-BR" altLang="en-US" sz="2500" i="1">
              <a:cs typeface="Arial" panose="020B0604020202020204" pitchFamily="34" charset="0"/>
            </a:endParaRPr>
          </a:p>
        </p:txBody>
      </p:sp>
      <p:grpSp>
        <p:nvGrpSpPr>
          <p:cNvPr id="15" name="Group 14">
            <a:extLst>
              <a:ext uri="{FF2B5EF4-FFF2-40B4-BE49-F238E27FC236}">
                <a16:creationId xmlns:a16="http://schemas.microsoft.com/office/drawing/2014/main" id="{520C8BC3-3034-4418-B320-834379F66952}"/>
              </a:ext>
            </a:extLst>
          </p:cNvPr>
          <p:cNvGrpSpPr/>
          <p:nvPr/>
        </p:nvGrpSpPr>
        <p:grpSpPr>
          <a:xfrm>
            <a:off x="1816100" y="920976"/>
            <a:ext cx="8382000" cy="2969998"/>
            <a:chOff x="1676400" y="765289"/>
            <a:chExt cx="8382000" cy="2969998"/>
          </a:xfrm>
        </p:grpSpPr>
        <p:pic>
          <p:nvPicPr>
            <p:cNvPr id="13" name="Picture 12">
              <a:extLst>
                <a:ext uri="{FF2B5EF4-FFF2-40B4-BE49-F238E27FC236}">
                  <a16:creationId xmlns:a16="http://schemas.microsoft.com/office/drawing/2014/main" id="{F53E2A21-E662-46A5-8BE2-DEB3B53750C8}"/>
                </a:ext>
              </a:extLst>
            </p:cNvPr>
            <p:cNvPicPr>
              <a:picLocks noChangeAspect="1"/>
            </p:cNvPicPr>
            <p:nvPr/>
          </p:nvPicPr>
          <p:blipFill rotWithShape="1">
            <a:blip r:embed="rId5"/>
            <a:srcRect l="-1" r="-772" b="50845"/>
            <a:stretch/>
          </p:blipFill>
          <p:spPr>
            <a:xfrm>
              <a:off x="1676400" y="765289"/>
              <a:ext cx="8382000" cy="2302832"/>
            </a:xfrm>
            <a:prstGeom prst="rect">
              <a:avLst/>
            </a:prstGeom>
          </p:spPr>
        </p:pic>
        <p:pic>
          <p:nvPicPr>
            <p:cNvPr id="14" name="Picture 13">
              <a:extLst>
                <a:ext uri="{FF2B5EF4-FFF2-40B4-BE49-F238E27FC236}">
                  <a16:creationId xmlns:a16="http://schemas.microsoft.com/office/drawing/2014/main" id="{744D278F-B510-49BC-893F-4371B0600795}"/>
                </a:ext>
              </a:extLst>
            </p:cNvPr>
            <p:cNvPicPr>
              <a:picLocks noChangeAspect="1"/>
            </p:cNvPicPr>
            <p:nvPr/>
          </p:nvPicPr>
          <p:blipFill rotWithShape="1">
            <a:blip r:embed="rId5"/>
            <a:srcRect t="86134" r="1060" b="-773"/>
            <a:stretch/>
          </p:blipFill>
          <p:spPr>
            <a:xfrm>
              <a:off x="1676400" y="3043138"/>
              <a:ext cx="8305800" cy="692149"/>
            </a:xfrm>
            <a:prstGeom prst="rect">
              <a:avLst/>
            </a:prstGeom>
          </p:spPr>
        </p:pic>
      </p:grpSp>
      <p:sp>
        <p:nvSpPr>
          <p:cNvPr id="16" name="Rectangle 6">
            <a:extLst>
              <a:ext uri="{FF2B5EF4-FFF2-40B4-BE49-F238E27FC236}">
                <a16:creationId xmlns:a16="http://schemas.microsoft.com/office/drawing/2014/main" id="{ABAE3C47-5088-4B4F-B65A-336DC4F83B7E}"/>
              </a:ext>
            </a:extLst>
          </p:cNvPr>
          <p:cNvSpPr>
            <a:spLocks noChangeArrowheads="1"/>
          </p:cNvSpPr>
          <p:nvPr/>
        </p:nvSpPr>
        <p:spPr bwMode="auto">
          <a:xfrm>
            <a:off x="341510" y="5470804"/>
            <a:ext cx="11331179" cy="1246495"/>
          </a:xfrm>
          <a:prstGeom prst="rect">
            <a:avLst/>
          </a:prstGeom>
          <a:noFill/>
          <a:ln w="9525">
            <a:noFill/>
            <a:miter lim="800000"/>
            <a:headEnd/>
            <a:tailEnd/>
          </a:ln>
          <a:effectLst/>
        </p:spPr>
        <p:txBody>
          <a:bodyPr wrap="squar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342900" indent="-342900" algn="just">
              <a:buFont typeface="Wingdings" panose="05000000000000000000" pitchFamily="2" charset="2"/>
              <a:buChar char="§"/>
            </a:pPr>
            <a:r>
              <a:rPr lang="pt-BR" altLang="en-US" sz="2500" i="1">
                <a:cs typeface="Arial" panose="020B0604020202020204" pitchFamily="34" charset="0"/>
              </a:rPr>
              <a:t>Như vậy một sóng ánh sáng đơn sắc đã bị hấp thụ, làm cho quang phổ liên tục xuất hiện một vạch tối</a:t>
            </a:r>
          </a:p>
          <a:p>
            <a:pPr marL="342900" indent="-342900" algn="just">
              <a:buFont typeface="Wingdings" panose="05000000000000000000" pitchFamily="2" charset="2"/>
              <a:buChar char="§"/>
            </a:pPr>
            <a:endParaRPr lang="pt-BR" altLang="en-US" sz="2500" i="1">
              <a:cs typeface="Arial" panose="020B0604020202020204" pitchFamily="34" charset="0"/>
            </a:endParaRPr>
          </a:p>
        </p:txBody>
      </p:sp>
      <p:sp>
        <p:nvSpPr>
          <p:cNvPr id="17" name="TextBox 16">
            <a:extLst>
              <a:ext uri="{FF2B5EF4-FFF2-40B4-BE49-F238E27FC236}">
                <a16:creationId xmlns:a16="http://schemas.microsoft.com/office/drawing/2014/main" id="{256768D6-28B8-437C-9584-9F3092667405}"/>
              </a:ext>
            </a:extLst>
          </p:cNvPr>
          <p:cNvSpPr txBox="1"/>
          <p:nvPr/>
        </p:nvSpPr>
        <p:spPr>
          <a:xfrm>
            <a:off x="1816100" y="6233682"/>
            <a:ext cx="9382864" cy="492443"/>
          </a:xfrm>
          <a:prstGeom prst="rect">
            <a:avLst/>
          </a:prstGeom>
          <a:noFill/>
        </p:spPr>
        <p:txBody>
          <a:bodyPr wrap="square">
            <a:spAutoFit/>
          </a:bodyPr>
          <a:lstStyle/>
          <a:p>
            <a:pPr algn="just"/>
            <a:r>
              <a:rPr lang="pt-BR" altLang="en-US" sz="2600" i="1">
                <a:solidFill>
                  <a:srgbClr val="FF0000"/>
                </a:solidFill>
                <a:latin typeface="Arial" panose="020B0604020202020204" pitchFamily="34" charset="0"/>
                <a:cs typeface="Arial" panose="020B0604020202020204" pitchFamily="34" charset="0"/>
                <a:sym typeface="Symbol" panose="05050102010706020507" pitchFamily="18" charset="2"/>
              </a:rPr>
              <a:t> </a:t>
            </a:r>
            <a:r>
              <a:rPr lang="pt-BR" altLang="en-US" sz="2600" i="1">
                <a:solidFill>
                  <a:srgbClr val="FF0000"/>
                </a:solidFill>
                <a:latin typeface="Arial" panose="020B0604020202020204" pitchFamily="34" charset="0"/>
                <a:cs typeface="Arial" panose="020B0604020202020204" pitchFamily="34" charset="0"/>
              </a:rPr>
              <a:t>Quang phổ hấp thụ của Hidro cũng là quang phổ vạch</a:t>
            </a:r>
          </a:p>
        </p:txBody>
      </p:sp>
    </p:spTree>
    <p:extLst>
      <p:ext uri="{BB962C8B-B14F-4D97-AF65-F5344CB8AC3E}">
        <p14:creationId xmlns:p14="http://schemas.microsoft.com/office/powerpoint/2010/main" val="3508369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56">
            <a:extLst>
              <a:ext uri="{FF2B5EF4-FFF2-40B4-BE49-F238E27FC236}">
                <a16:creationId xmlns:a16="http://schemas.microsoft.com/office/drawing/2014/main" id="{76045D90-E9D1-4137-A38F-E708D79C50E9}"/>
              </a:ext>
            </a:extLst>
          </p:cNvPr>
          <p:cNvGrpSpPr/>
          <p:nvPr/>
        </p:nvGrpSpPr>
        <p:grpSpPr>
          <a:xfrm>
            <a:off x="4381514" y="167791"/>
            <a:ext cx="3597830" cy="581082"/>
            <a:chOff x="2193" y="0"/>
            <a:chExt cx="2245706" cy="1239104"/>
          </a:xfrm>
          <a:solidFill>
            <a:srgbClr val="002060"/>
          </a:solidFill>
          <a:scene3d>
            <a:camera prst="orthographicFront"/>
            <a:lightRig rig="threePt" dir="t">
              <a:rot lat="0" lon="0" rev="7500000"/>
            </a:lightRig>
          </a:scene3d>
        </p:grpSpPr>
        <p:sp>
          <p:nvSpPr>
            <p:cNvPr id="6" name="Rounded Rectangle 57">
              <a:extLst>
                <a:ext uri="{FF2B5EF4-FFF2-40B4-BE49-F238E27FC236}">
                  <a16:creationId xmlns:a16="http://schemas.microsoft.com/office/drawing/2014/main" id="{03B23156-5A18-4A31-BF29-96ECD81F6A52}"/>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7" name="Rounded Rectangle 4">
              <a:extLst>
                <a:ext uri="{FF2B5EF4-FFF2-40B4-BE49-F238E27FC236}">
                  <a16:creationId xmlns:a16="http://schemas.microsoft.com/office/drawing/2014/main" id="{36F7A80F-6378-4CDF-B4A4-F51D154C04B7}"/>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3200" b="1">
                  <a:latin typeface="Arial" panose="020B0604020202020204" pitchFamily="34" charset="0"/>
                  <a:cs typeface="Arial" panose="020B0604020202020204" pitchFamily="34" charset="0"/>
                </a:rPr>
                <a:t>Củng cố</a:t>
              </a:r>
            </a:p>
          </p:txBody>
        </p:sp>
      </p:grpSp>
      <p:pic>
        <p:nvPicPr>
          <p:cNvPr id="8" name="Picture 14" descr="http://tmjpainandtreatment.com/wp-content/uploads/2014/09/little-man-with-red-question-mark.jpg">
            <a:hlinkClick r:id="rId2"/>
            <a:extLst>
              <a:ext uri="{FF2B5EF4-FFF2-40B4-BE49-F238E27FC236}">
                <a16:creationId xmlns:a16="http://schemas.microsoft.com/office/drawing/2014/main" id="{52B82F18-1CC9-411C-81E0-41192BC2ABD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8068" y="618291"/>
            <a:ext cx="847968" cy="1194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Group 10">
            <a:extLst>
              <a:ext uri="{FF2B5EF4-FFF2-40B4-BE49-F238E27FC236}">
                <a16:creationId xmlns:a16="http://schemas.microsoft.com/office/drawing/2014/main" id="{5E8A9D7C-DA57-4A7C-B92A-47D79DBC4004}"/>
              </a:ext>
            </a:extLst>
          </p:cNvPr>
          <p:cNvGrpSpPr/>
          <p:nvPr/>
        </p:nvGrpSpPr>
        <p:grpSpPr>
          <a:xfrm>
            <a:off x="1085940" y="1045375"/>
            <a:ext cx="10897992" cy="4648200"/>
            <a:chOff x="1314997" y="2125361"/>
            <a:chExt cx="2231091" cy="780121"/>
          </a:xfrm>
        </p:grpSpPr>
        <p:pic>
          <p:nvPicPr>
            <p:cNvPr id="12" name="Picture 11" descr="empty-blue-rectangle">
              <a:extLst>
                <a:ext uri="{FF2B5EF4-FFF2-40B4-BE49-F238E27FC236}">
                  <a16:creationId xmlns:a16="http://schemas.microsoft.com/office/drawing/2014/main" id="{FFEF3C42-ED3B-495B-BB39-DEB027149E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1314997" y="2125361"/>
              <a:ext cx="2231091" cy="780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026060">
              <a:extLst>
                <a:ext uri="{FF2B5EF4-FFF2-40B4-BE49-F238E27FC236}">
                  <a16:creationId xmlns:a16="http://schemas.microsoft.com/office/drawing/2014/main" id="{EC70BE1D-ECE9-44E5-989E-5533D62194D2}"/>
                </a:ext>
              </a:extLst>
            </p:cNvPr>
            <p:cNvSpPr>
              <a:spLocks noChangeArrowheads="1"/>
            </p:cNvSpPr>
            <p:nvPr/>
          </p:nvSpPr>
          <p:spPr bwMode="auto">
            <a:xfrm>
              <a:off x="1418774" y="2179131"/>
              <a:ext cx="2026953" cy="392118"/>
            </a:xfrm>
            <a:prstGeom prst="rect">
              <a:avLst/>
            </a:prstGeom>
            <a:noFill/>
            <a:ln w="9525" algn="ctr">
              <a:noFill/>
              <a:miter lim="800000"/>
              <a:headEnd/>
              <a:tailEnd/>
            </a:ln>
          </p:spPr>
          <p:txBody>
            <a:bodyPr wrap="square" lIns="109728" tIns="54864" rIns="109728" bIns="54864">
              <a:spAutoFit/>
            </a:bodyPr>
            <a:lstStyle/>
            <a:p>
              <a:pPr algn="ctr"/>
              <a:endParaRPr lang="en-US" sz="2600" b="1" i="1">
                <a:latin typeface="Arial" panose="020B0604020202020204" pitchFamily="34" charset="0"/>
                <a:cs typeface="Arial" panose="020B0604020202020204" pitchFamily="34" charset="0"/>
              </a:endParaRPr>
            </a:p>
          </p:txBody>
        </p:sp>
      </p:grpSp>
      <p:sp>
        <p:nvSpPr>
          <p:cNvPr id="17" name="Oval 16">
            <a:extLst>
              <a:ext uri="{FF2B5EF4-FFF2-40B4-BE49-F238E27FC236}">
                <a16:creationId xmlns:a16="http://schemas.microsoft.com/office/drawing/2014/main" id="{D6ECAD58-BAC9-45C1-B465-DFB63003F571}"/>
              </a:ext>
            </a:extLst>
          </p:cNvPr>
          <p:cNvSpPr/>
          <p:nvPr/>
        </p:nvSpPr>
        <p:spPr>
          <a:xfrm>
            <a:off x="1752600" y="3810000"/>
            <a:ext cx="533399" cy="49681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3">
            <a:extLst>
              <a:ext uri="{FF2B5EF4-FFF2-40B4-BE49-F238E27FC236}">
                <a16:creationId xmlns:a16="http://schemas.microsoft.com/office/drawing/2014/main" id="{057E0369-AAD1-43B7-9084-130FCF1C3552}"/>
              </a:ext>
            </a:extLst>
          </p:cNvPr>
          <p:cNvSpPr>
            <a:spLocks noGrp="1" noChangeArrowheads="1"/>
          </p:cNvSpPr>
          <p:nvPr>
            <p:ph idx="1"/>
          </p:nvPr>
        </p:nvSpPr>
        <p:spPr>
          <a:xfrm>
            <a:off x="978108" y="1342237"/>
            <a:ext cx="10375692" cy="4351338"/>
          </a:xfrm>
        </p:spPr>
        <p:txBody>
          <a:bodyPr/>
          <a:lstStyle/>
          <a:p>
            <a:pPr marL="800100" lvl="2" indent="7938" algn="just">
              <a:buNone/>
            </a:pPr>
            <a:r>
              <a:rPr lang="en-US" altLang="en-US" sz="2800">
                <a:latin typeface="Arial" panose="020B0604020202020204" pitchFamily="34" charset="0"/>
                <a:cs typeface="Arial" panose="020B0604020202020204" pitchFamily="34" charset="0"/>
              </a:rPr>
              <a:t>Mức năng lượng của các quỹ đạo dừng L và M của nguyên tử Hiđrô lần lượt là – 3,4eV và -1,5eV. Nguyên tử ở trạng thái L muốn lên trạng thái dừng M thì nó phải hấp thụ hay phát xạ một phôtôn có mức năng lượng là:</a:t>
            </a:r>
          </a:p>
          <a:p>
            <a:pPr marL="800100" lvl="2" indent="7938" algn="just">
              <a:buNone/>
            </a:pPr>
            <a:endParaRPr lang="en-US" altLang="en-US" sz="2800">
              <a:latin typeface="Arial" panose="020B0604020202020204" pitchFamily="34" charset="0"/>
              <a:cs typeface="Arial" panose="020B0604020202020204" pitchFamily="34" charset="0"/>
            </a:endParaRPr>
          </a:p>
          <a:p>
            <a:pPr marL="800100" lvl="2" indent="7938" algn="just">
              <a:buNone/>
            </a:pPr>
            <a:r>
              <a:rPr lang="en-US" altLang="en-US" sz="2800">
                <a:latin typeface="Arial" panose="020B0604020202020204" pitchFamily="34" charset="0"/>
                <a:cs typeface="Arial" panose="020B0604020202020204" pitchFamily="34" charset="0"/>
              </a:rPr>
              <a:t>A. Hấp thụ phôtôn 1,9eV</a:t>
            </a:r>
          </a:p>
          <a:p>
            <a:pPr marL="800100" lvl="2" indent="7938" algn="just">
              <a:buNone/>
            </a:pPr>
            <a:r>
              <a:rPr lang="en-US" altLang="en-US" sz="2800">
                <a:latin typeface="Arial" panose="020B0604020202020204" pitchFamily="34" charset="0"/>
                <a:cs typeface="Arial" panose="020B0604020202020204" pitchFamily="34" charset="0"/>
              </a:rPr>
              <a:t>B. Phát xạ phôtôn 1,9eV</a:t>
            </a:r>
          </a:p>
          <a:p>
            <a:pPr marL="800100" lvl="2" indent="7938" algn="just">
              <a:buNone/>
            </a:pPr>
            <a:r>
              <a:rPr lang="en-US" altLang="en-US" sz="2800">
                <a:latin typeface="Arial" panose="020B0604020202020204" pitchFamily="34" charset="0"/>
                <a:cs typeface="Arial" panose="020B0604020202020204" pitchFamily="34" charset="0"/>
              </a:rPr>
              <a:t>C. Hấp thụ phôtôn -1,9eV</a:t>
            </a:r>
          </a:p>
          <a:p>
            <a:pPr marL="800100" lvl="2" indent="7938" algn="just">
              <a:buNone/>
            </a:pPr>
            <a:r>
              <a:rPr lang="en-US" altLang="en-US" sz="2800">
                <a:latin typeface="Arial" panose="020B0604020202020204" pitchFamily="34" charset="0"/>
                <a:cs typeface="Arial" panose="020B0604020202020204" pitchFamily="34" charset="0"/>
              </a:rPr>
              <a:t>D. Phát xạ phôtôn – 1,9eV</a:t>
            </a:r>
          </a:p>
        </p:txBody>
      </p:sp>
    </p:spTree>
    <p:extLst>
      <p:ext uri="{BB962C8B-B14F-4D97-AF65-F5344CB8AC3E}">
        <p14:creationId xmlns:p14="http://schemas.microsoft.com/office/powerpoint/2010/main" val="236377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56">
            <a:extLst>
              <a:ext uri="{FF2B5EF4-FFF2-40B4-BE49-F238E27FC236}">
                <a16:creationId xmlns:a16="http://schemas.microsoft.com/office/drawing/2014/main" id="{76045D90-E9D1-4137-A38F-E708D79C50E9}"/>
              </a:ext>
            </a:extLst>
          </p:cNvPr>
          <p:cNvGrpSpPr/>
          <p:nvPr/>
        </p:nvGrpSpPr>
        <p:grpSpPr>
          <a:xfrm>
            <a:off x="4381514" y="167791"/>
            <a:ext cx="3597830" cy="581082"/>
            <a:chOff x="2193" y="0"/>
            <a:chExt cx="2245706" cy="1239104"/>
          </a:xfrm>
          <a:solidFill>
            <a:srgbClr val="002060"/>
          </a:solidFill>
          <a:scene3d>
            <a:camera prst="orthographicFront"/>
            <a:lightRig rig="threePt" dir="t">
              <a:rot lat="0" lon="0" rev="7500000"/>
            </a:lightRig>
          </a:scene3d>
        </p:grpSpPr>
        <p:sp>
          <p:nvSpPr>
            <p:cNvPr id="6" name="Rounded Rectangle 57">
              <a:extLst>
                <a:ext uri="{FF2B5EF4-FFF2-40B4-BE49-F238E27FC236}">
                  <a16:creationId xmlns:a16="http://schemas.microsoft.com/office/drawing/2014/main" id="{03B23156-5A18-4A31-BF29-96ECD81F6A52}"/>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7" name="Rounded Rectangle 4">
              <a:extLst>
                <a:ext uri="{FF2B5EF4-FFF2-40B4-BE49-F238E27FC236}">
                  <a16:creationId xmlns:a16="http://schemas.microsoft.com/office/drawing/2014/main" id="{36F7A80F-6378-4CDF-B4A4-F51D154C04B7}"/>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3200" b="1">
                  <a:latin typeface="Arial" panose="020B0604020202020204" pitchFamily="34" charset="0"/>
                  <a:cs typeface="Arial" panose="020B0604020202020204" pitchFamily="34" charset="0"/>
                </a:rPr>
                <a:t>Củng cố</a:t>
              </a:r>
            </a:p>
          </p:txBody>
        </p:sp>
      </p:grpSp>
      <p:pic>
        <p:nvPicPr>
          <p:cNvPr id="8" name="Picture 14" descr="http://tmjpainandtreatment.com/wp-content/uploads/2014/09/little-man-with-red-question-mark.jpg">
            <a:hlinkClick r:id="rId2"/>
            <a:extLst>
              <a:ext uri="{FF2B5EF4-FFF2-40B4-BE49-F238E27FC236}">
                <a16:creationId xmlns:a16="http://schemas.microsoft.com/office/drawing/2014/main" id="{52B82F18-1CC9-411C-81E0-41192BC2ABD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6835" y="123223"/>
            <a:ext cx="847968" cy="1194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Group 10">
            <a:extLst>
              <a:ext uri="{FF2B5EF4-FFF2-40B4-BE49-F238E27FC236}">
                <a16:creationId xmlns:a16="http://schemas.microsoft.com/office/drawing/2014/main" id="{5E8A9D7C-DA57-4A7C-B92A-47D79DBC4004}"/>
              </a:ext>
            </a:extLst>
          </p:cNvPr>
          <p:cNvGrpSpPr/>
          <p:nvPr/>
        </p:nvGrpSpPr>
        <p:grpSpPr>
          <a:xfrm>
            <a:off x="678708" y="1023510"/>
            <a:ext cx="11513292" cy="4648200"/>
            <a:chOff x="1314997" y="2125361"/>
            <a:chExt cx="2231091" cy="780121"/>
          </a:xfrm>
        </p:grpSpPr>
        <p:pic>
          <p:nvPicPr>
            <p:cNvPr id="12" name="Picture 11" descr="empty-blue-rectangle">
              <a:extLst>
                <a:ext uri="{FF2B5EF4-FFF2-40B4-BE49-F238E27FC236}">
                  <a16:creationId xmlns:a16="http://schemas.microsoft.com/office/drawing/2014/main" id="{FFEF3C42-ED3B-495B-BB39-DEB027149E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1314997" y="2125361"/>
              <a:ext cx="2231091" cy="780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026060">
              <a:extLst>
                <a:ext uri="{FF2B5EF4-FFF2-40B4-BE49-F238E27FC236}">
                  <a16:creationId xmlns:a16="http://schemas.microsoft.com/office/drawing/2014/main" id="{EC70BE1D-ECE9-44E5-989E-5533D62194D2}"/>
                </a:ext>
              </a:extLst>
            </p:cNvPr>
            <p:cNvSpPr>
              <a:spLocks noChangeArrowheads="1"/>
            </p:cNvSpPr>
            <p:nvPr/>
          </p:nvSpPr>
          <p:spPr bwMode="auto">
            <a:xfrm>
              <a:off x="1418774" y="2179131"/>
              <a:ext cx="2026953" cy="392118"/>
            </a:xfrm>
            <a:prstGeom prst="rect">
              <a:avLst/>
            </a:prstGeom>
            <a:noFill/>
            <a:ln w="9525" algn="ctr">
              <a:noFill/>
              <a:miter lim="800000"/>
              <a:headEnd/>
              <a:tailEnd/>
            </a:ln>
          </p:spPr>
          <p:txBody>
            <a:bodyPr wrap="square" lIns="109728" tIns="54864" rIns="109728" bIns="54864">
              <a:spAutoFit/>
            </a:bodyPr>
            <a:lstStyle/>
            <a:p>
              <a:pPr algn="ctr"/>
              <a:endParaRPr lang="en-US" sz="2600" b="1" i="1">
                <a:latin typeface="Arial" panose="020B0604020202020204" pitchFamily="34" charset="0"/>
                <a:cs typeface="Arial" panose="020B0604020202020204" pitchFamily="34" charset="0"/>
              </a:endParaRPr>
            </a:p>
          </p:txBody>
        </p:sp>
      </p:grpSp>
      <p:sp>
        <p:nvSpPr>
          <p:cNvPr id="17" name="Oval 16">
            <a:extLst>
              <a:ext uri="{FF2B5EF4-FFF2-40B4-BE49-F238E27FC236}">
                <a16:creationId xmlns:a16="http://schemas.microsoft.com/office/drawing/2014/main" id="{D6ECAD58-BAC9-45C1-B465-DFB63003F571}"/>
              </a:ext>
            </a:extLst>
          </p:cNvPr>
          <p:cNvSpPr/>
          <p:nvPr/>
        </p:nvSpPr>
        <p:spPr>
          <a:xfrm>
            <a:off x="1285498" y="4800600"/>
            <a:ext cx="533399" cy="49681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2">
            <a:extLst>
              <a:ext uri="{FF2B5EF4-FFF2-40B4-BE49-F238E27FC236}">
                <a16:creationId xmlns:a16="http://schemas.microsoft.com/office/drawing/2014/main" id="{CBF4CDA3-B815-4171-824F-F0C7D93BF738}"/>
              </a:ext>
            </a:extLst>
          </p:cNvPr>
          <p:cNvSpPr txBox="1">
            <a:spLocks noChangeArrowheads="1"/>
          </p:cNvSpPr>
          <p:nvPr/>
        </p:nvSpPr>
        <p:spPr>
          <a:xfrm>
            <a:off x="1310898" y="974933"/>
            <a:ext cx="10363200" cy="114300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tabLst>
                <a:tab pos="7718425" algn="l"/>
              </a:tabLst>
            </a:pPr>
            <a:r>
              <a:rPr lang="en-US" altLang="en-US" sz="2800" b="1">
                <a:latin typeface="Arial" panose="020B0604020202020204" pitchFamily="34" charset="0"/>
                <a:cs typeface="Arial" panose="020B0604020202020204" pitchFamily="34" charset="0"/>
              </a:rPr>
              <a:t>Câu 2</a:t>
            </a:r>
            <a:r>
              <a:rPr lang="en-US" altLang="en-US" sz="3200">
                <a:latin typeface="Arial" panose="020B0604020202020204" pitchFamily="34" charset="0"/>
                <a:cs typeface="Arial" panose="020B0604020202020204" pitchFamily="34" charset="0"/>
              </a:rPr>
              <a:t>. Chọn câu sai trong tiên đề về các trạng thái dừng.</a:t>
            </a:r>
          </a:p>
        </p:txBody>
      </p:sp>
      <p:sp>
        <p:nvSpPr>
          <p:cNvPr id="16" name="Rectangle 3">
            <a:extLst>
              <a:ext uri="{FF2B5EF4-FFF2-40B4-BE49-F238E27FC236}">
                <a16:creationId xmlns:a16="http://schemas.microsoft.com/office/drawing/2014/main" id="{A9EE0993-E834-4227-87EC-618F01D305C0}"/>
              </a:ext>
            </a:extLst>
          </p:cNvPr>
          <p:cNvSpPr txBox="1">
            <a:spLocks noChangeArrowheads="1"/>
          </p:cNvSpPr>
          <p:nvPr/>
        </p:nvSpPr>
        <p:spPr>
          <a:xfrm>
            <a:off x="1310898" y="2166510"/>
            <a:ext cx="10363200" cy="45259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09600" indent="-609600">
              <a:buFont typeface="Arial" panose="020B0604020202020204" pitchFamily="34" charset="0"/>
              <a:buNone/>
            </a:pPr>
            <a:r>
              <a:rPr lang="en-US" altLang="en-US">
                <a:latin typeface="Arial" panose="020B0604020202020204" pitchFamily="34" charset="0"/>
                <a:cs typeface="Arial" panose="020B0604020202020204" pitchFamily="34" charset="0"/>
              </a:rPr>
              <a:t>A. Nguyên tử chỉ tồn tại trong một số trạng thái có năng lượng xác định gọi là các trạng thái dừng.</a:t>
            </a:r>
          </a:p>
          <a:p>
            <a:pPr marL="609600" indent="-609600">
              <a:buFont typeface="Arial" panose="020B0604020202020204" pitchFamily="34" charset="0"/>
              <a:buNone/>
            </a:pPr>
            <a:r>
              <a:rPr lang="en-US" altLang="en-US">
                <a:latin typeface="Arial" panose="020B0604020202020204" pitchFamily="34" charset="0"/>
                <a:cs typeface="Arial" panose="020B0604020202020204" pitchFamily="34" charset="0"/>
              </a:rPr>
              <a:t>B. Trong các trạng thái dừng, nguyên tử không bức xạ năng lượng. </a:t>
            </a:r>
          </a:p>
          <a:p>
            <a:pPr marL="609600" indent="-609600">
              <a:buFont typeface="Arial" panose="020B0604020202020204" pitchFamily="34" charset="0"/>
              <a:buNone/>
            </a:pPr>
            <a:r>
              <a:rPr lang="en-US" altLang="en-US">
                <a:latin typeface="Arial" panose="020B0604020202020204" pitchFamily="34" charset="0"/>
                <a:cs typeface="Arial" panose="020B0604020202020204" pitchFamily="34" charset="0"/>
              </a:rPr>
              <a:t>C. Trong các trạng thái dừng, electron chuyển động trên các quỹ đạo có bán kính hoàn toàn xác định.</a:t>
            </a:r>
          </a:p>
          <a:p>
            <a:pPr marL="609600" indent="-609600">
              <a:buFont typeface="Arial" panose="020B0604020202020204" pitchFamily="34" charset="0"/>
              <a:buNone/>
            </a:pPr>
            <a:r>
              <a:rPr lang="en-US" altLang="en-US">
                <a:latin typeface="Arial" panose="020B0604020202020204" pitchFamily="34" charset="0"/>
                <a:cs typeface="Arial" panose="020B0604020202020204" pitchFamily="34" charset="0"/>
              </a:rPr>
              <a:t>D. Trong trạng thái dừng, electron dừng lại không chuyển động. </a:t>
            </a:r>
          </a:p>
          <a:p>
            <a:pPr marL="609600" indent="-609600">
              <a:buFont typeface="Arial" panose="020B0604020202020204" pitchFamily="34" charset="0"/>
              <a:buNone/>
            </a:pPr>
            <a:endParaRPr lang="en-US" altLang="en-US">
              <a:latin typeface="Arial" panose="020B0604020202020204" pitchFamily="34" charset="0"/>
              <a:cs typeface="Arial" panose="020B0604020202020204" pitchFamily="34" charset="0"/>
            </a:endParaRPr>
          </a:p>
          <a:p>
            <a:pPr marL="609600" indent="-609600">
              <a:buFont typeface="Arial" panose="020B0604020202020204" pitchFamily="34" charset="0"/>
              <a:buNone/>
            </a:pPr>
            <a:endParaRPr lang="en-US" altLang="en-US">
              <a:latin typeface="Arial" panose="020B0604020202020204" pitchFamily="34" charset="0"/>
              <a:cs typeface="Arial" panose="020B0604020202020204" pitchFamily="34" charset="0"/>
            </a:endParaRPr>
          </a:p>
          <a:p>
            <a:pPr marL="609600" indent="-609600">
              <a:buFont typeface="Arial" panose="020B0604020202020204" pitchFamily="34" charset="0"/>
              <a:buNone/>
            </a:pPr>
            <a:endParaRPr lang="en-US" altLang="en-US">
              <a:latin typeface="Arial" panose="020B0604020202020204" pitchFamily="34" charset="0"/>
              <a:cs typeface="Arial" panose="020B0604020202020204" pitchFamily="34" charset="0"/>
            </a:endParaRPr>
          </a:p>
          <a:p>
            <a:pPr marL="609600" indent="-609600">
              <a:buFont typeface="Arial" panose="020B0604020202020204" pitchFamily="34" charset="0"/>
              <a:buNone/>
            </a:pPr>
            <a:endParaRPr lang="en-US" altLang="en-US">
              <a:latin typeface="Arial" panose="020B0604020202020204" pitchFamily="34" charset="0"/>
              <a:cs typeface="Arial" panose="020B0604020202020204" pitchFamily="34" charset="0"/>
            </a:endParaRPr>
          </a:p>
          <a:p>
            <a:pPr marL="609600" indent="-609600">
              <a:buFont typeface="Arial" panose="020B0604020202020204" pitchFamily="34" charset="0"/>
              <a:buNone/>
            </a:pPr>
            <a:endParaRPr lang="en-US" altLang="en-US">
              <a:latin typeface="Arial" panose="020B0604020202020204" pitchFamily="34" charset="0"/>
              <a:cs typeface="Arial" panose="020B0604020202020204" pitchFamily="34" charset="0"/>
            </a:endParaRPr>
          </a:p>
          <a:p>
            <a:pPr marL="609600" indent="-609600">
              <a:buFont typeface="Arial" panose="020B0604020202020204" pitchFamily="34" charset="0"/>
              <a:buNone/>
            </a:pPr>
            <a:endParaRPr lang="en-US" altLang="en-US">
              <a:latin typeface="Arial" panose="020B0604020202020204" pitchFamily="34" charset="0"/>
              <a:cs typeface="Arial" panose="020B0604020202020204" pitchFamily="34" charset="0"/>
            </a:endParaRPr>
          </a:p>
          <a:p>
            <a:pPr marL="609600" indent="-609600">
              <a:buFont typeface="Arial" panose="020B0604020202020204" pitchFamily="34" charset="0"/>
              <a:buNone/>
            </a:pPr>
            <a:endParaRPr lang="en-US" altLang="en-US">
              <a:latin typeface="Arial" panose="020B0604020202020204" pitchFamily="34" charset="0"/>
              <a:cs typeface="Arial" panose="020B0604020202020204" pitchFamily="34" charset="0"/>
            </a:endParaRPr>
          </a:p>
          <a:p>
            <a:pPr marL="609600" indent="-609600">
              <a:buFont typeface="Arial" panose="020B0604020202020204" pitchFamily="34" charset="0"/>
              <a:buNone/>
            </a:pPr>
            <a:endParaRPr lang="en-US" altLang="en-US">
              <a:latin typeface="Arial" panose="020B0604020202020204" pitchFamily="34" charset="0"/>
              <a:cs typeface="Arial" panose="020B0604020202020204" pitchFamily="34" charset="0"/>
            </a:endParaRPr>
          </a:p>
          <a:p>
            <a:pPr marL="609600" indent="-609600">
              <a:buFont typeface="Arial" panose="020B0604020202020204" pitchFamily="34" charset="0"/>
              <a:buNone/>
            </a:pPr>
            <a:endParaRPr lang="en-US" altLang="en-US">
              <a:latin typeface="Arial" panose="020B0604020202020204" pitchFamily="34" charset="0"/>
              <a:cs typeface="Arial" panose="020B0604020202020204" pitchFamily="34" charset="0"/>
            </a:endParaRPr>
          </a:p>
          <a:p>
            <a:pPr marL="609600" indent="-609600">
              <a:buFont typeface="Arial" panose="020B0604020202020204" pitchFamily="34" charset="0"/>
              <a:buNone/>
            </a:pPr>
            <a:endParaRPr lang="en-US" altLang="en-US">
              <a:latin typeface="Arial" panose="020B0604020202020204" pitchFamily="34" charset="0"/>
              <a:cs typeface="Arial" panose="020B0604020202020204" pitchFamily="34" charset="0"/>
            </a:endParaRPr>
          </a:p>
          <a:p>
            <a:pPr marL="609600" indent="-609600">
              <a:buFont typeface="Arial" panose="020B0604020202020204" pitchFamily="34" charset="0"/>
              <a:buNone/>
            </a:pPr>
            <a:endParaRPr lang="en-US" altLang="en-US">
              <a:latin typeface="Arial" panose="020B0604020202020204" pitchFamily="34" charset="0"/>
              <a:cs typeface="Arial" panose="020B0604020202020204" pitchFamily="34" charset="0"/>
            </a:endParaRPr>
          </a:p>
          <a:p>
            <a:pPr marL="609600" indent="-609600">
              <a:buFont typeface="Arial" panose="020B0604020202020204" pitchFamily="34" charset="0"/>
              <a:buNone/>
            </a:pPr>
            <a:endParaRPr lang="en-US" altLang="en-US">
              <a:latin typeface="Arial" panose="020B0604020202020204" pitchFamily="34" charset="0"/>
              <a:cs typeface="Arial" panose="020B0604020202020204" pitchFamily="34" charset="0"/>
            </a:endParaRPr>
          </a:p>
          <a:p>
            <a:pPr marL="609600" indent="-609600">
              <a:buFont typeface="Arial" panose="020B0604020202020204" pitchFamily="34" charset="0"/>
              <a:buNone/>
            </a:pPr>
            <a:endParaRPr lang="en-US" altLang="en-US">
              <a:latin typeface="Arial" panose="020B0604020202020204" pitchFamily="34" charset="0"/>
              <a:cs typeface="Arial" panose="020B0604020202020204" pitchFamily="34" charset="0"/>
            </a:endParaRPr>
          </a:p>
          <a:p>
            <a:pPr marL="609600" indent="-609600">
              <a:buFont typeface="Arial" panose="020B0604020202020204" pitchFamily="34" charset="0"/>
              <a:buNone/>
            </a:pPr>
            <a:endParaRPr lang="en-US" altLang="en-US">
              <a:latin typeface="Arial" panose="020B0604020202020204" pitchFamily="34" charset="0"/>
              <a:cs typeface="Arial" panose="020B0604020202020204" pitchFamily="34" charset="0"/>
            </a:endParaRPr>
          </a:p>
          <a:p>
            <a:pPr marL="609600" indent="-609600">
              <a:buFont typeface="Arial" panose="020B0604020202020204" pitchFamily="34" charset="0"/>
              <a:buNone/>
            </a:pPr>
            <a:endParaRPr lang="en-US" altLang="en-US">
              <a:latin typeface="Arial" panose="020B0604020202020204" pitchFamily="34" charset="0"/>
              <a:cs typeface="Arial" panose="020B0604020202020204" pitchFamily="34" charset="0"/>
            </a:endParaRPr>
          </a:p>
          <a:p>
            <a:pPr marL="609600" indent="-609600">
              <a:buFont typeface="Arial" panose="020B0604020202020204" pitchFamily="34" charset="0"/>
              <a:buNone/>
            </a:pPr>
            <a:endParaRPr lang="en-US" altLang="en-US">
              <a:latin typeface="Arial" panose="020B0604020202020204" pitchFamily="34" charset="0"/>
              <a:cs typeface="Arial" panose="020B0604020202020204" pitchFamily="34" charset="0"/>
            </a:endParaRPr>
          </a:p>
          <a:p>
            <a:pPr marL="609600" indent="-609600">
              <a:buFont typeface="Arial" panose="020B0604020202020204" pitchFamily="34" charset="0"/>
              <a:buNone/>
            </a:pPr>
            <a:endParaRPr lang="en-US" altLang="en-US">
              <a:latin typeface="Arial" panose="020B0604020202020204" pitchFamily="34" charset="0"/>
              <a:cs typeface="Arial" panose="020B0604020202020204" pitchFamily="34" charset="0"/>
            </a:endParaRPr>
          </a:p>
          <a:p>
            <a:pPr marL="609600" indent="-609600">
              <a:buFont typeface="Arial" panose="020B0604020202020204" pitchFamily="34" charset="0"/>
              <a:buNone/>
            </a:pPr>
            <a:endParaRPr lang="en-US" altLang="en-US">
              <a:latin typeface="Arial" panose="020B0604020202020204" pitchFamily="34" charset="0"/>
              <a:cs typeface="Arial" panose="020B0604020202020204" pitchFamily="34" charset="0"/>
            </a:endParaRPr>
          </a:p>
          <a:p>
            <a:pPr marL="609600" indent="-609600">
              <a:buFont typeface="Arial" panose="020B0604020202020204" pitchFamily="34" charset="0"/>
              <a:buNone/>
            </a:pPr>
            <a:endParaRPr lang="en-US" altLang="en-US">
              <a:latin typeface="Arial" panose="020B0604020202020204" pitchFamily="34" charset="0"/>
              <a:cs typeface="Arial" panose="020B0604020202020204" pitchFamily="34" charset="0"/>
            </a:endParaRPr>
          </a:p>
          <a:p>
            <a:pPr marL="609600" indent="-609600">
              <a:buFont typeface="Arial" panose="020B0604020202020204" pitchFamily="34" charset="0"/>
              <a:buNone/>
            </a:pPr>
            <a:endParaRPr lang="en-US" altLang="en-US">
              <a:latin typeface="Arial" panose="020B0604020202020204" pitchFamily="34" charset="0"/>
              <a:cs typeface="Arial" panose="020B0604020202020204" pitchFamily="34" charset="0"/>
            </a:endParaRPr>
          </a:p>
          <a:p>
            <a:pPr marL="609600" indent="-609600">
              <a:buFont typeface="Arial" panose="020B0604020202020204" pitchFamily="34" charset="0"/>
              <a:buNone/>
            </a:pPr>
            <a:endParaRPr lang="en-US" altLang="en-US">
              <a:latin typeface="Arial" panose="020B0604020202020204" pitchFamily="34" charset="0"/>
              <a:cs typeface="Arial" panose="020B0604020202020204" pitchFamily="34" charset="0"/>
            </a:endParaRPr>
          </a:p>
          <a:p>
            <a:pPr marL="609600" indent="-609600">
              <a:buFont typeface="Arial" panose="020B0604020202020204" pitchFamily="34" charset="0"/>
              <a:buNone/>
            </a:pPr>
            <a:endParaRPr lang="en-US" altLang="en-US">
              <a:latin typeface="Arial" panose="020B0604020202020204" pitchFamily="34" charset="0"/>
              <a:cs typeface="Arial" panose="020B0604020202020204" pitchFamily="34" charset="0"/>
            </a:endParaRPr>
          </a:p>
          <a:p>
            <a:pPr marL="609600" indent="-609600">
              <a:buFont typeface="Arial" panose="020B0604020202020204" pitchFamily="34" charset="0"/>
              <a:buNone/>
            </a:pPr>
            <a:endParaRPr lang="en-US" altLang="en-US">
              <a:latin typeface="Arial" panose="020B0604020202020204" pitchFamily="34" charset="0"/>
              <a:cs typeface="Arial" panose="020B0604020202020204" pitchFamily="34" charset="0"/>
            </a:endParaRPr>
          </a:p>
          <a:p>
            <a:pPr marL="609600" indent="-609600">
              <a:buFont typeface="Arial" panose="020B0604020202020204" pitchFamily="34" charset="0"/>
              <a:buNone/>
            </a:pPr>
            <a:endParaRPr lang="en-US" altLang="en-US">
              <a:latin typeface="Arial" panose="020B0604020202020204" pitchFamily="34" charset="0"/>
              <a:cs typeface="Arial" panose="020B0604020202020204" pitchFamily="34" charset="0"/>
            </a:endParaRPr>
          </a:p>
          <a:p>
            <a:pPr marL="609600" indent="-609600">
              <a:buFont typeface="Arial" panose="020B0604020202020204" pitchFamily="34" charset="0"/>
              <a:buNone/>
            </a:pPr>
            <a:endParaRPr lang="en-US" altLang="en-US">
              <a:latin typeface="Arial" panose="020B0604020202020204" pitchFamily="34" charset="0"/>
              <a:cs typeface="Arial" panose="020B0604020202020204" pitchFamily="34" charset="0"/>
            </a:endParaRPr>
          </a:p>
          <a:p>
            <a:pPr marL="609600" indent="-609600">
              <a:buFont typeface="Arial" panose="020B0604020202020204" pitchFamily="34" charset="0"/>
              <a:buNone/>
            </a:pPr>
            <a:endParaRPr lang="en-US" altLang="en-US">
              <a:latin typeface="Arial" panose="020B0604020202020204" pitchFamily="34" charset="0"/>
              <a:cs typeface="Arial" panose="020B0604020202020204" pitchFamily="34" charset="0"/>
            </a:endParaRPr>
          </a:p>
          <a:p>
            <a:pPr marL="609600" indent="-609600">
              <a:buFont typeface="Arial" panose="020B0604020202020204" pitchFamily="34" charset="0"/>
              <a:buNone/>
            </a:pPr>
            <a:endParaRPr lang="en-US" altLang="en-US">
              <a:latin typeface="Arial" panose="020B0604020202020204" pitchFamily="34" charset="0"/>
              <a:cs typeface="Arial" panose="020B0604020202020204" pitchFamily="34" charset="0"/>
            </a:endParaRPr>
          </a:p>
          <a:p>
            <a:pPr marL="609600" indent="-609600">
              <a:buFont typeface="Arial" panose="020B0604020202020204" pitchFamily="34" charset="0"/>
              <a:buNone/>
            </a:pPr>
            <a:endParaRPr lang="en-US" altLang="en-US">
              <a:latin typeface="Arial" panose="020B0604020202020204" pitchFamily="34" charset="0"/>
              <a:cs typeface="Arial" panose="020B0604020202020204" pitchFamily="34" charset="0"/>
            </a:endParaRPr>
          </a:p>
          <a:p>
            <a:pPr marL="609600" indent="-609600">
              <a:buFont typeface="Arial" panose="020B0604020202020204" pitchFamily="34" charset="0"/>
              <a:buNone/>
            </a:pPr>
            <a:endParaRPr lang="en-US" altLang="en-US">
              <a:latin typeface="Arial" panose="020B0604020202020204" pitchFamily="34" charset="0"/>
              <a:cs typeface="Arial" panose="020B0604020202020204" pitchFamily="34" charset="0"/>
            </a:endParaRPr>
          </a:p>
          <a:p>
            <a:pPr marL="609600" indent="-609600">
              <a:buFont typeface="Arial" panose="020B0604020202020204" pitchFamily="34" charset="0"/>
              <a:buNone/>
            </a:pPr>
            <a:endParaRPr lang="en-US" altLang="en-US">
              <a:latin typeface="Arial" panose="020B0604020202020204" pitchFamily="34" charset="0"/>
              <a:cs typeface="Arial" panose="020B0604020202020204" pitchFamily="34" charset="0"/>
            </a:endParaRPr>
          </a:p>
          <a:p>
            <a:pPr marL="609600" indent="-609600">
              <a:buFont typeface="Arial" panose="020B0604020202020204" pitchFamily="34" charset="0"/>
              <a:buNone/>
            </a:pPr>
            <a:endParaRPr lang="en-US" altLang="en-US">
              <a:latin typeface="Arial" panose="020B0604020202020204" pitchFamily="34" charset="0"/>
              <a:cs typeface="Arial" panose="020B0604020202020204" pitchFamily="34" charset="0"/>
            </a:endParaRPr>
          </a:p>
          <a:p>
            <a:pPr marL="609600" indent="-609600">
              <a:buFont typeface="Arial" panose="020B0604020202020204" pitchFamily="34" charset="0"/>
              <a:buNone/>
            </a:pPr>
            <a:endParaRPr lang="en-US" altLang="en-US">
              <a:latin typeface="Arial" panose="020B0604020202020204" pitchFamily="34" charset="0"/>
              <a:cs typeface="Arial" panose="020B0604020202020204" pitchFamily="34" charset="0"/>
            </a:endParaRPr>
          </a:p>
          <a:p>
            <a:pPr marL="609600" indent="-609600">
              <a:buFont typeface="Arial" panose="020B0604020202020204" pitchFamily="34" charset="0"/>
              <a:buNone/>
            </a:pPr>
            <a:endParaRPr lang="en-US" altLang="en-US">
              <a:latin typeface="Arial" panose="020B0604020202020204" pitchFamily="34" charset="0"/>
              <a:cs typeface="Arial" panose="020B0604020202020204" pitchFamily="34" charset="0"/>
            </a:endParaRPr>
          </a:p>
          <a:p>
            <a:pPr marL="609600" indent="-609600">
              <a:buFont typeface="Arial" panose="020B0604020202020204" pitchFamily="34" charset="0"/>
              <a:buNone/>
            </a:pPr>
            <a:endParaRPr lang="en-US" altLang="en-US">
              <a:latin typeface="Arial" panose="020B0604020202020204" pitchFamily="34" charset="0"/>
              <a:cs typeface="Arial" panose="020B0604020202020204" pitchFamily="34" charset="0"/>
            </a:endParaRPr>
          </a:p>
          <a:p>
            <a:pPr marL="609600" indent="-609600">
              <a:buFont typeface="Arial" panose="020B0604020202020204" pitchFamily="34" charset="0"/>
              <a:buNone/>
            </a:pPr>
            <a:endParaRPr lang="en-US" altLang="en-US">
              <a:latin typeface="Arial" panose="020B0604020202020204" pitchFamily="34" charset="0"/>
              <a:cs typeface="Arial" panose="020B0604020202020204" pitchFamily="34" charset="0"/>
            </a:endParaRPr>
          </a:p>
          <a:p>
            <a:pPr marL="609600" indent="-609600">
              <a:buFont typeface="Arial" panose="020B0604020202020204" pitchFamily="34" charset="0"/>
              <a:buNone/>
            </a:pPr>
            <a:endParaRPr lang="en-US" altLang="en-US">
              <a:latin typeface="Arial" panose="020B0604020202020204" pitchFamily="34" charset="0"/>
              <a:cs typeface="Arial" panose="020B0604020202020204" pitchFamily="34" charset="0"/>
            </a:endParaRPr>
          </a:p>
          <a:p>
            <a:pPr marL="609600" indent="-609600">
              <a:buFont typeface="Arial" panose="020B0604020202020204" pitchFamily="34" charset="0"/>
              <a:buNone/>
            </a:pPr>
            <a:endParaRPr lang="en-US" altLang="en-US">
              <a:latin typeface="Arial" panose="020B0604020202020204" pitchFamily="34" charset="0"/>
              <a:cs typeface="Arial" panose="020B0604020202020204" pitchFamily="34" charset="0"/>
            </a:endParaRPr>
          </a:p>
          <a:p>
            <a:pPr marL="609600" indent="-609600">
              <a:buFont typeface="Arial" panose="020B0604020202020204" pitchFamily="34" charset="0"/>
              <a:buNone/>
            </a:pPr>
            <a:endParaRPr lang="en-US" altLang="en-US">
              <a:latin typeface="Arial" panose="020B0604020202020204" pitchFamily="34" charset="0"/>
              <a:cs typeface="Arial" panose="020B0604020202020204" pitchFamily="34" charset="0"/>
            </a:endParaRPr>
          </a:p>
          <a:p>
            <a:pPr marL="609600" indent="-609600">
              <a:buFont typeface="Arial" panose="020B0604020202020204" pitchFamily="34" charset="0"/>
              <a:buNone/>
            </a:pPr>
            <a:endParaRPr lang="en-US" altLang="en-US">
              <a:latin typeface="Arial" panose="020B0604020202020204" pitchFamily="34" charset="0"/>
              <a:cs typeface="Arial" panose="020B0604020202020204" pitchFamily="34" charset="0"/>
            </a:endParaRPr>
          </a:p>
          <a:p>
            <a:pPr marL="609600" indent="-609600">
              <a:buFont typeface="Arial" panose="020B0604020202020204" pitchFamily="34" charset="0"/>
              <a:buNone/>
            </a:pPr>
            <a:endParaRPr lang="en-US" altLang="en-US">
              <a:latin typeface="Arial" panose="020B0604020202020204" pitchFamily="34" charset="0"/>
              <a:cs typeface="Arial" panose="020B0604020202020204" pitchFamily="34" charset="0"/>
            </a:endParaRPr>
          </a:p>
          <a:p>
            <a:pPr marL="609600" indent="-609600">
              <a:buFont typeface="Arial" panose="020B0604020202020204" pitchFamily="34" charset="0"/>
              <a:buNone/>
            </a:pPr>
            <a:endParaRPr lang="en-US" altLang="en-US">
              <a:latin typeface="Arial" panose="020B0604020202020204" pitchFamily="34" charset="0"/>
              <a:cs typeface="Arial" panose="020B0604020202020204" pitchFamily="34" charset="0"/>
            </a:endParaRPr>
          </a:p>
          <a:p>
            <a:pPr marL="609600" indent="-609600">
              <a:buFont typeface="Arial" panose="020B0604020202020204" pitchFamily="34" charset="0"/>
              <a:buNone/>
            </a:pPr>
            <a:endParaRPr lang="en-US" altLang="en-US">
              <a:latin typeface="Arial" panose="020B0604020202020204" pitchFamily="34" charset="0"/>
              <a:cs typeface="Arial" panose="020B0604020202020204" pitchFamily="34" charset="0"/>
            </a:endParaRPr>
          </a:p>
          <a:p>
            <a:pPr marL="609600" indent="-609600">
              <a:buFont typeface="Arial" panose="020B0604020202020204" pitchFamily="34" charset="0"/>
              <a:buNone/>
            </a:pPr>
            <a:endParaRPr lang="en-US" altLang="en-US">
              <a:latin typeface="Arial" panose="020B0604020202020204" pitchFamily="34" charset="0"/>
              <a:cs typeface="Arial" panose="020B0604020202020204" pitchFamily="34" charset="0"/>
            </a:endParaRPr>
          </a:p>
          <a:p>
            <a:pPr marL="609600" indent="-609600">
              <a:buFont typeface="Arial" panose="020B0604020202020204" pitchFamily="34" charset="0"/>
              <a:buNone/>
            </a:pPr>
            <a:endParaRPr lang="en-US" altLang="en-US">
              <a:latin typeface="Arial" panose="020B0604020202020204" pitchFamily="34" charset="0"/>
              <a:cs typeface="Arial" panose="020B0604020202020204" pitchFamily="34" charset="0"/>
            </a:endParaRPr>
          </a:p>
          <a:p>
            <a:pPr marL="609600" indent="-609600">
              <a:buFont typeface="Arial" panose="020B0604020202020204" pitchFamily="34" charset="0"/>
              <a:buNone/>
            </a:pPr>
            <a:endParaRPr lang="en-US" altLang="en-US">
              <a:latin typeface="Arial" panose="020B0604020202020204" pitchFamily="34" charset="0"/>
              <a:cs typeface="Arial" panose="020B0604020202020204" pitchFamily="34" charset="0"/>
            </a:endParaRPr>
          </a:p>
          <a:p>
            <a:pPr marL="609600" indent="-609600">
              <a:buFont typeface="Arial" panose="020B0604020202020204" pitchFamily="34" charset="0"/>
              <a:buNone/>
            </a:pPr>
            <a:endParaRPr lang="en-US" altLang="en-US">
              <a:latin typeface="Arial" panose="020B0604020202020204" pitchFamily="34" charset="0"/>
              <a:cs typeface="Arial" panose="020B0604020202020204" pitchFamily="34" charset="0"/>
            </a:endParaRPr>
          </a:p>
          <a:p>
            <a:pPr marL="609600" indent="-609600">
              <a:buFont typeface="Arial" panose="020B0604020202020204" pitchFamily="34" charset="0"/>
              <a:buNone/>
            </a:pPr>
            <a:endParaRPr lang="en-US" altLang="en-US">
              <a:latin typeface="Arial" panose="020B0604020202020204" pitchFamily="34" charset="0"/>
              <a:cs typeface="Arial" panose="020B0604020202020204" pitchFamily="34" charset="0"/>
            </a:endParaRPr>
          </a:p>
          <a:p>
            <a:pPr marL="609600" indent="-609600">
              <a:buFont typeface="Arial" panose="020B0604020202020204" pitchFamily="34" charset="0"/>
              <a:buNone/>
            </a:pPr>
            <a:endParaRPr lang="en-US" altLang="en-US">
              <a:latin typeface="Arial" panose="020B0604020202020204" pitchFamily="34" charset="0"/>
              <a:cs typeface="Arial" panose="020B0604020202020204" pitchFamily="34" charset="0"/>
            </a:endParaRPr>
          </a:p>
          <a:p>
            <a:pPr marL="609600" indent="-609600">
              <a:buFont typeface="Arial" panose="020B0604020202020204" pitchFamily="34" charset="0"/>
              <a:buNone/>
            </a:pPr>
            <a:endParaRPr lang="en-US" altLang="en-US">
              <a:latin typeface="Arial" panose="020B0604020202020204" pitchFamily="34" charset="0"/>
              <a:cs typeface="Arial" panose="020B0604020202020204" pitchFamily="34" charset="0"/>
            </a:endParaRPr>
          </a:p>
          <a:p>
            <a:pPr marL="609600" indent="-609600">
              <a:buFont typeface="Arial" panose="020B0604020202020204" pitchFamily="34" charset="0"/>
              <a:buNone/>
            </a:pPr>
            <a:endParaRPr lang="en-US" altLang="en-US">
              <a:latin typeface="Arial" panose="020B0604020202020204" pitchFamily="34" charset="0"/>
              <a:cs typeface="Arial" panose="020B0604020202020204" pitchFamily="34" charset="0"/>
            </a:endParaRPr>
          </a:p>
          <a:p>
            <a:pPr marL="609600" indent="-609600">
              <a:buFont typeface="Arial" panose="020B0604020202020204" pitchFamily="34" charset="0"/>
              <a:buNone/>
            </a:pPr>
            <a:endParaRPr lang="en-US" altLang="en-US">
              <a:latin typeface="Arial" panose="020B0604020202020204" pitchFamily="34" charset="0"/>
              <a:cs typeface="Arial" panose="020B0604020202020204" pitchFamily="34" charset="0"/>
            </a:endParaRPr>
          </a:p>
          <a:p>
            <a:pPr marL="609600" indent="-609600">
              <a:buFont typeface="Arial" panose="020B0604020202020204" pitchFamily="34" charset="0"/>
              <a:buNone/>
            </a:pPr>
            <a:endParaRPr lang="en-US" altLang="en-US">
              <a:latin typeface="Arial" panose="020B0604020202020204" pitchFamily="34" charset="0"/>
              <a:cs typeface="Arial" panose="020B0604020202020204" pitchFamily="34" charset="0"/>
            </a:endParaRPr>
          </a:p>
          <a:p>
            <a:pPr marL="609600" indent="-609600">
              <a:buFont typeface="Arial" panose="020B0604020202020204" pitchFamily="34" charset="0"/>
              <a:buNone/>
            </a:pPr>
            <a:endParaRPr lang="en-US" altLang="en-US">
              <a:latin typeface="Arial" panose="020B0604020202020204" pitchFamily="34" charset="0"/>
              <a:cs typeface="Arial" panose="020B0604020202020204" pitchFamily="34" charset="0"/>
            </a:endParaRPr>
          </a:p>
          <a:p>
            <a:pPr marL="609600" indent="-609600">
              <a:buFont typeface="Arial" panose="020B0604020202020204" pitchFamily="34" charset="0"/>
              <a:buNone/>
            </a:pPr>
            <a:endParaRPr lang="en-US" altLang="en-US">
              <a:latin typeface="Arial" panose="020B0604020202020204" pitchFamily="34" charset="0"/>
              <a:cs typeface="Arial" panose="020B0604020202020204" pitchFamily="34" charset="0"/>
            </a:endParaRPr>
          </a:p>
          <a:p>
            <a:pPr marL="609600" indent="-609600">
              <a:buFont typeface="Arial" panose="020B0604020202020204" pitchFamily="34" charset="0"/>
              <a:buNone/>
            </a:pPr>
            <a:endParaRPr lang="en-US" altLang="en-US">
              <a:latin typeface="Arial" panose="020B0604020202020204" pitchFamily="34" charset="0"/>
              <a:cs typeface="Arial" panose="020B0604020202020204" pitchFamily="34" charset="0"/>
            </a:endParaRPr>
          </a:p>
          <a:p>
            <a:pPr marL="609600" indent="-609600">
              <a:buFont typeface="Arial" panose="020B0604020202020204" pitchFamily="34" charset="0"/>
              <a:buNone/>
            </a:pPr>
            <a:endParaRPr lang="en-US" altLang="en-US">
              <a:latin typeface="Arial" panose="020B0604020202020204" pitchFamily="34" charset="0"/>
              <a:cs typeface="Arial" panose="020B0604020202020204" pitchFamily="34" charset="0"/>
            </a:endParaRPr>
          </a:p>
          <a:p>
            <a:pPr marL="609600" indent="-609600">
              <a:buFont typeface="Arial" panose="020B0604020202020204" pitchFamily="34" charset="0"/>
              <a:buNone/>
            </a:pPr>
            <a:endParaRPr lang="en-US" altLang="en-US">
              <a:latin typeface="Arial" panose="020B0604020202020204" pitchFamily="34" charset="0"/>
              <a:cs typeface="Arial" panose="020B0604020202020204" pitchFamily="34" charset="0"/>
            </a:endParaRPr>
          </a:p>
          <a:p>
            <a:pPr marL="609600" indent="-609600">
              <a:buFont typeface="Arial" panose="020B0604020202020204" pitchFamily="34" charset="0"/>
              <a:buNone/>
            </a:pPr>
            <a:endParaRPr lang="en-US" altLang="en-US">
              <a:latin typeface="Arial" panose="020B0604020202020204" pitchFamily="34" charset="0"/>
              <a:cs typeface="Arial" panose="020B0604020202020204" pitchFamily="34" charset="0"/>
            </a:endParaRPr>
          </a:p>
          <a:p>
            <a:pPr marL="609600" indent="-609600">
              <a:buFont typeface="Arial" panose="020B0604020202020204" pitchFamily="34" charset="0"/>
              <a:buNone/>
            </a:pPr>
            <a:endParaRPr lang="en-US" altLang="en-US">
              <a:latin typeface="Arial" panose="020B0604020202020204" pitchFamily="34" charset="0"/>
              <a:cs typeface="Arial" panose="020B0604020202020204" pitchFamily="34" charset="0"/>
            </a:endParaRPr>
          </a:p>
          <a:p>
            <a:pPr marL="609600" indent="-609600">
              <a:buFont typeface="Arial" panose="020B0604020202020204" pitchFamily="34" charset="0"/>
              <a:buNone/>
            </a:pPr>
            <a:endParaRPr lang="en-US" altLang="en-US">
              <a:latin typeface="Arial" panose="020B0604020202020204" pitchFamily="34" charset="0"/>
              <a:cs typeface="Arial" panose="020B0604020202020204" pitchFamily="34" charset="0"/>
            </a:endParaRPr>
          </a:p>
          <a:p>
            <a:pPr marL="609600" indent="-609600">
              <a:buFont typeface="Arial" panose="020B0604020202020204" pitchFamily="34" charset="0"/>
              <a:buNone/>
            </a:pPr>
            <a:endParaRPr lang="en-US" altLang="en-US">
              <a:latin typeface="Arial" panose="020B0604020202020204" pitchFamily="34" charset="0"/>
              <a:cs typeface="Arial" panose="020B0604020202020204" pitchFamily="34" charset="0"/>
            </a:endParaRPr>
          </a:p>
          <a:p>
            <a:pPr marL="609600" indent="-609600">
              <a:buFont typeface="Arial" panose="020B0604020202020204" pitchFamily="34" charset="0"/>
              <a:buNone/>
            </a:pPr>
            <a:endParaRPr lang="en-US" altLang="en-US">
              <a:latin typeface="Arial" panose="020B0604020202020204" pitchFamily="34" charset="0"/>
              <a:cs typeface="Arial" panose="020B0604020202020204" pitchFamily="34" charset="0"/>
            </a:endParaRPr>
          </a:p>
          <a:p>
            <a:pPr marL="609600" indent="-609600">
              <a:buFont typeface="Arial" panose="020B0604020202020204" pitchFamily="34" charset="0"/>
              <a:buNone/>
            </a:pPr>
            <a:endParaRPr lang="en-US" altLang="en-US">
              <a:latin typeface="Arial" panose="020B0604020202020204" pitchFamily="34" charset="0"/>
              <a:cs typeface="Arial" panose="020B0604020202020204" pitchFamily="34" charset="0"/>
            </a:endParaRPr>
          </a:p>
          <a:p>
            <a:pPr marL="609600" indent="-609600">
              <a:buFont typeface="Arial" panose="020B0604020202020204" pitchFamily="34" charset="0"/>
              <a:buNone/>
            </a:pPr>
            <a:endParaRPr lang="en-US" altLang="en-US">
              <a:latin typeface="Arial" panose="020B0604020202020204" pitchFamily="34" charset="0"/>
              <a:cs typeface="Arial" panose="020B0604020202020204" pitchFamily="34" charset="0"/>
            </a:endParaRPr>
          </a:p>
          <a:p>
            <a:pPr marL="609600" indent="-609600">
              <a:buFont typeface="Arial" panose="020B0604020202020204" pitchFamily="34" charset="0"/>
              <a:buNone/>
            </a:pPr>
            <a:endParaRPr lang="en-US" altLang="en-US">
              <a:latin typeface="Arial" panose="020B0604020202020204" pitchFamily="34" charset="0"/>
              <a:cs typeface="Arial" panose="020B0604020202020204" pitchFamily="34" charset="0"/>
            </a:endParaRPr>
          </a:p>
          <a:p>
            <a:pPr marL="609600" indent="-609600">
              <a:buFont typeface="Arial" panose="020B0604020202020204" pitchFamily="34" charset="0"/>
              <a:buNone/>
            </a:pPr>
            <a:endParaRPr lang="en-US" altLang="en-US">
              <a:latin typeface="Arial" panose="020B0604020202020204" pitchFamily="34" charset="0"/>
              <a:cs typeface="Arial" panose="020B0604020202020204" pitchFamily="34" charset="0"/>
            </a:endParaRPr>
          </a:p>
          <a:p>
            <a:pPr marL="609600" indent="-609600">
              <a:buFont typeface="Arial" panose="020B0604020202020204" pitchFamily="34" charset="0"/>
              <a:buNone/>
            </a:pPr>
            <a:endParaRPr lang="en-US" altLang="en-US">
              <a:latin typeface="Arial" panose="020B0604020202020204" pitchFamily="34" charset="0"/>
              <a:cs typeface="Arial" panose="020B0604020202020204" pitchFamily="34" charset="0"/>
            </a:endParaRPr>
          </a:p>
          <a:p>
            <a:pPr marL="609600" indent="-609600">
              <a:buFont typeface="Arial" panose="020B0604020202020204" pitchFamily="34" charset="0"/>
              <a:buNone/>
            </a:pPr>
            <a:endParaRPr lang="en-US" altLang="en-US">
              <a:latin typeface="Arial" panose="020B0604020202020204" pitchFamily="34" charset="0"/>
              <a:cs typeface="Arial" panose="020B0604020202020204" pitchFamily="34" charset="0"/>
            </a:endParaRPr>
          </a:p>
          <a:p>
            <a:pPr marL="609600" indent="-609600">
              <a:buFont typeface="Arial" panose="020B0604020202020204" pitchFamily="34" charset="0"/>
              <a:buNone/>
            </a:pPr>
            <a:endParaRPr lang="en-US" altLang="en-US">
              <a:latin typeface="Arial" panose="020B0604020202020204" pitchFamily="34" charset="0"/>
              <a:cs typeface="Arial" panose="020B0604020202020204" pitchFamily="34" charset="0"/>
            </a:endParaRPr>
          </a:p>
          <a:p>
            <a:pPr marL="609600" indent="-609600">
              <a:buFont typeface="Arial" panose="020B0604020202020204" pitchFamily="34" charset="0"/>
              <a:buNone/>
            </a:pPr>
            <a:endParaRPr lang="en-US" altLang="en-US">
              <a:latin typeface="Arial" panose="020B0604020202020204" pitchFamily="34" charset="0"/>
              <a:cs typeface="Arial" panose="020B0604020202020204" pitchFamily="34" charset="0"/>
            </a:endParaRPr>
          </a:p>
          <a:p>
            <a:pPr marL="609600" indent="-609600">
              <a:buFont typeface="Arial" panose="020B0604020202020204" pitchFamily="34" charset="0"/>
              <a:buNone/>
            </a:pPr>
            <a:endParaRPr lang="en-US" altLang="en-US">
              <a:latin typeface="Arial" panose="020B0604020202020204" pitchFamily="34" charset="0"/>
              <a:cs typeface="Arial" panose="020B0604020202020204" pitchFamily="34" charset="0"/>
            </a:endParaRPr>
          </a:p>
          <a:p>
            <a:pPr marL="609600" indent="-609600">
              <a:buFont typeface="Arial" panose="020B0604020202020204" pitchFamily="34" charset="0"/>
              <a:buNone/>
            </a:pPr>
            <a:endParaRPr lang="en-US" altLang="en-US">
              <a:latin typeface="Arial" panose="020B0604020202020204" pitchFamily="34" charset="0"/>
              <a:cs typeface="Arial" panose="020B0604020202020204" pitchFamily="34" charset="0"/>
            </a:endParaRPr>
          </a:p>
          <a:p>
            <a:pPr marL="609600" indent="-609600">
              <a:buFont typeface="Arial" panose="020B0604020202020204" pitchFamily="34" charset="0"/>
              <a:buNone/>
            </a:pPr>
            <a:endParaRPr lang="en-US" altLang="en-US">
              <a:latin typeface="Arial" panose="020B0604020202020204" pitchFamily="34" charset="0"/>
              <a:cs typeface="Arial" panose="020B0604020202020204" pitchFamily="34" charset="0"/>
            </a:endParaRPr>
          </a:p>
          <a:p>
            <a:pPr marL="609600" indent="-609600">
              <a:buFont typeface="Arial" panose="020B0604020202020204" pitchFamily="34" charset="0"/>
              <a:buNone/>
            </a:pPr>
            <a:endParaRPr lang="en-US" altLang="en-US">
              <a:latin typeface="Arial" panose="020B0604020202020204" pitchFamily="34" charset="0"/>
              <a:cs typeface="Arial" panose="020B0604020202020204" pitchFamily="34" charset="0"/>
            </a:endParaRPr>
          </a:p>
          <a:p>
            <a:pPr marL="609600" indent="-609600">
              <a:buFont typeface="Arial" panose="020B0604020202020204" pitchFamily="34" charset="0"/>
              <a:buNone/>
            </a:pPr>
            <a:endParaRPr lang="en-US" altLang="en-US">
              <a:latin typeface="Arial" panose="020B0604020202020204" pitchFamily="34" charset="0"/>
              <a:cs typeface="Arial" panose="020B0604020202020204" pitchFamily="34" charset="0"/>
            </a:endParaRPr>
          </a:p>
          <a:p>
            <a:pPr marL="609600" indent="-609600">
              <a:buFont typeface="Arial" panose="020B0604020202020204" pitchFamily="34" charset="0"/>
              <a:buNone/>
            </a:pPr>
            <a:endParaRPr lang="en-US" altLang="en-US">
              <a:latin typeface="Arial" panose="020B0604020202020204" pitchFamily="34" charset="0"/>
              <a:cs typeface="Arial" panose="020B0604020202020204" pitchFamily="34" charset="0"/>
            </a:endParaRPr>
          </a:p>
          <a:p>
            <a:pPr marL="609600" indent="-609600">
              <a:buFont typeface="Arial" panose="020B0604020202020204" pitchFamily="34" charset="0"/>
              <a:buNone/>
            </a:pPr>
            <a:endParaRPr lang="en-US" altLang="en-US">
              <a:latin typeface="Arial" panose="020B0604020202020204" pitchFamily="34" charset="0"/>
              <a:cs typeface="Arial" panose="020B0604020202020204" pitchFamily="34" charset="0"/>
            </a:endParaRPr>
          </a:p>
          <a:p>
            <a:pPr marL="609600" indent="-609600">
              <a:buFont typeface="Arial" panose="020B0604020202020204" pitchFamily="34" charset="0"/>
              <a:buNone/>
            </a:pPr>
            <a:endParaRPr lang="en-US" altLang="en-US">
              <a:latin typeface="Arial" panose="020B0604020202020204" pitchFamily="34" charset="0"/>
              <a:cs typeface="Arial" panose="020B0604020202020204" pitchFamily="34" charset="0"/>
            </a:endParaRPr>
          </a:p>
          <a:p>
            <a:pPr marL="609600" indent="-609600">
              <a:buFont typeface="Arial" panose="020B0604020202020204" pitchFamily="34" charset="0"/>
              <a:buNone/>
            </a:pPr>
            <a:endParaRPr lang="en-US" altLang="en-US">
              <a:latin typeface="Arial" panose="020B0604020202020204" pitchFamily="34" charset="0"/>
              <a:cs typeface="Arial" panose="020B0604020202020204" pitchFamily="34" charset="0"/>
            </a:endParaRPr>
          </a:p>
          <a:p>
            <a:pPr marL="609600" indent="-609600">
              <a:buFont typeface="Arial" panose="020B0604020202020204" pitchFamily="34" charset="0"/>
              <a:buNone/>
            </a:pPr>
            <a:endParaRPr lang="en-US" altLang="en-US">
              <a:latin typeface="Arial" panose="020B0604020202020204" pitchFamily="34" charset="0"/>
              <a:cs typeface="Arial" panose="020B0604020202020204" pitchFamily="34" charset="0"/>
            </a:endParaRPr>
          </a:p>
          <a:p>
            <a:pPr marL="609600" indent="-609600">
              <a:buFont typeface="Arial" panose="020B0604020202020204" pitchFamily="34" charset="0"/>
              <a:buNone/>
            </a:pPr>
            <a:endParaRPr lang="en-US" altLang="en-US">
              <a:latin typeface="Arial" panose="020B0604020202020204" pitchFamily="34" charset="0"/>
              <a:cs typeface="Arial" panose="020B0604020202020204" pitchFamily="34" charset="0"/>
            </a:endParaRPr>
          </a:p>
          <a:p>
            <a:pPr marL="609600" indent="-609600">
              <a:buFont typeface="Arial" panose="020B0604020202020204" pitchFamily="34" charset="0"/>
              <a:buNone/>
            </a:pPr>
            <a:endParaRPr lang="en-US" altLang="en-US">
              <a:latin typeface="Arial" panose="020B0604020202020204" pitchFamily="34" charset="0"/>
              <a:cs typeface="Arial" panose="020B0604020202020204" pitchFamily="34" charset="0"/>
            </a:endParaRPr>
          </a:p>
          <a:p>
            <a:pPr marL="609600" indent="-609600">
              <a:buFont typeface="Arial" panose="020B0604020202020204" pitchFamily="34" charset="0"/>
              <a:buNone/>
            </a:pPr>
            <a:endParaRPr lang="en-US" altLang="en-US">
              <a:latin typeface="Arial" panose="020B0604020202020204" pitchFamily="34" charset="0"/>
              <a:cs typeface="Arial" panose="020B0604020202020204" pitchFamily="34" charset="0"/>
            </a:endParaRPr>
          </a:p>
          <a:p>
            <a:pPr marL="609600" indent="-609600">
              <a:buFont typeface="Arial" panose="020B0604020202020204" pitchFamily="34" charset="0"/>
              <a:buNone/>
            </a:pPr>
            <a:endParaRPr lang="en-US" altLang="en-US">
              <a:latin typeface="Arial" panose="020B0604020202020204" pitchFamily="34" charset="0"/>
              <a:cs typeface="Arial" panose="020B0604020202020204" pitchFamily="34" charset="0"/>
            </a:endParaRPr>
          </a:p>
          <a:p>
            <a:pPr marL="609600" indent="-609600">
              <a:buFont typeface="Arial" panose="020B0604020202020204" pitchFamily="34" charset="0"/>
              <a:buNone/>
            </a:pPr>
            <a:endParaRPr lang="en-US" altLang="en-US">
              <a:latin typeface="Arial" panose="020B0604020202020204" pitchFamily="34" charset="0"/>
              <a:cs typeface="Arial" panose="020B0604020202020204" pitchFamily="34" charset="0"/>
            </a:endParaRPr>
          </a:p>
          <a:p>
            <a:pPr marL="609600" indent="-609600">
              <a:buFont typeface="Arial" panose="020B0604020202020204" pitchFamily="34" charset="0"/>
              <a:buNone/>
            </a:pPr>
            <a:endParaRPr lang="en-US" altLang="en-US">
              <a:latin typeface="Arial" panose="020B0604020202020204" pitchFamily="34" charset="0"/>
              <a:cs typeface="Arial" panose="020B0604020202020204" pitchFamily="34" charset="0"/>
            </a:endParaRPr>
          </a:p>
          <a:p>
            <a:pPr marL="609600" indent="-609600">
              <a:buFont typeface="Arial" panose="020B0604020202020204" pitchFamily="34" charset="0"/>
              <a:buNone/>
            </a:pPr>
            <a:endParaRPr lang="en-US" altLang="en-US">
              <a:latin typeface="Arial" panose="020B0604020202020204" pitchFamily="34" charset="0"/>
              <a:cs typeface="Arial" panose="020B0604020202020204" pitchFamily="34" charset="0"/>
            </a:endParaRPr>
          </a:p>
          <a:p>
            <a:pPr marL="609600" indent="-609600">
              <a:buFont typeface="Arial" panose="020B0604020202020204" pitchFamily="34" charset="0"/>
              <a:buNone/>
            </a:pPr>
            <a:endParaRPr lang="en-US" altLang="en-US">
              <a:latin typeface="Arial" panose="020B0604020202020204" pitchFamily="34" charset="0"/>
              <a:cs typeface="Arial" panose="020B0604020202020204" pitchFamily="34" charset="0"/>
            </a:endParaRPr>
          </a:p>
          <a:p>
            <a:pPr marL="609600" indent="-609600">
              <a:buFont typeface="Arial" panose="020B0604020202020204" pitchFamily="34" charset="0"/>
              <a:buNone/>
            </a:pPr>
            <a:endParaRPr lang="en-US" altLang="en-US">
              <a:latin typeface="Arial" panose="020B0604020202020204" pitchFamily="34" charset="0"/>
              <a:cs typeface="Arial" panose="020B0604020202020204" pitchFamily="34" charset="0"/>
            </a:endParaRPr>
          </a:p>
          <a:p>
            <a:pPr marL="609600" indent="-609600">
              <a:buFont typeface="Arial" panose="020B0604020202020204" pitchFamily="34" charset="0"/>
              <a:buNone/>
            </a:pPr>
            <a:endParaRPr lang="en-US" altLang="en-US">
              <a:latin typeface="Arial" panose="020B0604020202020204" pitchFamily="34" charset="0"/>
              <a:cs typeface="Arial" panose="020B0604020202020204" pitchFamily="34" charset="0"/>
            </a:endParaRPr>
          </a:p>
          <a:p>
            <a:pPr marL="609600" indent="-609600">
              <a:buFont typeface="Arial" panose="020B0604020202020204" pitchFamily="34" charset="0"/>
              <a:buNone/>
            </a:pPr>
            <a:endParaRPr lang="en-US" altLang="en-US">
              <a:latin typeface="Arial" panose="020B0604020202020204" pitchFamily="34" charset="0"/>
              <a:cs typeface="Arial" panose="020B0604020202020204" pitchFamily="34" charset="0"/>
            </a:endParaRPr>
          </a:p>
          <a:p>
            <a:pPr marL="609600" indent="-609600">
              <a:buFont typeface="Arial" panose="020B0604020202020204" pitchFamily="34" charset="0"/>
              <a:buNone/>
            </a:pPr>
            <a:endParaRPr lang="en-US" altLang="en-US">
              <a:latin typeface="Arial" panose="020B0604020202020204" pitchFamily="34" charset="0"/>
              <a:cs typeface="Arial" panose="020B0604020202020204" pitchFamily="34" charset="0"/>
            </a:endParaRPr>
          </a:p>
          <a:p>
            <a:pPr marL="609600" indent="-609600">
              <a:buFont typeface="Arial" panose="020B0604020202020204" pitchFamily="34" charset="0"/>
              <a:buNone/>
            </a:pPr>
            <a:endParaRPr lang="en-US" altLang="en-US">
              <a:latin typeface="Arial" panose="020B0604020202020204" pitchFamily="34" charset="0"/>
              <a:cs typeface="Arial" panose="020B0604020202020204" pitchFamily="34" charset="0"/>
            </a:endParaRPr>
          </a:p>
          <a:p>
            <a:pPr marL="609600" indent="-609600">
              <a:buFont typeface="Arial" panose="020B0604020202020204" pitchFamily="34" charset="0"/>
              <a:buNone/>
            </a:pPr>
            <a:endParaRPr lang="en-US" altLang="en-US">
              <a:latin typeface="Arial" panose="020B0604020202020204" pitchFamily="34" charset="0"/>
              <a:cs typeface="Arial" panose="020B0604020202020204" pitchFamily="34" charset="0"/>
            </a:endParaRPr>
          </a:p>
          <a:p>
            <a:pPr marL="609600" indent="-609600">
              <a:buFont typeface="Arial" panose="020B0604020202020204" pitchFamily="34" charset="0"/>
              <a:buNone/>
            </a:pPr>
            <a:endParaRPr lang="en-US" altLang="en-US">
              <a:latin typeface="Arial" panose="020B0604020202020204" pitchFamily="34" charset="0"/>
              <a:cs typeface="Arial" panose="020B0604020202020204" pitchFamily="34" charset="0"/>
            </a:endParaRPr>
          </a:p>
          <a:p>
            <a:pPr marL="609600" indent="-609600">
              <a:buFont typeface="Arial" panose="020B0604020202020204" pitchFamily="34" charset="0"/>
              <a:buNone/>
            </a:pPr>
            <a:endParaRPr lang="en-US" altLang="en-US">
              <a:latin typeface="Arial" panose="020B0604020202020204" pitchFamily="34" charset="0"/>
              <a:cs typeface="Arial" panose="020B0604020202020204" pitchFamily="34" charset="0"/>
            </a:endParaRPr>
          </a:p>
          <a:p>
            <a:pPr marL="609600" indent="-609600">
              <a:buFont typeface="Arial" panose="020B0604020202020204" pitchFamily="34" charset="0"/>
              <a:buNone/>
            </a:pPr>
            <a:endParaRPr lang="en-US" altLang="en-US">
              <a:latin typeface="Arial" panose="020B0604020202020204" pitchFamily="34" charset="0"/>
              <a:cs typeface="Arial" panose="020B0604020202020204" pitchFamily="34" charset="0"/>
            </a:endParaRPr>
          </a:p>
          <a:p>
            <a:pPr marL="609600" indent="-609600">
              <a:buFont typeface="Arial" panose="020B0604020202020204" pitchFamily="34" charset="0"/>
              <a:buNone/>
            </a:pPr>
            <a:endParaRPr lang="en-US" altLang="en-US">
              <a:latin typeface="Arial" panose="020B0604020202020204" pitchFamily="34" charset="0"/>
              <a:cs typeface="Arial" panose="020B0604020202020204" pitchFamily="34" charset="0"/>
            </a:endParaRPr>
          </a:p>
          <a:p>
            <a:pPr marL="609600" indent="-609600">
              <a:buFont typeface="Arial" panose="020B0604020202020204" pitchFamily="34" charset="0"/>
              <a:buNone/>
            </a:pPr>
            <a:endParaRPr lang="en-US" altLang="en-US">
              <a:latin typeface="Arial" panose="020B0604020202020204" pitchFamily="34" charset="0"/>
              <a:cs typeface="Arial" panose="020B0604020202020204" pitchFamily="34" charset="0"/>
            </a:endParaRPr>
          </a:p>
          <a:p>
            <a:pPr marL="609600" indent="-609600">
              <a:buFont typeface="Arial" panose="020B0604020202020204" pitchFamily="34" charset="0"/>
              <a:buNone/>
            </a:pPr>
            <a:endParaRPr lang="en-US" altLang="en-US">
              <a:latin typeface="Arial" panose="020B0604020202020204" pitchFamily="34" charset="0"/>
              <a:cs typeface="Arial" panose="020B0604020202020204" pitchFamily="34" charset="0"/>
            </a:endParaRPr>
          </a:p>
          <a:p>
            <a:pPr marL="609600" indent="-609600">
              <a:buFont typeface="Arial" panose="020B0604020202020204" pitchFamily="34" charset="0"/>
              <a:buNone/>
            </a:pPr>
            <a:endParaRPr lang="en-US" altLang="en-US">
              <a:latin typeface="Arial" panose="020B0604020202020204" pitchFamily="34" charset="0"/>
              <a:cs typeface="Arial" panose="020B0604020202020204" pitchFamily="34" charset="0"/>
            </a:endParaRPr>
          </a:p>
          <a:p>
            <a:pPr marL="609600" indent="-609600">
              <a:buFont typeface="Arial" panose="020B0604020202020204" pitchFamily="34" charset="0"/>
              <a:buNone/>
            </a:pPr>
            <a:endParaRPr lang="en-US" altLang="en-US">
              <a:latin typeface="Arial" panose="020B0604020202020204" pitchFamily="34" charset="0"/>
              <a:cs typeface="Arial" panose="020B0604020202020204" pitchFamily="34" charset="0"/>
            </a:endParaRPr>
          </a:p>
          <a:p>
            <a:pPr marL="609600" indent="-609600">
              <a:buFont typeface="Arial" panose="020B0604020202020204" pitchFamily="34" charset="0"/>
              <a:buNone/>
            </a:pPr>
            <a:endParaRPr lang="en-US" altLang="en-US">
              <a:latin typeface="Arial" panose="020B0604020202020204" pitchFamily="34" charset="0"/>
              <a:cs typeface="Arial" panose="020B0604020202020204" pitchFamily="34" charset="0"/>
            </a:endParaRPr>
          </a:p>
          <a:p>
            <a:pPr marL="609600" indent="-609600">
              <a:buFont typeface="Arial" panose="020B0604020202020204" pitchFamily="34" charset="0"/>
              <a:buNone/>
            </a:pPr>
            <a:endParaRPr lang="en-US" altLang="en-US">
              <a:latin typeface="Arial" panose="020B0604020202020204" pitchFamily="34" charset="0"/>
              <a:cs typeface="Arial" panose="020B0604020202020204" pitchFamily="34" charset="0"/>
            </a:endParaRPr>
          </a:p>
          <a:p>
            <a:pPr marL="609600" indent="-609600">
              <a:buFont typeface="Arial" panose="020B0604020202020204" pitchFamily="34" charset="0"/>
              <a:buNone/>
            </a:pPr>
            <a:endParaRPr lang="en-US" altLang="en-US">
              <a:latin typeface="Arial" panose="020B0604020202020204" pitchFamily="34" charset="0"/>
              <a:cs typeface="Arial" panose="020B0604020202020204" pitchFamily="34" charset="0"/>
            </a:endParaRPr>
          </a:p>
          <a:p>
            <a:pPr marL="609600" indent="-609600">
              <a:buFont typeface="Arial" panose="020B0604020202020204" pitchFamily="34" charset="0"/>
              <a:buNone/>
            </a:pPr>
            <a:endParaRPr lang="en-US" altLang="en-US">
              <a:latin typeface="Arial" panose="020B0604020202020204" pitchFamily="34" charset="0"/>
              <a:cs typeface="Arial" panose="020B0604020202020204" pitchFamily="34" charset="0"/>
            </a:endParaRPr>
          </a:p>
          <a:p>
            <a:pPr marL="609600" indent="-609600">
              <a:buFont typeface="Arial" panose="020B0604020202020204" pitchFamily="34" charset="0"/>
              <a:buNone/>
            </a:pPr>
            <a:endParaRPr lang="en-US" altLang="en-US">
              <a:latin typeface="Arial" panose="020B0604020202020204" pitchFamily="34" charset="0"/>
              <a:cs typeface="Arial" panose="020B0604020202020204" pitchFamily="34" charset="0"/>
            </a:endParaRPr>
          </a:p>
          <a:p>
            <a:pPr marL="609600" indent="-609600">
              <a:buFont typeface="Arial" panose="020B0604020202020204" pitchFamily="34" charset="0"/>
              <a:buNone/>
            </a:pPr>
            <a:endParaRPr lang="en-US" altLang="en-US">
              <a:latin typeface="Arial" panose="020B0604020202020204" pitchFamily="34" charset="0"/>
              <a:cs typeface="Arial" panose="020B0604020202020204" pitchFamily="34" charset="0"/>
            </a:endParaRPr>
          </a:p>
          <a:p>
            <a:pPr marL="609600" indent="-609600">
              <a:buFont typeface="Arial" panose="020B0604020202020204" pitchFamily="34" charset="0"/>
              <a:buNone/>
            </a:pPr>
            <a:endParaRPr lang="en-US" altLang="en-US">
              <a:latin typeface="Arial" panose="020B0604020202020204" pitchFamily="34" charset="0"/>
              <a:cs typeface="Arial" panose="020B0604020202020204" pitchFamily="34" charset="0"/>
            </a:endParaRPr>
          </a:p>
          <a:p>
            <a:pPr marL="609600" indent="-609600">
              <a:buFont typeface="Arial" panose="020B0604020202020204" pitchFamily="34" charset="0"/>
              <a:buNone/>
            </a:pPr>
            <a:endParaRPr lang="en-US" altLang="en-US">
              <a:latin typeface="Arial" panose="020B0604020202020204" pitchFamily="34" charset="0"/>
              <a:cs typeface="Arial" panose="020B0604020202020204" pitchFamily="34" charset="0"/>
            </a:endParaRPr>
          </a:p>
          <a:p>
            <a:pPr marL="609600" indent="-609600">
              <a:buFont typeface="Arial" panose="020B0604020202020204" pitchFamily="34" charset="0"/>
              <a:buNone/>
            </a:pPr>
            <a:endParaRPr lang="en-US" altLang="en-US">
              <a:latin typeface="Arial" panose="020B0604020202020204" pitchFamily="34" charset="0"/>
              <a:cs typeface="Arial" panose="020B0604020202020204" pitchFamily="34" charset="0"/>
            </a:endParaRPr>
          </a:p>
          <a:p>
            <a:pPr marL="609600" indent="-609600">
              <a:buFont typeface="Arial" panose="020B0604020202020204" pitchFamily="34" charset="0"/>
              <a:buNone/>
            </a:pPr>
            <a:endParaRPr lang="en-US" altLang="en-US">
              <a:latin typeface="Arial" panose="020B0604020202020204" pitchFamily="34" charset="0"/>
              <a:cs typeface="Arial" panose="020B0604020202020204" pitchFamily="34" charset="0"/>
            </a:endParaRPr>
          </a:p>
          <a:p>
            <a:pPr marL="609600" indent="-609600">
              <a:buFont typeface="Arial" panose="020B0604020202020204" pitchFamily="34" charset="0"/>
              <a:buNone/>
            </a:pPr>
            <a:endParaRPr lang="en-US" altLang="en-US">
              <a:latin typeface="Arial" panose="020B0604020202020204" pitchFamily="34" charset="0"/>
              <a:cs typeface="Arial" panose="020B0604020202020204" pitchFamily="34" charset="0"/>
            </a:endParaRPr>
          </a:p>
          <a:p>
            <a:pPr marL="609600" indent="-609600">
              <a:buFont typeface="Arial" panose="020B0604020202020204" pitchFamily="34" charset="0"/>
              <a:buNone/>
            </a:pPr>
            <a:endParaRPr lang="en-US" altLang="en-US">
              <a:latin typeface="Arial" panose="020B0604020202020204" pitchFamily="34" charset="0"/>
              <a:cs typeface="Arial" panose="020B0604020202020204" pitchFamily="34" charset="0"/>
            </a:endParaRPr>
          </a:p>
          <a:p>
            <a:pPr marL="609600" indent="-609600">
              <a:buFont typeface="Arial" panose="020B0604020202020204" pitchFamily="34" charset="0"/>
              <a:buNone/>
            </a:pPr>
            <a:endParaRPr lang="en-US" altLang="en-US">
              <a:latin typeface="Arial" panose="020B0604020202020204" pitchFamily="34" charset="0"/>
              <a:cs typeface="Arial" panose="020B0604020202020204" pitchFamily="34" charset="0"/>
            </a:endParaRPr>
          </a:p>
          <a:p>
            <a:pPr marL="609600" indent="-609600">
              <a:buFont typeface="Arial" panose="020B0604020202020204" pitchFamily="34" charset="0"/>
              <a:buNone/>
            </a:pPr>
            <a:endParaRPr lang="en-US" altLang="en-US">
              <a:latin typeface="Arial" panose="020B0604020202020204" pitchFamily="34" charset="0"/>
              <a:cs typeface="Arial" panose="020B0604020202020204" pitchFamily="34" charset="0"/>
            </a:endParaRPr>
          </a:p>
          <a:p>
            <a:pPr marL="609600" indent="-609600">
              <a:buFont typeface="Arial" panose="020B0604020202020204" pitchFamily="34" charset="0"/>
              <a:buNone/>
            </a:pPr>
            <a:endParaRPr lang="en-US" altLang="en-US">
              <a:latin typeface="Arial" panose="020B0604020202020204" pitchFamily="34" charset="0"/>
              <a:cs typeface="Arial" panose="020B0604020202020204" pitchFamily="34" charset="0"/>
            </a:endParaRPr>
          </a:p>
          <a:p>
            <a:pPr marL="609600" indent="-609600">
              <a:buFont typeface="Arial" panose="020B0604020202020204" pitchFamily="34" charset="0"/>
              <a:buNone/>
            </a:pPr>
            <a:endParaRPr lang="en-US" altLang="en-US">
              <a:latin typeface="Arial" panose="020B0604020202020204" pitchFamily="34" charset="0"/>
              <a:cs typeface="Arial" panose="020B0604020202020204" pitchFamily="34" charset="0"/>
            </a:endParaRPr>
          </a:p>
          <a:p>
            <a:pPr marL="609600" indent="-609600">
              <a:buFont typeface="Arial" panose="020B0604020202020204" pitchFamily="34" charset="0"/>
              <a:buNone/>
            </a:pPr>
            <a:endParaRPr lang="en-US" altLang="en-US">
              <a:latin typeface="Arial" panose="020B0604020202020204" pitchFamily="34" charset="0"/>
              <a:cs typeface="Arial" panose="020B0604020202020204" pitchFamily="34" charset="0"/>
            </a:endParaRPr>
          </a:p>
          <a:p>
            <a:pPr marL="609600" indent="-609600">
              <a:buFont typeface="Arial" panose="020B0604020202020204" pitchFamily="34" charset="0"/>
              <a:buNone/>
            </a:pPr>
            <a:endParaRPr lang="en-US" altLang="en-US">
              <a:latin typeface="Arial" panose="020B0604020202020204" pitchFamily="34" charset="0"/>
              <a:cs typeface="Arial" panose="020B0604020202020204" pitchFamily="34" charset="0"/>
            </a:endParaRPr>
          </a:p>
          <a:p>
            <a:pPr marL="609600" indent="-609600">
              <a:buFont typeface="Arial" panose="020B0604020202020204" pitchFamily="34" charset="0"/>
              <a:buNone/>
            </a:pPr>
            <a:endParaRPr lang="en-US" altLang="en-US">
              <a:latin typeface="Arial" panose="020B0604020202020204" pitchFamily="34" charset="0"/>
              <a:cs typeface="Arial" panose="020B0604020202020204" pitchFamily="34" charset="0"/>
            </a:endParaRPr>
          </a:p>
          <a:p>
            <a:pPr marL="609600" indent="-609600">
              <a:buFont typeface="Arial" panose="020B0604020202020204" pitchFamily="34" charset="0"/>
              <a:buNone/>
            </a:pPr>
            <a:endParaRPr lang="en-US" altLang="en-US">
              <a:latin typeface="Arial" panose="020B0604020202020204" pitchFamily="34" charset="0"/>
              <a:cs typeface="Arial" panose="020B0604020202020204" pitchFamily="34" charset="0"/>
            </a:endParaRPr>
          </a:p>
          <a:p>
            <a:pPr marL="609600" indent="-609600">
              <a:buFont typeface="Arial" panose="020B0604020202020204" pitchFamily="34" charset="0"/>
              <a:buNone/>
            </a:pPr>
            <a:endParaRPr lang="en-US" altLang="en-US">
              <a:latin typeface="Arial" panose="020B0604020202020204" pitchFamily="34" charset="0"/>
              <a:cs typeface="Arial" panose="020B0604020202020204" pitchFamily="34" charset="0"/>
            </a:endParaRPr>
          </a:p>
          <a:p>
            <a:pPr marL="609600" indent="-609600">
              <a:buFont typeface="Arial" panose="020B0604020202020204" pitchFamily="34" charset="0"/>
              <a:buNone/>
            </a:pPr>
            <a:endParaRPr lang="en-US" altLang="en-US">
              <a:latin typeface="Arial" panose="020B0604020202020204" pitchFamily="34" charset="0"/>
              <a:cs typeface="Arial" panose="020B0604020202020204" pitchFamily="34" charset="0"/>
            </a:endParaRPr>
          </a:p>
          <a:p>
            <a:pPr marL="609600" indent="-609600">
              <a:buFont typeface="Arial" panose="020B0604020202020204" pitchFamily="34" charset="0"/>
              <a:buNone/>
            </a:pPr>
            <a:endParaRPr lang="en-US" altLang="en-US">
              <a:latin typeface="Arial" panose="020B0604020202020204" pitchFamily="34" charset="0"/>
              <a:cs typeface="Arial" panose="020B0604020202020204" pitchFamily="34" charset="0"/>
            </a:endParaRPr>
          </a:p>
          <a:p>
            <a:pPr marL="609600" indent="-609600">
              <a:buFont typeface="Arial" panose="020B0604020202020204" pitchFamily="34" charset="0"/>
              <a:buNone/>
            </a:pPr>
            <a:endParaRPr lang="en-US" altLang="en-US">
              <a:latin typeface="Arial" panose="020B0604020202020204" pitchFamily="34" charset="0"/>
              <a:cs typeface="Arial" panose="020B0604020202020204" pitchFamily="34" charset="0"/>
            </a:endParaRPr>
          </a:p>
          <a:p>
            <a:pPr marL="609600" indent="-609600">
              <a:buFont typeface="Arial" panose="020B0604020202020204" pitchFamily="34" charset="0"/>
              <a:buNone/>
            </a:pPr>
            <a:endParaRPr lang="en-US" altLang="en-US">
              <a:latin typeface="Arial" panose="020B0604020202020204" pitchFamily="34" charset="0"/>
              <a:cs typeface="Arial" panose="020B0604020202020204" pitchFamily="34" charset="0"/>
            </a:endParaRPr>
          </a:p>
          <a:p>
            <a:pPr marL="609600" indent="-609600">
              <a:buFont typeface="Arial" panose="020B0604020202020204" pitchFamily="34" charset="0"/>
              <a:buNone/>
            </a:pPr>
            <a:endParaRPr lang="en-US" altLang="en-US">
              <a:latin typeface="Arial" panose="020B0604020202020204" pitchFamily="34" charset="0"/>
              <a:cs typeface="Arial" panose="020B0604020202020204" pitchFamily="34" charset="0"/>
            </a:endParaRPr>
          </a:p>
          <a:p>
            <a:pPr marL="609600" indent="-609600">
              <a:buFont typeface="Arial" panose="020B0604020202020204" pitchFamily="34" charset="0"/>
              <a:buNone/>
            </a:pPr>
            <a:endParaRPr lang="en-US" altLang="en-US">
              <a:latin typeface="Arial" panose="020B0604020202020204" pitchFamily="34" charset="0"/>
              <a:cs typeface="Arial" panose="020B0604020202020204" pitchFamily="34" charset="0"/>
            </a:endParaRPr>
          </a:p>
          <a:p>
            <a:pPr marL="609600" indent="-609600">
              <a:buFont typeface="Arial" panose="020B0604020202020204" pitchFamily="34" charset="0"/>
              <a:buNone/>
            </a:pPr>
            <a:endParaRPr lang="en-US" altLang="en-US">
              <a:latin typeface="Arial" panose="020B0604020202020204" pitchFamily="34" charset="0"/>
              <a:cs typeface="Arial" panose="020B0604020202020204" pitchFamily="34" charset="0"/>
            </a:endParaRPr>
          </a:p>
          <a:p>
            <a:pPr marL="609600" indent="-609600">
              <a:buFont typeface="Arial" panose="020B0604020202020204" pitchFamily="34" charset="0"/>
              <a:buNone/>
            </a:pPr>
            <a:endParaRPr lang="en-US" altLang="en-US">
              <a:latin typeface="Arial" panose="020B0604020202020204" pitchFamily="34" charset="0"/>
              <a:cs typeface="Arial" panose="020B0604020202020204" pitchFamily="34" charset="0"/>
            </a:endParaRPr>
          </a:p>
          <a:p>
            <a:pPr marL="609600" indent="-609600">
              <a:buFont typeface="Arial" panose="020B0604020202020204" pitchFamily="34" charset="0"/>
              <a:buNone/>
            </a:pPr>
            <a:endParaRPr lang="en-US" altLang="en-US">
              <a:latin typeface="Arial" panose="020B0604020202020204" pitchFamily="34" charset="0"/>
              <a:cs typeface="Arial" panose="020B0604020202020204" pitchFamily="34" charset="0"/>
            </a:endParaRPr>
          </a:p>
          <a:p>
            <a:pPr marL="609600" indent="-609600">
              <a:buFont typeface="Arial" panose="020B0604020202020204" pitchFamily="34" charset="0"/>
              <a:buNone/>
            </a:pPr>
            <a:endParaRPr lang="en-US" altLang="en-US">
              <a:latin typeface="Arial" panose="020B0604020202020204" pitchFamily="34" charset="0"/>
              <a:cs typeface="Arial" panose="020B0604020202020204" pitchFamily="34" charset="0"/>
            </a:endParaRPr>
          </a:p>
          <a:p>
            <a:pPr marL="609600" indent="-609600">
              <a:buFont typeface="Arial" panose="020B0604020202020204" pitchFamily="34" charset="0"/>
              <a:buNone/>
            </a:pPr>
            <a:endParaRPr lang="en-US" altLang="en-US">
              <a:latin typeface="Arial" panose="020B0604020202020204" pitchFamily="34" charset="0"/>
              <a:cs typeface="Arial" panose="020B0604020202020204" pitchFamily="34" charset="0"/>
            </a:endParaRPr>
          </a:p>
          <a:p>
            <a:pPr marL="609600" indent="-609600">
              <a:buFont typeface="Arial" panose="020B0604020202020204" pitchFamily="34" charset="0"/>
              <a:buNone/>
            </a:pPr>
            <a:endParaRPr lang="en-US" altLang="en-US">
              <a:latin typeface="Arial" panose="020B0604020202020204" pitchFamily="34" charset="0"/>
              <a:cs typeface="Arial" panose="020B0604020202020204" pitchFamily="34" charset="0"/>
            </a:endParaRPr>
          </a:p>
          <a:p>
            <a:pPr marL="609600" indent="-609600">
              <a:buFont typeface="Arial" panose="020B0604020202020204" pitchFamily="34" charset="0"/>
              <a:buNone/>
            </a:pPr>
            <a:endParaRPr lang="en-US" altLang="en-US">
              <a:latin typeface="Arial" panose="020B0604020202020204" pitchFamily="34" charset="0"/>
              <a:cs typeface="Arial" panose="020B0604020202020204" pitchFamily="34" charset="0"/>
            </a:endParaRPr>
          </a:p>
          <a:p>
            <a:pPr marL="609600" indent="-609600">
              <a:buFont typeface="Arial" panose="020B0604020202020204" pitchFamily="34" charset="0"/>
              <a:buNone/>
            </a:pPr>
            <a:endParaRPr lang="en-US" altLang="en-US">
              <a:latin typeface="Arial" panose="020B0604020202020204" pitchFamily="34" charset="0"/>
              <a:cs typeface="Arial" panose="020B0604020202020204" pitchFamily="34" charset="0"/>
            </a:endParaRPr>
          </a:p>
          <a:p>
            <a:pPr marL="609600" indent="-609600">
              <a:buFont typeface="Arial" panose="020B0604020202020204" pitchFamily="34" charset="0"/>
              <a:buNone/>
            </a:pPr>
            <a:endParaRPr lang="en-US" altLang="en-US">
              <a:latin typeface="Arial" panose="020B0604020202020204" pitchFamily="34" charset="0"/>
              <a:cs typeface="Arial" panose="020B0604020202020204" pitchFamily="34" charset="0"/>
            </a:endParaRPr>
          </a:p>
          <a:p>
            <a:pPr marL="609600" indent="-609600">
              <a:buFont typeface="Arial" panose="020B0604020202020204" pitchFamily="34" charset="0"/>
              <a:buNone/>
            </a:pPr>
            <a:endParaRPr lang="en-US" altLang="en-US">
              <a:latin typeface="Arial" panose="020B0604020202020204" pitchFamily="34" charset="0"/>
              <a:cs typeface="Arial" panose="020B0604020202020204" pitchFamily="34" charset="0"/>
            </a:endParaRPr>
          </a:p>
          <a:p>
            <a:pPr marL="609600" indent="-609600">
              <a:buFont typeface="Arial" panose="020B0604020202020204" pitchFamily="34" charset="0"/>
              <a:buNone/>
            </a:pPr>
            <a:endParaRPr lang="en-US" altLang="en-US">
              <a:latin typeface="Arial" panose="020B0604020202020204" pitchFamily="34" charset="0"/>
              <a:cs typeface="Arial" panose="020B0604020202020204" pitchFamily="34" charset="0"/>
            </a:endParaRPr>
          </a:p>
          <a:p>
            <a:pPr marL="609600" indent="-609600">
              <a:buFont typeface="Arial" panose="020B0604020202020204" pitchFamily="34" charset="0"/>
              <a:buNone/>
            </a:pPr>
            <a:endParaRPr lang="en-US" altLang="en-US">
              <a:latin typeface="Arial" panose="020B0604020202020204" pitchFamily="34" charset="0"/>
              <a:cs typeface="Arial" panose="020B0604020202020204" pitchFamily="34" charset="0"/>
            </a:endParaRPr>
          </a:p>
          <a:p>
            <a:pPr marL="609600" indent="-609600">
              <a:buFont typeface="Arial" panose="020B0604020202020204" pitchFamily="34" charset="0"/>
              <a:buNone/>
            </a:pPr>
            <a:endParaRPr lang="en-US" altLang="en-US">
              <a:latin typeface="Arial" panose="020B0604020202020204" pitchFamily="34" charset="0"/>
              <a:cs typeface="Arial" panose="020B0604020202020204" pitchFamily="34" charset="0"/>
            </a:endParaRPr>
          </a:p>
          <a:p>
            <a:pPr marL="609600" indent="-609600">
              <a:buFont typeface="Arial" panose="020B0604020202020204" pitchFamily="34" charset="0"/>
              <a:buNone/>
            </a:pPr>
            <a:endParaRPr lang="en-US" altLang="en-US">
              <a:latin typeface="Arial" panose="020B0604020202020204" pitchFamily="34" charset="0"/>
              <a:cs typeface="Arial" panose="020B0604020202020204" pitchFamily="34" charset="0"/>
            </a:endParaRPr>
          </a:p>
          <a:p>
            <a:pPr marL="609600" indent="-609600">
              <a:buFont typeface="Arial" panose="020B0604020202020204" pitchFamily="34" charset="0"/>
              <a:buNone/>
            </a:pPr>
            <a:endParaRPr lang="en-US" altLang="en-US">
              <a:latin typeface="Arial" panose="020B0604020202020204" pitchFamily="34" charset="0"/>
              <a:cs typeface="Arial" panose="020B0604020202020204" pitchFamily="34" charset="0"/>
            </a:endParaRPr>
          </a:p>
          <a:p>
            <a:pPr marL="609600" indent="-609600">
              <a:buFont typeface="Arial" panose="020B0604020202020204" pitchFamily="34" charset="0"/>
              <a:buNone/>
            </a:pPr>
            <a:endParaRPr lang="en-US" altLang="en-US">
              <a:latin typeface="Arial" panose="020B0604020202020204" pitchFamily="34" charset="0"/>
              <a:cs typeface="Arial" panose="020B0604020202020204" pitchFamily="34" charset="0"/>
            </a:endParaRPr>
          </a:p>
          <a:p>
            <a:pPr marL="609600" indent="-609600">
              <a:buFont typeface="Arial" panose="020B0604020202020204" pitchFamily="34" charset="0"/>
              <a:buNone/>
            </a:pPr>
            <a:endParaRPr lang="en-US" altLang="en-US">
              <a:latin typeface="Arial" panose="020B0604020202020204" pitchFamily="34" charset="0"/>
              <a:cs typeface="Arial" panose="020B0604020202020204" pitchFamily="34" charset="0"/>
            </a:endParaRPr>
          </a:p>
          <a:p>
            <a:pPr marL="609600" indent="-609600">
              <a:buFont typeface="Arial" panose="020B0604020202020204" pitchFamily="34" charset="0"/>
              <a:buNone/>
            </a:pPr>
            <a:endParaRPr lang="en-US" altLang="en-US">
              <a:latin typeface="Arial" panose="020B0604020202020204" pitchFamily="34" charset="0"/>
              <a:cs typeface="Arial" panose="020B0604020202020204" pitchFamily="34" charset="0"/>
            </a:endParaRPr>
          </a:p>
          <a:p>
            <a:pPr marL="609600" indent="-609600">
              <a:buFont typeface="Arial" panose="020B0604020202020204" pitchFamily="34" charset="0"/>
              <a:buNone/>
            </a:pPr>
            <a:endParaRPr lang="en-US" altLang="en-US">
              <a:latin typeface="Arial" panose="020B0604020202020204" pitchFamily="34" charset="0"/>
              <a:cs typeface="Arial" panose="020B0604020202020204" pitchFamily="34" charset="0"/>
            </a:endParaRPr>
          </a:p>
          <a:p>
            <a:pPr marL="609600" indent="-609600">
              <a:buFont typeface="Arial" panose="020B0604020202020204" pitchFamily="34" charset="0"/>
              <a:buNone/>
            </a:pPr>
            <a:endParaRPr lang="en-US" altLang="en-US">
              <a:latin typeface="Arial" panose="020B0604020202020204" pitchFamily="34" charset="0"/>
              <a:cs typeface="Arial" panose="020B0604020202020204" pitchFamily="34" charset="0"/>
            </a:endParaRPr>
          </a:p>
          <a:p>
            <a:pPr marL="609600" indent="-609600">
              <a:buFont typeface="Arial" panose="020B0604020202020204" pitchFamily="34" charset="0"/>
              <a:buNone/>
            </a:pPr>
            <a:endParaRPr lang="en-US" altLang="en-US">
              <a:latin typeface="Arial" panose="020B0604020202020204" pitchFamily="34" charset="0"/>
              <a:cs typeface="Arial" panose="020B0604020202020204" pitchFamily="34" charset="0"/>
            </a:endParaRPr>
          </a:p>
          <a:p>
            <a:pPr marL="609600" indent="-609600">
              <a:buFont typeface="Arial" panose="020B0604020202020204" pitchFamily="34" charset="0"/>
              <a:buNone/>
            </a:pPr>
            <a:endParaRPr lang="en-US" altLang="en-US">
              <a:latin typeface="Arial" panose="020B0604020202020204" pitchFamily="34" charset="0"/>
              <a:cs typeface="Arial" panose="020B0604020202020204" pitchFamily="34" charset="0"/>
            </a:endParaRPr>
          </a:p>
          <a:p>
            <a:pPr marL="609600" indent="-609600">
              <a:buFont typeface="Arial" panose="020B0604020202020204" pitchFamily="34" charset="0"/>
              <a:buNone/>
            </a:pPr>
            <a:endParaRPr lang="en-US" altLang="en-US">
              <a:latin typeface="Arial" panose="020B0604020202020204" pitchFamily="34" charset="0"/>
              <a:cs typeface="Arial" panose="020B0604020202020204" pitchFamily="34" charset="0"/>
            </a:endParaRPr>
          </a:p>
          <a:p>
            <a:pPr marL="609600" indent="-609600">
              <a:buFont typeface="Arial" panose="020B0604020202020204" pitchFamily="34" charset="0"/>
              <a:buNone/>
            </a:pPr>
            <a:endParaRPr lang="en-US" altLang="en-US">
              <a:latin typeface="Arial" panose="020B0604020202020204" pitchFamily="34" charset="0"/>
              <a:cs typeface="Arial" panose="020B0604020202020204" pitchFamily="34" charset="0"/>
            </a:endParaRPr>
          </a:p>
          <a:p>
            <a:pPr marL="609600" indent="-609600">
              <a:buFont typeface="Arial" panose="020B0604020202020204" pitchFamily="34" charset="0"/>
              <a:buNone/>
            </a:pPr>
            <a:endParaRPr lang="en-US" altLang="en-US">
              <a:latin typeface="Arial" panose="020B0604020202020204" pitchFamily="34" charset="0"/>
              <a:cs typeface="Arial" panose="020B0604020202020204" pitchFamily="34" charset="0"/>
            </a:endParaRPr>
          </a:p>
          <a:p>
            <a:pPr marL="609600" indent="-609600">
              <a:buFont typeface="Arial" panose="020B0604020202020204" pitchFamily="34" charset="0"/>
              <a:buNone/>
            </a:pPr>
            <a:endParaRPr lang="en-US" altLang="en-US">
              <a:latin typeface="Arial" panose="020B0604020202020204" pitchFamily="34" charset="0"/>
              <a:cs typeface="Arial" panose="020B0604020202020204" pitchFamily="34" charset="0"/>
            </a:endParaRPr>
          </a:p>
          <a:p>
            <a:pPr marL="609600" indent="-609600">
              <a:buFont typeface="Arial" panose="020B0604020202020204" pitchFamily="34" charset="0"/>
              <a:buNone/>
            </a:pPr>
            <a:endParaRPr lang="en-US" altLang="en-US">
              <a:latin typeface="Arial" panose="020B0604020202020204" pitchFamily="34" charset="0"/>
              <a:cs typeface="Arial" panose="020B0604020202020204" pitchFamily="34" charset="0"/>
            </a:endParaRPr>
          </a:p>
          <a:p>
            <a:pPr marL="609600" indent="-609600">
              <a:buFont typeface="Arial" panose="020B0604020202020204" pitchFamily="34" charset="0"/>
              <a:buNone/>
            </a:pPr>
            <a:endParaRPr lang="en-US" altLang="en-US">
              <a:latin typeface="Arial" panose="020B0604020202020204" pitchFamily="34" charset="0"/>
              <a:cs typeface="Arial" panose="020B0604020202020204" pitchFamily="34" charset="0"/>
            </a:endParaRPr>
          </a:p>
          <a:p>
            <a:pPr marL="609600" indent="-609600">
              <a:buFont typeface="Arial" panose="020B0604020202020204" pitchFamily="34" charset="0"/>
              <a:buNone/>
            </a:pPr>
            <a:endParaRPr lang="en-US" altLang="en-US">
              <a:latin typeface="Arial" panose="020B0604020202020204" pitchFamily="34" charset="0"/>
              <a:cs typeface="Arial" panose="020B0604020202020204" pitchFamily="34" charset="0"/>
            </a:endParaRPr>
          </a:p>
          <a:p>
            <a:pPr marL="609600" indent="-609600">
              <a:buFont typeface="Arial" panose="020B0604020202020204" pitchFamily="34" charset="0"/>
              <a:buNone/>
            </a:pPr>
            <a:endParaRPr lang="en-US" altLang="en-US">
              <a:latin typeface="Arial" panose="020B0604020202020204" pitchFamily="34" charset="0"/>
              <a:cs typeface="Arial" panose="020B0604020202020204" pitchFamily="34" charset="0"/>
            </a:endParaRPr>
          </a:p>
          <a:p>
            <a:pPr marL="609600" indent="-609600">
              <a:buFont typeface="Arial" panose="020B0604020202020204" pitchFamily="34" charset="0"/>
              <a:buNone/>
            </a:pPr>
            <a:endParaRPr lang="en-US" altLang="en-US">
              <a:latin typeface="Arial" panose="020B0604020202020204" pitchFamily="34" charset="0"/>
              <a:cs typeface="Arial" panose="020B0604020202020204" pitchFamily="34" charset="0"/>
            </a:endParaRPr>
          </a:p>
          <a:p>
            <a:pPr marL="609600" indent="-609600">
              <a:buFont typeface="Arial" panose="020B0604020202020204" pitchFamily="34" charset="0"/>
              <a:buNone/>
            </a:pPr>
            <a:endParaRPr lang="en-US" altLang="en-US">
              <a:latin typeface="Arial" panose="020B0604020202020204" pitchFamily="34" charset="0"/>
              <a:cs typeface="Arial" panose="020B0604020202020204" pitchFamily="34" charset="0"/>
            </a:endParaRPr>
          </a:p>
          <a:p>
            <a:pPr marL="609600" indent="-609600">
              <a:buFont typeface="Arial" panose="020B0604020202020204" pitchFamily="34" charset="0"/>
              <a:buNone/>
            </a:pPr>
            <a:endParaRPr lang="en-US" altLang="en-US">
              <a:latin typeface="Arial" panose="020B0604020202020204" pitchFamily="34" charset="0"/>
              <a:cs typeface="Arial" panose="020B0604020202020204" pitchFamily="34" charset="0"/>
            </a:endParaRPr>
          </a:p>
          <a:p>
            <a:pPr marL="609600" indent="-609600">
              <a:buFont typeface="Arial" panose="020B0604020202020204" pitchFamily="34" charset="0"/>
              <a:buNone/>
            </a:pPr>
            <a:endParaRPr lang="en-US" altLang="en-US">
              <a:latin typeface="Arial" panose="020B0604020202020204" pitchFamily="34" charset="0"/>
              <a:cs typeface="Arial" panose="020B0604020202020204" pitchFamily="34" charset="0"/>
            </a:endParaRPr>
          </a:p>
          <a:p>
            <a:pPr marL="609600" indent="-609600">
              <a:buFont typeface="Arial" panose="020B0604020202020204" pitchFamily="34" charset="0"/>
              <a:buNone/>
            </a:pPr>
            <a:endParaRPr lang="en-US" altLang="en-US">
              <a:latin typeface="Arial" panose="020B0604020202020204" pitchFamily="34" charset="0"/>
              <a:cs typeface="Arial" panose="020B0604020202020204" pitchFamily="34" charset="0"/>
            </a:endParaRPr>
          </a:p>
          <a:p>
            <a:pPr marL="609600" indent="-609600">
              <a:buFont typeface="Arial" panose="020B0604020202020204" pitchFamily="34" charset="0"/>
              <a:buNone/>
            </a:pPr>
            <a:endParaRPr lang="en-US" altLang="en-US">
              <a:latin typeface="Arial" panose="020B0604020202020204" pitchFamily="34" charset="0"/>
              <a:cs typeface="Arial" panose="020B0604020202020204" pitchFamily="34" charset="0"/>
            </a:endParaRPr>
          </a:p>
          <a:p>
            <a:pPr marL="609600" indent="-609600">
              <a:buFont typeface="Arial" panose="020B0604020202020204" pitchFamily="34" charset="0"/>
              <a:buNone/>
            </a:pPr>
            <a:endParaRPr lang="en-US" altLang="en-US">
              <a:latin typeface="Arial" panose="020B0604020202020204" pitchFamily="34" charset="0"/>
              <a:cs typeface="Arial" panose="020B0604020202020204" pitchFamily="34" charset="0"/>
            </a:endParaRPr>
          </a:p>
          <a:p>
            <a:pPr marL="609600" indent="-609600">
              <a:buFont typeface="Arial" panose="020B0604020202020204" pitchFamily="34" charset="0"/>
              <a:buNone/>
            </a:pPr>
            <a:endParaRPr lang="en-US" altLang="en-US">
              <a:latin typeface="Arial" panose="020B0604020202020204" pitchFamily="34" charset="0"/>
              <a:cs typeface="Arial" panose="020B0604020202020204" pitchFamily="34" charset="0"/>
            </a:endParaRPr>
          </a:p>
          <a:p>
            <a:pPr marL="609600" indent="-609600">
              <a:buFont typeface="Arial" panose="020B0604020202020204" pitchFamily="34" charset="0"/>
              <a:buNone/>
            </a:pPr>
            <a:endParaRPr lang="en-US" altLang="en-US">
              <a:latin typeface="Arial" panose="020B0604020202020204" pitchFamily="34" charset="0"/>
              <a:cs typeface="Arial" panose="020B0604020202020204" pitchFamily="34" charset="0"/>
            </a:endParaRPr>
          </a:p>
          <a:p>
            <a:pPr marL="609600" indent="-609600">
              <a:buFont typeface="Arial" panose="020B0604020202020204" pitchFamily="34" charset="0"/>
              <a:buNone/>
            </a:pPr>
            <a:endParaRPr lang="en-US" altLang="en-US">
              <a:latin typeface="Arial" panose="020B0604020202020204" pitchFamily="34" charset="0"/>
              <a:cs typeface="Arial" panose="020B0604020202020204" pitchFamily="34" charset="0"/>
            </a:endParaRPr>
          </a:p>
          <a:p>
            <a:pPr marL="609600" indent="-609600">
              <a:buFont typeface="Arial" panose="020B0604020202020204" pitchFamily="34" charset="0"/>
              <a:buNone/>
            </a:pPr>
            <a:endParaRPr lang="en-US" altLang="en-US">
              <a:latin typeface="Arial" panose="020B0604020202020204" pitchFamily="34" charset="0"/>
              <a:cs typeface="Arial" panose="020B0604020202020204" pitchFamily="34" charset="0"/>
            </a:endParaRPr>
          </a:p>
          <a:p>
            <a:pPr marL="609600" indent="-609600">
              <a:buFont typeface="Arial" panose="020B0604020202020204" pitchFamily="34" charset="0"/>
              <a:buNone/>
            </a:pPr>
            <a:endParaRPr lang="en-US" altLang="en-US">
              <a:latin typeface="Arial" panose="020B0604020202020204" pitchFamily="34" charset="0"/>
              <a:cs typeface="Arial" panose="020B0604020202020204" pitchFamily="34" charset="0"/>
            </a:endParaRPr>
          </a:p>
          <a:p>
            <a:pPr marL="609600" indent="-609600">
              <a:buFont typeface="Arial" panose="020B0604020202020204" pitchFamily="34" charset="0"/>
              <a:buNone/>
            </a:pPr>
            <a:endParaRPr lang="en-US" altLang="en-US">
              <a:latin typeface="Arial" panose="020B0604020202020204" pitchFamily="34" charset="0"/>
              <a:cs typeface="Arial" panose="020B0604020202020204" pitchFamily="34" charset="0"/>
            </a:endParaRPr>
          </a:p>
          <a:p>
            <a:pPr marL="609600" indent="-609600">
              <a:buFont typeface="Arial" panose="020B0604020202020204" pitchFamily="34" charset="0"/>
              <a:buNone/>
            </a:pPr>
            <a:endParaRPr lang="en-US" altLang="en-US">
              <a:latin typeface="Arial" panose="020B0604020202020204" pitchFamily="34" charset="0"/>
              <a:cs typeface="Arial" panose="020B0604020202020204" pitchFamily="34" charset="0"/>
            </a:endParaRPr>
          </a:p>
          <a:p>
            <a:pPr marL="609600" indent="-609600">
              <a:buFont typeface="Arial" panose="020B0604020202020204" pitchFamily="34" charset="0"/>
              <a:buNone/>
            </a:pPr>
            <a:endParaRPr lang="en-US" altLang="en-US">
              <a:latin typeface="Arial" panose="020B0604020202020204" pitchFamily="34" charset="0"/>
              <a:cs typeface="Arial" panose="020B0604020202020204" pitchFamily="34" charset="0"/>
            </a:endParaRPr>
          </a:p>
          <a:p>
            <a:pPr marL="609600" indent="-609600">
              <a:buFont typeface="Arial" panose="020B0604020202020204" pitchFamily="34" charset="0"/>
              <a:buNone/>
            </a:pPr>
            <a:endParaRPr lang="en-US" altLang="en-US">
              <a:latin typeface="Arial" panose="020B0604020202020204" pitchFamily="34" charset="0"/>
              <a:cs typeface="Arial" panose="020B0604020202020204" pitchFamily="34" charset="0"/>
            </a:endParaRPr>
          </a:p>
          <a:p>
            <a:pPr marL="609600" indent="-609600">
              <a:buFont typeface="Arial" panose="020B0604020202020204" pitchFamily="34" charset="0"/>
              <a:buNone/>
            </a:pPr>
            <a:endParaRPr lang="en-US" altLang="en-US">
              <a:latin typeface="Arial" panose="020B0604020202020204" pitchFamily="34" charset="0"/>
              <a:cs typeface="Arial" panose="020B0604020202020204" pitchFamily="34" charset="0"/>
            </a:endParaRPr>
          </a:p>
          <a:p>
            <a:pPr marL="609600" indent="-609600">
              <a:buFont typeface="Arial" panose="020B0604020202020204" pitchFamily="34" charset="0"/>
              <a:buNone/>
            </a:pPr>
            <a:endParaRPr lang="en-US" altLang="en-US">
              <a:latin typeface="Arial" panose="020B0604020202020204" pitchFamily="34" charset="0"/>
              <a:cs typeface="Arial" panose="020B0604020202020204" pitchFamily="34" charset="0"/>
            </a:endParaRPr>
          </a:p>
          <a:p>
            <a:pPr marL="609600" indent="-609600">
              <a:buFont typeface="Arial" panose="020B0604020202020204" pitchFamily="34" charset="0"/>
              <a:buNone/>
            </a:pPr>
            <a:endParaRPr lang="en-US" altLang="en-US">
              <a:latin typeface="Arial" panose="020B0604020202020204" pitchFamily="34" charset="0"/>
              <a:cs typeface="Arial" panose="020B0604020202020204" pitchFamily="34" charset="0"/>
            </a:endParaRPr>
          </a:p>
          <a:p>
            <a:pPr marL="609600" indent="-609600">
              <a:buFont typeface="Arial" panose="020B0604020202020204" pitchFamily="34" charset="0"/>
              <a:buNone/>
            </a:pPr>
            <a:endParaRPr lang="en-US" altLang="en-US">
              <a:latin typeface="Arial" panose="020B0604020202020204" pitchFamily="34" charset="0"/>
              <a:cs typeface="Arial" panose="020B0604020202020204" pitchFamily="34" charset="0"/>
            </a:endParaRPr>
          </a:p>
          <a:p>
            <a:pPr marL="609600" indent="-609600">
              <a:buFont typeface="Arial" panose="020B0604020202020204" pitchFamily="34" charset="0"/>
              <a:buNone/>
            </a:pPr>
            <a:endParaRPr lang="en-US" altLang="en-US">
              <a:latin typeface="Arial" panose="020B0604020202020204" pitchFamily="34" charset="0"/>
              <a:cs typeface="Arial" panose="020B0604020202020204" pitchFamily="34" charset="0"/>
            </a:endParaRPr>
          </a:p>
          <a:p>
            <a:pPr marL="609600" indent="-609600">
              <a:buFont typeface="Arial" panose="020B0604020202020204" pitchFamily="34" charset="0"/>
              <a:buNone/>
            </a:pPr>
            <a:endParaRPr lang="en-US" altLang="en-US">
              <a:latin typeface="Arial" panose="020B0604020202020204" pitchFamily="34" charset="0"/>
              <a:cs typeface="Arial" panose="020B0604020202020204" pitchFamily="34" charset="0"/>
            </a:endParaRPr>
          </a:p>
          <a:p>
            <a:pPr marL="609600" indent="-609600">
              <a:buFont typeface="Arial" panose="020B0604020202020204" pitchFamily="34" charset="0"/>
              <a:buNone/>
            </a:pPr>
            <a:endParaRPr lang="en-US" altLang="en-US">
              <a:latin typeface="Arial" panose="020B0604020202020204" pitchFamily="34" charset="0"/>
              <a:cs typeface="Arial" panose="020B0604020202020204" pitchFamily="34" charset="0"/>
            </a:endParaRPr>
          </a:p>
          <a:p>
            <a:pPr marL="609600" indent="-609600">
              <a:buFont typeface="Arial" panose="020B0604020202020204" pitchFamily="34" charset="0"/>
              <a:buNone/>
            </a:pPr>
            <a:endParaRPr lang="en-US" altLang="en-US">
              <a:latin typeface="Arial" panose="020B0604020202020204" pitchFamily="34" charset="0"/>
              <a:cs typeface="Arial" panose="020B0604020202020204" pitchFamily="34" charset="0"/>
            </a:endParaRPr>
          </a:p>
          <a:p>
            <a:pPr marL="609600" indent="-609600">
              <a:buFont typeface="Arial" panose="020B0604020202020204" pitchFamily="34" charset="0"/>
              <a:buNone/>
            </a:pPr>
            <a:endParaRPr lang="en-US" altLang="en-US">
              <a:latin typeface="Arial" panose="020B0604020202020204" pitchFamily="34" charset="0"/>
              <a:cs typeface="Arial" panose="020B0604020202020204" pitchFamily="34" charset="0"/>
            </a:endParaRPr>
          </a:p>
          <a:p>
            <a:pPr marL="609600" indent="-609600">
              <a:buFont typeface="Arial" panose="020B0604020202020204" pitchFamily="34" charset="0"/>
              <a:buNone/>
            </a:pPr>
            <a:endParaRPr lang="en-US" altLang="en-US">
              <a:latin typeface="Arial" panose="020B0604020202020204" pitchFamily="34" charset="0"/>
              <a:cs typeface="Arial" panose="020B0604020202020204" pitchFamily="34" charset="0"/>
            </a:endParaRPr>
          </a:p>
          <a:p>
            <a:pPr marL="609600" indent="-609600">
              <a:buFont typeface="Arial" panose="020B0604020202020204" pitchFamily="34" charset="0"/>
              <a:buNone/>
            </a:pPr>
            <a:endParaRPr lang="en-US" altLang="en-US">
              <a:latin typeface="Arial" panose="020B0604020202020204" pitchFamily="34" charset="0"/>
              <a:cs typeface="Arial" panose="020B0604020202020204" pitchFamily="34" charset="0"/>
            </a:endParaRPr>
          </a:p>
          <a:p>
            <a:pPr marL="609600" indent="-609600">
              <a:buFont typeface="Arial" panose="020B0604020202020204" pitchFamily="34" charset="0"/>
              <a:buNone/>
            </a:pPr>
            <a:endParaRPr lang="en-US" altLang="en-US">
              <a:latin typeface="Arial" panose="020B0604020202020204" pitchFamily="34" charset="0"/>
              <a:cs typeface="Arial" panose="020B0604020202020204" pitchFamily="34" charset="0"/>
            </a:endParaRPr>
          </a:p>
          <a:p>
            <a:pPr marL="609600" indent="-609600">
              <a:buFont typeface="Arial" panose="020B0604020202020204" pitchFamily="34" charset="0"/>
              <a:buNone/>
            </a:pPr>
            <a:endParaRPr lang="en-US" altLang="en-US">
              <a:latin typeface="Arial" panose="020B0604020202020204" pitchFamily="34" charset="0"/>
              <a:cs typeface="Arial" panose="020B0604020202020204" pitchFamily="34" charset="0"/>
            </a:endParaRPr>
          </a:p>
          <a:p>
            <a:pPr marL="609600" indent="-609600">
              <a:buFont typeface="Arial" panose="020B0604020202020204" pitchFamily="34" charset="0"/>
              <a:buNone/>
            </a:pPr>
            <a:endParaRPr lang="en-US" altLang="en-US">
              <a:latin typeface="Arial" panose="020B0604020202020204" pitchFamily="34" charset="0"/>
              <a:cs typeface="Arial" panose="020B0604020202020204" pitchFamily="34" charset="0"/>
            </a:endParaRPr>
          </a:p>
          <a:p>
            <a:pPr marL="609600" indent="-609600">
              <a:buFont typeface="Arial" panose="020B0604020202020204" pitchFamily="34" charset="0"/>
              <a:buNone/>
            </a:pPr>
            <a:endParaRPr lang="en-US" altLang="en-US">
              <a:latin typeface="Arial" panose="020B0604020202020204" pitchFamily="34" charset="0"/>
              <a:cs typeface="Arial" panose="020B0604020202020204" pitchFamily="34" charset="0"/>
            </a:endParaRPr>
          </a:p>
          <a:p>
            <a:pPr marL="609600" indent="-609600">
              <a:buFont typeface="Arial" panose="020B0604020202020204" pitchFamily="34" charset="0"/>
              <a:buNone/>
            </a:pPr>
            <a:endParaRPr lang="en-US" altLang="en-US">
              <a:latin typeface="Arial" panose="020B0604020202020204" pitchFamily="34" charset="0"/>
              <a:cs typeface="Arial" panose="020B0604020202020204" pitchFamily="34" charset="0"/>
            </a:endParaRPr>
          </a:p>
          <a:p>
            <a:pPr marL="609600" indent="-609600">
              <a:buFont typeface="Arial" panose="020B0604020202020204" pitchFamily="34" charset="0"/>
              <a:buNone/>
            </a:pPr>
            <a:endParaRPr lang="en-US" altLang="en-US">
              <a:latin typeface="Arial" panose="020B0604020202020204" pitchFamily="34" charset="0"/>
              <a:cs typeface="Arial" panose="020B0604020202020204" pitchFamily="34" charset="0"/>
            </a:endParaRPr>
          </a:p>
          <a:p>
            <a:pPr marL="609600" indent="-609600">
              <a:buFont typeface="Arial" panose="020B0604020202020204" pitchFamily="34" charset="0"/>
              <a:buNone/>
            </a:pPr>
            <a:endParaRPr lang="en-US" altLang="en-US">
              <a:latin typeface="Arial" panose="020B0604020202020204" pitchFamily="34" charset="0"/>
              <a:cs typeface="Arial" panose="020B0604020202020204" pitchFamily="34" charset="0"/>
            </a:endParaRPr>
          </a:p>
          <a:p>
            <a:pPr marL="609600" indent="-609600">
              <a:buFont typeface="Arial" panose="020B0604020202020204" pitchFamily="34" charset="0"/>
              <a:buNone/>
            </a:pPr>
            <a:endParaRPr lang="en-US" altLang="en-US">
              <a:latin typeface="Arial" panose="020B0604020202020204" pitchFamily="34" charset="0"/>
              <a:cs typeface="Arial" panose="020B0604020202020204" pitchFamily="34" charset="0"/>
            </a:endParaRPr>
          </a:p>
          <a:p>
            <a:pPr marL="609600" indent="-609600">
              <a:buFont typeface="Arial" panose="020B0604020202020204" pitchFamily="34" charset="0"/>
              <a:buNone/>
            </a:pPr>
            <a:endParaRPr lang="en-US" altLang="en-US">
              <a:latin typeface="Arial" panose="020B0604020202020204" pitchFamily="34" charset="0"/>
              <a:cs typeface="Arial" panose="020B0604020202020204" pitchFamily="34" charset="0"/>
            </a:endParaRPr>
          </a:p>
          <a:p>
            <a:pPr marL="609600" indent="-609600">
              <a:buFont typeface="Arial" panose="020B0604020202020204" pitchFamily="34" charset="0"/>
              <a:buNone/>
            </a:pPr>
            <a:endParaRPr lang="en-US" altLang="en-US">
              <a:latin typeface="Arial" panose="020B0604020202020204" pitchFamily="34" charset="0"/>
              <a:cs typeface="Arial" panose="020B0604020202020204" pitchFamily="34" charset="0"/>
            </a:endParaRPr>
          </a:p>
          <a:p>
            <a:pPr marL="609600" indent="-609600">
              <a:buFont typeface="Arial" panose="020B0604020202020204" pitchFamily="34" charset="0"/>
              <a:buNone/>
            </a:pPr>
            <a:endParaRPr lang="en-US" altLang="en-US">
              <a:latin typeface="Arial" panose="020B0604020202020204" pitchFamily="34" charset="0"/>
              <a:cs typeface="Arial" panose="020B0604020202020204" pitchFamily="34" charset="0"/>
            </a:endParaRPr>
          </a:p>
          <a:p>
            <a:pPr marL="609600" indent="-609600">
              <a:buFont typeface="Arial" panose="020B0604020202020204" pitchFamily="34" charset="0"/>
              <a:buNone/>
            </a:pPr>
            <a:endParaRPr lang="en-US" altLang="en-US">
              <a:latin typeface="Arial" panose="020B0604020202020204" pitchFamily="34" charset="0"/>
              <a:cs typeface="Arial" panose="020B0604020202020204" pitchFamily="34" charset="0"/>
            </a:endParaRPr>
          </a:p>
          <a:p>
            <a:pPr marL="609600" indent="-609600">
              <a:buFont typeface="Arial" panose="020B0604020202020204" pitchFamily="34" charset="0"/>
              <a:buNone/>
            </a:pPr>
            <a:endParaRPr lang="en-US" altLang="en-US">
              <a:latin typeface="Arial" panose="020B0604020202020204" pitchFamily="34" charset="0"/>
              <a:cs typeface="Arial" panose="020B0604020202020204" pitchFamily="34" charset="0"/>
            </a:endParaRPr>
          </a:p>
          <a:p>
            <a:pPr marL="609600" indent="-609600">
              <a:buFont typeface="Arial" panose="020B0604020202020204" pitchFamily="34" charset="0"/>
              <a:buNone/>
            </a:pPr>
            <a:endParaRPr lang="en-US" altLang="en-US">
              <a:latin typeface="Arial" panose="020B0604020202020204" pitchFamily="34" charset="0"/>
              <a:cs typeface="Arial" panose="020B0604020202020204" pitchFamily="34" charset="0"/>
            </a:endParaRPr>
          </a:p>
          <a:p>
            <a:pPr marL="609600" indent="-609600">
              <a:buFont typeface="Arial" panose="020B0604020202020204" pitchFamily="34" charset="0"/>
              <a:buNone/>
            </a:pPr>
            <a:endParaRPr lang="en-US" altLang="en-US">
              <a:latin typeface="Arial" panose="020B0604020202020204" pitchFamily="34" charset="0"/>
              <a:cs typeface="Arial" panose="020B0604020202020204" pitchFamily="34" charset="0"/>
            </a:endParaRPr>
          </a:p>
          <a:p>
            <a:pPr marL="609600" indent="-609600">
              <a:buFont typeface="Arial" panose="020B0604020202020204" pitchFamily="34" charset="0"/>
              <a:buNone/>
            </a:pPr>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57437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56">
            <a:extLst>
              <a:ext uri="{FF2B5EF4-FFF2-40B4-BE49-F238E27FC236}">
                <a16:creationId xmlns:a16="http://schemas.microsoft.com/office/drawing/2014/main" id="{76045D90-E9D1-4137-A38F-E708D79C50E9}"/>
              </a:ext>
            </a:extLst>
          </p:cNvPr>
          <p:cNvGrpSpPr/>
          <p:nvPr/>
        </p:nvGrpSpPr>
        <p:grpSpPr>
          <a:xfrm>
            <a:off x="4381514" y="167791"/>
            <a:ext cx="3597830" cy="581082"/>
            <a:chOff x="2193" y="0"/>
            <a:chExt cx="2245706" cy="1239104"/>
          </a:xfrm>
          <a:solidFill>
            <a:srgbClr val="002060"/>
          </a:solidFill>
          <a:scene3d>
            <a:camera prst="orthographicFront"/>
            <a:lightRig rig="threePt" dir="t">
              <a:rot lat="0" lon="0" rev="7500000"/>
            </a:lightRig>
          </a:scene3d>
        </p:grpSpPr>
        <p:sp>
          <p:nvSpPr>
            <p:cNvPr id="6" name="Rounded Rectangle 57">
              <a:extLst>
                <a:ext uri="{FF2B5EF4-FFF2-40B4-BE49-F238E27FC236}">
                  <a16:creationId xmlns:a16="http://schemas.microsoft.com/office/drawing/2014/main" id="{03B23156-5A18-4A31-BF29-96ECD81F6A52}"/>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7" name="Rounded Rectangle 4">
              <a:extLst>
                <a:ext uri="{FF2B5EF4-FFF2-40B4-BE49-F238E27FC236}">
                  <a16:creationId xmlns:a16="http://schemas.microsoft.com/office/drawing/2014/main" id="{36F7A80F-6378-4CDF-B4A4-F51D154C04B7}"/>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3200" b="1">
                  <a:latin typeface="Arial" panose="020B0604020202020204" pitchFamily="34" charset="0"/>
                  <a:cs typeface="Arial" panose="020B0604020202020204" pitchFamily="34" charset="0"/>
                </a:rPr>
                <a:t>Củng cố</a:t>
              </a:r>
            </a:p>
          </p:txBody>
        </p:sp>
      </p:grpSp>
      <p:pic>
        <p:nvPicPr>
          <p:cNvPr id="8" name="Picture 14" descr="http://tmjpainandtreatment.com/wp-content/uploads/2014/09/little-man-with-red-question-mark.jpg">
            <a:hlinkClick r:id="rId2"/>
            <a:extLst>
              <a:ext uri="{FF2B5EF4-FFF2-40B4-BE49-F238E27FC236}">
                <a16:creationId xmlns:a16="http://schemas.microsoft.com/office/drawing/2014/main" id="{52B82F18-1CC9-411C-81E0-41192BC2ABD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6835" y="123223"/>
            <a:ext cx="847968" cy="1194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Group 10">
            <a:extLst>
              <a:ext uri="{FF2B5EF4-FFF2-40B4-BE49-F238E27FC236}">
                <a16:creationId xmlns:a16="http://schemas.microsoft.com/office/drawing/2014/main" id="{5E8A9D7C-DA57-4A7C-B92A-47D79DBC4004}"/>
              </a:ext>
            </a:extLst>
          </p:cNvPr>
          <p:cNvGrpSpPr/>
          <p:nvPr/>
        </p:nvGrpSpPr>
        <p:grpSpPr>
          <a:xfrm>
            <a:off x="-926456" y="1053859"/>
            <a:ext cx="13118456" cy="4648200"/>
            <a:chOff x="1418774" y="2096779"/>
            <a:chExt cx="2542146" cy="780121"/>
          </a:xfrm>
        </p:grpSpPr>
        <p:pic>
          <p:nvPicPr>
            <p:cNvPr id="12" name="Picture 11" descr="empty-blue-rectangle">
              <a:extLst>
                <a:ext uri="{FF2B5EF4-FFF2-40B4-BE49-F238E27FC236}">
                  <a16:creationId xmlns:a16="http://schemas.microsoft.com/office/drawing/2014/main" id="{FFEF3C42-ED3B-495B-BB39-DEB027149E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1729829" y="2096779"/>
              <a:ext cx="2231091" cy="780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026060">
              <a:extLst>
                <a:ext uri="{FF2B5EF4-FFF2-40B4-BE49-F238E27FC236}">
                  <a16:creationId xmlns:a16="http://schemas.microsoft.com/office/drawing/2014/main" id="{EC70BE1D-ECE9-44E5-989E-5533D62194D2}"/>
                </a:ext>
              </a:extLst>
            </p:cNvPr>
            <p:cNvSpPr>
              <a:spLocks noChangeArrowheads="1"/>
            </p:cNvSpPr>
            <p:nvPr/>
          </p:nvSpPr>
          <p:spPr bwMode="auto">
            <a:xfrm>
              <a:off x="1418774" y="2179131"/>
              <a:ext cx="2026953" cy="392118"/>
            </a:xfrm>
            <a:prstGeom prst="rect">
              <a:avLst/>
            </a:prstGeom>
            <a:noFill/>
            <a:ln w="9525" algn="ctr">
              <a:noFill/>
              <a:miter lim="800000"/>
              <a:headEnd/>
              <a:tailEnd/>
            </a:ln>
          </p:spPr>
          <p:txBody>
            <a:bodyPr wrap="square" lIns="109728" tIns="54864" rIns="109728" bIns="54864">
              <a:spAutoFit/>
            </a:bodyPr>
            <a:lstStyle/>
            <a:p>
              <a:pPr algn="ctr"/>
              <a:endParaRPr lang="en-US" sz="2600" b="1" i="1">
                <a:latin typeface="Arial" panose="020B0604020202020204" pitchFamily="34" charset="0"/>
                <a:cs typeface="Arial" panose="020B0604020202020204" pitchFamily="34" charset="0"/>
              </a:endParaRPr>
            </a:p>
          </p:txBody>
        </p:sp>
      </p:grpSp>
      <p:sp>
        <p:nvSpPr>
          <p:cNvPr id="18" name="Content Placeholder 2">
            <a:extLst>
              <a:ext uri="{FF2B5EF4-FFF2-40B4-BE49-F238E27FC236}">
                <a16:creationId xmlns:a16="http://schemas.microsoft.com/office/drawing/2014/main" id="{3165BEF7-84AE-4ABF-9D3C-77306FC3ECD3}"/>
              </a:ext>
            </a:extLst>
          </p:cNvPr>
          <p:cNvSpPr txBox="1">
            <a:spLocks/>
          </p:cNvSpPr>
          <p:nvPr/>
        </p:nvSpPr>
        <p:spPr>
          <a:xfrm>
            <a:off x="1552197" y="1278178"/>
            <a:ext cx="10030203" cy="45259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Tx/>
              <a:buNone/>
            </a:pPr>
            <a:r>
              <a:rPr lang="pt-BR" altLang="en-US" b="1">
                <a:latin typeface="Arial" panose="020B0604020202020204" pitchFamily="34" charset="0"/>
                <a:cs typeface="Arial" panose="020B0604020202020204" pitchFamily="34" charset="0"/>
              </a:rPr>
              <a:t>Câu 3</a:t>
            </a:r>
            <a:r>
              <a:rPr lang="pt-BR" altLang="en-US" sz="2700" b="1">
                <a:latin typeface="Arial" panose="020B0604020202020204" pitchFamily="34" charset="0"/>
                <a:cs typeface="Arial" panose="020B0604020202020204" pitchFamily="34" charset="0"/>
              </a:rPr>
              <a:t>.</a:t>
            </a:r>
            <a:r>
              <a:rPr lang="pt-BR" altLang="en-US" sz="2700">
                <a:latin typeface="Arial" panose="020B0604020202020204" pitchFamily="34" charset="0"/>
                <a:cs typeface="Arial" panose="020B0604020202020204" pitchFamily="34" charset="0"/>
              </a:rPr>
              <a:t> Phát biểu nào sau đây là </a:t>
            </a:r>
            <a:r>
              <a:rPr lang="pt-BR" altLang="en-US" sz="2700" b="1">
                <a:latin typeface="Arial" panose="020B0604020202020204" pitchFamily="34" charset="0"/>
                <a:cs typeface="Arial" panose="020B0604020202020204" pitchFamily="34" charset="0"/>
              </a:rPr>
              <a:t>đúng</a:t>
            </a:r>
            <a:r>
              <a:rPr lang="pt-BR" altLang="en-US" sz="2700">
                <a:latin typeface="Arial" panose="020B0604020202020204" pitchFamily="34" charset="0"/>
                <a:cs typeface="Arial" panose="020B0604020202020204" pitchFamily="34" charset="0"/>
              </a:rPr>
              <a:t>? Tiên đề về sự hấp thụ và bức xạ năng lượng của nguyên tử có nội dung là:</a:t>
            </a:r>
            <a:endParaRPr lang="en-US" altLang="en-US" sz="2700">
              <a:latin typeface="Arial" panose="020B0604020202020204" pitchFamily="34" charset="0"/>
              <a:cs typeface="Arial" panose="020B0604020202020204" pitchFamily="34" charset="0"/>
            </a:endParaRPr>
          </a:p>
          <a:p>
            <a:pPr>
              <a:buFontTx/>
              <a:buNone/>
            </a:pPr>
            <a:r>
              <a:rPr lang="pt-BR" altLang="en-US" sz="2700">
                <a:latin typeface="Arial" panose="020B0604020202020204" pitchFamily="34" charset="0"/>
                <a:cs typeface="Arial" panose="020B0604020202020204" pitchFamily="34" charset="0"/>
              </a:rPr>
              <a:t>A. Nguyên tử hấp thụ phôton thì chuyển trạng thái dừng.</a:t>
            </a:r>
          </a:p>
          <a:p>
            <a:pPr>
              <a:buFontTx/>
              <a:buNone/>
            </a:pPr>
            <a:r>
              <a:rPr lang="pt-BR" altLang="en-US" sz="2700">
                <a:latin typeface="Arial" panose="020B0604020202020204" pitchFamily="34" charset="0"/>
                <a:cs typeface="Arial" panose="020B0604020202020204" pitchFamily="34" charset="0"/>
              </a:rPr>
              <a:t>B. Nguyên tử bức xạ phôton thì chuyển trạng thái dừng.</a:t>
            </a:r>
            <a:endParaRPr lang="en-US" altLang="en-US" sz="2700">
              <a:latin typeface="Arial" panose="020B0604020202020204" pitchFamily="34" charset="0"/>
              <a:cs typeface="Arial" panose="020B0604020202020204" pitchFamily="34" charset="0"/>
            </a:endParaRPr>
          </a:p>
          <a:p>
            <a:pPr>
              <a:buFontTx/>
              <a:buNone/>
            </a:pPr>
            <a:r>
              <a:rPr lang="pt-BR" altLang="en-US" sz="2700">
                <a:latin typeface="Arial" panose="020B0604020202020204" pitchFamily="34" charset="0"/>
                <a:cs typeface="Arial" panose="020B0604020202020204" pitchFamily="34" charset="0"/>
              </a:rPr>
              <a:t>C. Mỗi khi chuyển trạng thái dừng nguyên tử bức xạ hoặc hấp thụ photon có năng lượng đúng bằng độ chênh lệch năng lượng giữa hai trạng thái đó</a:t>
            </a:r>
            <a:endParaRPr lang="en-US" altLang="en-US" sz="2700">
              <a:latin typeface="Arial" panose="020B0604020202020204" pitchFamily="34" charset="0"/>
              <a:cs typeface="Arial" panose="020B0604020202020204" pitchFamily="34" charset="0"/>
            </a:endParaRPr>
          </a:p>
          <a:p>
            <a:pPr>
              <a:buFontTx/>
              <a:buNone/>
            </a:pPr>
            <a:r>
              <a:rPr lang="pt-BR" altLang="en-US" sz="2700">
                <a:latin typeface="Arial" panose="020B0604020202020204" pitchFamily="34" charset="0"/>
                <a:cs typeface="Arial" panose="020B0604020202020204" pitchFamily="34" charset="0"/>
              </a:rPr>
              <a:t>D. Nguyên tử hấp thụ ánh sáng nào thì sẽ phát ra ánh sáng đó.</a:t>
            </a:r>
            <a:endParaRPr lang="en-US" altLang="en-US" sz="2700">
              <a:latin typeface="Arial" panose="020B0604020202020204" pitchFamily="34" charset="0"/>
              <a:cs typeface="Arial" panose="020B0604020202020204" pitchFamily="34" charset="0"/>
            </a:endParaRPr>
          </a:p>
          <a:p>
            <a:endParaRPr lang="en-US" altLang="en-US">
              <a:latin typeface="Arial" panose="020B0604020202020204" pitchFamily="34" charset="0"/>
              <a:cs typeface="Arial" panose="020B0604020202020204" pitchFamily="34" charset="0"/>
            </a:endParaRPr>
          </a:p>
        </p:txBody>
      </p:sp>
      <p:sp>
        <p:nvSpPr>
          <p:cNvPr id="19" name="Oval 18">
            <a:extLst>
              <a:ext uri="{FF2B5EF4-FFF2-40B4-BE49-F238E27FC236}">
                <a16:creationId xmlns:a16="http://schemas.microsoft.com/office/drawing/2014/main" id="{B50F2864-5EF3-4CC5-8E53-7B6E63A3A652}"/>
              </a:ext>
            </a:extLst>
          </p:cNvPr>
          <p:cNvSpPr/>
          <p:nvPr/>
        </p:nvSpPr>
        <p:spPr>
          <a:xfrm>
            <a:off x="1447800" y="3129553"/>
            <a:ext cx="533399" cy="49681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458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026060">
            <a:extLst>
              <a:ext uri="{FF2B5EF4-FFF2-40B4-BE49-F238E27FC236}">
                <a16:creationId xmlns:a16="http://schemas.microsoft.com/office/drawing/2014/main" id="{2F6FC127-09EA-463E-A653-7FD4B29351D8}"/>
              </a:ext>
            </a:extLst>
          </p:cNvPr>
          <p:cNvSpPr>
            <a:spLocks noChangeArrowheads="1"/>
          </p:cNvSpPr>
          <p:nvPr/>
        </p:nvSpPr>
        <p:spPr bwMode="auto">
          <a:xfrm>
            <a:off x="1295400" y="5383240"/>
            <a:ext cx="10032871" cy="1311128"/>
          </a:xfrm>
          <a:prstGeom prst="rect">
            <a:avLst/>
          </a:prstGeom>
          <a:noFill/>
          <a:ln w="9525" algn="ctr">
            <a:noFill/>
            <a:miter lim="800000"/>
            <a:headEnd/>
            <a:tailEnd/>
          </a:ln>
        </p:spPr>
        <p:txBody>
          <a:bodyPr wrap="square" lIns="109728" tIns="54864" rIns="109728" bIns="54864">
            <a:spAutoFit/>
          </a:bodyPr>
          <a:lstStyle/>
          <a:p>
            <a:pPr algn="ctr" defTabSz="1095375">
              <a:buClr>
                <a:schemeClr val="tx2"/>
              </a:buClr>
              <a:buSzPct val="95000"/>
            </a:pPr>
            <a:r>
              <a:rPr lang="en-US" sz="2600" i="1">
                <a:latin typeface="Arial" panose="020B0604020202020204" pitchFamily="34" charset="0"/>
                <a:ea typeface="游明朝" panose="02020400000000000000" pitchFamily="18" charset="-128"/>
                <a:cs typeface="Arial" panose="020B0604020202020204" pitchFamily="34" charset="0"/>
              </a:rPr>
              <a:t>Neil Bohr đã vận dụng thuyết lượng tử ánh sáng vào nguyên tử và đề ra mẫu nguyên tử mới gọi là mẫu nguyên tử Bohr để giải thích sự tạo thành quang phổ vạch </a:t>
            </a:r>
          </a:p>
        </p:txBody>
      </p:sp>
      <p:pic>
        <p:nvPicPr>
          <p:cNvPr id="4" name="Picture 3">
            <a:extLst>
              <a:ext uri="{FF2B5EF4-FFF2-40B4-BE49-F238E27FC236}">
                <a16:creationId xmlns:a16="http://schemas.microsoft.com/office/drawing/2014/main" id="{6D55E8E8-C9BC-4AD8-A183-B95A9282807B}"/>
              </a:ext>
            </a:extLst>
          </p:cNvPr>
          <p:cNvPicPr>
            <a:picLocks noChangeAspect="1"/>
          </p:cNvPicPr>
          <p:nvPr/>
        </p:nvPicPr>
        <p:blipFill rotWithShape="1">
          <a:blip r:embed="rId3"/>
          <a:srcRect l="-936" t="48383" r="17462" b="1"/>
          <a:stretch/>
        </p:blipFill>
        <p:spPr>
          <a:xfrm>
            <a:off x="1524000" y="1795909"/>
            <a:ext cx="9378143" cy="3266181"/>
          </a:xfrm>
          <a:prstGeom prst="rect">
            <a:avLst/>
          </a:prstGeom>
        </p:spPr>
      </p:pic>
      <p:sp>
        <p:nvSpPr>
          <p:cNvPr id="14" name="TextBox 13">
            <a:extLst>
              <a:ext uri="{FF2B5EF4-FFF2-40B4-BE49-F238E27FC236}">
                <a16:creationId xmlns:a16="http://schemas.microsoft.com/office/drawing/2014/main" id="{4BB72891-4990-47F3-A00A-F13BF9CD9711}"/>
              </a:ext>
            </a:extLst>
          </p:cNvPr>
          <p:cNvSpPr txBox="1"/>
          <p:nvPr/>
        </p:nvSpPr>
        <p:spPr>
          <a:xfrm>
            <a:off x="1370477" y="831025"/>
            <a:ext cx="10235318" cy="800219"/>
          </a:xfrm>
          <a:prstGeom prst="rect">
            <a:avLst/>
          </a:prstGeom>
          <a:noFill/>
        </p:spPr>
        <p:txBody>
          <a:bodyPr wrap="square">
            <a:spAutoFit/>
          </a:bodyPr>
          <a:lstStyle/>
          <a:p>
            <a:pPr algn="ctr">
              <a:spcBef>
                <a:spcPct val="50000"/>
              </a:spcBef>
            </a:pPr>
            <a:r>
              <a:rPr lang="en-US" altLang="en-US" sz="2300" i="1">
                <a:solidFill>
                  <a:srgbClr val="0070C0"/>
                </a:solidFill>
                <a:latin typeface="Arial" panose="020B0604020202020204" pitchFamily="34" charset="0"/>
                <a:cs typeface="Arial" panose="020B0604020202020204" pitchFamily="34" charset="0"/>
              </a:rPr>
              <a:t>Vì sao quang phổ của nguyên tử Hidro gồm các vạch riêng lẻ mà không phải là phổ liên tục? Quang phổ vạch này được giải thích như thế nào?</a:t>
            </a:r>
          </a:p>
        </p:txBody>
      </p:sp>
      <p:grpSp>
        <p:nvGrpSpPr>
          <p:cNvPr id="15" name="Group 56">
            <a:extLst>
              <a:ext uri="{FF2B5EF4-FFF2-40B4-BE49-F238E27FC236}">
                <a16:creationId xmlns:a16="http://schemas.microsoft.com/office/drawing/2014/main" id="{C8268E0F-C027-4B79-AE5D-9A0BA77E3918}"/>
              </a:ext>
            </a:extLst>
          </p:cNvPr>
          <p:cNvGrpSpPr/>
          <p:nvPr/>
        </p:nvGrpSpPr>
        <p:grpSpPr>
          <a:xfrm>
            <a:off x="4381514" y="167791"/>
            <a:ext cx="3597830" cy="581082"/>
            <a:chOff x="2193" y="0"/>
            <a:chExt cx="2245706" cy="1239104"/>
          </a:xfrm>
          <a:solidFill>
            <a:srgbClr val="002060"/>
          </a:solidFill>
          <a:scene3d>
            <a:camera prst="orthographicFront"/>
            <a:lightRig rig="threePt" dir="t">
              <a:rot lat="0" lon="0" rev="7500000"/>
            </a:lightRig>
          </a:scene3d>
        </p:grpSpPr>
        <p:sp>
          <p:nvSpPr>
            <p:cNvPr id="16" name="Rounded Rectangle 57">
              <a:extLst>
                <a:ext uri="{FF2B5EF4-FFF2-40B4-BE49-F238E27FC236}">
                  <a16:creationId xmlns:a16="http://schemas.microsoft.com/office/drawing/2014/main" id="{FFD94BE9-6B81-4BE9-8D4D-0729D3B7DE4C}"/>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17" name="Rounded Rectangle 4">
              <a:extLst>
                <a:ext uri="{FF2B5EF4-FFF2-40B4-BE49-F238E27FC236}">
                  <a16:creationId xmlns:a16="http://schemas.microsoft.com/office/drawing/2014/main" id="{19D66EFE-E4F6-4ECB-8CF7-1D15B8398BCF}"/>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3200" b="1">
                  <a:latin typeface="Arial" panose="020B0604020202020204" pitchFamily="34" charset="0"/>
                  <a:cs typeface="Arial" panose="020B0604020202020204" pitchFamily="34" charset="0"/>
                </a:rPr>
                <a:t>Đặt vấn đề</a:t>
              </a:r>
            </a:p>
          </p:txBody>
        </p:sp>
      </p:grpSp>
      <p:pic>
        <p:nvPicPr>
          <p:cNvPr id="18" name="Picture 14" descr="http://tmjpainandtreatment.com/wp-content/uploads/2014/09/little-man-with-red-question-mark.jpg">
            <a:hlinkClick r:id="rId4"/>
            <a:extLst>
              <a:ext uri="{FF2B5EF4-FFF2-40B4-BE49-F238E27FC236}">
                <a16:creationId xmlns:a16="http://schemas.microsoft.com/office/drawing/2014/main" id="{AC71B189-39D4-44B3-BA8D-4D31333C668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0469" y="589334"/>
            <a:ext cx="847968" cy="1194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6789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397981CC-B42F-4ECB-90BB-EC434DF38284}"/>
              </a:ext>
            </a:extLst>
          </p:cNvPr>
          <p:cNvGrpSpPr/>
          <p:nvPr/>
        </p:nvGrpSpPr>
        <p:grpSpPr>
          <a:xfrm>
            <a:off x="-271124" y="58878"/>
            <a:ext cx="6062323" cy="505010"/>
            <a:chOff x="38033" y="2282878"/>
            <a:chExt cx="7543268" cy="704958"/>
          </a:xfrm>
        </p:grpSpPr>
        <p:grpSp>
          <p:nvGrpSpPr>
            <p:cNvPr id="7" name="Group 70">
              <a:extLst>
                <a:ext uri="{FF2B5EF4-FFF2-40B4-BE49-F238E27FC236}">
                  <a16:creationId xmlns:a16="http://schemas.microsoft.com/office/drawing/2014/main" id="{62A280E9-FF8F-4812-9B41-B18049989109}"/>
                </a:ext>
              </a:extLst>
            </p:cNvPr>
            <p:cNvGrpSpPr>
              <a:grpSpLocks/>
            </p:cNvGrpSpPr>
            <p:nvPr/>
          </p:nvGrpSpPr>
          <p:grpSpPr bwMode="auto">
            <a:xfrm>
              <a:off x="368179" y="2294628"/>
              <a:ext cx="7213122" cy="693208"/>
              <a:chOff x="607010" y="3430752"/>
              <a:chExt cx="3714421" cy="1335216"/>
            </a:xfrm>
          </p:grpSpPr>
          <p:pic>
            <p:nvPicPr>
              <p:cNvPr id="10" name="Picture 9" descr="empty-green-rectangle">
                <a:extLst>
                  <a:ext uri="{FF2B5EF4-FFF2-40B4-BE49-F238E27FC236}">
                    <a16:creationId xmlns:a16="http://schemas.microsoft.com/office/drawing/2014/main" id="{834446A4-27A5-4D43-957D-0A97D3BE8E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7010" y="3430752"/>
                <a:ext cx="3714421" cy="1335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green-top-faded">
                <a:extLst>
                  <a:ext uri="{FF2B5EF4-FFF2-40B4-BE49-F238E27FC236}">
                    <a16:creationId xmlns:a16="http://schemas.microsoft.com/office/drawing/2014/main" id="{932B3BED-F302-4CB5-AA4B-4AE40327FB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TextBox 7">
              <a:extLst>
                <a:ext uri="{FF2B5EF4-FFF2-40B4-BE49-F238E27FC236}">
                  <a16:creationId xmlns:a16="http://schemas.microsoft.com/office/drawing/2014/main" id="{9F1DCAB2-F75F-4E9E-B8C9-8BA1E7C96473}"/>
                </a:ext>
              </a:extLst>
            </p:cNvPr>
            <p:cNvSpPr txBox="1"/>
            <p:nvPr/>
          </p:nvSpPr>
          <p:spPr bwMode="auto">
            <a:xfrm>
              <a:off x="38033" y="2294628"/>
              <a:ext cx="1501326" cy="687412"/>
            </a:xfrm>
            <a:prstGeom prst="rect">
              <a:avLst/>
            </a:prstGeom>
            <a:noFill/>
          </p:spPr>
          <p:txBody>
            <a:bodyPr wrap="square">
              <a:spAutoFit/>
            </a:bodyPr>
            <a:lstStyle/>
            <a:p>
              <a:pPr algn="ctr">
                <a:buNone/>
                <a:defRPr/>
              </a:pPr>
              <a:r>
                <a:rPr lang="en-US" sz="25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a:t>
              </a:r>
              <a:endParaRPr lang="en-US" sz="25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9" name="Rectangle 1026060">
              <a:extLst>
                <a:ext uri="{FF2B5EF4-FFF2-40B4-BE49-F238E27FC236}">
                  <a16:creationId xmlns:a16="http://schemas.microsoft.com/office/drawing/2014/main" id="{929BCE00-2C31-4ADB-BEE8-FE3CFD6DE658}"/>
                </a:ext>
              </a:extLst>
            </p:cNvPr>
            <p:cNvSpPr>
              <a:spLocks noChangeArrowheads="1"/>
            </p:cNvSpPr>
            <p:nvPr/>
          </p:nvSpPr>
          <p:spPr bwMode="auto">
            <a:xfrm>
              <a:off x="1190928" y="2282878"/>
              <a:ext cx="6200745" cy="691710"/>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algn="l" defTabSz="1095376">
                <a:buClr>
                  <a:schemeClr val="tx2"/>
                </a:buClr>
                <a:buSzPct val="95000"/>
                <a:buNone/>
                <a:defRPr/>
              </a:pPr>
              <a:r>
                <a:rPr lang="en-US" sz="2500" i="1">
                  <a:cs typeface="Arial" panose="020B0604020202020204" pitchFamily="34" charset="0"/>
                </a:rPr>
                <a:t>Mô hình hành tinh nguyên tử</a:t>
              </a:r>
              <a:endParaRPr lang="en-US" sz="2500" b="0" i="1" dirty="0">
                <a:cs typeface="Arial" panose="020B0604020202020204" pitchFamily="34" charset="0"/>
              </a:endParaRPr>
            </a:p>
          </p:txBody>
        </p:sp>
      </p:grpSp>
      <p:grpSp>
        <p:nvGrpSpPr>
          <p:cNvPr id="13" name="Group 12">
            <a:extLst>
              <a:ext uri="{FF2B5EF4-FFF2-40B4-BE49-F238E27FC236}">
                <a16:creationId xmlns:a16="http://schemas.microsoft.com/office/drawing/2014/main" id="{99DBE8AC-F484-4E2B-A195-58D68EE4F873}"/>
              </a:ext>
            </a:extLst>
          </p:cNvPr>
          <p:cNvGrpSpPr/>
          <p:nvPr/>
        </p:nvGrpSpPr>
        <p:grpSpPr>
          <a:xfrm>
            <a:off x="28964" y="1487448"/>
            <a:ext cx="12360814" cy="973096"/>
            <a:chOff x="171466" y="1133202"/>
            <a:chExt cx="12360814" cy="684770"/>
          </a:xfrm>
        </p:grpSpPr>
        <p:grpSp>
          <p:nvGrpSpPr>
            <p:cNvPr id="14" name="Group 13">
              <a:extLst>
                <a:ext uri="{FF2B5EF4-FFF2-40B4-BE49-F238E27FC236}">
                  <a16:creationId xmlns:a16="http://schemas.microsoft.com/office/drawing/2014/main" id="{13B0587C-2BF4-4B99-A6F7-671B5366830A}"/>
                </a:ext>
              </a:extLst>
            </p:cNvPr>
            <p:cNvGrpSpPr/>
            <p:nvPr/>
          </p:nvGrpSpPr>
          <p:grpSpPr>
            <a:xfrm>
              <a:off x="171466" y="1133202"/>
              <a:ext cx="12360814" cy="684770"/>
              <a:chOff x="1272412" y="2119270"/>
              <a:chExt cx="2378799" cy="780121"/>
            </a:xfrm>
          </p:grpSpPr>
          <p:pic>
            <p:nvPicPr>
              <p:cNvPr id="16" name="Picture 4" descr="empty-blue-rectangle">
                <a:extLst>
                  <a:ext uri="{FF2B5EF4-FFF2-40B4-BE49-F238E27FC236}">
                    <a16:creationId xmlns:a16="http://schemas.microsoft.com/office/drawing/2014/main" id="{FFD43080-0916-4932-A542-583194B6629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1272412" y="2119270"/>
                <a:ext cx="2378799" cy="780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026060">
                <a:extLst>
                  <a:ext uri="{FF2B5EF4-FFF2-40B4-BE49-F238E27FC236}">
                    <a16:creationId xmlns:a16="http://schemas.microsoft.com/office/drawing/2014/main" id="{66FD2270-1ACF-484F-9B88-8A36F76BD4F0}"/>
                  </a:ext>
                </a:extLst>
              </p:cNvPr>
              <p:cNvSpPr>
                <a:spLocks noChangeArrowheads="1"/>
              </p:cNvSpPr>
              <p:nvPr/>
            </p:nvSpPr>
            <p:spPr bwMode="auto">
              <a:xfrm>
                <a:off x="1418774" y="2179131"/>
                <a:ext cx="2026953" cy="579232"/>
              </a:xfrm>
              <a:prstGeom prst="rect">
                <a:avLst/>
              </a:prstGeom>
              <a:noFill/>
              <a:ln w="9525" algn="ctr">
                <a:noFill/>
                <a:miter lim="800000"/>
                <a:headEnd/>
                <a:tailEnd/>
              </a:ln>
            </p:spPr>
            <p:txBody>
              <a:bodyPr wrap="square" lIns="109728" tIns="54864" rIns="109728" bIns="54864">
                <a:spAutoFit/>
              </a:bodyPr>
              <a:lstStyle/>
              <a:p>
                <a:pPr algn="ctr"/>
                <a:endParaRPr lang="en-US" sz="2000" b="1" i="1">
                  <a:latin typeface="Arial" panose="020B0604020202020204" pitchFamily="34" charset="0"/>
                  <a:cs typeface="Arial" panose="020B0604020202020204" pitchFamily="34" charset="0"/>
                </a:endParaRPr>
              </a:p>
            </p:txBody>
          </p:sp>
        </p:grpSp>
        <p:sp>
          <p:nvSpPr>
            <p:cNvPr id="15" name="Content Placeholder 2">
              <a:extLst>
                <a:ext uri="{FF2B5EF4-FFF2-40B4-BE49-F238E27FC236}">
                  <a16:creationId xmlns:a16="http://schemas.microsoft.com/office/drawing/2014/main" id="{9805A8BE-651A-4C3B-A427-3831825BEC4C}"/>
                </a:ext>
              </a:extLst>
            </p:cNvPr>
            <p:cNvSpPr txBox="1">
              <a:spLocks/>
            </p:cNvSpPr>
            <p:nvPr/>
          </p:nvSpPr>
          <p:spPr>
            <a:xfrm>
              <a:off x="568880" y="1178059"/>
              <a:ext cx="11453732" cy="43204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500">
                  <a:latin typeface="Arial" panose="020B0604020202020204" pitchFamily="34" charset="0"/>
                  <a:cs typeface="Arial" panose="020B0604020202020204" pitchFamily="34" charset="0"/>
                </a:rPr>
                <a:t>Ở tâm nguyên tử có các hạt nhân mang điện dương, xung quanh hạt nhân có các electron chuyển động giống như các hành tinh chuyển động quanh Mặt trời </a:t>
              </a:r>
              <a:endParaRPr lang="en-US" sz="2500" dirty="0">
                <a:latin typeface="Arial" panose="020B0604020202020204" pitchFamily="34" charset="0"/>
                <a:cs typeface="Arial" panose="020B0604020202020204" pitchFamily="34" charset="0"/>
              </a:endParaRPr>
            </a:p>
          </p:txBody>
        </p:sp>
      </p:grpSp>
      <p:sp>
        <p:nvSpPr>
          <p:cNvPr id="22" name="TextBox 21">
            <a:extLst>
              <a:ext uri="{FF2B5EF4-FFF2-40B4-BE49-F238E27FC236}">
                <a16:creationId xmlns:a16="http://schemas.microsoft.com/office/drawing/2014/main" id="{3E358BFD-5905-4845-A60B-F93CB86CADA3}"/>
              </a:ext>
            </a:extLst>
          </p:cNvPr>
          <p:cNvSpPr txBox="1"/>
          <p:nvPr/>
        </p:nvSpPr>
        <p:spPr>
          <a:xfrm>
            <a:off x="864840" y="667310"/>
            <a:ext cx="9852717" cy="769441"/>
          </a:xfrm>
          <a:prstGeom prst="rect">
            <a:avLst/>
          </a:prstGeom>
          <a:noFill/>
        </p:spPr>
        <p:txBody>
          <a:bodyPr wrap="square">
            <a:spAutoFit/>
          </a:bodyPr>
          <a:lstStyle/>
          <a:p>
            <a:pPr marL="0" indent="0" algn="ctr">
              <a:buNone/>
            </a:pPr>
            <a:r>
              <a:rPr lang="en-US" sz="2200" i="1">
                <a:latin typeface="Arial" panose="020B0604020202020204" pitchFamily="34" charset="0"/>
                <a:cs typeface="Arial" panose="020B0604020202020204" pitchFamily="34" charset="0"/>
              </a:rPr>
              <a:t>Năm 1911, dựa vào thí nghiệm dùng hạt alpha bắn phá lá kim loại mỏng. Rutherford đã xây dựng mẫu nguyên tử (gọi là mẫu hành tinh): </a:t>
            </a:r>
          </a:p>
        </p:txBody>
      </p:sp>
      <p:pic>
        <p:nvPicPr>
          <p:cNvPr id="24" name="Picture 23" descr="Diagram, schematic&#10;&#10;Description automatically generated">
            <a:extLst>
              <a:ext uri="{FF2B5EF4-FFF2-40B4-BE49-F238E27FC236}">
                <a16:creationId xmlns:a16="http://schemas.microsoft.com/office/drawing/2014/main" id="{178A9C08-AA36-455E-84BD-F4DA63D28AC8}"/>
              </a:ext>
            </a:extLst>
          </p:cNvPr>
          <p:cNvPicPr>
            <a:picLocks noChangeAspect="1"/>
          </p:cNvPicPr>
          <p:nvPr/>
        </p:nvPicPr>
        <p:blipFill rotWithShape="1">
          <a:blip r:embed="rId6">
            <a:extLst>
              <a:ext uri="{28A0092B-C50C-407E-A947-70E740481C1C}">
                <a14:useLocalDpi xmlns:a14="http://schemas.microsoft.com/office/drawing/2010/main" val="0"/>
              </a:ext>
            </a:extLst>
          </a:blip>
          <a:srcRect l="7301" t="1012" r="5095" b="6010"/>
          <a:stretch/>
        </p:blipFill>
        <p:spPr>
          <a:xfrm>
            <a:off x="5475682" y="2524288"/>
            <a:ext cx="4506518" cy="3379889"/>
          </a:xfrm>
          <a:prstGeom prst="rect">
            <a:avLst/>
          </a:prstGeom>
        </p:spPr>
      </p:pic>
      <p:sp>
        <p:nvSpPr>
          <p:cNvPr id="20" name="TextBox 19">
            <a:extLst>
              <a:ext uri="{FF2B5EF4-FFF2-40B4-BE49-F238E27FC236}">
                <a16:creationId xmlns:a16="http://schemas.microsoft.com/office/drawing/2014/main" id="{9C955550-88EE-4B37-8D1B-CF2F6C02882A}"/>
              </a:ext>
            </a:extLst>
          </p:cNvPr>
          <p:cNvSpPr txBox="1"/>
          <p:nvPr/>
        </p:nvSpPr>
        <p:spPr>
          <a:xfrm>
            <a:off x="930315" y="5987220"/>
            <a:ext cx="9852717" cy="769441"/>
          </a:xfrm>
          <a:prstGeom prst="rect">
            <a:avLst/>
          </a:prstGeom>
          <a:noFill/>
        </p:spPr>
        <p:txBody>
          <a:bodyPr wrap="square">
            <a:spAutoFit/>
          </a:bodyPr>
          <a:lstStyle/>
          <a:p>
            <a:pPr marL="0" indent="0" algn="ctr">
              <a:buNone/>
            </a:pPr>
            <a:r>
              <a:rPr lang="en-US" sz="2200" i="1">
                <a:latin typeface="Arial" panose="020B0604020202020204" pitchFamily="34" charset="0"/>
                <a:cs typeface="Arial" panose="020B0604020202020204" pitchFamily="34" charset="0"/>
              </a:rPr>
              <a:t>Tuy nhiên mẫu hành tinh nguyên tử không giải thích được tính bền vững của nguyên tử và sự tạo thành quang phổ vạch của Hidro</a:t>
            </a:r>
          </a:p>
        </p:txBody>
      </p:sp>
      <p:pic>
        <p:nvPicPr>
          <p:cNvPr id="3" name="Picture 2">
            <a:extLst>
              <a:ext uri="{FF2B5EF4-FFF2-40B4-BE49-F238E27FC236}">
                <a16:creationId xmlns:a16="http://schemas.microsoft.com/office/drawing/2014/main" id="{49ECB73C-B36F-4EFD-94C2-99236D7E6138}"/>
              </a:ext>
            </a:extLst>
          </p:cNvPr>
          <p:cNvPicPr>
            <a:picLocks noChangeAspect="1"/>
          </p:cNvPicPr>
          <p:nvPr/>
        </p:nvPicPr>
        <p:blipFill>
          <a:blip r:embed="rId7"/>
          <a:stretch>
            <a:fillRect/>
          </a:stretch>
        </p:blipFill>
        <p:spPr>
          <a:xfrm>
            <a:off x="942299" y="2814449"/>
            <a:ext cx="2819400" cy="2981325"/>
          </a:xfrm>
          <a:prstGeom prst="rect">
            <a:avLst/>
          </a:prstGeom>
        </p:spPr>
      </p:pic>
    </p:spTree>
    <p:extLst>
      <p:ext uri="{BB962C8B-B14F-4D97-AF65-F5344CB8AC3E}">
        <p14:creationId xmlns:p14="http://schemas.microsoft.com/office/powerpoint/2010/main" val="760284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E1AAB471-954C-40EC-8FB0-C156B48E4BB7}"/>
              </a:ext>
            </a:extLst>
          </p:cNvPr>
          <p:cNvGrpSpPr/>
          <p:nvPr/>
        </p:nvGrpSpPr>
        <p:grpSpPr>
          <a:xfrm>
            <a:off x="-152400" y="152298"/>
            <a:ext cx="6062323" cy="505010"/>
            <a:chOff x="38033" y="2282878"/>
            <a:chExt cx="7543268" cy="704958"/>
          </a:xfrm>
        </p:grpSpPr>
        <p:grpSp>
          <p:nvGrpSpPr>
            <p:cNvPr id="5" name="Group 70">
              <a:extLst>
                <a:ext uri="{FF2B5EF4-FFF2-40B4-BE49-F238E27FC236}">
                  <a16:creationId xmlns:a16="http://schemas.microsoft.com/office/drawing/2014/main" id="{4537419A-1C8D-4B94-B2B7-3F2B324D2EDD}"/>
                </a:ext>
              </a:extLst>
            </p:cNvPr>
            <p:cNvGrpSpPr>
              <a:grpSpLocks/>
            </p:cNvGrpSpPr>
            <p:nvPr/>
          </p:nvGrpSpPr>
          <p:grpSpPr bwMode="auto">
            <a:xfrm>
              <a:off x="368179" y="2294628"/>
              <a:ext cx="7213122" cy="693208"/>
              <a:chOff x="607010" y="3430752"/>
              <a:chExt cx="3714421" cy="1335216"/>
            </a:xfrm>
          </p:grpSpPr>
          <p:pic>
            <p:nvPicPr>
              <p:cNvPr id="8" name="Picture 7" descr="empty-green-rectangle">
                <a:extLst>
                  <a:ext uri="{FF2B5EF4-FFF2-40B4-BE49-F238E27FC236}">
                    <a16:creationId xmlns:a16="http://schemas.microsoft.com/office/drawing/2014/main" id="{03D086B1-AC53-4D01-BAFF-F4FDAB762B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7010" y="3430752"/>
                <a:ext cx="3714421" cy="1335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green-top-faded">
                <a:extLst>
                  <a:ext uri="{FF2B5EF4-FFF2-40B4-BE49-F238E27FC236}">
                    <a16:creationId xmlns:a16="http://schemas.microsoft.com/office/drawing/2014/main" id="{6AB1C074-F220-4418-AB1A-1A7928FB90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TextBox 5">
              <a:extLst>
                <a:ext uri="{FF2B5EF4-FFF2-40B4-BE49-F238E27FC236}">
                  <a16:creationId xmlns:a16="http://schemas.microsoft.com/office/drawing/2014/main" id="{4CDD7DD7-27AD-40FA-AE76-084F7642BD78}"/>
                </a:ext>
              </a:extLst>
            </p:cNvPr>
            <p:cNvSpPr txBox="1"/>
            <p:nvPr/>
          </p:nvSpPr>
          <p:spPr bwMode="auto">
            <a:xfrm>
              <a:off x="38033" y="2294628"/>
              <a:ext cx="1501326" cy="687412"/>
            </a:xfrm>
            <a:prstGeom prst="rect">
              <a:avLst/>
            </a:prstGeom>
            <a:noFill/>
          </p:spPr>
          <p:txBody>
            <a:bodyPr wrap="square">
              <a:spAutoFit/>
            </a:bodyPr>
            <a:lstStyle/>
            <a:p>
              <a:pPr algn="ctr">
                <a:buNone/>
                <a:defRPr/>
              </a:pPr>
              <a:r>
                <a:rPr lang="en-US" sz="25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a:t>
              </a:r>
              <a:endParaRPr lang="en-US" sz="25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7" name="Rectangle 1026060">
              <a:extLst>
                <a:ext uri="{FF2B5EF4-FFF2-40B4-BE49-F238E27FC236}">
                  <a16:creationId xmlns:a16="http://schemas.microsoft.com/office/drawing/2014/main" id="{0EE4A2F0-4EEE-4615-A8FD-258CE62D9714}"/>
                </a:ext>
              </a:extLst>
            </p:cNvPr>
            <p:cNvSpPr>
              <a:spLocks noChangeArrowheads="1"/>
            </p:cNvSpPr>
            <p:nvPr/>
          </p:nvSpPr>
          <p:spPr bwMode="auto">
            <a:xfrm>
              <a:off x="1190928" y="2282878"/>
              <a:ext cx="6200745" cy="691710"/>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algn="l" defTabSz="1095376">
                <a:buClr>
                  <a:schemeClr val="tx2"/>
                </a:buClr>
                <a:buSzPct val="95000"/>
                <a:buNone/>
                <a:defRPr/>
              </a:pPr>
              <a:r>
                <a:rPr lang="en-US" sz="2500" i="1">
                  <a:cs typeface="Arial" panose="020B0604020202020204" pitchFamily="34" charset="0"/>
                </a:rPr>
                <a:t>Mô hình hành tinh nguyên tử</a:t>
              </a:r>
              <a:endParaRPr lang="en-US" sz="2500" b="0" i="1" dirty="0">
                <a:cs typeface="Arial" panose="020B0604020202020204" pitchFamily="34" charset="0"/>
              </a:endParaRPr>
            </a:p>
          </p:txBody>
        </p:sp>
      </p:grpSp>
      <p:grpSp>
        <p:nvGrpSpPr>
          <p:cNvPr id="11" name="Group 10">
            <a:extLst>
              <a:ext uri="{FF2B5EF4-FFF2-40B4-BE49-F238E27FC236}">
                <a16:creationId xmlns:a16="http://schemas.microsoft.com/office/drawing/2014/main" id="{25F83D7C-375E-49C2-8FF5-125F72268C7C}"/>
              </a:ext>
            </a:extLst>
          </p:cNvPr>
          <p:cNvGrpSpPr/>
          <p:nvPr/>
        </p:nvGrpSpPr>
        <p:grpSpPr>
          <a:xfrm>
            <a:off x="5349326" y="1344095"/>
            <a:ext cx="6259020" cy="3810000"/>
            <a:chOff x="1272412" y="2119270"/>
            <a:chExt cx="2378799" cy="780121"/>
          </a:xfrm>
        </p:grpSpPr>
        <p:pic>
          <p:nvPicPr>
            <p:cNvPr id="13" name="Picture 4" descr="empty-blue-rectangle">
              <a:extLst>
                <a:ext uri="{FF2B5EF4-FFF2-40B4-BE49-F238E27FC236}">
                  <a16:creationId xmlns:a16="http://schemas.microsoft.com/office/drawing/2014/main" id="{7939E3E3-CC80-41A1-9AD7-85DD1A06A65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1272412" y="2119270"/>
              <a:ext cx="2378799" cy="780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026060">
              <a:extLst>
                <a:ext uri="{FF2B5EF4-FFF2-40B4-BE49-F238E27FC236}">
                  <a16:creationId xmlns:a16="http://schemas.microsoft.com/office/drawing/2014/main" id="{CB930BF0-F13C-4B41-9FF7-C3372EBCEDE8}"/>
                </a:ext>
              </a:extLst>
            </p:cNvPr>
            <p:cNvSpPr>
              <a:spLocks noChangeArrowheads="1"/>
            </p:cNvSpPr>
            <p:nvPr/>
          </p:nvSpPr>
          <p:spPr bwMode="auto">
            <a:xfrm>
              <a:off x="1418774" y="2179131"/>
              <a:ext cx="2026953" cy="85706"/>
            </a:xfrm>
            <a:prstGeom prst="rect">
              <a:avLst/>
            </a:prstGeom>
            <a:noFill/>
            <a:ln w="9525" algn="ctr">
              <a:noFill/>
              <a:miter lim="800000"/>
              <a:headEnd/>
              <a:tailEnd/>
            </a:ln>
          </p:spPr>
          <p:txBody>
            <a:bodyPr wrap="square" lIns="109728" tIns="54864" rIns="109728" bIns="54864">
              <a:spAutoFit/>
            </a:bodyPr>
            <a:lstStyle/>
            <a:p>
              <a:pPr algn="ctr"/>
              <a:endParaRPr lang="en-US" sz="2000" b="1" i="1">
                <a:latin typeface="Arial" panose="020B0604020202020204" pitchFamily="34" charset="0"/>
                <a:cs typeface="Arial" panose="020B0604020202020204" pitchFamily="34" charset="0"/>
              </a:endParaRPr>
            </a:p>
          </p:txBody>
        </p:sp>
      </p:grpSp>
      <p:sp>
        <p:nvSpPr>
          <p:cNvPr id="16" name="Rectangle 5">
            <a:extLst>
              <a:ext uri="{FF2B5EF4-FFF2-40B4-BE49-F238E27FC236}">
                <a16:creationId xmlns:a16="http://schemas.microsoft.com/office/drawing/2014/main" id="{9E805FF4-571F-4EA4-BF00-C801F289E326}"/>
              </a:ext>
            </a:extLst>
          </p:cNvPr>
          <p:cNvSpPr>
            <a:spLocks noChangeArrowheads="1"/>
          </p:cNvSpPr>
          <p:nvPr/>
        </p:nvSpPr>
        <p:spPr bwMode="auto">
          <a:xfrm>
            <a:off x="5815339" y="1634843"/>
            <a:ext cx="5406097" cy="4001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marL="0" lvl="4" algn="ctr">
              <a:spcBef>
                <a:spcPct val="50000"/>
              </a:spcBef>
            </a:pPr>
            <a:r>
              <a:rPr lang="en-US" altLang="en-US" sz="2500">
                <a:cs typeface="Arial" panose="020B0604020202020204" pitchFamily="34" charset="0"/>
              </a:rPr>
              <a:t>Để khắc phục những khó khăn của mẫu hành tinh nguyên tử Rutherford, năm 1913, Bohr </a:t>
            </a:r>
            <a:r>
              <a:rPr lang="en-US" altLang="en-US" sz="2500" i="1">
                <a:solidFill>
                  <a:srgbClr val="FF0000"/>
                </a:solidFill>
                <a:cs typeface="Arial" panose="020B0604020202020204" pitchFamily="34" charset="0"/>
              </a:rPr>
              <a:t>vận dụng thuyết lượng tử vào việc nghiên cứu quang phổ vạch Hidro </a:t>
            </a:r>
            <a:r>
              <a:rPr lang="en-US" altLang="en-US" sz="2500">
                <a:cs typeface="Arial" panose="020B0604020202020204" pitchFamily="34" charset="0"/>
              </a:rPr>
              <a:t>để xây dựng mẫu nguyên tử Bohr bằng cách bổ sung thêm hai tiên đề vào mẫu hành tinh nguyên tử</a:t>
            </a:r>
          </a:p>
          <a:p>
            <a:pPr algn="ctr">
              <a:spcBef>
                <a:spcPct val="50000"/>
              </a:spcBef>
              <a:buFontTx/>
              <a:buChar char="•"/>
            </a:pPr>
            <a:endParaRPr lang="en-US" altLang="en-US" sz="3600">
              <a:solidFill>
                <a:srgbClr val="0000FF"/>
              </a:solidFill>
            </a:endParaRPr>
          </a:p>
        </p:txBody>
      </p:sp>
      <p:pic>
        <p:nvPicPr>
          <p:cNvPr id="18" name="Picture 17" descr="A person in a suit&#10;&#10;Description automatically generated with medium confidence">
            <a:extLst>
              <a:ext uri="{FF2B5EF4-FFF2-40B4-BE49-F238E27FC236}">
                <a16:creationId xmlns:a16="http://schemas.microsoft.com/office/drawing/2014/main" id="{7AADC552-EE40-4FF5-9607-D036A2B2A74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7775" y="1344095"/>
            <a:ext cx="3359906" cy="3365164"/>
          </a:xfrm>
          <a:prstGeom prst="rect">
            <a:avLst/>
          </a:prstGeom>
          <a:ln>
            <a:noFill/>
          </a:ln>
          <a:effectLst>
            <a:softEdge rad="112500"/>
          </a:effectLst>
        </p:spPr>
      </p:pic>
      <p:sp>
        <p:nvSpPr>
          <p:cNvPr id="19" name="TextBox 18">
            <a:extLst>
              <a:ext uri="{FF2B5EF4-FFF2-40B4-BE49-F238E27FC236}">
                <a16:creationId xmlns:a16="http://schemas.microsoft.com/office/drawing/2014/main" id="{A3629B20-65A9-43B9-9B89-FA835FADD486}"/>
              </a:ext>
            </a:extLst>
          </p:cNvPr>
          <p:cNvSpPr txBox="1"/>
          <p:nvPr/>
        </p:nvSpPr>
        <p:spPr>
          <a:xfrm>
            <a:off x="901470" y="4876029"/>
            <a:ext cx="3429000" cy="646331"/>
          </a:xfrm>
          <a:prstGeom prst="rect">
            <a:avLst/>
          </a:prstGeom>
          <a:noFill/>
        </p:spPr>
        <p:txBody>
          <a:bodyPr wrap="square" rtlCol="0">
            <a:spAutoFit/>
          </a:bodyPr>
          <a:lstStyle/>
          <a:p>
            <a:pPr algn="ctr"/>
            <a:r>
              <a:rPr lang="en-US">
                <a:latin typeface="Arial" panose="020B0604020202020204" pitchFamily="34" charset="0"/>
                <a:cs typeface="Arial" panose="020B0604020202020204" pitchFamily="34" charset="0"/>
              </a:rPr>
              <a:t>Neil Bohr (1885 – 1962)</a:t>
            </a:r>
          </a:p>
          <a:p>
            <a:pPr algn="ctr"/>
            <a:r>
              <a:rPr lang="en-US">
                <a:latin typeface="Arial" panose="020B0604020202020204" pitchFamily="34" charset="0"/>
                <a:cs typeface="Arial" panose="020B0604020202020204" pitchFamily="34" charset="0"/>
              </a:rPr>
              <a:t>Nhà vật lí người Đan Mạch</a:t>
            </a:r>
          </a:p>
        </p:txBody>
      </p:sp>
    </p:spTree>
    <p:extLst>
      <p:ext uri="{BB962C8B-B14F-4D97-AF65-F5344CB8AC3E}">
        <p14:creationId xmlns:p14="http://schemas.microsoft.com/office/powerpoint/2010/main" val="42443766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5" name="Rectangle 5">
            <a:extLst>
              <a:ext uri="{FF2B5EF4-FFF2-40B4-BE49-F238E27FC236}">
                <a16:creationId xmlns:a16="http://schemas.microsoft.com/office/drawing/2014/main" id="{C7813BDA-CDF9-402E-B4FD-9FB5074FA95A}"/>
              </a:ext>
            </a:extLst>
          </p:cNvPr>
          <p:cNvSpPr>
            <a:spLocks noChangeArrowheads="1"/>
          </p:cNvSpPr>
          <p:nvPr/>
        </p:nvSpPr>
        <p:spPr bwMode="auto">
          <a:xfrm>
            <a:off x="123713" y="749452"/>
            <a:ext cx="5399235"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nl-NL" altLang="en-US" sz="2600" b="1" i="1">
                <a:solidFill>
                  <a:srgbClr val="0070C0"/>
                </a:solidFill>
                <a:latin typeface="Arial" panose="020B0604020202020204" pitchFamily="34" charset="0"/>
                <a:cs typeface="Arial" panose="020B0604020202020204" pitchFamily="34" charset="0"/>
              </a:rPr>
              <a:t>1. Tiên đề về các trạng thái dừng</a:t>
            </a:r>
          </a:p>
        </p:txBody>
      </p:sp>
      <p:grpSp>
        <p:nvGrpSpPr>
          <p:cNvPr id="8" name="Group 7">
            <a:extLst>
              <a:ext uri="{FF2B5EF4-FFF2-40B4-BE49-F238E27FC236}">
                <a16:creationId xmlns:a16="http://schemas.microsoft.com/office/drawing/2014/main" id="{E33F5C67-8AB0-475C-9BE2-C004C117A318}"/>
              </a:ext>
            </a:extLst>
          </p:cNvPr>
          <p:cNvGrpSpPr/>
          <p:nvPr/>
        </p:nvGrpSpPr>
        <p:grpSpPr>
          <a:xfrm>
            <a:off x="-228600" y="140701"/>
            <a:ext cx="9338923" cy="512063"/>
            <a:chOff x="38033" y="2267237"/>
            <a:chExt cx="11620300" cy="714803"/>
          </a:xfrm>
        </p:grpSpPr>
        <p:grpSp>
          <p:nvGrpSpPr>
            <p:cNvPr id="9" name="Group 70">
              <a:extLst>
                <a:ext uri="{FF2B5EF4-FFF2-40B4-BE49-F238E27FC236}">
                  <a16:creationId xmlns:a16="http://schemas.microsoft.com/office/drawing/2014/main" id="{149C4EF9-CFDE-4B15-865A-CE3898D9ACBD}"/>
                </a:ext>
              </a:extLst>
            </p:cNvPr>
            <p:cNvGrpSpPr>
              <a:grpSpLocks/>
            </p:cNvGrpSpPr>
            <p:nvPr/>
          </p:nvGrpSpPr>
          <p:grpSpPr bwMode="auto">
            <a:xfrm>
              <a:off x="185760" y="2267237"/>
              <a:ext cx="11146229" cy="697989"/>
              <a:chOff x="513073" y="3377992"/>
              <a:chExt cx="5739787" cy="1344425"/>
            </a:xfrm>
          </p:grpSpPr>
          <p:pic>
            <p:nvPicPr>
              <p:cNvPr id="12" name="Picture 11" descr="empty-green-rectangle">
                <a:extLst>
                  <a:ext uri="{FF2B5EF4-FFF2-40B4-BE49-F238E27FC236}">
                    <a16:creationId xmlns:a16="http://schemas.microsoft.com/office/drawing/2014/main" id="{69ABF00B-5586-4A75-9548-DFF3FB6824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073" y="3377992"/>
                <a:ext cx="5739787" cy="1335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green-top-faded">
                <a:extLst>
                  <a:ext uri="{FF2B5EF4-FFF2-40B4-BE49-F238E27FC236}">
                    <a16:creationId xmlns:a16="http://schemas.microsoft.com/office/drawing/2014/main" id="{993306B2-372A-4235-A3F3-389E628949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TextBox 9">
              <a:extLst>
                <a:ext uri="{FF2B5EF4-FFF2-40B4-BE49-F238E27FC236}">
                  <a16:creationId xmlns:a16="http://schemas.microsoft.com/office/drawing/2014/main" id="{41AC213F-E3C7-46E2-850C-5012465111E5}"/>
                </a:ext>
              </a:extLst>
            </p:cNvPr>
            <p:cNvSpPr txBox="1"/>
            <p:nvPr/>
          </p:nvSpPr>
          <p:spPr bwMode="auto">
            <a:xfrm>
              <a:off x="38033" y="2294628"/>
              <a:ext cx="1501326" cy="687412"/>
            </a:xfrm>
            <a:prstGeom prst="rect">
              <a:avLst/>
            </a:prstGeom>
            <a:noFill/>
          </p:spPr>
          <p:txBody>
            <a:bodyPr wrap="square">
              <a:spAutoFit/>
            </a:bodyPr>
            <a:lstStyle/>
            <a:p>
              <a:pPr algn="ctr">
                <a:buNone/>
                <a:defRPr/>
              </a:pPr>
              <a:r>
                <a:rPr lang="en-US" sz="25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II</a:t>
              </a:r>
              <a:endParaRPr lang="en-US" sz="25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11" name="Rectangle 1026060">
              <a:extLst>
                <a:ext uri="{FF2B5EF4-FFF2-40B4-BE49-F238E27FC236}">
                  <a16:creationId xmlns:a16="http://schemas.microsoft.com/office/drawing/2014/main" id="{B93A4BAF-FA97-4CFF-B087-A901EA97D779}"/>
                </a:ext>
              </a:extLst>
            </p:cNvPr>
            <p:cNvSpPr>
              <a:spLocks noChangeArrowheads="1"/>
            </p:cNvSpPr>
            <p:nvPr/>
          </p:nvSpPr>
          <p:spPr bwMode="auto">
            <a:xfrm>
              <a:off x="1190928" y="2282878"/>
              <a:ext cx="10467405" cy="691710"/>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algn="l" defTabSz="1095376">
                <a:buClr>
                  <a:schemeClr val="tx2"/>
                </a:buClr>
                <a:buSzPct val="95000"/>
                <a:buNone/>
                <a:defRPr/>
              </a:pPr>
              <a:r>
                <a:rPr lang="en-US" sz="2500" i="1">
                  <a:cs typeface="Arial" panose="020B0604020202020204" pitchFamily="34" charset="0"/>
                </a:rPr>
                <a:t>Các tiên đề của Bohr về cấu tạo nguyên tử</a:t>
              </a:r>
              <a:endParaRPr lang="en-US" sz="2500" b="0" i="1" dirty="0">
                <a:cs typeface="Arial" panose="020B0604020202020204" pitchFamily="34" charset="0"/>
              </a:endParaRPr>
            </a:p>
          </p:txBody>
        </p:sp>
      </p:grpSp>
      <p:grpSp>
        <p:nvGrpSpPr>
          <p:cNvPr id="14" name="Group 13">
            <a:extLst>
              <a:ext uri="{FF2B5EF4-FFF2-40B4-BE49-F238E27FC236}">
                <a16:creationId xmlns:a16="http://schemas.microsoft.com/office/drawing/2014/main" id="{5DBB6429-468E-4DF5-9110-684DDF28CA2F}"/>
              </a:ext>
            </a:extLst>
          </p:cNvPr>
          <p:cNvGrpSpPr/>
          <p:nvPr/>
        </p:nvGrpSpPr>
        <p:grpSpPr>
          <a:xfrm>
            <a:off x="1" y="1241895"/>
            <a:ext cx="7467600" cy="3711105"/>
            <a:chOff x="1272412" y="2119270"/>
            <a:chExt cx="2378799" cy="780121"/>
          </a:xfrm>
        </p:grpSpPr>
        <p:pic>
          <p:nvPicPr>
            <p:cNvPr id="15" name="Picture 4" descr="empty-blue-rectangle">
              <a:extLst>
                <a:ext uri="{FF2B5EF4-FFF2-40B4-BE49-F238E27FC236}">
                  <a16:creationId xmlns:a16="http://schemas.microsoft.com/office/drawing/2014/main" id="{A13AD61A-AB2A-46CB-8AF9-B0C8F5B8143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1272412" y="2119270"/>
              <a:ext cx="2378799" cy="780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1026060">
              <a:extLst>
                <a:ext uri="{FF2B5EF4-FFF2-40B4-BE49-F238E27FC236}">
                  <a16:creationId xmlns:a16="http://schemas.microsoft.com/office/drawing/2014/main" id="{F55072DF-8F3B-4C8D-8FE4-F5D51D85B470}"/>
                </a:ext>
              </a:extLst>
            </p:cNvPr>
            <p:cNvSpPr>
              <a:spLocks noChangeArrowheads="1"/>
            </p:cNvSpPr>
            <p:nvPr/>
          </p:nvSpPr>
          <p:spPr bwMode="auto">
            <a:xfrm>
              <a:off x="1418774" y="2179131"/>
              <a:ext cx="2026953" cy="579232"/>
            </a:xfrm>
            <a:prstGeom prst="rect">
              <a:avLst/>
            </a:prstGeom>
            <a:noFill/>
            <a:ln w="9525" algn="ctr">
              <a:noFill/>
              <a:miter lim="800000"/>
              <a:headEnd/>
              <a:tailEnd/>
            </a:ln>
          </p:spPr>
          <p:txBody>
            <a:bodyPr wrap="square" lIns="109728" tIns="54864" rIns="109728" bIns="54864">
              <a:spAutoFit/>
            </a:bodyPr>
            <a:lstStyle/>
            <a:p>
              <a:pPr algn="ctr"/>
              <a:endParaRPr lang="en-US" sz="2000" b="1" i="1">
                <a:latin typeface="Arial" panose="020B0604020202020204" pitchFamily="34" charset="0"/>
                <a:cs typeface="Arial" panose="020B0604020202020204" pitchFamily="34" charset="0"/>
              </a:endParaRPr>
            </a:p>
          </p:txBody>
        </p:sp>
      </p:grpSp>
      <p:sp>
        <p:nvSpPr>
          <p:cNvPr id="17" name="Rectangle 6">
            <a:extLst>
              <a:ext uri="{FF2B5EF4-FFF2-40B4-BE49-F238E27FC236}">
                <a16:creationId xmlns:a16="http://schemas.microsoft.com/office/drawing/2014/main" id="{CFD15F35-1EBC-405A-8775-36CB343A336D}"/>
              </a:ext>
            </a:extLst>
          </p:cNvPr>
          <p:cNvSpPr>
            <a:spLocks noChangeArrowheads="1"/>
          </p:cNvSpPr>
          <p:nvPr/>
        </p:nvSpPr>
        <p:spPr bwMode="auto">
          <a:xfrm>
            <a:off x="457200" y="1361901"/>
            <a:ext cx="6629400" cy="1692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just"/>
            <a:r>
              <a:rPr lang="nl-NL" altLang="en-US" sz="2600">
                <a:latin typeface="Arial" panose="020B0604020202020204" pitchFamily="34" charset="0"/>
                <a:cs typeface="Arial" panose="020B0604020202020204" pitchFamily="34" charset="0"/>
              </a:rPr>
              <a:t>- Nguyên tử chỉ tồn tại trong 1 số trạng thái có năng lượng xác định, gọi là các trạng thái dừng. Khi ở trong các trạng thái dừng thì nguyên tử không bức xạ.</a:t>
            </a:r>
          </a:p>
        </p:txBody>
      </p:sp>
      <p:sp>
        <p:nvSpPr>
          <p:cNvPr id="18" name="Rectangle 7">
            <a:extLst>
              <a:ext uri="{FF2B5EF4-FFF2-40B4-BE49-F238E27FC236}">
                <a16:creationId xmlns:a16="http://schemas.microsoft.com/office/drawing/2014/main" id="{5C5290F1-CB72-42A2-9DD0-A0A7A0A4A955}"/>
              </a:ext>
            </a:extLst>
          </p:cNvPr>
          <p:cNvSpPr>
            <a:spLocks noChangeArrowheads="1"/>
          </p:cNvSpPr>
          <p:nvPr/>
        </p:nvSpPr>
        <p:spPr bwMode="auto">
          <a:xfrm>
            <a:off x="530969" y="3069227"/>
            <a:ext cx="6477000" cy="1692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just"/>
            <a:r>
              <a:rPr lang="nl-NL" altLang="en-US" sz="2600">
                <a:latin typeface="Arial" panose="020B0604020202020204" pitchFamily="34" charset="0"/>
                <a:cs typeface="Arial" panose="020B0604020202020204" pitchFamily="34" charset="0"/>
              </a:rPr>
              <a:t>- Trong các trạng thái dừng của nguyên tử, êlectron chỉ chuyển động trên những quỹ đạo có bán kính hoàn toàn xác định gọi là quỹ đạo dừng.</a:t>
            </a:r>
          </a:p>
        </p:txBody>
      </p:sp>
      <p:sp>
        <p:nvSpPr>
          <p:cNvPr id="22" name="TextBox 21">
            <a:extLst>
              <a:ext uri="{FF2B5EF4-FFF2-40B4-BE49-F238E27FC236}">
                <a16:creationId xmlns:a16="http://schemas.microsoft.com/office/drawing/2014/main" id="{95B3DB4E-0164-4ECB-9D28-D2D905174297}"/>
              </a:ext>
            </a:extLst>
          </p:cNvPr>
          <p:cNvSpPr txBox="1"/>
          <p:nvPr/>
        </p:nvSpPr>
        <p:spPr>
          <a:xfrm>
            <a:off x="8811634" y="3276600"/>
            <a:ext cx="298689" cy="553998"/>
          </a:xfrm>
          <a:prstGeom prst="rect">
            <a:avLst/>
          </a:prstGeom>
          <a:noFill/>
        </p:spPr>
        <p:txBody>
          <a:bodyPr wrap="square" rtlCol="0">
            <a:spAutoFit/>
          </a:bodyPr>
          <a:lstStyle/>
          <a:p>
            <a:r>
              <a:rPr lang="en-US" sz="3000">
                <a:solidFill>
                  <a:schemeClr val="bg1"/>
                </a:solidFill>
              </a:rPr>
              <a:t>-</a:t>
            </a:r>
          </a:p>
        </p:txBody>
      </p:sp>
      <p:sp>
        <p:nvSpPr>
          <p:cNvPr id="23" name="TextBox 22">
            <a:extLst>
              <a:ext uri="{FF2B5EF4-FFF2-40B4-BE49-F238E27FC236}">
                <a16:creationId xmlns:a16="http://schemas.microsoft.com/office/drawing/2014/main" id="{92E20691-2777-41B4-AF63-2193AC9EFDAC}"/>
              </a:ext>
            </a:extLst>
          </p:cNvPr>
          <p:cNvSpPr txBox="1"/>
          <p:nvPr/>
        </p:nvSpPr>
        <p:spPr>
          <a:xfrm>
            <a:off x="9982197" y="4195893"/>
            <a:ext cx="298689" cy="553998"/>
          </a:xfrm>
          <a:prstGeom prst="rect">
            <a:avLst/>
          </a:prstGeom>
          <a:noFill/>
        </p:spPr>
        <p:txBody>
          <a:bodyPr wrap="square" rtlCol="0">
            <a:spAutoFit/>
          </a:bodyPr>
          <a:lstStyle/>
          <a:p>
            <a:r>
              <a:rPr lang="en-US" sz="3000">
                <a:solidFill>
                  <a:schemeClr val="bg1"/>
                </a:solidFill>
              </a:rPr>
              <a:t>-</a:t>
            </a:r>
          </a:p>
        </p:txBody>
      </p:sp>
      <p:sp>
        <p:nvSpPr>
          <p:cNvPr id="24" name="TextBox 23">
            <a:extLst>
              <a:ext uri="{FF2B5EF4-FFF2-40B4-BE49-F238E27FC236}">
                <a16:creationId xmlns:a16="http://schemas.microsoft.com/office/drawing/2014/main" id="{5818F300-6F49-45F0-ADED-FC5B529DD501}"/>
              </a:ext>
            </a:extLst>
          </p:cNvPr>
          <p:cNvSpPr txBox="1"/>
          <p:nvPr/>
        </p:nvSpPr>
        <p:spPr>
          <a:xfrm>
            <a:off x="10541562" y="3505200"/>
            <a:ext cx="298689" cy="553998"/>
          </a:xfrm>
          <a:prstGeom prst="rect">
            <a:avLst/>
          </a:prstGeom>
          <a:noFill/>
        </p:spPr>
        <p:txBody>
          <a:bodyPr wrap="square" rtlCol="0">
            <a:spAutoFit/>
          </a:bodyPr>
          <a:lstStyle/>
          <a:p>
            <a:r>
              <a:rPr lang="en-US" sz="3000">
                <a:solidFill>
                  <a:schemeClr val="bg1"/>
                </a:solidFill>
              </a:rPr>
              <a:t>-</a:t>
            </a:r>
          </a:p>
        </p:txBody>
      </p:sp>
      <p:sp>
        <p:nvSpPr>
          <p:cNvPr id="25" name="Rectangle 7">
            <a:extLst>
              <a:ext uri="{FF2B5EF4-FFF2-40B4-BE49-F238E27FC236}">
                <a16:creationId xmlns:a16="http://schemas.microsoft.com/office/drawing/2014/main" id="{4938C00D-9DB4-41CD-8414-77A6AEAF22B6}"/>
              </a:ext>
            </a:extLst>
          </p:cNvPr>
          <p:cNvSpPr>
            <a:spLocks noChangeArrowheads="1"/>
          </p:cNvSpPr>
          <p:nvPr/>
        </p:nvSpPr>
        <p:spPr bwMode="auto">
          <a:xfrm>
            <a:off x="533400" y="5054548"/>
            <a:ext cx="1112520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just"/>
            <a:r>
              <a:rPr lang="nl-NL" altLang="en-US" sz="2200">
                <a:latin typeface="Arial" panose="020B0604020202020204" pitchFamily="34" charset="0"/>
                <a:cs typeface="Arial" panose="020B0604020202020204" pitchFamily="34" charset="0"/>
              </a:rPr>
              <a:t>Đối với Hidro, bán kính quỹ đạo dừng tăng tỉ lệ bình phương của các số nguyên liên tiếp</a:t>
            </a:r>
          </a:p>
        </p:txBody>
      </p:sp>
      <p:pic>
        <p:nvPicPr>
          <p:cNvPr id="21" name="Picture 20">
            <a:extLst>
              <a:ext uri="{FF2B5EF4-FFF2-40B4-BE49-F238E27FC236}">
                <a16:creationId xmlns:a16="http://schemas.microsoft.com/office/drawing/2014/main" id="{AB7E2C7C-1C00-436C-9071-4E0641C64BAB}"/>
              </a:ext>
            </a:extLst>
          </p:cNvPr>
          <p:cNvPicPr>
            <a:picLocks noChangeAspect="1"/>
          </p:cNvPicPr>
          <p:nvPr/>
        </p:nvPicPr>
        <p:blipFill>
          <a:blip r:embed="rId5"/>
          <a:stretch>
            <a:fillRect/>
          </a:stretch>
        </p:blipFill>
        <p:spPr>
          <a:xfrm>
            <a:off x="4495800" y="5640390"/>
            <a:ext cx="5376516" cy="864273"/>
          </a:xfrm>
          <a:prstGeom prst="rect">
            <a:avLst/>
          </a:prstGeom>
        </p:spPr>
      </p:pic>
      <p:pic>
        <p:nvPicPr>
          <p:cNvPr id="27" name="Picture 26">
            <a:extLst>
              <a:ext uri="{FF2B5EF4-FFF2-40B4-BE49-F238E27FC236}">
                <a16:creationId xmlns:a16="http://schemas.microsoft.com/office/drawing/2014/main" id="{D56FB5AE-E2A8-4E63-8E99-E50D785AC002}"/>
              </a:ext>
            </a:extLst>
          </p:cNvPr>
          <p:cNvPicPr>
            <a:picLocks noChangeAspect="1"/>
          </p:cNvPicPr>
          <p:nvPr/>
        </p:nvPicPr>
        <p:blipFill>
          <a:blip r:embed="rId6"/>
          <a:stretch>
            <a:fillRect/>
          </a:stretch>
        </p:blipFill>
        <p:spPr>
          <a:xfrm>
            <a:off x="1524001" y="5644671"/>
            <a:ext cx="2192634" cy="864274"/>
          </a:xfrm>
          <a:prstGeom prst="rect">
            <a:avLst/>
          </a:prstGeom>
        </p:spPr>
      </p:pic>
      <p:sp>
        <p:nvSpPr>
          <p:cNvPr id="30" name="TextBox 29">
            <a:extLst>
              <a:ext uri="{FF2B5EF4-FFF2-40B4-BE49-F238E27FC236}">
                <a16:creationId xmlns:a16="http://schemas.microsoft.com/office/drawing/2014/main" id="{0F318830-C152-4C0E-A281-DDDDD1AEE185}"/>
              </a:ext>
            </a:extLst>
          </p:cNvPr>
          <p:cNvSpPr txBox="1"/>
          <p:nvPr/>
        </p:nvSpPr>
        <p:spPr>
          <a:xfrm>
            <a:off x="4495800" y="6427113"/>
            <a:ext cx="4004923" cy="430887"/>
          </a:xfrm>
          <a:prstGeom prst="rect">
            <a:avLst/>
          </a:prstGeom>
          <a:noFill/>
        </p:spPr>
        <p:txBody>
          <a:bodyPr wrap="square" rtlCol="0">
            <a:spAutoFit/>
          </a:bodyPr>
          <a:lstStyle/>
          <a:p>
            <a:r>
              <a:rPr lang="en-US" sz="2200">
                <a:latin typeface="Times New Roman" panose="02020603050405020304" pitchFamily="18" charset="0"/>
                <a:cs typeface="Times New Roman" panose="02020603050405020304" pitchFamily="18" charset="0"/>
              </a:rPr>
              <a:t>r</a:t>
            </a:r>
            <a:r>
              <a:rPr lang="en-US" sz="2200" baseline="-25000">
                <a:latin typeface="Times New Roman" panose="02020603050405020304" pitchFamily="18" charset="0"/>
                <a:cs typeface="Times New Roman" panose="02020603050405020304" pitchFamily="18" charset="0"/>
              </a:rPr>
              <a:t>0</a:t>
            </a:r>
            <a:r>
              <a:rPr lang="en-US" sz="2200">
                <a:latin typeface="Times New Roman" panose="02020603050405020304" pitchFamily="18" charset="0"/>
                <a:cs typeface="Times New Roman" panose="02020603050405020304" pitchFamily="18" charset="0"/>
              </a:rPr>
              <a:t> = 5,3. 10</a:t>
            </a:r>
            <a:r>
              <a:rPr lang="en-US" sz="2200" baseline="30000">
                <a:latin typeface="Times New Roman" panose="02020603050405020304" pitchFamily="18" charset="0"/>
                <a:cs typeface="Times New Roman" panose="02020603050405020304" pitchFamily="18" charset="0"/>
              </a:rPr>
              <a:t>-11</a:t>
            </a:r>
            <a:r>
              <a:rPr lang="en-US" sz="2200">
                <a:latin typeface="Times New Roman" panose="02020603050405020304" pitchFamily="18" charset="0"/>
                <a:cs typeface="Times New Roman" panose="02020603050405020304" pitchFamily="18" charset="0"/>
              </a:rPr>
              <a:t>m: bán kính Bo, </a:t>
            </a:r>
          </a:p>
        </p:txBody>
      </p:sp>
      <p:pic>
        <p:nvPicPr>
          <p:cNvPr id="35" name="Picture 34" descr="Schematic&#10;&#10;Description automatically generated">
            <a:extLst>
              <a:ext uri="{FF2B5EF4-FFF2-40B4-BE49-F238E27FC236}">
                <a16:creationId xmlns:a16="http://schemas.microsoft.com/office/drawing/2014/main" id="{1300CB8F-3688-4C0C-8B3C-E335DE3C3FC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305800" y="1492781"/>
            <a:ext cx="3200400" cy="3200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25" grpId="0"/>
      <p:bldP spid="3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C5999969-BACB-4449-8B77-9FE2353B226B}"/>
              </a:ext>
            </a:extLst>
          </p:cNvPr>
          <p:cNvSpPr>
            <a:spLocks noChangeArrowheads="1"/>
          </p:cNvSpPr>
          <p:nvPr/>
        </p:nvSpPr>
        <p:spPr bwMode="auto">
          <a:xfrm>
            <a:off x="123713" y="749452"/>
            <a:ext cx="5399235"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nl-NL" altLang="en-US" sz="2600" b="1" i="1">
                <a:solidFill>
                  <a:srgbClr val="0070C0"/>
                </a:solidFill>
                <a:latin typeface="Arial" panose="020B0604020202020204" pitchFamily="34" charset="0"/>
                <a:cs typeface="Arial" panose="020B0604020202020204" pitchFamily="34" charset="0"/>
              </a:rPr>
              <a:t>1. Tiên đề về các trạng thái dừng</a:t>
            </a:r>
          </a:p>
        </p:txBody>
      </p:sp>
      <p:grpSp>
        <p:nvGrpSpPr>
          <p:cNvPr id="3" name="Group 2">
            <a:extLst>
              <a:ext uri="{FF2B5EF4-FFF2-40B4-BE49-F238E27FC236}">
                <a16:creationId xmlns:a16="http://schemas.microsoft.com/office/drawing/2014/main" id="{D133F8C5-5789-4F50-9816-16A3584CCEB1}"/>
              </a:ext>
            </a:extLst>
          </p:cNvPr>
          <p:cNvGrpSpPr/>
          <p:nvPr/>
        </p:nvGrpSpPr>
        <p:grpSpPr>
          <a:xfrm>
            <a:off x="-228600" y="140701"/>
            <a:ext cx="9338923" cy="512063"/>
            <a:chOff x="38033" y="2267237"/>
            <a:chExt cx="11620300" cy="714803"/>
          </a:xfrm>
        </p:grpSpPr>
        <p:grpSp>
          <p:nvGrpSpPr>
            <p:cNvPr id="4" name="Group 70">
              <a:extLst>
                <a:ext uri="{FF2B5EF4-FFF2-40B4-BE49-F238E27FC236}">
                  <a16:creationId xmlns:a16="http://schemas.microsoft.com/office/drawing/2014/main" id="{6D7B9543-FF12-41D5-A8C4-DB85FA97FB5A}"/>
                </a:ext>
              </a:extLst>
            </p:cNvPr>
            <p:cNvGrpSpPr>
              <a:grpSpLocks/>
            </p:cNvGrpSpPr>
            <p:nvPr/>
          </p:nvGrpSpPr>
          <p:grpSpPr bwMode="auto">
            <a:xfrm>
              <a:off x="185760" y="2267237"/>
              <a:ext cx="11146229" cy="697989"/>
              <a:chOff x="513073" y="3377992"/>
              <a:chExt cx="5739787" cy="1344425"/>
            </a:xfrm>
          </p:grpSpPr>
          <p:pic>
            <p:nvPicPr>
              <p:cNvPr id="7" name="Picture 6" descr="empty-green-rectangle">
                <a:extLst>
                  <a:ext uri="{FF2B5EF4-FFF2-40B4-BE49-F238E27FC236}">
                    <a16:creationId xmlns:a16="http://schemas.microsoft.com/office/drawing/2014/main" id="{32D47325-E0B9-4028-96B4-EB14B69A1C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073" y="3377992"/>
                <a:ext cx="5739787" cy="1335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green-top-faded">
                <a:extLst>
                  <a:ext uri="{FF2B5EF4-FFF2-40B4-BE49-F238E27FC236}">
                    <a16:creationId xmlns:a16="http://schemas.microsoft.com/office/drawing/2014/main" id="{35F3CF08-F7D9-4091-AFCB-969C46FB41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 name="TextBox 4">
              <a:extLst>
                <a:ext uri="{FF2B5EF4-FFF2-40B4-BE49-F238E27FC236}">
                  <a16:creationId xmlns:a16="http://schemas.microsoft.com/office/drawing/2014/main" id="{539CD9DE-0132-4877-9565-02A71E239E92}"/>
                </a:ext>
              </a:extLst>
            </p:cNvPr>
            <p:cNvSpPr txBox="1"/>
            <p:nvPr/>
          </p:nvSpPr>
          <p:spPr bwMode="auto">
            <a:xfrm>
              <a:off x="38033" y="2294628"/>
              <a:ext cx="1501326" cy="687412"/>
            </a:xfrm>
            <a:prstGeom prst="rect">
              <a:avLst/>
            </a:prstGeom>
            <a:noFill/>
          </p:spPr>
          <p:txBody>
            <a:bodyPr wrap="square">
              <a:spAutoFit/>
            </a:bodyPr>
            <a:lstStyle/>
            <a:p>
              <a:pPr algn="ctr">
                <a:buNone/>
                <a:defRPr/>
              </a:pPr>
              <a:r>
                <a:rPr lang="en-US" sz="25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II</a:t>
              </a:r>
              <a:endParaRPr lang="en-US" sz="25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6" name="Rectangle 1026060">
              <a:extLst>
                <a:ext uri="{FF2B5EF4-FFF2-40B4-BE49-F238E27FC236}">
                  <a16:creationId xmlns:a16="http://schemas.microsoft.com/office/drawing/2014/main" id="{FBD97E53-9774-4A7B-A8F2-D34171B12E53}"/>
                </a:ext>
              </a:extLst>
            </p:cNvPr>
            <p:cNvSpPr>
              <a:spLocks noChangeArrowheads="1"/>
            </p:cNvSpPr>
            <p:nvPr/>
          </p:nvSpPr>
          <p:spPr bwMode="auto">
            <a:xfrm>
              <a:off x="1190928" y="2282878"/>
              <a:ext cx="10467405" cy="691710"/>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algn="l" defTabSz="1095376">
                <a:buClr>
                  <a:schemeClr val="tx2"/>
                </a:buClr>
                <a:buSzPct val="95000"/>
                <a:buNone/>
                <a:defRPr/>
              </a:pPr>
              <a:r>
                <a:rPr lang="en-US" sz="2500" i="1">
                  <a:cs typeface="Arial" panose="020B0604020202020204" pitchFamily="34" charset="0"/>
                </a:rPr>
                <a:t>Các tiên đề của Bohr về cấu tạo nguyên tử</a:t>
              </a:r>
              <a:endParaRPr lang="en-US" sz="2500" b="0" i="1" dirty="0">
                <a:cs typeface="Arial" panose="020B0604020202020204" pitchFamily="34" charset="0"/>
              </a:endParaRPr>
            </a:p>
          </p:txBody>
        </p:sp>
      </p:grpSp>
      <p:grpSp>
        <p:nvGrpSpPr>
          <p:cNvPr id="9" name="Group 8">
            <a:extLst>
              <a:ext uri="{FF2B5EF4-FFF2-40B4-BE49-F238E27FC236}">
                <a16:creationId xmlns:a16="http://schemas.microsoft.com/office/drawing/2014/main" id="{E32DCDA7-3C4F-4624-B8CE-E620DD2A4B12}"/>
              </a:ext>
            </a:extLst>
          </p:cNvPr>
          <p:cNvGrpSpPr/>
          <p:nvPr/>
        </p:nvGrpSpPr>
        <p:grpSpPr>
          <a:xfrm>
            <a:off x="123713" y="4822571"/>
            <a:ext cx="5674790" cy="1965640"/>
            <a:chOff x="1272412" y="2119270"/>
            <a:chExt cx="2378799" cy="780121"/>
          </a:xfrm>
        </p:grpSpPr>
        <p:pic>
          <p:nvPicPr>
            <p:cNvPr id="10" name="Picture 4" descr="empty-blue-rectangle">
              <a:extLst>
                <a:ext uri="{FF2B5EF4-FFF2-40B4-BE49-F238E27FC236}">
                  <a16:creationId xmlns:a16="http://schemas.microsoft.com/office/drawing/2014/main" id="{3ECDA936-683D-4212-87EE-303DDA1F01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1272412" y="2119270"/>
              <a:ext cx="2378799" cy="780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26060">
              <a:extLst>
                <a:ext uri="{FF2B5EF4-FFF2-40B4-BE49-F238E27FC236}">
                  <a16:creationId xmlns:a16="http://schemas.microsoft.com/office/drawing/2014/main" id="{B63CC53D-0EE4-4C51-85B9-8ED83DFFD042}"/>
                </a:ext>
              </a:extLst>
            </p:cNvPr>
            <p:cNvSpPr>
              <a:spLocks noChangeArrowheads="1"/>
            </p:cNvSpPr>
            <p:nvPr/>
          </p:nvSpPr>
          <p:spPr bwMode="auto">
            <a:xfrm>
              <a:off x="1418774" y="2179131"/>
              <a:ext cx="2026953" cy="579232"/>
            </a:xfrm>
            <a:prstGeom prst="rect">
              <a:avLst/>
            </a:prstGeom>
            <a:noFill/>
            <a:ln w="9525" algn="ctr">
              <a:noFill/>
              <a:miter lim="800000"/>
              <a:headEnd/>
              <a:tailEnd/>
            </a:ln>
          </p:spPr>
          <p:txBody>
            <a:bodyPr wrap="square" lIns="109728" tIns="54864" rIns="109728" bIns="54864">
              <a:spAutoFit/>
            </a:bodyPr>
            <a:lstStyle/>
            <a:p>
              <a:pPr algn="ctr"/>
              <a:endParaRPr lang="en-US" sz="2000" b="1" i="1">
                <a:latin typeface="Arial" panose="020B0604020202020204" pitchFamily="34" charset="0"/>
                <a:cs typeface="Arial" panose="020B0604020202020204" pitchFamily="34" charset="0"/>
              </a:endParaRPr>
            </a:p>
          </p:txBody>
        </p:sp>
      </p:grpSp>
      <p:sp>
        <p:nvSpPr>
          <p:cNvPr id="12" name="Rectangle 6">
            <a:extLst>
              <a:ext uri="{FF2B5EF4-FFF2-40B4-BE49-F238E27FC236}">
                <a16:creationId xmlns:a16="http://schemas.microsoft.com/office/drawing/2014/main" id="{7B63A6F8-C0FF-4AAA-BE66-8E35DF08998C}"/>
              </a:ext>
            </a:extLst>
          </p:cNvPr>
          <p:cNvSpPr>
            <a:spLocks noChangeArrowheads="1"/>
          </p:cNvSpPr>
          <p:nvPr/>
        </p:nvSpPr>
        <p:spPr bwMode="auto">
          <a:xfrm>
            <a:off x="496012" y="4932195"/>
            <a:ext cx="5002107" cy="1785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just"/>
            <a:r>
              <a:rPr lang="nl-NL" altLang="en-US" sz="2200">
                <a:latin typeface="Arial" panose="020B0604020202020204" pitchFamily="34" charset="0"/>
                <a:cs typeface="Arial" panose="020B0604020202020204" pitchFamily="34" charset="0"/>
              </a:rPr>
              <a:t>Bình thường, nguyên tử ở trạng thái dừng có mức năng lượng thấp nhất và electron chuyển động trên quỹ đạo gần hạt nhân nhất.</a:t>
            </a:r>
          </a:p>
          <a:p>
            <a:pPr algn="just"/>
            <a:r>
              <a:rPr lang="nl-NL" altLang="en-US" sz="2200">
                <a:latin typeface="Arial" panose="020B0604020202020204" pitchFamily="34" charset="0"/>
                <a:cs typeface="Arial" panose="020B0604020202020204" pitchFamily="34" charset="0"/>
              </a:rPr>
              <a:t> Đó là trạng thái cơ bản</a:t>
            </a:r>
          </a:p>
        </p:txBody>
      </p:sp>
      <p:pic>
        <p:nvPicPr>
          <p:cNvPr id="13" name="Picture 12" descr="Schematic&#10;&#10;Description automatically generated">
            <a:extLst>
              <a:ext uri="{FF2B5EF4-FFF2-40B4-BE49-F238E27FC236}">
                <a16:creationId xmlns:a16="http://schemas.microsoft.com/office/drawing/2014/main" id="{FC9CA994-BE2D-4B48-B813-3BC1CAB308F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13756" y="1447800"/>
            <a:ext cx="3200400" cy="3200400"/>
          </a:xfrm>
          <a:prstGeom prst="rect">
            <a:avLst/>
          </a:prstGeom>
        </p:spPr>
      </p:pic>
      <p:pic>
        <p:nvPicPr>
          <p:cNvPr id="14" name="Picture 13" descr="Schematic&#10;&#10;Description automatically generated">
            <a:extLst>
              <a:ext uri="{FF2B5EF4-FFF2-40B4-BE49-F238E27FC236}">
                <a16:creationId xmlns:a16="http://schemas.microsoft.com/office/drawing/2014/main" id="{6F8E25F2-9334-4974-8959-FE7EC6F1E97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52178" y="1447800"/>
            <a:ext cx="3200400" cy="3200400"/>
          </a:xfrm>
          <a:prstGeom prst="rect">
            <a:avLst/>
          </a:prstGeom>
        </p:spPr>
      </p:pic>
      <p:sp>
        <p:nvSpPr>
          <p:cNvPr id="15" name="Oval 14">
            <a:extLst>
              <a:ext uri="{FF2B5EF4-FFF2-40B4-BE49-F238E27FC236}">
                <a16:creationId xmlns:a16="http://schemas.microsoft.com/office/drawing/2014/main" id="{250CD6B1-E4CA-4EC6-AFDA-D5C3DEF90772}"/>
              </a:ext>
            </a:extLst>
          </p:cNvPr>
          <p:cNvSpPr/>
          <p:nvPr/>
        </p:nvSpPr>
        <p:spPr>
          <a:xfrm>
            <a:off x="7987048" y="3124200"/>
            <a:ext cx="228600" cy="228600"/>
          </a:xfrm>
          <a:prstGeom prst="ellipse">
            <a:avLst/>
          </a:prstGeom>
          <a:solidFill>
            <a:schemeClr val="accent5">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E08028A-B910-4CD9-A479-EB050EB4268B}"/>
              </a:ext>
            </a:extLst>
          </p:cNvPr>
          <p:cNvSpPr/>
          <p:nvPr/>
        </p:nvSpPr>
        <p:spPr>
          <a:xfrm>
            <a:off x="2667000" y="3073992"/>
            <a:ext cx="228600" cy="228600"/>
          </a:xfrm>
          <a:prstGeom prst="ellipse">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2C7DEC3-1C4E-43A5-B077-6B1D1466DB8F}"/>
              </a:ext>
            </a:extLst>
          </p:cNvPr>
          <p:cNvSpPr/>
          <p:nvPr/>
        </p:nvSpPr>
        <p:spPr>
          <a:xfrm>
            <a:off x="7122043" y="3228974"/>
            <a:ext cx="228600" cy="228600"/>
          </a:xfrm>
          <a:prstGeom prst="ellipse">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Arrow Connector 18">
            <a:extLst>
              <a:ext uri="{FF2B5EF4-FFF2-40B4-BE49-F238E27FC236}">
                <a16:creationId xmlns:a16="http://schemas.microsoft.com/office/drawing/2014/main" id="{6B9C1573-A02B-4DF7-9393-758322D2A02C}"/>
              </a:ext>
            </a:extLst>
          </p:cNvPr>
          <p:cNvCxnSpPr>
            <a:cxnSpLocks/>
          </p:cNvCxnSpPr>
          <p:nvPr/>
        </p:nvCxnSpPr>
        <p:spPr>
          <a:xfrm flipH="1">
            <a:off x="7389363" y="3238500"/>
            <a:ext cx="483134" cy="76200"/>
          </a:xfrm>
          <a:prstGeom prst="straightConnector1">
            <a:avLst/>
          </a:prstGeom>
          <a:ln w="28575">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grpSp>
        <p:nvGrpSpPr>
          <p:cNvPr id="26" name="Group 25">
            <a:extLst>
              <a:ext uri="{FF2B5EF4-FFF2-40B4-BE49-F238E27FC236}">
                <a16:creationId xmlns:a16="http://schemas.microsoft.com/office/drawing/2014/main" id="{DF924EFE-66DD-41E3-99A8-C85B3DED7DFB}"/>
              </a:ext>
            </a:extLst>
          </p:cNvPr>
          <p:cNvGrpSpPr/>
          <p:nvPr/>
        </p:nvGrpSpPr>
        <p:grpSpPr>
          <a:xfrm>
            <a:off x="4495801" y="4880840"/>
            <a:ext cx="7265256" cy="1965640"/>
            <a:chOff x="1418774" y="2143985"/>
            <a:chExt cx="2963730" cy="780121"/>
          </a:xfrm>
        </p:grpSpPr>
        <p:pic>
          <p:nvPicPr>
            <p:cNvPr id="27" name="Picture 4" descr="empty-blue-rectangle">
              <a:extLst>
                <a:ext uri="{FF2B5EF4-FFF2-40B4-BE49-F238E27FC236}">
                  <a16:creationId xmlns:a16="http://schemas.microsoft.com/office/drawing/2014/main" id="{2C9D3ECF-A1E5-4FFA-949B-6347ACE2433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2003705" y="2143985"/>
              <a:ext cx="2378799" cy="780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Rectangle 1026060">
              <a:extLst>
                <a:ext uri="{FF2B5EF4-FFF2-40B4-BE49-F238E27FC236}">
                  <a16:creationId xmlns:a16="http://schemas.microsoft.com/office/drawing/2014/main" id="{07D5ED8D-E713-4EF8-935E-F03CC0346BF7}"/>
                </a:ext>
              </a:extLst>
            </p:cNvPr>
            <p:cNvSpPr>
              <a:spLocks noChangeArrowheads="1"/>
            </p:cNvSpPr>
            <p:nvPr/>
          </p:nvSpPr>
          <p:spPr bwMode="auto">
            <a:xfrm>
              <a:off x="1418774" y="2179131"/>
              <a:ext cx="2026953" cy="178339"/>
            </a:xfrm>
            <a:prstGeom prst="rect">
              <a:avLst/>
            </a:prstGeom>
            <a:noFill/>
            <a:ln w="9525" algn="ctr">
              <a:noFill/>
              <a:miter lim="800000"/>
              <a:headEnd/>
              <a:tailEnd/>
            </a:ln>
          </p:spPr>
          <p:txBody>
            <a:bodyPr wrap="square" lIns="109728" tIns="54864" rIns="109728" bIns="54864">
              <a:spAutoFit/>
            </a:bodyPr>
            <a:lstStyle/>
            <a:p>
              <a:pPr algn="ctr"/>
              <a:endParaRPr lang="en-US" sz="2200" b="1" i="1">
                <a:latin typeface="Arial" panose="020B0604020202020204" pitchFamily="34" charset="0"/>
                <a:cs typeface="Arial" panose="020B0604020202020204" pitchFamily="34" charset="0"/>
              </a:endParaRPr>
            </a:p>
          </p:txBody>
        </p:sp>
      </p:grpSp>
      <p:grpSp>
        <p:nvGrpSpPr>
          <p:cNvPr id="29" name="Group 28">
            <a:extLst>
              <a:ext uri="{FF2B5EF4-FFF2-40B4-BE49-F238E27FC236}">
                <a16:creationId xmlns:a16="http://schemas.microsoft.com/office/drawing/2014/main" id="{629C4CA1-DE51-4965-BC75-88D19B2A4B1D}"/>
              </a:ext>
            </a:extLst>
          </p:cNvPr>
          <p:cNvGrpSpPr/>
          <p:nvPr/>
        </p:nvGrpSpPr>
        <p:grpSpPr>
          <a:xfrm rot="3232546">
            <a:off x="6746560" y="2476981"/>
            <a:ext cx="1142155" cy="307873"/>
            <a:chOff x="228600" y="1219200"/>
            <a:chExt cx="2356835" cy="182296"/>
          </a:xfrm>
        </p:grpSpPr>
        <p:sp>
          <p:nvSpPr>
            <p:cNvPr id="30" name="Freeform 7">
              <a:extLst>
                <a:ext uri="{FF2B5EF4-FFF2-40B4-BE49-F238E27FC236}">
                  <a16:creationId xmlns:a16="http://schemas.microsoft.com/office/drawing/2014/main" id="{422396AE-20B8-4AE3-94AA-BDF572DAEDFC}"/>
                </a:ext>
              </a:extLst>
            </p:cNvPr>
            <p:cNvSpPr/>
            <p:nvPr/>
          </p:nvSpPr>
          <p:spPr>
            <a:xfrm>
              <a:off x="838200" y="1219200"/>
              <a:ext cx="1378039" cy="182296"/>
            </a:xfrm>
            <a:custGeom>
              <a:avLst/>
              <a:gdLst>
                <a:gd name="connsiteX0" fmla="*/ 0 w 2756079"/>
                <a:gd name="connsiteY0" fmla="*/ 945216 h 1820987"/>
                <a:gd name="connsiteX1" fmla="*/ 128789 w 2756079"/>
                <a:gd name="connsiteY1" fmla="*/ 17937 h 1820987"/>
                <a:gd name="connsiteX2" fmla="*/ 244699 w 2756079"/>
                <a:gd name="connsiteY2" fmla="*/ 1679311 h 1820987"/>
                <a:gd name="connsiteX3" fmla="*/ 450761 w 2756079"/>
                <a:gd name="connsiteY3" fmla="*/ 56573 h 1820987"/>
                <a:gd name="connsiteX4" fmla="*/ 553792 w 2756079"/>
                <a:gd name="connsiteY4" fmla="*/ 1653554 h 1820987"/>
                <a:gd name="connsiteX5" fmla="*/ 708338 w 2756079"/>
                <a:gd name="connsiteY5" fmla="*/ 30816 h 1820987"/>
                <a:gd name="connsiteX6" fmla="*/ 927279 w 2756079"/>
                <a:gd name="connsiteY6" fmla="*/ 1717948 h 1820987"/>
                <a:gd name="connsiteX7" fmla="*/ 1120462 w 2756079"/>
                <a:gd name="connsiteY7" fmla="*/ 30816 h 1820987"/>
                <a:gd name="connsiteX8" fmla="*/ 1262130 w 2756079"/>
                <a:gd name="connsiteY8" fmla="*/ 1782342 h 1820987"/>
                <a:gd name="connsiteX9" fmla="*/ 1481071 w 2756079"/>
                <a:gd name="connsiteY9" fmla="*/ 56573 h 1820987"/>
                <a:gd name="connsiteX10" fmla="*/ 1635617 w 2756079"/>
                <a:gd name="connsiteY10" fmla="*/ 1717948 h 1820987"/>
                <a:gd name="connsiteX11" fmla="*/ 1893195 w 2756079"/>
                <a:gd name="connsiteY11" fmla="*/ 95210 h 1820987"/>
                <a:gd name="connsiteX12" fmla="*/ 2073499 w 2756079"/>
                <a:gd name="connsiteY12" fmla="*/ 1820979 h 1820987"/>
                <a:gd name="connsiteX13" fmla="*/ 2356834 w 2756079"/>
                <a:gd name="connsiteY13" fmla="*/ 120968 h 1820987"/>
                <a:gd name="connsiteX14" fmla="*/ 2511381 w 2756079"/>
                <a:gd name="connsiteY14" fmla="*/ 1795221 h 1820987"/>
                <a:gd name="connsiteX15" fmla="*/ 2756079 w 2756079"/>
                <a:gd name="connsiteY15" fmla="*/ 958094 h 1820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56079" h="1820987">
                  <a:moveTo>
                    <a:pt x="0" y="945216"/>
                  </a:moveTo>
                  <a:cubicBezTo>
                    <a:pt x="44003" y="420402"/>
                    <a:pt x="88006" y="-104412"/>
                    <a:pt x="128789" y="17937"/>
                  </a:cubicBezTo>
                  <a:cubicBezTo>
                    <a:pt x="169572" y="140286"/>
                    <a:pt x="191037" y="1672872"/>
                    <a:pt x="244699" y="1679311"/>
                  </a:cubicBezTo>
                  <a:cubicBezTo>
                    <a:pt x="298361" y="1685750"/>
                    <a:pt x="399246" y="60866"/>
                    <a:pt x="450761" y="56573"/>
                  </a:cubicBezTo>
                  <a:cubicBezTo>
                    <a:pt x="502276" y="52280"/>
                    <a:pt x="510863" y="1657847"/>
                    <a:pt x="553792" y="1653554"/>
                  </a:cubicBezTo>
                  <a:cubicBezTo>
                    <a:pt x="596721" y="1649261"/>
                    <a:pt x="646090" y="20084"/>
                    <a:pt x="708338" y="30816"/>
                  </a:cubicBezTo>
                  <a:cubicBezTo>
                    <a:pt x="770586" y="41548"/>
                    <a:pt x="858592" y="1717948"/>
                    <a:pt x="927279" y="1717948"/>
                  </a:cubicBezTo>
                  <a:cubicBezTo>
                    <a:pt x="995966" y="1717948"/>
                    <a:pt x="1064654" y="20084"/>
                    <a:pt x="1120462" y="30816"/>
                  </a:cubicBezTo>
                  <a:cubicBezTo>
                    <a:pt x="1176270" y="41548"/>
                    <a:pt x="1202029" y="1778049"/>
                    <a:pt x="1262130" y="1782342"/>
                  </a:cubicBezTo>
                  <a:cubicBezTo>
                    <a:pt x="1322231" y="1786635"/>
                    <a:pt x="1418823" y="67305"/>
                    <a:pt x="1481071" y="56573"/>
                  </a:cubicBezTo>
                  <a:cubicBezTo>
                    <a:pt x="1543319" y="45841"/>
                    <a:pt x="1566930" y="1711509"/>
                    <a:pt x="1635617" y="1717948"/>
                  </a:cubicBezTo>
                  <a:cubicBezTo>
                    <a:pt x="1704304" y="1724387"/>
                    <a:pt x="1820215" y="78038"/>
                    <a:pt x="1893195" y="95210"/>
                  </a:cubicBezTo>
                  <a:cubicBezTo>
                    <a:pt x="1966175" y="112382"/>
                    <a:pt x="1996226" y="1816686"/>
                    <a:pt x="2073499" y="1820979"/>
                  </a:cubicBezTo>
                  <a:cubicBezTo>
                    <a:pt x="2150772" y="1825272"/>
                    <a:pt x="2283854" y="125261"/>
                    <a:pt x="2356834" y="120968"/>
                  </a:cubicBezTo>
                  <a:cubicBezTo>
                    <a:pt x="2429814" y="116675"/>
                    <a:pt x="2444840" y="1655700"/>
                    <a:pt x="2511381" y="1795221"/>
                  </a:cubicBezTo>
                  <a:cubicBezTo>
                    <a:pt x="2577922" y="1934742"/>
                    <a:pt x="2667000" y="1446418"/>
                    <a:pt x="2756079" y="958094"/>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a:extLst>
                <a:ext uri="{FF2B5EF4-FFF2-40B4-BE49-F238E27FC236}">
                  <a16:creationId xmlns:a16="http://schemas.microsoft.com/office/drawing/2014/main" id="{6A1E63AD-EE00-45BF-BA84-BE7D3439AF93}"/>
                </a:ext>
              </a:extLst>
            </p:cNvPr>
            <p:cNvCxnSpPr/>
            <p:nvPr/>
          </p:nvCxnSpPr>
          <p:spPr>
            <a:xfrm>
              <a:off x="228600" y="1310348"/>
              <a:ext cx="6096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2" name="Straight Arrow Connector 31">
              <a:extLst>
                <a:ext uri="{FF2B5EF4-FFF2-40B4-BE49-F238E27FC236}">
                  <a16:creationId xmlns:a16="http://schemas.microsoft.com/office/drawing/2014/main" id="{759810FC-1AEF-4372-BFE2-37F7E2E689DB}"/>
                </a:ext>
              </a:extLst>
            </p:cNvPr>
            <p:cNvCxnSpPr/>
            <p:nvPr/>
          </p:nvCxnSpPr>
          <p:spPr>
            <a:xfrm>
              <a:off x="2210874" y="1308279"/>
              <a:ext cx="374561" cy="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sp>
        <p:nvSpPr>
          <p:cNvPr id="33" name="Rectangle 6">
            <a:extLst>
              <a:ext uri="{FF2B5EF4-FFF2-40B4-BE49-F238E27FC236}">
                <a16:creationId xmlns:a16="http://schemas.microsoft.com/office/drawing/2014/main" id="{B318DC61-1B08-4C19-BE11-950CC35C8463}"/>
              </a:ext>
            </a:extLst>
          </p:cNvPr>
          <p:cNvSpPr>
            <a:spLocks noChangeArrowheads="1"/>
          </p:cNvSpPr>
          <p:nvPr/>
        </p:nvSpPr>
        <p:spPr bwMode="auto">
          <a:xfrm>
            <a:off x="6288621" y="4977495"/>
            <a:ext cx="5217579" cy="1785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just"/>
            <a:r>
              <a:rPr lang="nl-NL" altLang="en-US" sz="2200">
                <a:latin typeface="Arial" panose="020B0604020202020204" pitchFamily="34" charset="0"/>
                <a:cs typeface="Arial" panose="020B0604020202020204" pitchFamily="34" charset="0"/>
              </a:rPr>
              <a:t>Khi hấp thụ năng lượng thì nguyên tử sẽ chuyển lên các trạng thái dừng có năng lượng cao hơn và electron chuyển động trên những quỹ đạo xa hạt nhân hơn. Đó là trạng thái kích thích </a:t>
            </a:r>
          </a:p>
        </p:txBody>
      </p:sp>
    </p:spTree>
    <p:extLst>
      <p:ext uri="{BB962C8B-B14F-4D97-AF65-F5344CB8AC3E}">
        <p14:creationId xmlns:p14="http://schemas.microsoft.com/office/powerpoint/2010/main" val="3286933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7" name="Rectangle 5">
            <a:extLst>
              <a:ext uri="{FF2B5EF4-FFF2-40B4-BE49-F238E27FC236}">
                <a16:creationId xmlns:a16="http://schemas.microsoft.com/office/drawing/2014/main" id="{F37DF142-A7D4-45B1-8809-92C8F3409560}"/>
              </a:ext>
            </a:extLst>
          </p:cNvPr>
          <p:cNvSpPr>
            <a:spLocks noChangeArrowheads="1"/>
          </p:cNvSpPr>
          <p:nvPr/>
        </p:nvSpPr>
        <p:spPr bwMode="auto">
          <a:xfrm>
            <a:off x="102023" y="678169"/>
            <a:ext cx="9067800" cy="477054"/>
          </a:xfrm>
          <a:prstGeom prst="rect">
            <a:avLst/>
          </a:prstGeom>
          <a:noFill/>
          <a:ln w="9525">
            <a:noFill/>
            <a:miter lim="800000"/>
            <a:headEnd/>
            <a:tailEnd/>
          </a:ln>
          <a:effectLst/>
        </p:spPr>
        <p:txBody>
          <a:bodyPr wrap="squar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pt-BR" altLang="en-US" sz="2500" i="1">
                <a:solidFill>
                  <a:srgbClr val="0070C0"/>
                </a:solidFill>
                <a:cs typeface="Arial" panose="020B0604020202020204" pitchFamily="34" charset="0"/>
              </a:rPr>
              <a:t>2. Tiên đề về sự bức xạ và hấp thụ năng lượng của nguyên tử</a:t>
            </a:r>
          </a:p>
        </p:txBody>
      </p:sp>
      <p:sp>
        <p:nvSpPr>
          <p:cNvPr id="18440" name="Rectangle 8">
            <a:extLst>
              <a:ext uri="{FF2B5EF4-FFF2-40B4-BE49-F238E27FC236}">
                <a16:creationId xmlns:a16="http://schemas.microsoft.com/office/drawing/2014/main" id="{AC19F7C9-E85A-4BF2-BCFD-2372DB556822}"/>
              </a:ext>
            </a:extLst>
          </p:cNvPr>
          <p:cNvSpPr>
            <a:spLocks noChangeArrowheads="1"/>
          </p:cNvSpPr>
          <p:nvPr/>
        </p:nvSpPr>
        <p:spPr bwMode="auto">
          <a:xfrm>
            <a:off x="668841" y="5363376"/>
            <a:ext cx="10940717" cy="1246495"/>
          </a:xfrm>
          <a:prstGeom prst="rect">
            <a:avLst/>
          </a:prstGeom>
          <a:noFill/>
          <a:ln w="9525">
            <a:noFill/>
            <a:miter lim="800000"/>
            <a:headEnd/>
            <a:tailEnd/>
          </a:ln>
          <a:effectLst/>
        </p:spPr>
        <p:txBody>
          <a:bodyPr wrap="square" anchor="ctr">
            <a:spAutoFit/>
          </a:bodyPr>
          <a:lstStyle/>
          <a:p>
            <a:pPr>
              <a:defRPr/>
            </a:pPr>
            <a:r>
              <a:rPr lang="pt-BR" sz="2500" i="1">
                <a:latin typeface="Arial" panose="020B0604020202020204" pitchFamily="34" charset="0"/>
                <a:cs typeface="Arial" panose="020B0604020202020204" pitchFamily="34" charset="0"/>
              </a:rPr>
              <a:t>Ngược </a:t>
            </a:r>
            <a:r>
              <a:rPr lang="pt-BR" sz="2500" i="1" dirty="0">
                <a:latin typeface="Arial" panose="020B0604020202020204" pitchFamily="34" charset="0"/>
                <a:cs typeface="Arial" panose="020B0604020202020204" pitchFamily="34" charset="0"/>
              </a:rPr>
              <a:t>lại, nếu nguyên tử đang ở trạng thái dừng có </a:t>
            </a:r>
            <a:r>
              <a:rPr lang="pt-BR" sz="2500" b="1" i="1" dirty="0">
                <a:solidFill>
                  <a:srgbClr val="7030A0"/>
                </a:solidFill>
                <a:latin typeface="Arial" panose="020B0604020202020204" pitchFamily="34" charset="0"/>
                <a:cs typeface="Arial" panose="020B0604020202020204" pitchFamily="34" charset="0"/>
              </a:rPr>
              <a:t>năng lượng E</a:t>
            </a:r>
            <a:r>
              <a:rPr lang="pt-BR" sz="2500" b="1" i="1" baseline="-25000" dirty="0">
                <a:solidFill>
                  <a:srgbClr val="7030A0"/>
                </a:solidFill>
                <a:latin typeface="Arial" panose="020B0604020202020204" pitchFamily="34" charset="0"/>
                <a:cs typeface="Arial" panose="020B0604020202020204" pitchFamily="34" charset="0"/>
              </a:rPr>
              <a:t>m</a:t>
            </a:r>
            <a:r>
              <a:rPr lang="pt-BR" sz="2500" b="1" i="1" dirty="0">
                <a:solidFill>
                  <a:srgbClr val="7030A0"/>
                </a:solidFill>
                <a:latin typeface="Arial" panose="020B0604020202020204" pitchFamily="34" charset="0"/>
                <a:cs typeface="Arial" panose="020B0604020202020204" pitchFamily="34" charset="0"/>
              </a:rPr>
              <a:t> thấp hơn</a:t>
            </a:r>
            <a:r>
              <a:rPr lang="pt-BR" sz="2500" i="1" dirty="0">
                <a:latin typeface="Arial" panose="020B0604020202020204" pitchFamily="34" charset="0"/>
                <a:cs typeface="Arial" panose="020B0604020202020204" pitchFamily="34" charset="0"/>
              </a:rPr>
              <a:t> mà hấp thụ được 1 phôtôn có năng lượng đúng bằng hiệu E</a:t>
            </a:r>
            <a:r>
              <a:rPr lang="pt-BR" sz="2500" i="1" baseline="-25000" dirty="0">
                <a:latin typeface="Arial" panose="020B0604020202020204" pitchFamily="34" charset="0"/>
                <a:cs typeface="Arial" panose="020B0604020202020204" pitchFamily="34" charset="0"/>
              </a:rPr>
              <a:t>n</a:t>
            </a:r>
            <a:r>
              <a:rPr lang="pt-BR" sz="2500" i="1" dirty="0">
                <a:latin typeface="Arial" panose="020B0604020202020204" pitchFamily="34" charset="0"/>
                <a:cs typeface="Arial" panose="020B0604020202020204" pitchFamily="34" charset="0"/>
              </a:rPr>
              <a:t> - E</a:t>
            </a:r>
            <a:r>
              <a:rPr lang="pt-BR" sz="2500" i="1" baseline="-25000" dirty="0">
                <a:latin typeface="Arial" panose="020B0604020202020204" pitchFamily="34" charset="0"/>
                <a:cs typeface="Arial" panose="020B0604020202020204" pitchFamily="34" charset="0"/>
              </a:rPr>
              <a:t>m</a:t>
            </a:r>
            <a:r>
              <a:rPr lang="pt-BR" sz="2500" i="1" dirty="0">
                <a:latin typeface="Arial" panose="020B0604020202020204" pitchFamily="34" charset="0"/>
                <a:cs typeface="Arial" panose="020B0604020202020204" pitchFamily="34" charset="0"/>
              </a:rPr>
              <a:t> thì nó chuyển lên trạng thái dừng có </a:t>
            </a:r>
            <a:r>
              <a:rPr lang="pt-BR" sz="2500" b="1" i="1" dirty="0">
                <a:solidFill>
                  <a:srgbClr val="00B050"/>
                </a:solidFill>
                <a:latin typeface="Arial" panose="020B0604020202020204" pitchFamily="34" charset="0"/>
                <a:cs typeface="Arial" panose="020B0604020202020204" pitchFamily="34" charset="0"/>
              </a:rPr>
              <a:t>năng lượng cao hơn E</a:t>
            </a:r>
            <a:r>
              <a:rPr lang="pt-BR" sz="2500" b="1" i="1" baseline="-25000" dirty="0">
                <a:solidFill>
                  <a:srgbClr val="00B050"/>
                </a:solidFill>
                <a:latin typeface="Arial" panose="020B0604020202020204" pitchFamily="34" charset="0"/>
                <a:cs typeface="Arial" panose="020B0604020202020204" pitchFamily="34" charset="0"/>
              </a:rPr>
              <a:t>n</a:t>
            </a:r>
            <a:r>
              <a:rPr lang="pt-BR" sz="2500" b="1" i="1" dirty="0">
                <a:solidFill>
                  <a:srgbClr val="00B050"/>
                </a:solidFill>
                <a:latin typeface="Arial" panose="020B0604020202020204" pitchFamily="34" charset="0"/>
                <a:cs typeface="Arial" panose="020B0604020202020204" pitchFamily="34" charset="0"/>
              </a:rPr>
              <a:t>.</a:t>
            </a:r>
            <a:r>
              <a:rPr lang="en-US" sz="2500" b="1" i="1" dirty="0">
                <a:solidFill>
                  <a:srgbClr val="00B050"/>
                </a:solidFill>
                <a:latin typeface="Arial" panose="020B0604020202020204" pitchFamily="34" charset="0"/>
                <a:cs typeface="Arial" panose="020B0604020202020204" pitchFamily="34" charset="0"/>
              </a:rPr>
              <a:t> </a:t>
            </a:r>
          </a:p>
        </p:txBody>
      </p:sp>
      <p:sp>
        <p:nvSpPr>
          <p:cNvPr id="18442" name="Line 10">
            <a:extLst>
              <a:ext uri="{FF2B5EF4-FFF2-40B4-BE49-F238E27FC236}">
                <a16:creationId xmlns:a16="http://schemas.microsoft.com/office/drawing/2014/main" id="{7E6011DF-23E3-476B-9387-699665937AFA}"/>
              </a:ext>
            </a:extLst>
          </p:cNvPr>
          <p:cNvSpPr>
            <a:spLocks noChangeShapeType="1"/>
          </p:cNvSpPr>
          <p:nvPr/>
        </p:nvSpPr>
        <p:spPr bwMode="auto">
          <a:xfrm>
            <a:off x="5372956" y="3220626"/>
            <a:ext cx="2971800" cy="0"/>
          </a:xfrm>
          <a:prstGeom prst="line">
            <a:avLst/>
          </a:prstGeom>
          <a:noFill/>
          <a:ln w="38100">
            <a:solidFill>
              <a:srgbClr val="008000"/>
            </a:solidFill>
            <a:round/>
            <a:headEnd/>
            <a:tailEnd/>
          </a:ln>
          <a:extLst>
            <a:ext uri="{909E8E84-426E-40DD-AFC4-6F175D3DCCD1}">
              <a14:hiddenFill xmlns:a14="http://schemas.microsoft.com/office/drawing/2010/main">
                <a:noFill/>
              </a14:hiddenFill>
            </a:ext>
          </a:extLst>
        </p:spPr>
        <p:txBody>
          <a:bodyPr/>
          <a:lstStyle/>
          <a:p>
            <a:endParaRPr lang="en-US" sz="2500">
              <a:latin typeface="Arial" panose="020B0604020202020204" pitchFamily="34" charset="0"/>
              <a:cs typeface="Arial" panose="020B0604020202020204" pitchFamily="34" charset="0"/>
            </a:endParaRPr>
          </a:p>
        </p:txBody>
      </p:sp>
      <p:sp>
        <p:nvSpPr>
          <p:cNvPr id="18443" name="Line 11">
            <a:extLst>
              <a:ext uri="{FF2B5EF4-FFF2-40B4-BE49-F238E27FC236}">
                <a16:creationId xmlns:a16="http://schemas.microsoft.com/office/drawing/2014/main" id="{383CD220-816A-4409-9294-488B9EE5964D}"/>
              </a:ext>
            </a:extLst>
          </p:cNvPr>
          <p:cNvSpPr>
            <a:spLocks noChangeShapeType="1"/>
          </p:cNvSpPr>
          <p:nvPr/>
        </p:nvSpPr>
        <p:spPr bwMode="auto">
          <a:xfrm>
            <a:off x="5372956" y="4592226"/>
            <a:ext cx="2971800" cy="0"/>
          </a:xfrm>
          <a:prstGeom prst="line">
            <a:avLst/>
          </a:prstGeom>
          <a:noFill/>
          <a:ln w="38100">
            <a:solidFill>
              <a:srgbClr val="9900CC"/>
            </a:solidFill>
            <a:round/>
            <a:headEnd/>
            <a:tailEnd/>
          </a:ln>
          <a:extLst>
            <a:ext uri="{909E8E84-426E-40DD-AFC4-6F175D3DCCD1}">
              <a14:hiddenFill xmlns:a14="http://schemas.microsoft.com/office/drawing/2010/main">
                <a:noFill/>
              </a14:hiddenFill>
            </a:ext>
          </a:extLst>
        </p:spPr>
        <p:txBody>
          <a:bodyPr/>
          <a:lstStyle/>
          <a:p>
            <a:endParaRPr lang="en-US" sz="2500">
              <a:latin typeface="Arial" panose="020B0604020202020204" pitchFamily="34" charset="0"/>
              <a:cs typeface="Arial" panose="020B0604020202020204" pitchFamily="34" charset="0"/>
            </a:endParaRPr>
          </a:p>
        </p:txBody>
      </p:sp>
      <p:sp>
        <p:nvSpPr>
          <p:cNvPr id="18444" name="Text Box 12">
            <a:extLst>
              <a:ext uri="{FF2B5EF4-FFF2-40B4-BE49-F238E27FC236}">
                <a16:creationId xmlns:a16="http://schemas.microsoft.com/office/drawing/2014/main" id="{06CAA44C-BDD6-4BB2-AD59-30CC2FF4E25B}"/>
              </a:ext>
            </a:extLst>
          </p:cNvPr>
          <p:cNvSpPr txBox="1">
            <a:spLocks noChangeArrowheads="1"/>
          </p:cNvSpPr>
          <p:nvPr/>
        </p:nvSpPr>
        <p:spPr bwMode="auto">
          <a:xfrm>
            <a:off x="4800600" y="2900631"/>
            <a:ext cx="1295400" cy="477054"/>
          </a:xfrm>
          <a:prstGeom prst="rect">
            <a:avLst/>
          </a:prstGeom>
          <a:noFill/>
          <a:ln w="9525">
            <a:noFill/>
            <a:miter lim="800000"/>
            <a:headEnd/>
            <a:tailEnd/>
          </a:ln>
          <a:effectLst/>
        </p:spPr>
        <p:txBody>
          <a:bodyPr>
            <a:spAutoFit/>
          </a:bodyPr>
          <a:lstStyle/>
          <a:p>
            <a:pPr eaLnBrk="0" hangingPunct="0">
              <a:spcBef>
                <a:spcPct val="50000"/>
              </a:spcBef>
              <a:defRPr/>
            </a:pPr>
            <a:r>
              <a:rPr lang="en-US" sz="2500" dirty="0">
                <a:latin typeface="Arial" panose="020B0604020202020204" pitchFamily="34" charset="0"/>
                <a:cs typeface="Arial" panose="020B0604020202020204" pitchFamily="34" charset="0"/>
              </a:rPr>
              <a:t>E</a:t>
            </a:r>
            <a:r>
              <a:rPr lang="en-US" sz="2500" baseline="-25000" dirty="0">
                <a:latin typeface="Arial" panose="020B0604020202020204" pitchFamily="34" charset="0"/>
                <a:cs typeface="Arial" panose="020B0604020202020204" pitchFamily="34" charset="0"/>
              </a:rPr>
              <a:t>n</a:t>
            </a:r>
            <a:endParaRPr lang="en-US" sz="2500" dirty="0">
              <a:latin typeface="Arial" panose="020B0604020202020204" pitchFamily="34" charset="0"/>
              <a:cs typeface="Arial" panose="020B0604020202020204" pitchFamily="34" charset="0"/>
            </a:endParaRPr>
          </a:p>
        </p:txBody>
      </p:sp>
      <p:sp>
        <p:nvSpPr>
          <p:cNvPr id="18445" name="Text Box 13">
            <a:extLst>
              <a:ext uri="{FF2B5EF4-FFF2-40B4-BE49-F238E27FC236}">
                <a16:creationId xmlns:a16="http://schemas.microsoft.com/office/drawing/2014/main" id="{85F37F99-8837-452D-BEF9-B8E7EBA89F82}"/>
              </a:ext>
            </a:extLst>
          </p:cNvPr>
          <p:cNvSpPr txBox="1">
            <a:spLocks noChangeArrowheads="1"/>
          </p:cNvSpPr>
          <p:nvPr/>
        </p:nvSpPr>
        <p:spPr bwMode="auto">
          <a:xfrm>
            <a:off x="4839556" y="4319176"/>
            <a:ext cx="1295400" cy="477054"/>
          </a:xfrm>
          <a:prstGeom prst="rect">
            <a:avLst/>
          </a:prstGeom>
          <a:noFill/>
          <a:ln w="9525">
            <a:noFill/>
            <a:miter lim="800000"/>
            <a:headEnd/>
            <a:tailEnd/>
          </a:ln>
          <a:effectLst/>
        </p:spPr>
        <p:txBody>
          <a:bodyPr>
            <a:spAutoFit/>
          </a:bodyPr>
          <a:lstStyle/>
          <a:p>
            <a:pPr eaLnBrk="0" hangingPunct="0">
              <a:spcBef>
                <a:spcPct val="50000"/>
              </a:spcBef>
              <a:defRPr/>
            </a:pPr>
            <a:r>
              <a:rPr lang="en-US" sz="2500">
                <a:latin typeface="Arial" panose="020B0604020202020204" pitchFamily="34" charset="0"/>
                <a:cs typeface="Arial" panose="020B0604020202020204" pitchFamily="34" charset="0"/>
              </a:rPr>
              <a:t>E</a:t>
            </a:r>
            <a:r>
              <a:rPr lang="en-US" sz="2500" baseline="-25000">
                <a:latin typeface="Arial" panose="020B0604020202020204" pitchFamily="34" charset="0"/>
                <a:cs typeface="Arial" panose="020B0604020202020204" pitchFamily="34" charset="0"/>
              </a:rPr>
              <a:t>m</a:t>
            </a:r>
            <a:endParaRPr lang="en-US" sz="2500">
              <a:latin typeface="Arial" panose="020B0604020202020204" pitchFamily="34" charset="0"/>
              <a:cs typeface="Arial" panose="020B0604020202020204" pitchFamily="34" charset="0"/>
            </a:endParaRPr>
          </a:p>
        </p:txBody>
      </p:sp>
      <p:sp>
        <p:nvSpPr>
          <p:cNvPr id="18446" name="Line 14">
            <a:extLst>
              <a:ext uri="{FF2B5EF4-FFF2-40B4-BE49-F238E27FC236}">
                <a16:creationId xmlns:a16="http://schemas.microsoft.com/office/drawing/2014/main" id="{BBD98DB2-1025-4019-9DE1-A272232A6F9F}"/>
              </a:ext>
            </a:extLst>
          </p:cNvPr>
          <p:cNvSpPr>
            <a:spLocks noChangeShapeType="1"/>
          </p:cNvSpPr>
          <p:nvPr/>
        </p:nvSpPr>
        <p:spPr bwMode="auto">
          <a:xfrm>
            <a:off x="7125556" y="3220626"/>
            <a:ext cx="0" cy="13716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sz="2500">
              <a:latin typeface="Arial" panose="020B0604020202020204" pitchFamily="34" charset="0"/>
              <a:cs typeface="Arial" panose="020B0604020202020204" pitchFamily="34" charset="0"/>
            </a:endParaRPr>
          </a:p>
        </p:txBody>
      </p:sp>
      <p:sp>
        <p:nvSpPr>
          <p:cNvPr id="18448" name="Freeform 16">
            <a:extLst>
              <a:ext uri="{FF2B5EF4-FFF2-40B4-BE49-F238E27FC236}">
                <a16:creationId xmlns:a16="http://schemas.microsoft.com/office/drawing/2014/main" id="{D987DA2D-12A3-4CF8-B7F1-44650F3F362A}"/>
              </a:ext>
            </a:extLst>
          </p:cNvPr>
          <p:cNvSpPr>
            <a:spLocks/>
          </p:cNvSpPr>
          <p:nvPr/>
        </p:nvSpPr>
        <p:spPr bwMode="auto">
          <a:xfrm>
            <a:off x="7277956" y="3633376"/>
            <a:ext cx="990600" cy="228600"/>
          </a:xfrm>
          <a:custGeom>
            <a:avLst/>
            <a:gdLst>
              <a:gd name="T0" fmla="*/ 0 w 907"/>
              <a:gd name="T1" fmla="*/ 2147483647 h 341"/>
              <a:gd name="T2" fmla="*/ 2147483647 w 907"/>
              <a:gd name="T3" fmla="*/ 2147483647 h 341"/>
              <a:gd name="T4" fmla="*/ 2147483647 w 907"/>
              <a:gd name="T5" fmla="*/ 2147483647 h 341"/>
              <a:gd name="T6" fmla="*/ 2147483647 w 907"/>
              <a:gd name="T7" fmla="*/ 2147483647 h 341"/>
              <a:gd name="T8" fmla="*/ 2147483647 w 907"/>
              <a:gd name="T9" fmla="*/ 2147483647 h 341"/>
              <a:gd name="T10" fmla="*/ 2147483647 w 907"/>
              <a:gd name="T11" fmla="*/ 2147483647 h 341"/>
              <a:gd name="T12" fmla="*/ 2147483647 w 907"/>
              <a:gd name="T13" fmla="*/ 2147483647 h 341"/>
              <a:gd name="T14" fmla="*/ 2147483647 w 907"/>
              <a:gd name="T15" fmla="*/ 2147483647 h 341"/>
              <a:gd name="T16" fmla="*/ 2147483647 w 907"/>
              <a:gd name="T17" fmla="*/ 2147483647 h 3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07"/>
              <a:gd name="T28" fmla="*/ 0 h 341"/>
              <a:gd name="T29" fmla="*/ 907 w 907"/>
              <a:gd name="T30" fmla="*/ 341 h 34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07" h="341">
                <a:moveTo>
                  <a:pt x="0" y="195"/>
                </a:moveTo>
                <a:cubicBezTo>
                  <a:pt x="39" y="103"/>
                  <a:pt x="76" y="5"/>
                  <a:pt x="116" y="11"/>
                </a:cubicBezTo>
                <a:cubicBezTo>
                  <a:pt x="156" y="17"/>
                  <a:pt x="197" y="232"/>
                  <a:pt x="240" y="231"/>
                </a:cubicBezTo>
                <a:cubicBezTo>
                  <a:pt x="283" y="230"/>
                  <a:pt x="343" y="0"/>
                  <a:pt x="376" y="4"/>
                </a:cubicBezTo>
                <a:cubicBezTo>
                  <a:pt x="409" y="8"/>
                  <a:pt x="411" y="256"/>
                  <a:pt x="441" y="257"/>
                </a:cubicBezTo>
                <a:cubicBezTo>
                  <a:pt x="471" y="258"/>
                  <a:pt x="525" y="1"/>
                  <a:pt x="557" y="11"/>
                </a:cubicBezTo>
                <a:cubicBezTo>
                  <a:pt x="589" y="21"/>
                  <a:pt x="604" y="291"/>
                  <a:pt x="634" y="316"/>
                </a:cubicBezTo>
                <a:cubicBezTo>
                  <a:pt x="664" y="341"/>
                  <a:pt x="695" y="184"/>
                  <a:pt x="740" y="164"/>
                </a:cubicBezTo>
                <a:cubicBezTo>
                  <a:pt x="785" y="144"/>
                  <a:pt x="872" y="189"/>
                  <a:pt x="907" y="195"/>
                </a:cubicBezTo>
              </a:path>
            </a:pathLst>
          </a:custGeom>
          <a:noFill/>
          <a:ln w="9525">
            <a:solidFill>
              <a:srgbClr val="0000FF"/>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0" hangingPunct="0"/>
            <a:endParaRPr lang="en-US" altLang="en-US" sz="2500">
              <a:cs typeface="Arial" panose="020B0604020202020204" pitchFamily="34" charset="0"/>
            </a:endParaRPr>
          </a:p>
        </p:txBody>
      </p:sp>
      <p:sp>
        <p:nvSpPr>
          <p:cNvPr id="18449" name="Text Box 17">
            <a:extLst>
              <a:ext uri="{FF2B5EF4-FFF2-40B4-BE49-F238E27FC236}">
                <a16:creationId xmlns:a16="http://schemas.microsoft.com/office/drawing/2014/main" id="{65DE3092-7AD9-4353-B68A-654810070D1F}"/>
              </a:ext>
            </a:extLst>
          </p:cNvPr>
          <p:cNvSpPr txBox="1">
            <a:spLocks noChangeArrowheads="1"/>
          </p:cNvSpPr>
          <p:nvPr/>
        </p:nvSpPr>
        <p:spPr bwMode="auto">
          <a:xfrm>
            <a:off x="7430356" y="3785776"/>
            <a:ext cx="1295400" cy="477054"/>
          </a:xfrm>
          <a:prstGeom prst="rect">
            <a:avLst/>
          </a:prstGeom>
          <a:noFill/>
          <a:ln w="9525">
            <a:noFill/>
            <a:miter lim="800000"/>
            <a:headEnd/>
            <a:tailEnd/>
          </a:ln>
          <a:effectLst/>
        </p:spPr>
        <p:txBody>
          <a:bodyPr>
            <a:spAutoFit/>
          </a:bodyPr>
          <a:lstStyle/>
          <a:p>
            <a:pPr eaLnBrk="0" hangingPunct="0">
              <a:spcBef>
                <a:spcPct val="50000"/>
              </a:spcBef>
              <a:defRPr/>
            </a:pPr>
            <a:r>
              <a:rPr lang="en-US" sz="2500" dirty="0" err="1">
                <a:latin typeface="Arial" panose="020B0604020202020204" pitchFamily="34" charset="0"/>
                <a:cs typeface="Arial" panose="020B0604020202020204" pitchFamily="34" charset="0"/>
              </a:rPr>
              <a:t>hf</a:t>
            </a:r>
            <a:r>
              <a:rPr lang="en-US" sz="2500" baseline="-25000" dirty="0" err="1">
                <a:latin typeface="Arial" panose="020B0604020202020204" pitchFamily="34" charset="0"/>
                <a:cs typeface="Arial" panose="020B0604020202020204" pitchFamily="34" charset="0"/>
              </a:rPr>
              <a:t>nm</a:t>
            </a:r>
            <a:endParaRPr lang="en-US" sz="2500" dirty="0">
              <a:latin typeface="Arial" panose="020B0604020202020204" pitchFamily="34" charset="0"/>
              <a:cs typeface="Arial" panose="020B0604020202020204" pitchFamily="34" charset="0"/>
            </a:endParaRPr>
          </a:p>
        </p:txBody>
      </p:sp>
      <p:sp>
        <p:nvSpPr>
          <p:cNvPr id="18450" name="Line 18">
            <a:extLst>
              <a:ext uri="{FF2B5EF4-FFF2-40B4-BE49-F238E27FC236}">
                <a16:creationId xmlns:a16="http://schemas.microsoft.com/office/drawing/2014/main" id="{D3293CF3-DA70-4CBB-94AF-0FAF069B1116}"/>
              </a:ext>
            </a:extLst>
          </p:cNvPr>
          <p:cNvSpPr>
            <a:spLocks noChangeShapeType="1"/>
          </p:cNvSpPr>
          <p:nvPr/>
        </p:nvSpPr>
        <p:spPr bwMode="auto">
          <a:xfrm>
            <a:off x="5753956" y="3220626"/>
            <a:ext cx="0" cy="1371600"/>
          </a:xfrm>
          <a:prstGeom prst="line">
            <a:avLst/>
          </a:prstGeom>
          <a:noFill/>
          <a:ln w="28575">
            <a:solidFill>
              <a:srgbClr val="FF0000"/>
            </a:solidFill>
            <a:round/>
            <a:headEnd type="triangle" w="med" len="med"/>
            <a:tailEnd/>
          </a:ln>
          <a:extLst>
            <a:ext uri="{909E8E84-426E-40DD-AFC4-6F175D3DCCD1}">
              <a14:hiddenFill xmlns:a14="http://schemas.microsoft.com/office/drawing/2010/main">
                <a:noFill/>
              </a14:hiddenFill>
            </a:ext>
          </a:extLst>
        </p:spPr>
        <p:txBody>
          <a:bodyPr/>
          <a:lstStyle/>
          <a:p>
            <a:endParaRPr lang="en-US" sz="2500">
              <a:latin typeface="Arial" panose="020B0604020202020204" pitchFamily="34" charset="0"/>
              <a:cs typeface="Arial" panose="020B0604020202020204" pitchFamily="34" charset="0"/>
            </a:endParaRPr>
          </a:p>
        </p:txBody>
      </p:sp>
      <p:sp>
        <p:nvSpPr>
          <p:cNvPr id="18451" name="Freeform 19">
            <a:extLst>
              <a:ext uri="{FF2B5EF4-FFF2-40B4-BE49-F238E27FC236}">
                <a16:creationId xmlns:a16="http://schemas.microsoft.com/office/drawing/2014/main" id="{D03EB9B5-CEFA-44A6-9338-DAA482B86427}"/>
              </a:ext>
            </a:extLst>
          </p:cNvPr>
          <p:cNvSpPr>
            <a:spLocks/>
          </p:cNvSpPr>
          <p:nvPr/>
        </p:nvSpPr>
        <p:spPr bwMode="auto">
          <a:xfrm>
            <a:off x="4687156" y="3633376"/>
            <a:ext cx="990600" cy="228600"/>
          </a:xfrm>
          <a:custGeom>
            <a:avLst/>
            <a:gdLst>
              <a:gd name="T0" fmla="*/ 0 w 907"/>
              <a:gd name="T1" fmla="*/ 2147483647 h 341"/>
              <a:gd name="T2" fmla="*/ 2147483647 w 907"/>
              <a:gd name="T3" fmla="*/ 2147483647 h 341"/>
              <a:gd name="T4" fmla="*/ 2147483647 w 907"/>
              <a:gd name="T5" fmla="*/ 2147483647 h 341"/>
              <a:gd name="T6" fmla="*/ 2147483647 w 907"/>
              <a:gd name="T7" fmla="*/ 2147483647 h 341"/>
              <a:gd name="T8" fmla="*/ 2147483647 w 907"/>
              <a:gd name="T9" fmla="*/ 2147483647 h 341"/>
              <a:gd name="T10" fmla="*/ 2147483647 w 907"/>
              <a:gd name="T11" fmla="*/ 2147483647 h 341"/>
              <a:gd name="T12" fmla="*/ 2147483647 w 907"/>
              <a:gd name="T13" fmla="*/ 2147483647 h 341"/>
              <a:gd name="T14" fmla="*/ 2147483647 w 907"/>
              <a:gd name="T15" fmla="*/ 2147483647 h 341"/>
              <a:gd name="T16" fmla="*/ 2147483647 w 907"/>
              <a:gd name="T17" fmla="*/ 2147483647 h 3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07"/>
              <a:gd name="T28" fmla="*/ 0 h 341"/>
              <a:gd name="T29" fmla="*/ 907 w 907"/>
              <a:gd name="T30" fmla="*/ 341 h 34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07" h="341">
                <a:moveTo>
                  <a:pt x="0" y="195"/>
                </a:moveTo>
                <a:cubicBezTo>
                  <a:pt x="39" y="103"/>
                  <a:pt x="76" y="5"/>
                  <a:pt x="116" y="11"/>
                </a:cubicBezTo>
                <a:cubicBezTo>
                  <a:pt x="156" y="17"/>
                  <a:pt x="197" y="232"/>
                  <a:pt x="240" y="231"/>
                </a:cubicBezTo>
                <a:cubicBezTo>
                  <a:pt x="283" y="230"/>
                  <a:pt x="343" y="0"/>
                  <a:pt x="376" y="4"/>
                </a:cubicBezTo>
                <a:cubicBezTo>
                  <a:pt x="409" y="8"/>
                  <a:pt x="411" y="256"/>
                  <a:pt x="441" y="257"/>
                </a:cubicBezTo>
                <a:cubicBezTo>
                  <a:pt x="471" y="258"/>
                  <a:pt x="525" y="1"/>
                  <a:pt x="557" y="11"/>
                </a:cubicBezTo>
                <a:cubicBezTo>
                  <a:pt x="589" y="21"/>
                  <a:pt x="604" y="291"/>
                  <a:pt x="634" y="316"/>
                </a:cubicBezTo>
                <a:cubicBezTo>
                  <a:pt x="664" y="341"/>
                  <a:pt x="695" y="184"/>
                  <a:pt x="740" y="164"/>
                </a:cubicBezTo>
                <a:cubicBezTo>
                  <a:pt x="785" y="144"/>
                  <a:pt x="872" y="189"/>
                  <a:pt x="907" y="195"/>
                </a:cubicBezTo>
              </a:path>
            </a:pathLst>
          </a:custGeom>
          <a:noFill/>
          <a:ln w="9525">
            <a:solidFill>
              <a:srgbClr val="0000FF"/>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0" hangingPunct="0"/>
            <a:endParaRPr lang="en-US" altLang="en-US" sz="2500">
              <a:cs typeface="Arial" panose="020B0604020202020204" pitchFamily="34" charset="0"/>
            </a:endParaRPr>
          </a:p>
        </p:txBody>
      </p:sp>
      <p:sp>
        <p:nvSpPr>
          <p:cNvPr id="18452" name="Text Box 20">
            <a:extLst>
              <a:ext uri="{FF2B5EF4-FFF2-40B4-BE49-F238E27FC236}">
                <a16:creationId xmlns:a16="http://schemas.microsoft.com/office/drawing/2014/main" id="{36D45E5C-0C98-459A-8429-76FC2224C543}"/>
              </a:ext>
            </a:extLst>
          </p:cNvPr>
          <p:cNvSpPr txBox="1">
            <a:spLocks noChangeArrowheads="1"/>
          </p:cNvSpPr>
          <p:nvPr/>
        </p:nvSpPr>
        <p:spPr bwMode="auto">
          <a:xfrm>
            <a:off x="4839556" y="3861976"/>
            <a:ext cx="1295400" cy="477054"/>
          </a:xfrm>
          <a:prstGeom prst="rect">
            <a:avLst/>
          </a:prstGeom>
          <a:noFill/>
          <a:ln w="9525">
            <a:noFill/>
            <a:miter lim="800000"/>
            <a:headEnd/>
            <a:tailEnd/>
          </a:ln>
          <a:effectLst/>
        </p:spPr>
        <p:txBody>
          <a:bodyPr>
            <a:spAutoFit/>
          </a:bodyPr>
          <a:lstStyle/>
          <a:p>
            <a:pPr eaLnBrk="0" hangingPunct="0">
              <a:spcBef>
                <a:spcPct val="50000"/>
              </a:spcBef>
              <a:defRPr/>
            </a:pPr>
            <a:r>
              <a:rPr lang="en-US" sz="2500" dirty="0" err="1">
                <a:latin typeface="Arial" panose="020B0604020202020204" pitchFamily="34" charset="0"/>
                <a:cs typeface="Arial" panose="020B0604020202020204" pitchFamily="34" charset="0"/>
              </a:rPr>
              <a:t>hf</a:t>
            </a:r>
            <a:r>
              <a:rPr lang="en-US" sz="2500" baseline="-25000" dirty="0" err="1">
                <a:latin typeface="Arial" panose="020B0604020202020204" pitchFamily="34" charset="0"/>
                <a:cs typeface="Arial" panose="020B0604020202020204" pitchFamily="34" charset="0"/>
              </a:rPr>
              <a:t>nm</a:t>
            </a:r>
            <a:endParaRPr lang="en-US" sz="2500" dirty="0">
              <a:latin typeface="Arial" panose="020B0604020202020204" pitchFamily="34" charset="0"/>
              <a:cs typeface="Arial" panose="020B0604020202020204" pitchFamily="34" charset="0"/>
            </a:endParaRPr>
          </a:p>
        </p:txBody>
      </p:sp>
      <p:grpSp>
        <p:nvGrpSpPr>
          <p:cNvPr id="18" name="Group 17">
            <a:extLst>
              <a:ext uri="{FF2B5EF4-FFF2-40B4-BE49-F238E27FC236}">
                <a16:creationId xmlns:a16="http://schemas.microsoft.com/office/drawing/2014/main" id="{5879AB7E-A593-40A7-8F56-AF207F7B46E8}"/>
              </a:ext>
            </a:extLst>
          </p:cNvPr>
          <p:cNvGrpSpPr/>
          <p:nvPr/>
        </p:nvGrpSpPr>
        <p:grpSpPr>
          <a:xfrm>
            <a:off x="-228600" y="140701"/>
            <a:ext cx="9338923" cy="512063"/>
            <a:chOff x="38033" y="2267237"/>
            <a:chExt cx="11620300" cy="714803"/>
          </a:xfrm>
        </p:grpSpPr>
        <p:grpSp>
          <p:nvGrpSpPr>
            <p:cNvPr id="19" name="Group 70">
              <a:extLst>
                <a:ext uri="{FF2B5EF4-FFF2-40B4-BE49-F238E27FC236}">
                  <a16:creationId xmlns:a16="http://schemas.microsoft.com/office/drawing/2014/main" id="{4794FC5E-7F64-47DA-92F8-09C6D81342D1}"/>
                </a:ext>
              </a:extLst>
            </p:cNvPr>
            <p:cNvGrpSpPr>
              <a:grpSpLocks/>
            </p:cNvGrpSpPr>
            <p:nvPr/>
          </p:nvGrpSpPr>
          <p:grpSpPr bwMode="auto">
            <a:xfrm>
              <a:off x="185760" y="2267237"/>
              <a:ext cx="11146229" cy="697989"/>
              <a:chOff x="513073" y="3377992"/>
              <a:chExt cx="5739787" cy="1344425"/>
            </a:xfrm>
          </p:grpSpPr>
          <p:pic>
            <p:nvPicPr>
              <p:cNvPr id="22" name="Picture 21" descr="empty-green-rectangle">
                <a:extLst>
                  <a:ext uri="{FF2B5EF4-FFF2-40B4-BE49-F238E27FC236}">
                    <a16:creationId xmlns:a16="http://schemas.microsoft.com/office/drawing/2014/main" id="{8A8F4671-5DFD-4D35-80FD-D8B3D850DE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073" y="3377992"/>
                <a:ext cx="5739787" cy="1335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2" descr="green-top-faded">
                <a:extLst>
                  <a:ext uri="{FF2B5EF4-FFF2-40B4-BE49-F238E27FC236}">
                    <a16:creationId xmlns:a16="http://schemas.microsoft.com/office/drawing/2014/main" id="{A800A1E5-D360-4B88-B84B-F506EB07F8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 name="TextBox 19">
              <a:extLst>
                <a:ext uri="{FF2B5EF4-FFF2-40B4-BE49-F238E27FC236}">
                  <a16:creationId xmlns:a16="http://schemas.microsoft.com/office/drawing/2014/main" id="{15330F32-AB51-4F2A-87AC-5FE4697F6027}"/>
                </a:ext>
              </a:extLst>
            </p:cNvPr>
            <p:cNvSpPr txBox="1"/>
            <p:nvPr/>
          </p:nvSpPr>
          <p:spPr bwMode="auto">
            <a:xfrm>
              <a:off x="38033" y="2294628"/>
              <a:ext cx="1501326" cy="687412"/>
            </a:xfrm>
            <a:prstGeom prst="rect">
              <a:avLst/>
            </a:prstGeom>
            <a:noFill/>
          </p:spPr>
          <p:txBody>
            <a:bodyPr wrap="square">
              <a:spAutoFit/>
            </a:bodyPr>
            <a:lstStyle/>
            <a:p>
              <a:pPr algn="ctr">
                <a:buNone/>
                <a:defRPr/>
              </a:pPr>
              <a:r>
                <a:rPr lang="en-US" sz="25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II</a:t>
              </a:r>
              <a:endParaRPr lang="en-US" sz="25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21" name="Rectangle 1026060">
              <a:extLst>
                <a:ext uri="{FF2B5EF4-FFF2-40B4-BE49-F238E27FC236}">
                  <a16:creationId xmlns:a16="http://schemas.microsoft.com/office/drawing/2014/main" id="{027D9FBD-61C8-4D65-A6DF-6C6347A717FC}"/>
                </a:ext>
              </a:extLst>
            </p:cNvPr>
            <p:cNvSpPr>
              <a:spLocks noChangeArrowheads="1"/>
            </p:cNvSpPr>
            <p:nvPr/>
          </p:nvSpPr>
          <p:spPr bwMode="auto">
            <a:xfrm>
              <a:off x="1190928" y="2282878"/>
              <a:ext cx="10467405" cy="691710"/>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algn="l" defTabSz="1095376">
                <a:buClr>
                  <a:schemeClr val="tx2"/>
                </a:buClr>
                <a:buSzPct val="95000"/>
                <a:buNone/>
                <a:defRPr/>
              </a:pPr>
              <a:r>
                <a:rPr lang="en-US" sz="2500" i="1">
                  <a:cs typeface="Arial" panose="020B0604020202020204" pitchFamily="34" charset="0"/>
                </a:rPr>
                <a:t>Các tiên đề của Bohr về cấu tạo nguyên tử</a:t>
              </a:r>
              <a:endParaRPr lang="en-US" sz="2500" b="0" i="1" dirty="0">
                <a:cs typeface="Arial" panose="020B0604020202020204" pitchFamily="34" charset="0"/>
              </a:endParaRPr>
            </a:p>
          </p:txBody>
        </p:sp>
      </p:grpSp>
      <p:grpSp>
        <p:nvGrpSpPr>
          <p:cNvPr id="24" name="Group 23">
            <a:extLst>
              <a:ext uri="{FF2B5EF4-FFF2-40B4-BE49-F238E27FC236}">
                <a16:creationId xmlns:a16="http://schemas.microsoft.com/office/drawing/2014/main" id="{830A4990-81A6-4C56-A7D1-07D6B4048763}"/>
              </a:ext>
            </a:extLst>
          </p:cNvPr>
          <p:cNvGrpSpPr/>
          <p:nvPr/>
        </p:nvGrpSpPr>
        <p:grpSpPr>
          <a:xfrm>
            <a:off x="-31868" y="1261712"/>
            <a:ext cx="12255736" cy="1422293"/>
            <a:chOff x="1272412" y="2119270"/>
            <a:chExt cx="2378799" cy="780121"/>
          </a:xfrm>
        </p:grpSpPr>
        <p:pic>
          <p:nvPicPr>
            <p:cNvPr id="25" name="Picture 4" descr="empty-blue-rectangle">
              <a:extLst>
                <a:ext uri="{FF2B5EF4-FFF2-40B4-BE49-F238E27FC236}">
                  <a16:creationId xmlns:a16="http://schemas.microsoft.com/office/drawing/2014/main" id="{6749DA41-34DE-4BB6-82A8-6F5D5F59292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1272412" y="2119270"/>
              <a:ext cx="2378799" cy="780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1026060">
              <a:extLst>
                <a:ext uri="{FF2B5EF4-FFF2-40B4-BE49-F238E27FC236}">
                  <a16:creationId xmlns:a16="http://schemas.microsoft.com/office/drawing/2014/main" id="{98A7CFCD-80A1-4725-A75F-7253B9426532}"/>
                </a:ext>
              </a:extLst>
            </p:cNvPr>
            <p:cNvSpPr>
              <a:spLocks noChangeArrowheads="1"/>
            </p:cNvSpPr>
            <p:nvPr/>
          </p:nvSpPr>
          <p:spPr bwMode="auto">
            <a:xfrm>
              <a:off x="1418774" y="2179131"/>
              <a:ext cx="2026953" cy="579232"/>
            </a:xfrm>
            <a:prstGeom prst="rect">
              <a:avLst/>
            </a:prstGeom>
            <a:noFill/>
            <a:ln w="9525" algn="ctr">
              <a:noFill/>
              <a:miter lim="800000"/>
              <a:headEnd/>
              <a:tailEnd/>
            </a:ln>
          </p:spPr>
          <p:txBody>
            <a:bodyPr wrap="square" lIns="109728" tIns="54864" rIns="109728" bIns="54864">
              <a:spAutoFit/>
            </a:bodyPr>
            <a:lstStyle/>
            <a:p>
              <a:pPr algn="ctr"/>
              <a:endParaRPr lang="en-US" sz="2000" b="1" i="1">
                <a:latin typeface="Arial" panose="020B0604020202020204" pitchFamily="34" charset="0"/>
                <a:cs typeface="Arial" panose="020B0604020202020204" pitchFamily="34" charset="0"/>
              </a:endParaRPr>
            </a:p>
          </p:txBody>
        </p:sp>
      </p:grpSp>
      <p:sp>
        <p:nvSpPr>
          <p:cNvPr id="27" name="Rectangle 6">
            <a:extLst>
              <a:ext uri="{FF2B5EF4-FFF2-40B4-BE49-F238E27FC236}">
                <a16:creationId xmlns:a16="http://schemas.microsoft.com/office/drawing/2014/main" id="{4CA6EC99-DE6A-45F0-AF61-AB4AC3E84CEE}"/>
              </a:ext>
            </a:extLst>
          </p:cNvPr>
          <p:cNvSpPr>
            <a:spLocks noChangeArrowheads="1"/>
          </p:cNvSpPr>
          <p:nvPr/>
        </p:nvSpPr>
        <p:spPr bwMode="auto">
          <a:xfrm>
            <a:off x="697951" y="1301605"/>
            <a:ext cx="10629900" cy="1246495"/>
          </a:xfrm>
          <a:prstGeom prst="rect">
            <a:avLst/>
          </a:prstGeom>
          <a:noFill/>
          <a:ln w="9525">
            <a:noFill/>
            <a:miter lim="800000"/>
            <a:headEnd/>
            <a:tailEnd/>
          </a:ln>
          <a:effectLst/>
        </p:spPr>
        <p:txBody>
          <a:bodyPr wrap="squar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pt-BR" altLang="en-US" sz="2500" i="1">
                <a:cs typeface="Arial" panose="020B0604020202020204" pitchFamily="34" charset="0"/>
              </a:rPr>
              <a:t>Khi nguyên tử chuyển từ trạng thái dừng có </a:t>
            </a:r>
            <a:r>
              <a:rPr lang="pt-BR" altLang="en-US" sz="2500" b="1" i="1">
                <a:solidFill>
                  <a:srgbClr val="00B050"/>
                </a:solidFill>
                <a:cs typeface="Arial" panose="020B0604020202020204" pitchFamily="34" charset="0"/>
              </a:rPr>
              <a:t>năng lượng (E</a:t>
            </a:r>
            <a:r>
              <a:rPr lang="pt-BR" altLang="en-US" sz="2500" b="1" i="1" baseline="-25000">
                <a:solidFill>
                  <a:srgbClr val="00B050"/>
                </a:solidFill>
                <a:cs typeface="Arial" panose="020B0604020202020204" pitchFamily="34" charset="0"/>
              </a:rPr>
              <a:t>n</a:t>
            </a:r>
            <a:r>
              <a:rPr lang="pt-BR" altLang="en-US" sz="2500" i="1">
                <a:solidFill>
                  <a:srgbClr val="00B050"/>
                </a:solidFill>
                <a:cs typeface="Arial" panose="020B0604020202020204" pitchFamily="34" charset="0"/>
              </a:rPr>
              <a:t>) </a:t>
            </a:r>
            <a:r>
              <a:rPr lang="pt-BR" altLang="en-US" sz="2500" i="1">
                <a:cs typeface="Arial" panose="020B0604020202020204" pitchFamily="34" charset="0"/>
              </a:rPr>
              <a:t>sang trạng thái dừng có </a:t>
            </a:r>
            <a:r>
              <a:rPr lang="pt-BR" altLang="en-US" sz="2500" b="1" i="1">
                <a:solidFill>
                  <a:srgbClr val="7030A0"/>
                </a:solidFill>
                <a:cs typeface="Arial" panose="020B0604020202020204" pitchFamily="34" charset="0"/>
              </a:rPr>
              <a:t>năng lượng thấp hơn (E</a:t>
            </a:r>
            <a:r>
              <a:rPr lang="pt-BR" altLang="en-US" sz="2500" b="1" i="1" baseline="-25000">
                <a:solidFill>
                  <a:srgbClr val="7030A0"/>
                </a:solidFill>
                <a:cs typeface="Arial" panose="020B0604020202020204" pitchFamily="34" charset="0"/>
              </a:rPr>
              <a:t>m</a:t>
            </a:r>
            <a:r>
              <a:rPr lang="pt-BR" altLang="en-US" sz="2500" b="1" i="1">
                <a:solidFill>
                  <a:srgbClr val="7030A0"/>
                </a:solidFill>
                <a:cs typeface="Arial" panose="020B0604020202020204" pitchFamily="34" charset="0"/>
              </a:rPr>
              <a:t>) </a:t>
            </a:r>
            <a:r>
              <a:rPr lang="pt-BR" altLang="en-US" sz="2500" i="1">
                <a:cs typeface="Arial" panose="020B0604020202020204" pitchFamily="34" charset="0"/>
              </a:rPr>
              <a:t>thì nó phát ra 1 phôtôn có năng lượng đúng bằng hiệu E</a:t>
            </a:r>
            <a:r>
              <a:rPr lang="pt-BR" altLang="en-US" sz="2500" i="1" baseline="-25000">
                <a:cs typeface="Arial" panose="020B0604020202020204" pitchFamily="34" charset="0"/>
              </a:rPr>
              <a:t>n</a:t>
            </a:r>
            <a:r>
              <a:rPr lang="pt-BR" altLang="en-US" sz="2500" i="1">
                <a:cs typeface="Arial" panose="020B0604020202020204" pitchFamily="34" charset="0"/>
              </a:rPr>
              <a:t> - E</a:t>
            </a:r>
            <a:r>
              <a:rPr lang="pt-BR" altLang="en-US" sz="2500" i="1" baseline="-25000">
                <a:cs typeface="Arial" panose="020B0604020202020204" pitchFamily="34" charset="0"/>
              </a:rPr>
              <a:t>m</a:t>
            </a:r>
            <a:r>
              <a:rPr lang="pt-BR" altLang="en-US" sz="2500" i="1">
                <a:cs typeface="Arial" panose="020B0604020202020204" pitchFamily="34" charset="0"/>
              </a:rPr>
              <a:t>:</a:t>
            </a:r>
          </a:p>
        </p:txBody>
      </p:sp>
      <p:grpSp>
        <p:nvGrpSpPr>
          <p:cNvPr id="2" name="Group 1">
            <a:extLst>
              <a:ext uri="{FF2B5EF4-FFF2-40B4-BE49-F238E27FC236}">
                <a16:creationId xmlns:a16="http://schemas.microsoft.com/office/drawing/2014/main" id="{95D001F2-6B01-4E56-B348-559970FF82D4}"/>
              </a:ext>
            </a:extLst>
          </p:cNvPr>
          <p:cNvGrpSpPr/>
          <p:nvPr/>
        </p:nvGrpSpPr>
        <p:grpSpPr>
          <a:xfrm>
            <a:off x="374687" y="3329015"/>
            <a:ext cx="3876576" cy="796746"/>
            <a:chOff x="554720" y="3552095"/>
            <a:chExt cx="3876576" cy="796746"/>
          </a:xfrm>
        </p:grpSpPr>
        <p:pic>
          <p:nvPicPr>
            <p:cNvPr id="29" name="Picture 28" descr="empty-red-rectangle">
              <a:extLst>
                <a:ext uri="{FF2B5EF4-FFF2-40B4-BE49-F238E27FC236}">
                  <a16:creationId xmlns:a16="http://schemas.microsoft.com/office/drawing/2014/main" id="{9F261F67-A7D0-43DE-A643-0A6D8A564C8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4720" y="3552095"/>
              <a:ext cx="3876576" cy="796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Rectangle 7">
              <a:extLst>
                <a:ext uri="{FF2B5EF4-FFF2-40B4-BE49-F238E27FC236}">
                  <a16:creationId xmlns:a16="http://schemas.microsoft.com/office/drawing/2014/main" id="{EEB25B55-D9DF-4EB2-82C3-A09061A361F4}"/>
                </a:ext>
              </a:extLst>
            </p:cNvPr>
            <p:cNvSpPr>
              <a:spLocks noChangeArrowheads="1"/>
            </p:cNvSpPr>
            <p:nvPr/>
          </p:nvSpPr>
          <p:spPr bwMode="auto">
            <a:xfrm>
              <a:off x="838200" y="3658584"/>
              <a:ext cx="3183885" cy="553998"/>
            </a:xfrm>
            <a:prstGeom prst="rect">
              <a:avLst/>
            </a:prstGeom>
            <a:noFill/>
            <a:ln w="9525">
              <a:noFill/>
              <a:miter lim="800000"/>
              <a:headEnd/>
              <a:tailEnd/>
            </a:ln>
            <a:effectLst/>
          </p:spPr>
          <p:txBody>
            <a:bodyPr wrap="none" anchor="ctr">
              <a:spAutoFit/>
            </a:bodyPr>
            <a:lstStyle/>
            <a:p>
              <a:pPr algn="ctr">
                <a:defRPr/>
              </a:pPr>
              <a:r>
                <a:rPr lang="nl-NL" sz="3000" b="1" i="1" dirty="0">
                  <a:latin typeface="Arial" panose="020B0604020202020204" pitchFamily="34" charset="0"/>
                  <a:cs typeface="Arial" panose="020B0604020202020204" pitchFamily="34" charset="0"/>
                  <a:sym typeface="Symbol" pitchFamily="18" charset="2"/>
                </a:rPr>
                <a:t></a:t>
              </a:r>
              <a:r>
                <a:rPr lang="pt-BR" sz="3000" b="1" i="1" dirty="0">
                  <a:latin typeface="Arial" panose="020B0604020202020204" pitchFamily="34" charset="0"/>
                  <a:cs typeface="Arial" panose="020B0604020202020204" pitchFamily="34" charset="0"/>
                </a:rPr>
                <a:t> = hf</a:t>
              </a:r>
              <a:r>
                <a:rPr lang="pt-BR" sz="3000" b="1" i="1" baseline="-25000" dirty="0">
                  <a:latin typeface="Arial" panose="020B0604020202020204" pitchFamily="34" charset="0"/>
                  <a:cs typeface="Arial" panose="020B0604020202020204" pitchFamily="34" charset="0"/>
                  <a:sym typeface="Symbol" pitchFamily="18" charset="2"/>
                </a:rPr>
                <a:t>nm</a:t>
              </a:r>
              <a:r>
                <a:rPr lang="pt-BR" sz="3000" b="1" i="1" dirty="0">
                  <a:latin typeface="Arial" panose="020B0604020202020204" pitchFamily="34" charset="0"/>
                  <a:cs typeface="Arial" panose="020B0604020202020204" pitchFamily="34" charset="0"/>
                  <a:sym typeface="Symbol" pitchFamily="18" charset="2"/>
                </a:rPr>
                <a:t> = E</a:t>
              </a:r>
              <a:r>
                <a:rPr lang="pt-BR" sz="3000" b="1" i="1" baseline="-25000" dirty="0">
                  <a:latin typeface="Arial" panose="020B0604020202020204" pitchFamily="34" charset="0"/>
                  <a:cs typeface="Arial" panose="020B0604020202020204" pitchFamily="34" charset="0"/>
                  <a:sym typeface="Symbol" pitchFamily="18" charset="2"/>
                </a:rPr>
                <a:t>n </a:t>
              </a:r>
              <a:r>
                <a:rPr lang="pt-BR" sz="3000" b="1" i="1" dirty="0">
                  <a:latin typeface="Arial" panose="020B0604020202020204" pitchFamily="34" charset="0"/>
                  <a:cs typeface="Arial" panose="020B0604020202020204" pitchFamily="34" charset="0"/>
                  <a:sym typeface="Symbol" pitchFamily="18" charset="2"/>
                </a:rPr>
                <a:t>- E</a:t>
              </a:r>
              <a:r>
                <a:rPr lang="pt-BR" sz="3000" b="1" i="1" baseline="-25000" dirty="0">
                  <a:latin typeface="Arial" panose="020B0604020202020204" pitchFamily="34" charset="0"/>
                  <a:cs typeface="Arial" panose="020B0604020202020204" pitchFamily="34" charset="0"/>
                  <a:sym typeface="Symbol" pitchFamily="18" charset="2"/>
                </a:rPr>
                <a:t>m</a:t>
              </a:r>
            </a:p>
          </p:txBody>
        </p:sp>
      </p:grpSp>
      <p:pic>
        <p:nvPicPr>
          <p:cNvPr id="32" name="Picture 31" descr="Diagram, schematic&#10;&#10;Description automatically generated">
            <a:extLst>
              <a:ext uri="{FF2B5EF4-FFF2-40B4-BE49-F238E27FC236}">
                <a16:creationId xmlns:a16="http://schemas.microsoft.com/office/drawing/2014/main" id="{78070EB6-FD79-4CD5-B46D-44F34F5AE1C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04926" y="3084859"/>
            <a:ext cx="2368296" cy="204520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44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44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44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844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845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845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845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0" grpId="0"/>
      <p:bldP spid="18446" grpId="0" animBg="1"/>
      <p:bldP spid="18448" grpId="0" animBg="1"/>
      <p:bldP spid="18449" grpId="0"/>
      <p:bldP spid="18450" grpId="0" animBg="1"/>
      <p:bldP spid="18451" grpId="0" animBg="1"/>
      <p:bldP spid="18452" grpId="0"/>
      <p:bldP spid="2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CD0AA152-81C4-4705-B89E-205CD62763F2}"/>
              </a:ext>
            </a:extLst>
          </p:cNvPr>
          <p:cNvSpPr>
            <a:spLocks noChangeArrowheads="1"/>
          </p:cNvSpPr>
          <p:nvPr/>
        </p:nvSpPr>
        <p:spPr bwMode="auto">
          <a:xfrm>
            <a:off x="102023" y="678169"/>
            <a:ext cx="9067800" cy="477054"/>
          </a:xfrm>
          <a:prstGeom prst="rect">
            <a:avLst/>
          </a:prstGeom>
          <a:noFill/>
          <a:ln w="9525">
            <a:noFill/>
            <a:miter lim="800000"/>
            <a:headEnd/>
            <a:tailEnd/>
          </a:ln>
          <a:effectLst/>
        </p:spPr>
        <p:txBody>
          <a:bodyPr wrap="squar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pt-BR" altLang="en-US" sz="2500" i="1">
                <a:solidFill>
                  <a:srgbClr val="0070C0"/>
                </a:solidFill>
                <a:cs typeface="Arial" panose="020B0604020202020204" pitchFamily="34" charset="0"/>
              </a:rPr>
              <a:t>2. Tiên đề về sự bức xạ và hấp thụ năng lượng của nguyên tử</a:t>
            </a:r>
          </a:p>
        </p:txBody>
      </p:sp>
      <p:grpSp>
        <p:nvGrpSpPr>
          <p:cNvPr id="3" name="Group 2">
            <a:extLst>
              <a:ext uri="{FF2B5EF4-FFF2-40B4-BE49-F238E27FC236}">
                <a16:creationId xmlns:a16="http://schemas.microsoft.com/office/drawing/2014/main" id="{62B39389-FB4A-4B88-8447-B0466CFC571F}"/>
              </a:ext>
            </a:extLst>
          </p:cNvPr>
          <p:cNvGrpSpPr/>
          <p:nvPr/>
        </p:nvGrpSpPr>
        <p:grpSpPr>
          <a:xfrm>
            <a:off x="-228600" y="140701"/>
            <a:ext cx="9338923" cy="512063"/>
            <a:chOff x="38033" y="2267237"/>
            <a:chExt cx="11620300" cy="714803"/>
          </a:xfrm>
        </p:grpSpPr>
        <p:grpSp>
          <p:nvGrpSpPr>
            <p:cNvPr id="4" name="Group 70">
              <a:extLst>
                <a:ext uri="{FF2B5EF4-FFF2-40B4-BE49-F238E27FC236}">
                  <a16:creationId xmlns:a16="http://schemas.microsoft.com/office/drawing/2014/main" id="{D4514263-D3DF-4300-882A-C0D86C6006B6}"/>
                </a:ext>
              </a:extLst>
            </p:cNvPr>
            <p:cNvGrpSpPr>
              <a:grpSpLocks/>
            </p:cNvGrpSpPr>
            <p:nvPr/>
          </p:nvGrpSpPr>
          <p:grpSpPr bwMode="auto">
            <a:xfrm>
              <a:off x="185760" y="2267237"/>
              <a:ext cx="11146229" cy="697989"/>
              <a:chOff x="513073" y="3377992"/>
              <a:chExt cx="5739787" cy="1344425"/>
            </a:xfrm>
          </p:grpSpPr>
          <p:pic>
            <p:nvPicPr>
              <p:cNvPr id="7" name="Picture 6" descr="empty-green-rectangle">
                <a:extLst>
                  <a:ext uri="{FF2B5EF4-FFF2-40B4-BE49-F238E27FC236}">
                    <a16:creationId xmlns:a16="http://schemas.microsoft.com/office/drawing/2014/main" id="{6D3FCAC7-CD63-421A-8160-AFA430B7D0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073" y="3377992"/>
                <a:ext cx="5739787" cy="1335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green-top-faded">
                <a:extLst>
                  <a:ext uri="{FF2B5EF4-FFF2-40B4-BE49-F238E27FC236}">
                    <a16:creationId xmlns:a16="http://schemas.microsoft.com/office/drawing/2014/main" id="{4312464E-0F8E-476B-87D9-16C253A580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 name="TextBox 4">
              <a:extLst>
                <a:ext uri="{FF2B5EF4-FFF2-40B4-BE49-F238E27FC236}">
                  <a16:creationId xmlns:a16="http://schemas.microsoft.com/office/drawing/2014/main" id="{94754687-2772-40F2-A04A-ADDA4FA62F40}"/>
                </a:ext>
              </a:extLst>
            </p:cNvPr>
            <p:cNvSpPr txBox="1"/>
            <p:nvPr/>
          </p:nvSpPr>
          <p:spPr bwMode="auto">
            <a:xfrm>
              <a:off x="38033" y="2294628"/>
              <a:ext cx="1501326" cy="687412"/>
            </a:xfrm>
            <a:prstGeom prst="rect">
              <a:avLst/>
            </a:prstGeom>
            <a:noFill/>
          </p:spPr>
          <p:txBody>
            <a:bodyPr wrap="square">
              <a:spAutoFit/>
            </a:bodyPr>
            <a:lstStyle/>
            <a:p>
              <a:pPr algn="ctr">
                <a:buNone/>
                <a:defRPr/>
              </a:pPr>
              <a:r>
                <a:rPr lang="en-US" sz="25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II</a:t>
              </a:r>
              <a:endParaRPr lang="en-US" sz="25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6" name="Rectangle 1026060">
              <a:extLst>
                <a:ext uri="{FF2B5EF4-FFF2-40B4-BE49-F238E27FC236}">
                  <a16:creationId xmlns:a16="http://schemas.microsoft.com/office/drawing/2014/main" id="{02E6A363-CB68-49FF-AD45-8C96D1789994}"/>
                </a:ext>
              </a:extLst>
            </p:cNvPr>
            <p:cNvSpPr>
              <a:spLocks noChangeArrowheads="1"/>
            </p:cNvSpPr>
            <p:nvPr/>
          </p:nvSpPr>
          <p:spPr bwMode="auto">
            <a:xfrm>
              <a:off x="1190928" y="2282878"/>
              <a:ext cx="10467405" cy="691710"/>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algn="l" defTabSz="1095376">
                <a:buClr>
                  <a:schemeClr val="tx2"/>
                </a:buClr>
                <a:buSzPct val="95000"/>
                <a:buNone/>
                <a:defRPr/>
              </a:pPr>
              <a:r>
                <a:rPr lang="en-US" sz="2500" i="1">
                  <a:cs typeface="Arial" panose="020B0604020202020204" pitchFamily="34" charset="0"/>
                </a:rPr>
                <a:t>Các tiên đề của Bohr về cấu tạo nguyên tử</a:t>
              </a:r>
              <a:endParaRPr lang="en-US" sz="2500" b="0" i="1" dirty="0">
                <a:cs typeface="Arial" panose="020B0604020202020204" pitchFamily="34" charset="0"/>
              </a:endParaRPr>
            </a:p>
          </p:txBody>
        </p:sp>
      </p:grpSp>
      <p:grpSp>
        <p:nvGrpSpPr>
          <p:cNvPr id="9" name="Group 8">
            <a:extLst>
              <a:ext uri="{FF2B5EF4-FFF2-40B4-BE49-F238E27FC236}">
                <a16:creationId xmlns:a16="http://schemas.microsoft.com/office/drawing/2014/main" id="{C9D99114-EBC3-447C-9E19-9728A1ABF1DE}"/>
              </a:ext>
            </a:extLst>
          </p:cNvPr>
          <p:cNvGrpSpPr/>
          <p:nvPr/>
        </p:nvGrpSpPr>
        <p:grpSpPr>
          <a:xfrm>
            <a:off x="-31868" y="1295400"/>
            <a:ext cx="12255736" cy="1219200"/>
            <a:chOff x="1272412" y="2119270"/>
            <a:chExt cx="2378799" cy="780121"/>
          </a:xfrm>
        </p:grpSpPr>
        <p:pic>
          <p:nvPicPr>
            <p:cNvPr id="10" name="Picture 4" descr="empty-blue-rectangle">
              <a:extLst>
                <a:ext uri="{FF2B5EF4-FFF2-40B4-BE49-F238E27FC236}">
                  <a16:creationId xmlns:a16="http://schemas.microsoft.com/office/drawing/2014/main" id="{5F8816BE-7068-42A5-8A40-DD0947A5348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1272412" y="2119270"/>
              <a:ext cx="2378799" cy="780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26060">
              <a:extLst>
                <a:ext uri="{FF2B5EF4-FFF2-40B4-BE49-F238E27FC236}">
                  <a16:creationId xmlns:a16="http://schemas.microsoft.com/office/drawing/2014/main" id="{F280206B-2124-487F-93E4-BEE04D7F5C54}"/>
                </a:ext>
              </a:extLst>
            </p:cNvPr>
            <p:cNvSpPr>
              <a:spLocks noChangeArrowheads="1"/>
            </p:cNvSpPr>
            <p:nvPr/>
          </p:nvSpPr>
          <p:spPr bwMode="auto">
            <a:xfrm>
              <a:off x="1418774" y="2179131"/>
              <a:ext cx="2026953" cy="326912"/>
            </a:xfrm>
            <a:prstGeom prst="rect">
              <a:avLst/>
            </a:prstGeom>
            <a:noFill/>
            <a:ln w="9525" algn="ctr">
              <a:noFill/>
              <a:miter lim="800000"/>
              <a:headEnd/>
              <a:tailEnd/>
            </a:ln>
          </p:spPr>
          <p:txBody>
            <a:bodyPr wrap="square" lIns="109728" tIns="54864" rIns="109728" bIns="54864">
              <a:spAutoFit/>
            </a:bodyPr>
            <a:lstStyle/>
            <a:p>
              <a:pPr algn="ctr"/>
              <a:endParaRPr lang="en-US" sz="2600" b="1" i="1">
                <a:latin typeface="Arial" panose="020B0604020202020204" pitchFamily="34" charset="0"/>
                <a:cs typeface="Arial" panose="020B0604020202020204" pitchFamily="34" charset="0"/>
              </a:endParaRPr>
            </a:p>
          </p:txBody>
        </p:sp>
      </p:grpSp>
      <p:sp>
        <p:nvSpPr>
          <p:cNvPr id="12" name="Rectangle 6">
            <a:extLst>
              <a:ext uri="{FF2B5EF4-FFF2-40B4-BE49-F238E27FC236}">
                <a16:creationId xmlns:a16="http://schemas.microsoft.com/office/drawing/2014/main" id="{63EFE2D9-ED3E-4AE2-8CF4-957AED6732C8}"/>
              </a:ext>
            </a:extLst>
          </p:cNvPr>
          <p:cNvSpPr>
            <a:spLocks noChangeArrowheads="1"/>
          </p:cNvSpPr>
          <p:nvPr/>
        </p:nvSpPr>
        <p:spPr bwMode="auto">
          <a:xfrm>
            <a:off x="697951" y="1463187"/>
            <a:ext cx="10629900" cy="923330"/>
          </a:xfrm>
          <a:prstGeom prst="rect">
            <a:avLst/>
          </a:prstGeom>
          <a:noFill/>
          <a:ln w="9525">
            <a:noFill/>
            <a:miter lim="800000"/>
            <a:headEnd/>
            <a:tailEnd/>
          </a:ln>
          <a:effectLst/>
        </p:spPr>
        <p:txBody>
          <a:bodyPr wrap="squar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pt-BR" altLang="en-US" sz="2700" i="1">
                <a:cs typeface="Arial" panose="020B0604020202020204" pitchFamily="34" charset="0"/>
              </a:rPr>
              <a:t>Tiên đề trên cho thấy nguyên tử hấp thụ ánh sáng có bước sóng nào thì nó cũng có thể phát ra ánh sáng có bước sóng ấy</a:t>
            </a:r>
          </a:p>
        </p:txBody>
      </p:sp>
      <p:pic>
        <p:nvPicPr>
          <p:cNvPr id="13" name="Picture 12" descr="Diagram&#10;&#10;Description automatically generated">
            <a:extLst>
              <a:ext uri="{FF2B5EF4-FFF2-40B4-BE49-F238E27FC236}">
                <a16:creationId xmlns:a16="http://schemas.microsoft.com/office/drawing/2014/main" id="{3A8B42D9-79DA-4806-910F-A2CEB8E95C7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67600" y="3048000"/>
            <a:ext cx="4152224" cy="3019799"/>
          </a:xfrm>
          <a:prstGeom prst="rect">
            <a:avLst/>
          </a:prstGeom>
        </p:spPr>
      </p:pic>
      <p:pic>
        <p:nvPicPr>
          <p:cNvPr id="15" name="Picture 14">
            <a:extLst>
              <a:ext uri="{FF2B5EF4-FFF2-40B4-BE49-F238E27FC236}">
                <a16:creationId xmlns:a16="http://schemas.microsoft.com/office/drawing/2014/main" id="{08DECA9D-B3BA-41D3-9990-AC9E3D174DDA}"/>
              </a:ext>
            </a:extLst>
          </p:cNvPr>
          <p:cNvPicPr>
            <a:picLocks noChangeAspect="1"/>
          </p:cNvPicPr>
          <p:nvPr/>
        </p:nvPicPr>
        <p:blipFill>
          <a:blip r:embed="rId6"/>
          <a:stretch>
            <a:fillRect/>
          </a:stretch>
        </p:blipFill>
        <p:spPr>
          <a:xfrm>
            <a:off x="681684" y="3012040"/>
            <a:ext cx="5914627" cy="3429000"/>
          </a:xfrm>
          <a:prstGeom prst="rect">
            <a:avLst/>
          </a:prstGeom>
        </p:spPr>
      </p:pic>
    </p:spTree>
    <p:extLst>
      <p:ext uri="{BB962C8B-B14F-4D97-AF65-F5344CB8AC3E}">
        <p14:creationId xmlns:p14="http://schemas.microsoft.com/office/powerpoint/2010/main" val="3787391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62B39389-FB4A-4B88-8447-B0466CFC571F}"/>
              </a:ext>
            </a:extLst>
          </p:cNvPr>
          <p:cNvGrpSpPr/>
          <p:nvPr/>
        </p:nvGrpSpPr>
        <p:grpSpPr>
          <a:xfrm>
            <a:off x="-228600" y="140701"/>
            <a:ext cx="11848425" cy="512063"/>
            <a:chOff x="38033" y="2267237"/>
            <a:chExt cx="14742840" cy="714803"/>
          </a:xfrm>
        </p:grpSpPr>
        <p:grpSp>
          <p:nvGrpSpPr>
            <p:cNvPr id="4" name="Group 70">
              <a:extLst>
                <a:ext uri="{FF2B5EF4-FFF2-40B4-BE49-F238E27FC236}">
                  <a16:creationId xmlns:a16="http://schemas.microsoft.com/office/drawing/2014/main" id="{D4514263-D3DF-4300-882A-C0D86C6006B6}"/>
                </a:ext>
              </a:extLst>
            </p:cNvPr>
            <p:cNvGrpSpPr>
              <a:grpSpLocks/>
            </p:cNvGrpSpPr>
            <p:nvPr/>
          </p:nvGrpSpPr>
          <p:grpSpPr bwMode="auto">
            <a:xfrm>
              <a:off x="185760" y="2267237"/>
              <a:ext cx="14595113" cy="697989"/>
              <a:chOff x="513073" y="3377992"/>
              <a:chExt cx="7515801" cy="1344425"/>
            </a:xfrm>
          </p:grpSpPr>
          <p:pic>
            <p:nvPicPr>
              <p:cNvPr id="7" name="Picture 6" descr="empty-green-rectangle">
                <a:extLst>
                  <a:ext uri="{FF2B5EF4-FFF2-40B4-BE49-F238E27FC236}">
                    <a16:creationId xmlns:a16="http://schemas.microsoft.com/office/drawing/2014/main" id="{6D3FCAC7-CD63-421A-8160-AFA430B7D0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073" y="3377992"/>
                <a:ext cx="7515801" cy="1335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green-top-faded">
                <a:extLst>
                  <a:ext uri="{FF2B5EF4-FFF2-40B4-BE49-F238E27FC236}">
                    <a16:creationId xmlns:a16="http://schemas.microsoft.com/office/drawing/2014/main" id="{4312464E-0F8E-476B-87D9-16C253A580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205129" y="3887447"/>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 name="TextBox 4">
              <a:extLst>
                <a:ext uri="{FF2B5EF4-FFF2-40B4-BE49-F238E27FC236}">
                  <a16:creationId xmlns:a16="http://schemas.microsoft.com/office/drawing/2014/main" id="{94754687-2772-40F2-A04A-ADDA4FA62F40}"/>
                </a:ext>
              </a:extLst>
            </p:cNvPr>
            <p:cNvSpPr txBox="1"/>
            <p:nvPr/>
          </p:nvSpPr>
          <p:spPr bwMode="auto">
            <a:xfrm>
              <a:off x="38033" y="2294628"/>
              <a:ext cx="1501326" cy="687412"/>
            </a:xfrm>
            <a:prstGeom prst="rect">
              <a:avLst/>
            </a:prstGeom>
            <a:noFill/>
          </p:spPr>
          <p:txBody>
            <a:bodyPr wrap="square">
              <a:spAutoFit/>
            </a:bodyPr>
            <a:lstStyle/>
            <a:p>
              <a:pPr algn="ctr">
                <a:buNone/>
                <a:defRPr/>
              </a:pPr>
              <a:r>
                <a:rPr lang="en-US" sz="25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III</a:t>
              </a:r>
              <a:endParaRPr lang="en-US" sz="25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6" name="Rectangle 1026060">
              <a:extLst>
                <a:ext uri="{FF2B5EF4-FFF2-40B4-BE49-F238E27FC236}">
                  <a16:creationId xmlns:a16="http://schemas.microsoft.com/office/drawing/2014/main" id="{02E6A363-CB68-49FF-AD45-8C96D1789994}"/>
                </a:ext>
              </a:extLst>
            </p:cNvPr>
            <p:cNvSpPr>
              <a:spLocks noChangeArrowheads="1"/>
            </p:cNvSpPr>
            <p:nvPr/>
          </p:nvSpPr>
          <p:spPr bwMode="auto">
            <a:xfrm>
              <a:off x="1190928" y="2282878"/>
              <a:ext cx="11836713" cy="691710"/>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algn="l" defTabSz="1095376">
                <a:buClr>
                  <a:schemeClr val="tx2"/>
                </a:buClr>
                <a:buSzPct val="95000"/>
                <a:buNone/>
                <a:defRPr/>
              </a:pPr>
              <a:r>
                <a:rPr lang="en-US" sz="2500" i="1">
                  <a:cs typeface="Arial" panose="020B0604020202020204" pitchFamily="34" charset="0"/>
                </a:rPr>
                <a:t>Quang phổ phát xạ và quang phổ hấp thụ của nguyên tử Hidro</a:t>
              </a:r>
              <a:endParaRPr lang="en-US" sz="2500" b="0" i="1" dirty="0">
                <a:cs typeface="Arial" panose="020B0604020202020204" pitchFamily="34" charset="0"/>
              </a:endParaRPr>
            </a:p>
          </p:txBody>
        </p:sp>
      </p:grpSp>
      <p:grpSp>
        <p:nvGrpSpPr>
          <p:cNvPr id="9" name="Group 8">
            <a:extLst>
              <a:ext uri="{FF2B5EF4-FFF2-40B4-BE49-F238E27FC236}">
                <a16:creationId xmlns:a16="http://schemas.microsoft.com/office/drawing/2014/main" id="{C9D99114-EBC3-447C-9E19-9728A1ABF1DE}"/>
              </a:ext>
            </a:extLst>
          </p:cNvPr>
          <p:cNvGrpSpPr/>
          <p:nvPr/>
        </p:nvGrpSpPr>
        <p:grpSpPr>
          <a:xfrm>
            <a:off x="-109876" y="4191000"/>
            <a:ext cx="12378076" cy="2628250"/>
            <a:chOff x="1272412" y="2119270"/>
            <a:chExt cx="2378799" cy="780121"/>
          </a:xfrm>
        </p:grpSpPr>
        <p:pic>
          <p:nvPicPr>
            <p:cNvPr id="10" name="Picture 4" descr="empty-blue-rectangle">
              <a:extLst>
                <a:ext uri="{FF2B5EF4-FFF2-40B4-BE49-F238E27FC236}">
                  <a16:creationId xmlns:a16="http://schemas.microsoft.com/office/drawing/2014/main" id="{5F8816BE-7068-42A5-8A40-DD0947A5348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1272412" y="2119270"/>
              <a:ext cx="2378799" cy="780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26060">
              <a:extLst>
                <a:ext uri="{FF2B5EF4-FFF2-40B4-BE49-F238E27FC236}">
                  <a16:creationId xmlns:a16="http://schemas.microsoft.com/office/drawing/2014/main" id="{F280206B-2124-487F-93E4-BEE04D7F5C54}"/>
                </a:ext>
              </a:extLst>
            </p:cNvPr>
            <p:cNvSpPr>
              <a:spLocks noChangeArrowheads="1"/>
            </p:cNvSpPr>
            <p:nvPr/>
          </p:nvSpPr>
          <p:spPr bwMode="auto">
            <a:xfrm>
              <a:off x="1418774" y="2179131"/>
              <a:ext cx="2026953" cy="579232"/>
            </a:xfrm>
            <a:prstGeom prst="rect">
              <a:avLst/>
            </a:prstGeom>
            <a:noFill/>
            <a:ln w="9525" algn="ctr">
              <a:noFill/>
              <a:miter lim="800000"/>
              <a:headEnd/>
              <a:tailEnd/>
            </a:ln>
          </p:spPr>
          <p:txBody>
            <a:bodyPr wrap="square" lIns="109728" tIns="54864" rIns="109728" bIns="54864">
              <a:spAutoFit/>
            </a:bodyPr>
            <a:lstStyle/>
            <a:p>
              <a:pPr algn="ctr"/>
              <a:endParaRPr lang="en-US" sz="2000" b="1" i="1">
                <a:latin typeface="Arial" panose="020B0604020202020204" pitchFamily="34" charset="0"/>
                <a:cs typeface="Arial" panose="020B0604020202020204" pitchFamily="34" charset="0"/>
              </a:endParaRPr>
            </a:p>
          </p:txBody>
        </p:sp>
      </p:grpSp>
      <p:sp>
        <p:nvSpPr>
          <p:cNvPr id="12" name="Rectangle 6">
            <a:extLst>
              <a:ext uri="{FF2B5EF4-FFF2-40B4-BE49-F238E27FC236}">
                <a16:creationId xmlns:a16="http://schemas.microsoft.com/office/drawing/2014/main" id="{63EFE2D9-ED3E-4AE2-8CF4-957AED6732C8}"/>
              </a:ext>
            </a:extLst>
          </p:cNvPr>
          <p:cNvSpPr>
            <a:spLocks noChangeArrowheads="1"/>
          </p:cNvSpPr>
          <p:nvPr/>
        </p:nvSpPr>
        <p:spPr bwMode="auto">
          <a:xfrm>
            <a:off x="354139" y="4191000"/>
            <a:ext cx="11331179" cy="861774"/>
          </a:xfrm>
          <a:prstGeom prst="rect">
            <a:avLst/>
          </a:prstGeom>
          <a:noFill/>
          <a:ln w="9525">
            <a:noFill/>
            <a:miter lim="800000"/>
            <a:headEnd/>
            <a:tailEnd/>
          </a:ln>
          <a:effectLst/>
        </p:spPr>
        <p:txBody>
          <a:bodyPr wrap="squar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342900" indent="-342900" algn="just">
              <a:buFont typeface="Wingdings" panose="05000000000000000000" pitchFamily="2" charset="2"/>
              <a:buChar char="§"/>
            </a:pPr>
            <a:r>
              <a:rPr lang="pt-BR" altLang="en-US" sz="2500" i="1">
                <a:cs typeface="Arial" panose="020B0604020202020204" pitchFamily="34" charset="0"/>
              </a:rPr>
              <a:t>Năng lượng của electron trong nguyên tử Hidro ở các trạng thái dừng khác nhau (các mức E</a:t>
            </a:r>
            <a:r>
              <a:rPr lang="pt-BR" altLang="en-US" sz="2500" i="1" baseline="-25000">
                <a:cs typeface="Arial" panose="020B0604020202020204" pitchFamily="34" charset="0"/>
              </a:rPr>
              <a:t>K</a:t>
            </a:r>
            <a:r>
              <a:rPr lang="pt-BR" altLang="en-US" sz="2500" i="1">
                <a:cs typeface="Arial" panose="020B0604020202020204" pitchFamily="34" charset="0"/>
              </a:rPr>
              <a:t>, E</a:t>
            </a:r>
            <a:r>
              <a:rPr lang="pt-BR" altLang="en-US" sz="2500" i="1" baseline="-25000">
                <a:cs typeface="Arial" panose="020B0604020202020204" pitchFamily="34" charset="0"/>
              </a:rPr>
              <a:t>L</a:t>
            </a:r>
            <a:r>
              <a:rPr lang="pt-BR" altLang="en-US" sz="2500" i="1">
                <a:cs typeface="Arial" panose="020B0604020202020204" pitchFamily="34" charset="0"/>
              </a:rPr>
              <a:t>, E</a:t>
            </a:r>
            <a:r>
              <a:rPr lang="pt-BR" altLang="en-US" sz="2500" i="1" baseline="-25000">
                <a:cs typeface="Arial" panose="020B0604020202020204" pitchFamily="34" charset="0"/>
              </a:rPr>
              <a:t>M</a:t>
            </a:r>
            <a:r>
              <a:rPr lang="pt-BR" altLang="en-US" sz="2500" i="1">
                <a:cs typeface="Arial" panose="020B0604020202020204" pitchFamily="34" charset="0"/>
              </a:rPr>
              <a:t>...)</a:t>
            </a:r>
          </a:p>
        </p:txBody>
      </p:sp>
      <p:pic>
        <p:nvPicPr>
          <p:cNvPr id="16" name="Picture 15">
            <a:extLst>
              <a:ext uri="{FF2B5EF4-FFF2-40B4-BE49-F238E27FC236}">
                <a16:creationId xmlns:a16="http://schemas.microsoft.com/office/drawing/2014/main" id="{81DF8F6B-E044-4C55-84A8-AD257FD918A2}"/>
              </a:ext>
            </a:extLst>
          </p:cNvPr>
          <p:cNvPicPr>
            <a:picLocks noChangeAspect="1"/>
          </p:cNvPicPr>
          <p:nvPr/>
        </p:nvPicPr>
        <p:blipFill rotWithShape="1">
          <a:blip r:embed="rId6"/>
          <a:srcRect l="-936" t="48383" r="17462" b="1"/>
          <a:stretch/>
        </p:blipFill>
        <p:spPr>
          <a:xfrm>
            <a:off x="487745" y="1360128"/>
            <a:ext cx="6384688" cy="2223633"/>
          </a:xfrm>
          <a:prstGeom prst="rect">
            <a:avLst/>
          </a:prstGeom>
        </p:spPr>
      </p:pic>
      <p:pic>
        <p:nvPicPr>
          <p:cNvPr id="17" name="Picture 16">
            <a:extLst>
              <a:ext uri="{FF2B5EF4-FFF2-40B4-BE49-F238E27FC236}">
                <a16:creationId xmlns:a16="http://schemas.microsoft.com/office/drawing/2014/main" id="{5A27ADEE-5638-4726-9F4A-18C9FFA3689F}"/>
              </a:ext>
            </a:extLst>
          </p:cNvPr>
          <p:cNvPicPr>
            <a:picLocks noChangeAspect="1"/>
          </p:cNvPicPr>
          <p:nvPr/>
        </p:nvPicPr>
        <p:blipFill rotWithShape="1">
          <a:blip r:embed="rId7"/>
          <a:srcRect l="4885" t="1361" r="1270" b="-1338"/>
          <a:stretch/>
        </p:blipFill>
        <p:spPr>
          <a:xfrm>
            <a:off x="7086600" y="717229"/>
            <a:ext cx="4990701" cy="3422371"/>
          </a:xfrm>
          <a:prstGeom prst="rect">
            <a:avLst/>
          </a:prstGeom>
        </p:spPr>
      </p:pic>
      <p:sp>
        <p:nvSpPr>
          <p:cNvPr id="14" name="Rectangle 6">
            <a:extLst>
              <a:ext uri="{FF2B5EF4-FFF2-40B4-BE49-F238E27FC236}">
                <a16:creationId xmlns:a16="http://schemas.microsoft.com/office/drawing/2014/main" id="{C825EA36-ECFB-4F7F-BA69-19CADC45D852}"/>
              </a:ext>
            </a:extLst>
          </p:cNvPr>
          <p:cNvSpPr>
            <a:spLocks noChangeArrowheads="1"/>
          </p:cNvSpPr>
          <p:nvPr/>
        </p:nvSpPr>
        <p:spPr bwMode="auto">
          <a:xfrm>
            <a:off x="310050" y="5005626"/>
            <a:ext cx="11331179" cy="861774"/>
          </a:xfrm>
          <a:prstGeom prst="rect">
            <a:avLst/>
          </a:prstGeom>
          <a:noFill/>
          <a:ln w="9525">
            <a:noFill/>
            <a:miter lim="800000"/>
            <a:headEnd/>
            <a:tailEnd/>
          </a:ln>
          <a:effectLst/>
        </p:spPr>
        <p:txBody>
          <a:bodyPr wrap="squar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342900" indent="-342900" algn="just">
              <a:buFont typeface="Wingdings" panose="05000000000000000000" pitchFamily="2" charset="2"/>
              <a:buChar char="§"/>
            </a:pPr>
            <a:r>
              <a:rPr lang="pt-BR" altLang="en-US" sz="2500" i="1">
                <a:cs typeface="Arial" panose="020B0604020202020204" pitchFamily="34" charset="0"/>
              </a:rPr>
              <a:t>Khi electron chuyển từ mức năng lượng cao E</a:t>
            </a:r>
            <a:r>
              <a:rPr lang="pt-BR" altLang="en-US" sz="2500" i="1" baseline="-25000">
                <a:cs typeface="Arial" panose="020B0604020202020204" pitchFamily="34" charset="0"/>
              </a:rPr>
              <a:t>cao </a:t>
            </a:r>
            <a:r>
              <a:rPr lang="pt-BR" altLang="en-US" sz="2500" i="1">
                <a:cs typeface="Arial" panose="020B0604020202020204" pitchFamily="34" charset="0"/>
              </a:rPr>
              <a:t>xuống mức năng lượng thấp E</a:t>
            </a:r>
            <a:r>
              <a:rPr lang="pt-BR" altLang="en-US" sz="2500" i="1" baseline="-25000">
                <a:cs typeface="Arial" panose="020B0604020202020204" pitchFamily="34" charset="0"/>
              </a:rPr>
              <a:t>thấp</a:t>
            </a:r>
            <a:r>
              <a:rPr lang="pt-BR" altLang="en-US" sz="2500" i="1">
                <a:cs typeface="Arial" panose="020B0604020202020204" pitchFamily="34" charset="0"/>
              </a:rPr>
              <a:t> hơn thì nó phát ra một photon hf = E</a:t>
            </a:r>
            <a:r>
              <a:rPr lang="pt-BR" altLang="en-US" sz="2500" i="1" baseline="-25000">
                <a:cs typeface="Arial" panose="020B0604020202020204" pitchFamily="34" charset="0"/>
              </a:rPr>
              <a:t>cao </a:t>
            </a:r>
            <a:r>
              <a:rPr lang="pt-BR" altLang="en-US" sz="2500" i="1">
                <a:cs typeface="Arial" panose="020B0604020202020204" pitchFamily="34" charset="0"/>
              </a:rPr>
              <a:t>– E</a:t>
            </a:r>
            <a:r>
              <a:rPr lang="pt-BR" altLang="en-US" sz="2500" i="1" baseline="-25000">
                <a:cs typeface="Arial" panose="020B0604020202020204" pitchFamily="34" charset="0"/>
              </a:rPr>
              <a:t>thấp</a:t>
            </a:r>
            <a:r>
              <a:rPr lang="pt-BR" altLang="en-US" sz="2500" i="1">
                <a:cs typeface="Arial" panose="020B0604020202020204" pitchFamily="34" charset="0"/>
              </a:rPr>
              <a:t>  </a:t>
            </a:r>
          </a:p>
        </p:txBody>
      </p:sp>
      <p:sp>
        <p:nvSpPr>
          <p:cNvPr id="15" name="Rectangle 6">
            <a:extLst>
              <a:ext uri="{FF2B5EF4-FFF2-40B4-BE49-F238E27FC236}">
                <a16:creationId xmlns:a16="http://schemas.microsoft.com/office/drawing/2014/main" id="{97B6254B-23F3-4EA0-98D2-C21B87853A6D}"/>
              </a:ext>
            </a:extLst>
          </p:cNvPr>
          <p:cNvSpPr>
            <a:spLocks noChangeArrowheads="1"/>
          </p:cNvSpPr>
          <p:nvPr/>
        </p:nvSpPr>
        <p:spPr bwMode="auto">
          <a:xfrm>
            <a:off x="191123" y="5791200"/>
            <a:ext cx="11331179" cy="1246495"/>
          </a:xfrm>
          <a:prstGeom prst="rect">
            <a:avLst/>
          </a:prstGeom>
          <a:noFill/>
          <a:ln w="9525">
            <a:noFill/>
            <a:miter lim="800000"/>
            <a:headEnd/>
            <a:tailEnd/>
          </a:ln>
          <a:effectLst/>
        </p:spPr>
        <p:txBody>
          <a:bodyPr wrap="squar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342900" indent="-342900" algn="just">
              <a:buFont typeface="Wingdings" panose="05000000000000000000" pitchFamily="2" charset="2"/>
              <a:buChar char="§"/>
            </a:pPr>
            <a:r>
              <a:rPr lang="pt-BR" altLang="en-US" sz="2500" i="1">
                <a:cs typeface="Arial" panose="020B0604020202020204" pitchFamily="34" charset="0"/>
              </a:rPr>
              <a:t>Mỗi photon có tần số f (hay bước sóng) xác định tương ứng với một vạch quang phổ </a:t>
            </a:r>
            <a:r>
              <a:rPr lang="pt-BR" altLang="en-US" sz="2500" i="1">
                <a:cs typeface="Arial" panose="020B0604020202020204" pitchFamily="34" charset="0"/>
                <a:sym typeface="Symbol" panose="05050102010706020507" pitchFamily="18" charset="2"/>
              </a:rPr>
              <a:t> </a:t>
            </a:r>
            <a:r>
              <a:rPr lang="pt-BR" altLang="en-US" sz="2500" i="1">
                <a:cs typeface="Arial" panose="020B0604020202020204" pitchFamily="34" charset="0"/>
              </a:rPr>
              <a:t>Quang phổ phát xạ của Hidro là quang phổ vạch</a:t>
            </a:r>
          </a:p>
          <a:p>
            <a:pPr marL="342900" indent="-342900" algn="just">
              <a:buFont typeface="Wingdings" panose="05000000000000000000" pitchFamily="2" charset="2"/>
              <a:buChar char="§"/>
            </a:pPr>
            <a:endParaRPr lang="pt-BR" altLang="en-US" sz="2500" i="1">
              <a:cs typeface="Arial" panose="020B0604020202020204" pitchFamily="34" charset="0"/>
            </a:endParaRPr>
          </a:p>
        </p:txBody>
      </p:sp>
    </p:spTree>
    <p:extLst>
      <p:ext uri="{BB962C8B-B14F-4D97-AF65-F5344CB8AC3E}">
        <p14:creationId xmlns:p14="http://schemas.microsoft.com/office/powerpoint/2010/main" val="2143204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5" grpId="0"/>
    </p:bldLst>
  </p:timing>
</p:sld>
</file>

<file path=ppt/tags/tag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Lst>
</file>

<file path=ppt/theme/theme1.xml><?xml version="1.0" encoding="utf-8"?>
<a:theme xmlns:a="http://schemas.openxmlformats.org/drawingml/2006/main" name="Default Design">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400</TotalTime>
  <Words>1113</Words>
  <PresentationFormat>Widescreen</PresentationFormat>
  <Paragraphs>277</Paragraphs>
  <Slides>13</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Calibri Light</vt:lpstr>
      <vt:lpstr>Times New Roman</vt:lpstr>
      <vt:lpstr>Wingdings</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2015-03-15T20:22:26Z</dcterms:created>
  <dcterms:modified xsi:type="dcterms:W3CDTF">2022-02-06T11:47:23Z</dcterms:modified>
</cp:coreProperties>
</file>