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267" r:id="rId4"/>
    <p:sldId id="283" r:id="rId5"/>
    <p:sldId id="281" r:id="rId6"/>
    <p:sldId id="262" r:id="rId7"/>
    <p:sldId id="263" r:id="rId8"/>
    <p:sldId id="285" r:id="rId9"/>
    <p:sldId id="286" r:id="rId10"/>
    <p:sldId id="287" r:id="rId11"/>
    <p:sldId id="284" r:id="rId12"/>
    <p:sldId id="288" r:id="rId13"/>
    <p:sldId id="264" r:id="rId14"/>
    <p:sldId id="292" r:id="rId15"/>
    <p:sldId id="291" r:id="rId16"/>
    <p:sldId id="293" r:id="rId17"/>
    <p:sldId id="290" r:id="rId18"/>
    <p:sldId id="294" r:id="rId19"/>
    <p:sldId id="295" r:id="rId20"/>
    <p:sldId id="296" r:id="rId21"/>
    <p:sldId id="289" r:id="rId22"/>
    <p:sldId id="297" r:id="rId23"/>
    <p:sldId id="265" r:id="rId24"/>
    <p:sldId id="268" r:id="rId25"/>
    <p:sldId id="298" r:id="rId26"/>
    <p:sldId id="278" r:id="rId27"/>
    <p:sldId id="279" r:id="rId28"/>
    <p:sldId id="280" r:id="rId29"/>
    <p:sldId id="270" r:id="rId30"/>
    <p:sldId id="271" r:id="rId31"/>
    <p:sldId id="272" r:id="rId32"/>
    <p:sldId id="273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3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68E03-81C4-4358-BF05-B6CEDB6CA7FD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8970D-A1FA-4974-A86B-DAC731F4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09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02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7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435243"/>
            <a:ext cx="10550401" cy="2484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0168" y="141958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+mj-lt"/>
              </a:rPr>
              <a:t>g</a:t>
            </a:r>
            <a:endParaRPr lang="en-US" sz="6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5937" y="1419579"/>
            <a:ext cx="784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+mj-lt"/>
              </a:rPr>
              <a:t>gi</a:t>
            </a:r>
            <a:endParaRPr lang="en-US" sz="60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48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" y="1351480"/>
            <a:ext cx="9800049" cy="2307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2599" y="3871874"/>
            <a:ext cx="829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ga</a:t>
            </a:r>
            <a:endParaRPr lang="en-US" sz="5400"/>
          </a:p>
        </p:txBody>
      </p:sp>
      <p:sp>
        <p:nvSpPr>
          <p:cNvPr id="6" name="TextBox 5"/>
          <p:cNvSpPr txBox="1"/>
          <p:nvPr/>
        </p:nvSpPr>
        <p:spPr>
          <a:xfrm>
            <a:off x="2857737" y="3856847"/>
            <a:ext cx="870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ỗ</a:t>
            </a:r>
            <a:endParaRPr lang="en-US" sz="5400"/>
          </a:p>
        </p:txBody>
      </p:sp>
      <p:sp>
        <p:nvSpPr>
          <p:cNvPr id="7" name="TextBox 6"/>
          <p:cNvSpPr txBox="1"/>
          <p:nvPr/>
        </p:nvSpPr>
        <p:spPr>
          <a:xfrm>
            <a:off x="4325929" y="3807479"/>
            <a:ext cx="873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ụ</a:t>
            </a:r>
            <a:endParaRPr lang="en-US" sz="5400"/>
          </a:p>
        </p:txBody>
      </p:sp>
      <p:sp>
        <p:nvSpPr>
          <p:cNvPr id="10" name="TextBox 9"/>
          <p:cNvSpPr txBox="1"/>
          <p:nvPr/>
        </p:nvSpPr>
        <p:spPr>
          <a:xfrm>
            <a:off x="2680477" y="403917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+mj-lt"/>
              </a:rPr>
              <a:t>g</a:t>
            </a:r>
            <a:endParaRPr lang="en-US" sz="5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4082" y="419700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+mj-lt"/>
              </a:rPr>
              <a:t>gi</a:t>
            </a:r>
            <a:endParaRPr lang="en-US" sz="54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6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" y="1351480"/>
            <a:ext cx="9800049" cy="2307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2599" y="3871874"/>
            <a:ext cx="829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ga</a:t>
            </a:r>
            <a:endParaRPr lang="en-US" sz="5400"/>
          </a:p>
        </p:txBody>
      </p:sp>
      <p:sp>
        <p:nvSpPr>
          <p:cNvPr id="6" name="TextBox 5"/>
          <p:cNvSpPr txBox="1"/>
          <p:nvPr/>
        </p:nvSpPr>
        <p:spPr>
          <a:xfrm>
            <a:off x="2857737" y="3856847"/>
            <a:ext cx="870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ỗ</a:t>
            </a:r>
            <a:endParaRPr lang="en-US" sz="5400"/>
          </a:p>
        </p:txBody>
      </p:sp>
      <p:sp>
        <p:nvSpPr>
          <p:cNvPr id="7" name="TextBox 6"/>
          <p:cNvSpPr txBox="1"/>
          <p:nvPr/>
        </p:nvSpPr>
        <p:spPr>
          <a:xfrm>
            <a:off x="4325929" y="3807479"/>
            <a:ext cx="873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ụ</a:t>
            </a:r>
            <a:endParaRPr lang="en-US" sz="5400"/>
          </a:p>
        </p:txBody>
      </p:sp>
      <p:sp>
        <p:nvSpPr>
          <p:cNvPr id="11" name="TextBox 10"/>
          <p:cNvSpPr txBox="1"/>
          <p:nvPr/>
        </p:nvSpPr>
        <p:spPr>
          <a:xfrm>
            <a:off x="6813356" y="3796748"/>
            <a:ext cx="1000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giá</a:t>
            </a:r>
            <a:endParaRPr lang="en-US" sz="5400"/>
          </a:p>
        </p:txBody>
      </p:sp>
      <p:sp>
        <p:nvSpPr>
          <p:cNvPr id="12" name="TextBox 11"/>
          <p:cNvSpPr txBox="1"/>
          <p:nvPr/>
        </p:nvSpPr>
        <p:spPr>
          <a:xfrm>
            <a:off x="8588494" y="3781721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giò</a:t>
            </a:r>
            <a:endParaRPr lang="en-US" sz="5400"/>
          </a:p>
        </p:txBody>
      </p:sp>
      <p:sp>
        <p:nvSpPr>
          <p:cNvPr id="13" name="TextBox 12"/>
          <p:cNvSpPr txBox="1"/>
          <p:nvPr/>
        </p:nvSpPr>
        <p:spPr>
          <a:xfrm>
            <a:off x="10056686" y="3732353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iỗ</a:t>
            </a:r>
            <a:endParaRPr lang="en-US" sz="5400"/>
          </a:p>
        </p:txBody>
      </p:sp>
      <p:sp>
        <p:nvSpPr>
          <p:cNvPr id="10" name="TextBox 9"/>
          <p:cNvSpPr txBox="1"/>
          <p:nvPr/>
        </p:nvSpPr>
        <p:spPr>
          <a:xfrm>
            <a:off x="2680477" y="403917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+mj-lt"/>
              </a:rPr>
              <a:t>g</a:t>
            </a:r>
            <a:endParaRPr lang="en-US" sz="5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4082" y="419700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+mj-lt"/>
              </a:rPr>
              <a:t>gi</a:t>
            </a:r>
            <a:endParaRPr lang="en-US" sz="54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7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11" y="912868"/>
            <a:ext cx="4413690" cy="4534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11" y="912868"/>
            <a:ext cx="4413690" cy="4534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8259" y="5187486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gà gô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13" y="350030"/>
            <a:ext cx="4601977" cy="48048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13" y="350030"/>
            <a:ext cx="4601977" cy="48048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5710" y="5154898"/>
            <a:ext cx="179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gỗ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2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03" y="1080769"/>
            <a:ext cx="5701954" cy="38083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03" y="1080769"/>
            <a:ext cx="5701954" cy="38083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5369" y="4768006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giá </a:t>
            </a:r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88" y="518080"/>
            <a:ext cx="2975781" cy="47224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1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81" y="2159919"/>
            <a:ext cx="2861414" cy="3306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88" y="518080"/>
            <a:ext cx="2975781" cy="47224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014" y="5269096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ụ già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2409" y="4771988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gà gô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9079" y="4839179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gỗ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9249" y="4839179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giá </a:t>
            </a:r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14307" y="4768005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ụ già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11" y="1084751"/>
            <a:ext cx="2323464" cy="3687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37" y="1481070"/>
            <a:ext cx="3012959" cy="3145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6" y="2090248"/>
            <a:ext cx="2468973" cy="2536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274" y="2421228"/>
            <a:ext cx="3302327" cy="22056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" y="1351480"/>
            <a:ext cx="9800049" cy="2307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2599" y="3871874"/>
            <a:ext cx="829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ga</a:t>
            </a:r>
            <a:endParaRPr lang="en-US" sz="5400"/>
          </a:p>
        </p:txBody>
      </p:sp>
      <p:sp>
        <p:nvSpPr>
          <p:cNvPr id="6" name="TextBox 5"/>
          <p:cNvSpPr txBox="1"/>
          <p:nvPr/>
        </p:nvSpPr>
        <p:spPr>
          <a:xfrm>
            <a:off x="2857737" y="3856847"/>
            <a:ext cx="870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ỗ</a:t>
            </a:r>
            <a:endParaRPr lang="en-US" sz="5400"/>
          </a:p>
        </p:txBody>
      </p:sp>
      <p:sp>
        <p:nvSpPr>
          <p:cNvPr id="7" name="TextBox 6"/>
          <p:cNvSpPr txBox="1"/>
          <p:nvPr/>
        </p:nvSpPr>
        <p:spPr>
          <a:xfrm>
            <a:off x="4325929" y="3807479"/>
            <a:ext cx="873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ụ</a:t>
            </a:r>
            <a:endParaRPr lang="en-US" sz="5400"/>
          </a:p>
        </p:txBody>
      </p:sp>
      <p:sp>
        <p:nvSpPr>
          <p:cNvPr id="11" name="TextBox 10"/>
          <p:cNvSpPr txBox="1"/>
          <p:nvPr/>
        </p:nvSpPr>
        <p:spPr>
          <a:xfrm>
            <a:off x="6813356" y="3796748"/>
            <a:ext cx="1000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giá</a:t>
            </a:r>
            <a:endParaRPr lang="en-US" sz="5400"/>
          </a:p>
        </p:txBody>
      </p:sp>
      <p:sp>
        <p:nvSpPr>
          <p:cNvPr id="12" name="TextBox 11"/>
          <p:cNvSpPr txBox="1"/>
          <p:nvPr/>
        </p:nvSpPr>
        <p:spPr>
          <a:xfrm>
            <a:off x="8588494" y="3781721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giò</a:t>
            </a:r>
            <a:endParaRPr lang="en-US" sz="5400"/>
          </a:p>
        </p:txBody>
      </p:sp>
      <p:sp>
        <p:nvSpPr>
          <p:cNvPr id="13" name="TextBox 12"/>
          <p:cNvSpPr txBox="1"/>
          <p:nvPr/>
        </p:nvSpPr>
        <p:spPr>
          <a:xfrm>
            <a:off x="10056686" y="3732353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iỗ</a:t>
            </a:r>
            <a:endParaRPr lang="en-US" sz="5400"/>
          </a:p>
        </p:txBody>
      </p:sp>
      <p:sp>
        <p:nvSpPr>
          <p:cNvPr id="10" name="TextBox 9"/>
          <p:cNvSpPr txBox="1"/>
          <p:nvPr/>
        </p:nvSpPr>
        <p:spPr>
          <a:xfrm>
            <a:off x="2680477" y="403917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+mj-lt"/>
              </a:rPr>
              <a:t>g</a:t>
            </a:r>
            <a:endParaRPr lang="en-US" sz="5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4082" y="419700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+mj-lt"/>
              </a:rPr>
              <a:t>gi</a:t>
            </a:r>
            <a:endParaRPr lang="en-US" sz="5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606" y="5016687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gà gô 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2276" y="5083878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gỗ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528" y="5083878"/>
            <a:ext cx="1983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giá </a:t>
            </a:r>
            <a:r>
              <a:rPr lang="en-US" sz="48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46884" y="5025583"/>
            <a:ext cx="185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ụ già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4" y="2499742"/>
            <a:ext cx="1622159" cy="1622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82" y="2207846"/>
            <a:ext cx="1386392" cy="1940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73" y="2048023"/>
            <a:ext cx="3224699" cy="204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94" y="1956286"/>
            <a:ext cx="4028545" cy="22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8" y="1086612"/>
            <a:ext cx="5335524" cy="53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5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83" y="991673"/>
            <a:ext cx="3909818" cy="547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20" y="2115215"/>
            <a:ext cx="4215536" cy="26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36" y="2190642"/>
            <a:ext cx="5266376" cy="29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2274" y="5798198"/>
            <a:ext cx="5244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Hà có giỏ trứng gà.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75775" y="5383369"/>
            <a:ext cx="869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 che gió cho ba chú gà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634" y="608346"/>
            <a:ext cx="8726227" cy="47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6209" y="372178"/>
            <a:ext cx="2762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 nuôi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19" y="1282330"/>
            <a:ext cx="8303091" cy="5449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83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2274" y="5798198"/>
            <a:ext cx="5244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Hà có </a:t>
            </a:r>
            <a:r>
              <a:rPr lang="en-US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ỏ trứng </a:t>
            </a:r>
            <a:r>
              <a:rPr lang="en-US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à.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6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0" y="990031"/>
            <a:ext cx="7063781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17: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sz="10666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0168" y="141958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+mj-lt"/>
              </a:rPr>
              <a:t>g</a:t>
            </a:r>
            <a:endParaRPr lang="en-US" sz="60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435243"/>
            <a:ext cx="10550401" cy="2484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20496" y="2435243"/>
            <a:ext cx="5383369" cy="2767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0168" y="141958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+mj-lt"/>
              </a:rPr>
              <a:t>g</a:t>
            </a:r>
            <a:endParaRPr lang="en-US" sz="60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500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435243"/>
            <a:ext cx="10550401" cy="2484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20496" y="2435243"/>
            <a:ext cx="5383369" cy="2767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0168" y="141958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+mj-lt"/>
              </a:rPr>
              <a:t>g</a:t>
            </a:r>
            <a:endParaRPr lang="en-US" sz="6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5937" y="1419579"/>
            <a:ext cx="784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+mj-lt"/>
              </a:rPr>
              <a:t>gi</a:t>
            </a:r>
            <a:endParaRPr lang="en-US" sz="60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62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829</TotalTime>
  <Words>80</Words>
  <PresentationFormat>Custom</PresentationFormat>
  <Paragraphs>46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BÀI 17:  G g    Gi 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2020-05-19T07:29:54Z</dcterms:created>
  <dcterms:modified xsi:type="dcterms:W3CDTF">2020-10-05T04:16:33Z</dcterms:modified>
</cp:coreProperties>
</file>