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893" r:id="rId2"/>
    <p:sldId id="866" r:id="rId3"/>
    <p:sldId id="879" r:id="rId4"/>
    <p:sldId id="868" r:id="rId5"/>
    <p:sldId id="276" r:id="rId6"/>
    <p:sldId id="886" r:id="rId7"/>
    <p:sldId id="887" r:id="rId8"/>
    <p:sldId id="889" r:id="rId9"/>
    <p:sldId id="890" r:id="rId10"/>
    <p:sldId id="282" r:id="rId11"/>
    <p:sldId id="283" r:id="rId12"/>
    <p:sldId id="892" r:id="rId13"/>
    <p:sldId id="880" r:id="rId14"/>
    <p:sldId id="309" r:id="rId15"/>
    <p:sldId id="881" r:id="rId16"/>
    <p:sldId id="882" r:id="rId17"/>
    <p:sldId id="88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5173A6-0515-405D-9CB0-F704ECE35EFC}" type="datetimeFigureOut">
              <a:rPr lang="en-US" smtClean="0"/>
              <a:t>12/30/2021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33EC8B-B95F-4027-87A6-2350A15C5395}" type="slidenum">
              <a:rPr lang="en-US" smtClean="0"/>
              <a:t>‹#›</a:t>
            </a:fld>
            <a:endParaRPr lang="en-US"/>
          </a:p>
        </p:txBody>
      </p:sp>
    </p:spTree>
    <p:extLst>
      <p:ext uri="{BB962C8B-B14F-4D97-AF65-F5344CB8AC3E}">
        <p14:creationId xmlns:p14="http://schemas.microsoft.com/office/powerpoint/2010/main" val="2047573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2698750" y="508000"/>
            <a:ext cx="4521200" cy="2543175"/>
          </a:xfrm>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rgbClr val="FFFF00"/>
                </a:solidFill>
                <a:latin typeface="VNI-Helve" pitchFamily="2" charset="0"/>
                <a:cs typeface="Arial" pitchFamily="34" charset="0"/>
              </a:defRPr>
            </a:lvl1pPr>
            <a:lvl2pPr marL="742950" indent="-285750" eaLnBrk="0" hangingPunct="0">
              <a:defRPr sz="4000">
                <a:solidFill>
                  <a:srgbClr val="FFFF00"/>
                </a:solidFill>
                <a:latin typeface="VNI-Helve" pitchFamily="2" charset="0"/>
                <a:cs typeface="Arial" pitchFamily="34" charset="0"/>
              </a:defRPr>
            </a:lvl2pPr>
            <a:lvl3pPr marL="1143000" indent="-228600" eaLnBrk="0" hangingPunct="0">
              <a:defRPr sz="4000">
                <a:solidFill>
                  <a:srgbClr val="FFFF00"/>
                </a:solidFill>
                <a:latin typeface="VNI-Helve" pitchFamily="2" charset="0"/>
                <a:cs typeface="Arial" pitchFamily="34" charset="0"/>
              </a:defRPr>
            </a:lvl3pPr>
            <a:lvl4pPr marL="1600200" indent="-228600" eaLnBrk="0" hangingPunct="0">
              <a:defRPr sz="4000">
                <a:solidFill>
                  <a:srgbClr val="FFFF00"/>
                </a:solidFill>
                <a:latin typeface="VNI-Helve" pitchFamily="2" charset="0"/>
                <a:cs typeface="Arial" pitchFamily="34" charset="0"/>
              </a:defRPr>
            </a:lvl4pPr>
            <a:lvl5pPr marL="2057400" indent="-228600" eaLnBrk="0" hangingPunct="0">
              <a:defRPr sz="4000">
                <a:solidFill>
                  <a:srgbClr val="FFFF00"/>
                </a:solidFill>
                <a:latin typeface="VNI-Helve" pitchFamily="2" charset="0"/>
                <a:cs typeface="Arial" pitchFamily="34" charset="0"/>
              </a:defRPr>
            </a:lvl5pPr>
            <a:lvl6pPr marL="2514600" indent="-228600" eaLnBrk="0" fontAlgn="base" hangingPunct="0">
              <a:spcBef>
                <a:spcPct val="0"/>
              </a:spcBef>
              <a:spcAft>
                <a:spcPct val="0"/>
              </a:spcAft>
              <a:defRPr sz="4000">
                <a:solidFill>
                  <a:srgbClr val="FFFF00"/>
                </a:solidFill>
                <a:latin typeface="VNI-Helve" pitchFamily="2" charset="0"/>
                <a:cs typeface="Arial" pitchFamily="34" charset="0"/>
              </a:defRPr>
            </a:lvl6pPr>
            <a:lvl7pPr marL="2971800" indent="-228600" eaLnBrk="0" fontAlgn="base" hangingPunct="0">
              <a:spcBef>
                <a:spcPct val="0"/>
              </a:spcBef>
              <a:spcAft>
                <a:spcPct val="0"/>
              </a:spcAft>
              <a:defRPr sz="4000">
                <a:solidFill>
                  <a:srgbClr val="FFFF00"/>
                </a:solidFill>
                <a:latin typeface="VNI-Helve" pitchFamily="2" charset="0"/>
                <a:cs typeface="Arial" pitchFamily="34" charset="0"/>
              </a:defRPr>
            </a:lvl7pPr>
            <a:lvl8pPr marL="3429000" indent="-228600" eaLnBrk="0" fontAlgn="base" hangingPunct="0">
              <a:spcBef>
                <a:spcPct val="0"/>
              </a:spcBef>
              <a:spcAft>
                <a:spcPct val="0"/>
              </a:spcAft>
              <a:defRPr sz="4000">
                <a:solidFill>
                  <a:srgbClr val="FFFF00"/>
                </a:solidFill>
                <a:latin typeface="VNI-Helve" pitchFamily="2" charset="0"/>
                <a:cs typeface="Arial" pitchFamily="34" charset="0"/>
              </a:defRPr>
            </a:lvl8pPr>
            <a:lvl9pPr marL="3886200" indent="-228600" eaLnBrk="0" fontAlgn="base" hangingPunct="0">
              <a:spcBef>
                <a:spcPct val="0"/>
              </a:spcBef>
              <a:spcAft>
                <a:spcPct val="0"/>
              </a:spcAft>
              <a:defRPr sz="4000">
                <a:solidFill>
                  <a:srgbClr val="FFFF00"/>
                </a:solidFill>
                <a:latin typeface="VNI-Helve" pitchFamily="2" charset="0"/>
                <a:cs typeface="Arial" pitchFamily="34" charset="0"/>
              </a:defRPr>
            </a:lvl9pPr>
          </a:lstStyle>
          <a:p>
            <a:pPr eaLnBrk="1" hangingPunct="1"/>
            <a:fld id="{DFBD28F6-2FE0-413E-9C19-01F2F1A1B532}" type="slidenum">
              <a:rPr lang="en-US" sz="1200" smtClean="0">
                <a:solidFill>
                  <a:schemeClr val="tx1"/>
                </a:solidFill>
              </a:rPr>
              <a:pPr eaLnBrk="1" hangingPunct="1"/>
              <a:t>3</a:t>
            </a:fld>
            <a:endParaRPr lang="en-US" sz="1200">
              <a:solidFill>
                <a:schemeClr val="tx1"/>
              </a:solidFill>
            </a:endParaRPr>
          </a:p>
        </p:txBody>
      </p:sp>
    </p:spTree>
    <p:extLst>
      <p:ext uri="{BB962C8B-B14F-4D97-AF65-F5344CB8AC3E}">
        <p14:creationId xmlns:p14="http://schemas.microsoft.com/office/powerpoint/2010/main" val="2579047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2698750" y="508000"/>
            <a:ext cx="4521200" cy="2543175"/>
          </a:xfrm>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rgbClr val="FFFF00"/>
                </a:solidFill>
                <a:latin typeface="VNI-Helve" pitchFamily="2" charset="0"/>
                <a:cs typeface="Arial" pitchFamily="34" charset="0"/>
              </a:defRPr>
            </a:lvl1pPr>
            <a:lvl2pPr marL="742950" indent="-285750" eaLnBrk="0" hangingPunct="0">
              <a:defRPr sz="4000">
                <a:solidFill>
                  <a:srgbClr val="FFFF00"/>
                </a:solidFill>
                <a:latin typeface="VNI-Helve" pitchFamily="2" charset="0"/>
                <a:cs typeface="Arial" pitchFamily="34" charset="0"/>
              </a:defRPr>
            </a:lvl2pPr>
            <a:lvl3pPr marL="1143000" indent="-228600" eaLnBrk="0" hangingPunct="0">
              <a:defRPr sz="4000">
                <a:solidFill>
                  <a:srgbClr val="FFFF00"/>
                </a:solidFill>
                <a:latin typeface="VNI-Helve" pitchFamily="2" charset="0"/>
                <a:cs typeface="Arial" pitchFamily="34" charset="0"/>
              </a:defRPr>
            </a:lvl3pPr>
            <a:lvl4pPr marL="1600200" indent="-228600" eaLnBrk="0" hangingPunct="0">
              <a:defRPr sz="4000">
                <a:solidFill>
                  <a:srgbClr val="FFFF00"/>
                </a:solidFill>
                <a:latin typeface="VNI-Helve" pitchFamily="2" charset="0"/>
                <a:cs typeface="Arial" pitchFamily="34" charset="0"/>
              </a:defRPr>
            </a:lvl4pPr>
            <a:lvl5pPr marL="2057400" indent="-228600" eaLnBrk="0" hangingPunct="0">
              <a:defRPr sz="4000">
                <a:solidFill>
                  <a:srgbClr val="FFFF00"/>
                </a:solidFill>
                <a:latin typeface="VNI-Helve" pitchFamily="2" charset="0"/>
                <a:cs typeface="Arial" pitchFamily="34" charset="0"/>
              </a:defRPr>
            </a:lvl5pPr>
            <a:lvl6pPr marL="2514600" indent="-228600" eaLnBrk="0" fontAlgn="base" hangingPunct="0">
              <a:spcBef>
                <a:spcPct val="0"/>
              </a:spcBef>
              <a:spcAft>
                <a:spcPct val="0"/>
              </a:spcAft>
              <a:defRPr sz="4000">
                <a:solidFill>
                  <a:srgbClr val="FFFF00"/>
                </a:solidFill>
                <a:latin typeface="VNI-Helve" pitchFamily="2" charset="0"/>
                <a:cs typeface="Arial" pitchFamily="34" charset="0"/>
              </a:defRPr>
            </a:lvl6pPr>
            <a:lvl7pPr marL="2971800" indent="-228600" eaLnBrk="0" fontAlgn="base" hangingPunct="0">
              <a:spcBef>
                <a:spcPct val="0"/>
              </a:spcBef>
              <a:spcAft>
                <a:spcPct val="0"/>
              </a:spcAft>
              <a:defRPr sz="4000">
                <a:solidFill>
                  <a:srgbClr val="FFFF00"/>
                </a:solidFill>
                <a:latin typeface="VNI-Helve" pitchFamily="2" charset="0"/>
                <a:cs typeface="Arial" pitchFamily="34" charset="0"/>
              </a:defRPr>
            </a:lvl7pPr>
            <a:lvl8pPr marL="3429000" indent="-228600" eaLnBrk="0" fontAlgn="base" hangingPunct="0">
              <a:spcBef>
                <a:spcPct val="0"/>
              </a:spcBef>
              <a:spcAft>
                <a:spcPct val="0"/>
              </a:spcAft>
              <a:defRPr sz="4000">
                <a:solidFill>
                  <a:srgbClr val="FFFF00"/>
                </a:solidFill>
                <a:latin typeface="VNI-Helve" pitchFamily="2" charset="0"/>
                <a:cs typeface="Arial" pitchFamily="34" charset="0"/>
              </a:defRPr>
            </a:lvl8pPr>
            <a:lvl9pPr marL="3886200" indent="-228600" eaLnBrk="0" fontAlgn="base" hangingPunct="0">
              <a:spcBef>
                <a:spcPct val="0"/>
              </a:spcBef>
              <a:spcAft>
                <a:spcPct val="0"/>
              </a:spcAft>
              <a:defRPr sz="4000">
                <a:solidFill>
                  <a:srgbClr val="FFFF00"/>
                </a:solidFill>
                <a:latin typeface="VNI-Helve" pitchFamily="2" charset="0"/>
                <a:cs typeface="Arial" pitchFamily="34" charset="0"/>
              </a:defRPr>
            </a:lvl9pPr>
          </a:lstStyle>
          <a:p>
            <a:pPr eaLnBrk="1" hangingPunct="1"/>
            <a:fld id="{DFBD28F6-2FE0-413E-9C19-01F2F1A1B532}" type="slidenum">
              <a:rPr lang="en-US" sz="1200" smtClean="0">
                <a:solidFill>
                  <a:schemeClr val="tx1"/>
                </a:solidFill>
              </a:rPr>
              <a:pPr eaLnBrk="1" hangingPunct="1"/>
              <a:t>4</a:t>
            </a:fld>
            <a:endParaRPr lang="en-US" sz="1200">
              <a:solidFill>
                <a:schemeClr val="tx1"/>
              </a:solidFill>
            </a:endParaRPr>
          </a:p>
        </p:txBody>
      </p:sp>
    </p:spTree>
    <p:extLst>
      <p:ext uri="{BB962C8B-B14F-4D97-AF65-F5344CB8AC3E}">
        <p14:creationId xmlns:p14="http://schemas.microsoft.com/office/powerpoint/2010/main" val="1626954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9EEF40C-27B0-482D-AF08-8E2D3261BDD3}" type="slidenum">
              <a:rPr lang="en-US" smtClean="0"/>
              <a:pPr>
                <a:defRPr/>
              </a:pPr>
              <a:t>9</a:t>
            </a:fld>
            <a:endParaRPr lang="en-US"/>
          </a:p>
        </p:txBody>
      </p:sp>
    </p:spTree>
    <p:extLst>
      <p:ext uri="{BB962C8B-B14F-4D97-AF65-F5344CB8AC3E}">
        <p14:creationId xmlns:p14="http://schemas.microsoft.com/office/powerpoint/2010/main" val="1652535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4FBDE-7515-47C4-A1A1-E1E0355EFE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B04371-6AFD-40B3-8792-6D263D6201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753E2F-1892-4126-B06D-738D8B715179}"/>
              </a:ext>
            </a:extLst>
          </p:cNvPr>
          <p:cNvSpPr>
            <a:spLocks noGrp="1"/>
          </p:cNvSpPr>
          <p:nvPr>
            <p:ph type="dt" sz="half" idx="10"/>
          </p:nvPr>
        </p:nvSpPr>
        <p:spPr/>
        <p:txBody>
          <a:bodyPr/>
          <a:lstStyle/>
          <a:p>
            <a:fld id="{0AAA06BA-8A32-4314-9C85-58B6AD673A2D}" type="datetimeFigureOut">
              <a:rPr lang="en-US" smtClean="0"/>
              <a:t>12/30/2021</a:t>
            </a:fld>
            <a:endParaRPr lang="en-US"/>
          </a:p>
        </p:txBody>
      </p:sp>
      <p:sp>
        <p:nvSpPr>
          <p:cNvPr id="5" name="Footer Placeholder 4">
            <a:extLst>
              <a:ext uri="{FF2B5EF4-FFF2-40B4-BE49-F238E27FC236}">
                <a16:creationId xmlns:a16="http://schemas.microsoft.com/office/drawing/2014/main" id="{381102B6-CB6C-4C74-9DA4-7B11A50BA2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8BDDB-E2EA-4293-91A7-C96D1376C341}"/>
              </a:ext>
            </a:extLst>
          </p:cNvPr>
          <p:cNvSpPr>
            <a:spLocks noGrp="1"/>
          </p:cNvSpPr>
          <p:nvPr>
            <p:ph type="sldNum" sz="quarter" idx="12"/>
          </p:nvPr>
        </p:nvSpPr>
        <p:spPr/>
        <p:txBody>
          <a:bodyPr/>
          <a:lstStyle/>
          <a:p>
            <a:fld id="{CD5BFC37-42B8-4003-A29C-86A98D2160F4}" type="slidenum">
              <a:rPr lang="en-US" smtClean="0"/>
              <a:t>‹#›</a:t>
            </a:fld>
            <a:endParaRPr lang="en-US"/>
          </a:p>
        </p:txBody>
      </p:sp>
    </p:spTree>
    <p:extLst>
      <p:ext uri="{BB962C8B-B14F-4D97-AF65-F5344CB8AC3E}">
        <p14:creationId xmlns:p14="http://schemas.microsoft.com/office/powerpoint/2010/main" val="1773125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AA870-69B4-4435-B44A-C8A2498F49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C63A73-44D7-4445-94E4-B54BF9DF4A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AD42A2-933A-4D58-96E2-EDE6B9FD9469}"/>
              </a:ext>
            </a:extLst>
          </p:cNvPr>
          <p:cNvSpPr>
            <a:spLocks noGrp="1"/>
          </p:cNvSpPr>
          <p:nvPr>
            <p:ph type="dt" sz="half" idx="10"/>
          </p:nvPr>
        </p:nvSpPr>
        <p:spPr/>
        <p:txBody>
          <a:bodyPr/>
          <a:lstStyle/>
          <a:p>
            <a:fld id="{0AAA06BA-8A32-4314-9C85-58B6AD673A2D}" type="datetimeFigureOut">
              <a:rPr lang="en-US" smtClean="0"/>
              <a:t>12/30/2021</a:t>
            </a:fld>
            <a:endParaRPr lang="en-US"/>
          </a:p>
        </p:txBody>
      </p:sp>
      <p:sp>
        <p:nvSpPr>
          <p:cNvPr id="5" name="Footer Placeholder 4">
            <a:extLst>
              <a:ext uri="{FF2B5EF4-FFF2-40B4-BE49-F238E27FC236}">
                <a16:creationId xmlns:a16="http://schemas.microsoft.com/office/drawing/2014/main" id="{0BFEBFD5-15F7-4A68-B313-C1D1DEB962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07D2C5-B502-4B30-B483-2A8A342905E8}"/>
              </a:ext>
            </a:extLst>
          </p:cNvPr>
          <p:cNvSpPr>
            <a:spLocks noGrp="1"/>
          </p:cNvSpPr>
          <p:nvPr>
            <p:ph type="sldNum" sz="quarter" idx="12"/>
          </p:nvPr>
        </p:nvSpPr>
        <p:spPr/>
        <p:txBody>
          <a:bodyPr/>
          <a:lstStyle/>
          <a:p>
            <a:fld id="{CD5BFC37-42B8-4003-A29C-86A98D2160F4}" type="slidenum">
              <a:rPr lang="en-US" smtClean="0"/>
              <a:t>‹#›</a:t>
            </a:fld>
            <a:endParaRPr lang="en-US"/>
          </a:p>
        </p:txBody>
      </p:sp>
    </p:spTree>
    <p:extLst>
      <p:ext uri="{BB962C8B-B14F-4D97-AF65-F5344CB8AC3E}">
        <p14:creationId xmlns:p14="http://schemas.microsoft.com/office/powerpoint/2010/main" val="562839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557D74-8987-4001-B885-11BD6D3EAD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BCD587-67E2-4271-8D9C-47F3B8D2DD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85E2DD-E072-4D37-AA7C-123036150148}"/>
              </a:ext>
            </a:extLst>
          </p:cNvPr>
          <p:cNvSpPr>
            <a:spLocks noGrp="1"/>
          </p:cNvSpPr>
          <p:nvPr>
            <p:ph type="dt" sz="half" idx="10"/>
          </p:nvPr>
        </p:nvSpPr>
        <p:spPr/>
        <p:txBody>
          <a:bodyPr/>
          <a:lstStyle/>
          <a:p>
            <a:fld id="{0AAA06BA-8A32-4314-9C85-58B6AD673A2D}" type="datetimeFigureOut">
              <a:rPr lang="en-US" smtClean="0"/>
              <a:t>12/30/2021</a:t>
            </a:fld>
            <a:endParaRPr lang="en-US"/>
          </a:p>
        </p:txBody>
      </p:sp>
      <p:sp>
        <p:nvSpPr>
          <p:cNvPr id="5" name="Footer Placeholder 4">
            <a:extLst>
              <a:ext uri="{FF2B5EF4-FFF2-40B4-BE49-F238E27FC236}">
                <a16:creationId xmlns:a16="http://schemas.microsoft.com/office/drawing/2014/main" id="{8B4BA7A8-70EB-4C58-84E0-1E74BD9845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3E3080-F3BC-40A3-9E8D-274F80262926}"/>
              </a:ext>
            </a:extLst>
          </p:cNvPr>
          <p:cNvSpPr>
            <a:spLocks noGrp="1"/>
          </p:cNvSpPr>
          <p:nvPr>
            <p:ph type="sldNum" sz="quarter" idx="12"/>
          </p:nvPr>
        </p:nvSpPr>
        <p:spPr/>
        <p:txBody>
          <a:bodyPr/>
          <a:lstStyle/>
          <a:p>
            <a:fld id="{CD5BFC37-42B8-4003-A29C-86A98D2160F4}" type="slidenum">
              <a:rPr lang="en-US" smtClean="0"/>
              <a:t>‹#›</a:t>
            </a:fld>
            <a:endParaRPr lang="en-US"/>
          </a:p>
        </p:txBody>
      </p:sp>
    </p:spTree>
    <p:extLst>
      <p:ext uri="{BB962C8B-B14F-4D97-AF65-F5344CB8AC3E}">
        <p14:creationId xmlns:p14="http://schemas.microsoft.com/office/powerpoint/2010/main" val="1698907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42D18-03BF-401E-989B-B5FC97694D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CFF6F8-1545-41CA-87C4-D724ECC34D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FFB3FE-5556-42F7-B3B5-EA3F4E4331B0}"/>
              </a:ext>
            </a:extLst>
          </p:cNvPr>
          <p:cNvSpPr>
            <a:spLocks noGrp="1"/>
          </p:cNvSpPr>
          <p:nvPr>
            <p:ph type="dt" sz="half" idx="10"/>
          </p:nvPr>
        </p:nvSpPr>
        <p:spPr/>
        <p:txBody>
          <a:bodyPr/>
          <a:lstStyle/>
          <a:p>
            <a:fld id="{0AAA06BA-8A32-4314-9C85-58B6AD673A2D}" type="datetimeFigureOut">
              <a:rPr lang="en-US" smtClean="0"/>
              <a:t>12/30/2021</a:t>
            </a:fld>
            <a:endParaRPr lang="en-US"/>
          </a:p>
        </p:txBody>
      </p:sp>
      <p:sp>
        <p:nvSpPr>
          <p:cNvPr id="5" name="Footer Placeholder 4">
            <a:extLst>
              <a:ext uri="{FF2B5EF4-FFF2-40B4-BE49-F238E27FC236}">
                <a16:creationId xmlns:a16="http://schemas.microsoft.com/office/drawing/2014/main" id="{916B1B5D-FA15-4F15-8CDA-19C5C171C7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C5BBE-4F91-442D-BA55-E5E5BB9D2C87}"/>
              </a:ext>
            </a:extLst>
          </p:cNvPr>
          <p:cNvSpPr>
            <a:spLocks noGrp="1"/>
          </p:cNvSpPr>
          <p:nvPr>
            <p:ph type="sldNum" sz="quarter" idx="12"/>
          </p:nvPr>
        </p:nvSpPr>
        <p:spPr/>
        <p:txBody>
          <a:bodyPr/>
          <a:lstStyle/>
          <a:p>
            <a:fld id="{CD5BFC37-42B8-4003-A29C-86A98D2160F4}" type="slidenum">
              <a:rPr lang="en-US" smtClean="0"/>
              <a:t>‹#›</a:t>
            </a:fld>
            <a:endParaRPr lang="en-US"/>
          </a:p>
        </p:txBody>
      </p:sp>
    </p:spTree>
    <p:extLst>
      <p:ext uri="{BB962C8B-B14F-4D97-AF65-F5344CB8AC3E}">
        <p14:creationId xmlns:p14="http://schemas.microsoft.com/office/powerpoint/2010/main" val="835691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0F0BF-FF28-4314-9E6C-9D928711B2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B16EDA-9CAE-47B1-921A-8084FB54BF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D003AB-31AF-4E48-B5AF-A6BBE0DB0784}"/>
              </a:ext>
            </a:extLst>
          </p:cNvPr>
          <p:cNvSpPr>
            <a:spLocks noGrp="1"/>
          </p:cNvSpPr>
          <p:nvPr>
            <p:ph type="dt" sz="half" idx="10"/>
          </p:nvPr>
        </p:nvSpPr>
        <p:spPr/>
        <p:txBody>
          <a:bodyPr/>
          <a:lstStyle/>
          <a:p>
            <a:fld id="{0AAA06BA-8A32-4314-9C85-58B6AD673A2D}" type="datetimeFigureOut">
              <a:rPr lang="en-US" smtClean="0"/>
              <a:t>12/30/2021</a:t>
            </a:fld>
            <a:endParaRPr lang="en-US"/>
          </a:p>
        </p:txBody>
      </p:sp>
      <p:sp>
        <p:nvSpPr>
          <p:cNvPr id="5" name="Footer Placeholder 4">
            <a:extLst>
              <a:ext uri="{FF2B5EF4-FFF2-40B4-BE49-F238E27FC236}">
                <a16:creationId xmlns:a16="http://schemas.microsoft.com/office/drawing/2014/main" id="{1B0634CF-5409-4A64-8F06-016F21445F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6A1B4A-F605-4781-AF82-6F8E0B84B17D}"/>
              </a:ext>
            </a:extLst>
          </p:cNvPr>
          <p:cNvSpPr>
            <a:spLocks noGrp="1"/>
          </p:cNvSpPr>
          <p:nvPr>
            <p:ph type="sldNum" sz="quarter" idx="12"/>
          </p:nvPr>
        </p:nvSpPr>
        <p:spPr/>
        <p:txBody>
          <a:bodyPr/>
          <a:lstStyle/>
          <a:p>
            <a:fld id="{CD5BFC37-42B8-4003-A29C-86A98D2160F4}" type="slidenum">
              <a:rPr lang="en-US" smtClean="0"/>
              <a:t>‹#›</a:t>
            </a:fld>
            <a:endParaRPr lang="en-US"/>
          </a:p>
        </p:txBody>
      </p:sp>
    </p:spTree>
    <p:extLst>
      <p:ext uri="{BB962C8B-B14F-4D97-AF65-F5344CB8AC3E}">
        <p14:creationId xmlns:p14="http://schemas.microsoft.com/office/powerpoint/2010/main" val="2651861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8A6CA-BCF4-465D-A885-AD8CC4DC4F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86380B-0878-4AD8-BB60-51B4D68A64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FF3DE4-3B2C-4809-B008-91845C6133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931471-1FA9-43E6-9CAE-D352ABC9AEAD}"/>
              </a:ext>
            </a:extLst>
          </p:cNvPr>
          <p:cNvSpPr>
            <a:spLocks noGrp="1"/>
          </p:cNvSpPr>
          <p:nvPr>
            <p:ph type="dt" sz="half" idx="10"/>
          </p:nvPr>
        </p:nvSpPr>
        <p:spPr/>
        <p:txBody>
          <a:bodyPr/>
          <a:lstStyle/>
          <a:p>
            <a:fld id="{0AAA06BA-8A32-4314-9C85-58B6AD673A2D}" type="datetimeFigureOut">
              <a:rPr lang="en-US" smtClean="0"/>
              <a:t>12/30/2021</a:t>
            </a:fld>
            <a:endParaRPr lang="en-US"/>
          </a:p>
        </p:txBody>
      </p:sp>
      <p:sp>
        <p:nvSpPr>
          <p:cNvPr id="6" name="Footer Placeholder 5">
            <a:extLst>
              <a:ext uri="{FF2B5EF4-FFF2-40B4-BE49-F238E27FC236}">
                <a16:creationId xmlns:a16="http://schemas.microsoft.com/office/drawing/2014/main" id="{034967DB-5354-43EE-978E-9CE45B9121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CFE066-5015-4A3D-A07A-A290DFECFC74}"/>
              </a:ext>
            </a:extLst>
          </p:cNvPr>
          <p:cNvSpPr>
            <a:spLocks noGrp="1"/>
          </p:cNvSpPr>
          <p:nvPr>
            <p:ph type="sldNum" sz="quarter" idx="12"/>
          </p:nvPr>
        </p:nvSpPr>
        <p:spPr/>
        <p:txBody>
          <a:bodyPr/>
          <a:lstStyle/>
          <a:p>
            <a:fld id="{CD5BFC37-42B8-4003-A29C-86A98D2160F4}" type="slidenum">
              <a:rPr lang="en-US" smtClean="0"/>
              <a:t>‹#›</a:t>
            </a:fld>
            <a:endParaRPr lang="en-US"/>
          </a:p>
        </p:txBody>
      </p:sp>
    </p:spTree>
    <p:extLst>
      <p:ext uri="{BB962C8B-B14F-4D97-AF65-F5344CB8AC3E}">
        <p14:creationId xmlns:p14="http://schemas.microsoft.com/office/powerpoint/2010/main" val="3345597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55684-A8DA-4E19-9640-D9EF89DBB7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353201-7419-4EA3-978B-96BE633ADB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C22C7D-4BD0-425B-8FB0-E78DB81C27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227ED6-41BA-4239-A18F-6D440AA7CC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7CF446-12B0-4CCA-8FEF-674B30BDE1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8DF2A3-3186-4965-BCBE-ABA333A44581}"/>
              </a:ext>
            </a:extLst>
          </p:cNvPr>
          <p:cNvSpPr>
            <a:spLocks noGrp="1"/>
          </p:cNvSpPr>
          <p:nvPr>
            <p:ph type="dt" sz="half" idx="10"/>
          </p:nvPr>
        </p:nvSpPr>
        <p:spPr/>
        <p:txBody>
          <a:bodyPr/>
          <a:lstStyle/>
          <a:p>
            <a:fld id="{0AAA06BA-8A32-4314-9C85-58B6AD673A2D}" type="datetimeFigureOut">
              <a:rPr lang="en-US" smtClean="0"/>
              <a:t>12/30/2021</a:t>
            </a:fld>
            <a:endParaRPr lang="en-US"/>
          </a:p>
        </p:txBody>
      </p:sp>
      <p:sp>
        <p:nvSpPr>
          <p:cNvPr id="8" name="Footer Placeholder 7">
            <a:extLst>
              <a:ext uri="{FF2B5EF4-FFF2-40B4-BE49-F238E27FC236}">
                <a16:creationId xmlns:a16="http://schemas.microsoft.com/office/drawing/2014/main" id="{4D0B5FEB-BB25-4C1E-BFF7-C61ED183E5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FE390C-5BE3-49CC-BA50-99A135D0696B}"/>
              </a:ext>
            </a:extLst>
          </p:cNvPr>
          <p:cNvSpPr>
            <a:spLocks noGrp="1"/>
          </p:cNvSpPr>
          <p:nvPr>
            <p:ph type="sldNum" sz="quarter" idx="12"/>
          </p:nvPr>
        </p:nvSpPr>
        <p:spPr/>
        <p:txBody>
          <a:bodyPr/>
          <a:lstStyle/>
          <a:p>
            <a:fld id="{CD5BFC37-42B8-4003-A29C-86A98D2160F4}" type="slidenum">
              <a:rPr lang="en-US" smtClean="0"/>
              <a:t>‹#›</a:t>
            </a:fld>
            <a:endParaRPr lang="en-US"/>
          </a:p>
        </p:txBody>
      </p:sp>
    </p:spTree>
    <p:extLst>
      <p:ext uri="{BB962C8B-B14F-4D97-AF65-F5344CB8AC3E}">
        <p14:creationId xmlns:p14="http://schemas.microsoft.com/office/powerpoint/2010/main" val="47086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95388-D3FF-4ACD-9A83-F0BB16FD3C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A2E1CE-DF9D-4874-ABB0-5721E09D4234}"/>
              </a:ext>
            </a:extLst>
          </p:cNvPr>
          <p:cNvSpPr>
            <a:spLocks noGrp="1"/>
          </p:cNvSpPr>
          <p:nvPr>
            <p:ph type="dt" sz="half" idx="10"/>
          </p:nvPr>
        </p:nvSpPr>
        <p:spPr/>
        <p:txBody>
          <a:bodyPr/>
          <a:lstStyle/>
          <a:p>
            <a:fld id="{0AAA06BA-8A32-4314-9C85-58B6AD673A2D}" type="datetimeFigureOut">
              <a:rPr lang="en-US" smtClean="0"/>
              <a:t>12/30/2021</a:t>
            </a:fld>
            <a:endParaRPr lang="en-US"/>
          </a:p>
        </p:txBody>
      </p:sp>
      <p:sp>
        <p:nvSpPr>
          <p:cNvPr id="4" name="Footer Placeholder 3">
            <a:extLst>
              <a:ext uri="{FF2B5EF4-FFF2-40B4-BE49-F238E27FC236}">
                <a16:creationId xmlns:a16="http://schemas.microsoft.com/office/drawing/2014/main" id="{A7743540-52F5-4D84-BD8D-ACABFBF2FA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94A6B8-47BD-45F9-91E3-452E14CA3532}"/>
              </a:ext>
            </a:extLst>
          </p:cNvPr>
          <p:cNvSpPr>
            <a:spLocks noGrp="1"/>
          </p:cNvSpPr>
          <p:nvPr>
            <p:ph type="sldNum" sz="quarter" idx="12"/>
          </p:nvPr>
        </p:nvSpPr>
        <p:spPr/>
        <p:txBody>
          <a:bodyPr/>
          <a:lstStyle/>
          <a:p>
            <a:fld id="{CD5BFC37-42B8-4003-A29C-86A98D2160F4}" type="slidenum">
              <a:rPr lang="en-US" smtClean="0"/>
              <a:t>‹#›</a:t>
            </a:fld>
            <a:endParaRPr lang="en-US"/>
          </a:p>
        </p:txBody>
      </p:sp>
    </p:spTree>
    <p:extLst>
      <p:ext uri="{BB962C8B-B14F-4D97-AF65-F5344CB8AC3E}">
        <p14:creationId xmlns:p14="http://schemas.microsoft.com/office/powerpoint/2010/main" val="1474939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105AC6-71A9-40AB-AA05-DE2348995353}"/>
              </a:ext>
            </a:extLst>
          </p:cNvPr>
          <p:cNvSpPr>
            <a:spLocks noGrp="1"/>
          </p:cNvSpPr>
          <p:nvPr>
            <p:ph type="dt" sz="half" idx="10"/>
          </p:nvPr>
        </p:nvSpPr>
        <p:spPr/>
        <p:txBody>
          <a:bodyPr/>
          <a:lstStyle/>
          <a:p>
            <a:fld id="{0AAA06BA-8A32-4314-9C85-58B6AD673A2D}" type="datetimeFigureOut">
              <a:rPr lang="en-US" smtClean="0"/>
              <a:t>12/30/2021</a:t>
            </a:fld>
            <a:endParaRPr lang="en-US"/>
          </a:p>
        </p:txBody>
      </p:sp>
      <p:sp>
        <p:nvSpPr>
          <p:cNvPr id="3" name="Footer Placeholder 2">
            <a:extLst>
              <a:ext uri="{FF2B5EF4-FFF2-40B4-BE49-F238E27FC236}">
                <a16:creationId xmlns:a16="http://schemas.microsoft.com/office/drawing/2014/main" id="{2E8ACF9F-7EC5-4BB8-AE11-E112FFE20C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A157A0-7F67-48D8-9075-F24C6624BFFB}"/>
              </a:ext>
            </a:extLst>
          </p:cNvPr>
          <p:cNvSpPr>
            <a:spLocks noGrp="1"/>
          </p:cNvSpPr>
          <p:nvPr>
            <p:ph type="sldNum" sz="quarter" idx="12"/>
          </p:nvPr>
        </p:nvSpPr>
        <p:spPr/>
        <p:txBody>
          <a:bodyPr/>
          <a:lstStyle/>
          <a:p>
            <a:fld id="{CD5BFC37-42B8-4003-A29C-86A98D2160F4}" type="slidenum">
              <a:rPr lang="en-US" smtClean="0"/>
              <a:t>‹#›</a:t>
            </a:fld>
            <a:endParaRPr lang="en-US"/>
          </a:p>
        </p:txBody>
      </p:sp>
    </p:spTree>
    <p:extLst>
      <p:ext uri="{BB962C8B-B14F-4D97-AF65-F5344CB8AC3E}">
        <p14:creationId xmlns:p14="http://schemas.microsoft.com/office/powerpoint/2010/main" val="1612162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4F32D-D004-4404-A9E1-971E3523FD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730117-7344-47E1-B401-81D6874C3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601F3E-B927-4169-878B-07F470AB98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7AB2FB-58CC-49AD-A646-0E396808DB36}"/>
              </a:ext>
            </a:extLst>
          </p:cNvPr>
          <p:cNvSpPr>
            <a:spLocks noGrp="1"/>
          </p:cNvSpPr>
          <p:nvPr>
            <p:ph type="dt" sz="half" idx="10"/>
          </p:nvPr>
        </p:nvSpPr>
        <p:spPr/>
        <p:txBody>
          <a:bodyPr/>
          <a:lstStyle/>
          <a:p>
            <a:fld id="{0AAA06BA-8A32-4314-9C85-58B6AD673A2D}" type="datetimeFigureOut">
              <a:rPr lang="en-US" smtClean="0"/>
              <a:t>12/30/2021</a:t>
            </a:fld>
            <a:endParaRPr lang="en-US"/>
          </a:p>
        </p:txBody>
      </p:sp>
      <p:sp>
        <p:nvSpPr>
          <p:cNvPr id="6" name="Footer Placeholder 5">
            <a:extLst>
              <a:ext uri="{FF2B5EF4-FFF2-40B4-BE49-F238E27FC236}">
                <a16:creationId xmlns:a16="http://schemas.microsoft.com/office/drawing/2014/main" id="{B6972B09-C347-49A8-9008-178E81CB6A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F40A8F-7843-40FE-90E3-B5F015235733}"/>
              </a:ext>
            </a:extLst>
          </p:cNvPr>
          <p:cNvSpPr>
            <a:spLocks noGrp="1"/>
          </p:cNvSpPr>
          <p:nvPr>
            <p:ph type="sldNum" sz="quarter" idx="12"/>
          </p:nvPr>
        </p:nvSpPr>
        <p:spPr/>
        <p:txBody>
          <a:bodyPr/>
          <a:lstStyle/>
          <a:p>
            <a:fld id="{CD5BFC37-42B8-4003-A29C-86A98D2160F4}" type="slidenum">
              <a:rPr lang="en-US" smtClean="0"/>
              <a:t>‹#›</a:t>
            </a:fld>
            <a:endParaRPr lang="en-US"/>
          </a:p>
        </p:txBody>
      </p:sp>
    </p:spTree>
    <p:extLst>
      <p:ext uri="{BB962C8B-B14F-4D97-AF65-F5344CB8AC3E}">
        <p14:creationId xmlns:p14="http://schemas.microsoft.com/office/powerpoint/2010/main" val="3718940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6DBB8-B767-4A68-B5B8-3211EE7832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AD5153-3B8F-4058-ABAA-8543B42D2D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60B9BD-AE21-4E77-A6CE-714927640D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F4B9CC-C979-4392-A3A6-91313EB04DFA}"/>
              </a:ext>
            </a:extLst>
          </p:cNvPr>
          <p:cNvSpPr>
            <a:spLocks noGrp="1"/>
          </p:cNvSpPr>
          <p:nvPr>
            <p:ph type="dt" sz="half" idx="10"/>
          </p:nvPr>
        </p:nvSpPr>
        <p:spPr/>
        <p:txBody>
          <a:bodyPr/>
          <a:lstStyle/>
          <a:p>
            <a:fld id="{0AAA06BA-8A32-4314-9C85-58B6AD673A2D}" type="datetimeFigureOut">
              <a:rPr lang="en-US" smtClean="0"/>
              <a:t>12/30/2021</a:t>
            </a:fld>
            <a:endParaRPr lang="en-US"/>
          </a:p>
        </p:txBody>
      </p:sp>
      <p:sp>
        <p:nvSpPr>
          <p:cNvPr id="6" name="Footer Placeholder 5">
            <a:extLst>
              <a:ext uri="{FF2B5EF4-FFF2-40B4-BE49-F238E27FC236}">
                <a16:creationId xmlns:a16="http://schemas.microsoft.com/office/drawing/2014/main" id="{5A4B957F-C70E-492C-9B85-7291BBBC05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B73351-803C-4A57-8359-717F11CCF7DB}"/>
              </a:ext>
            </a:extLst>
          </p:cNvPr>
          <p:cNvSpPr>
            <a:spLocks noGrp="1"/>
          </p:cNvSpPr>
          <p:nvPr>
            <p:ph type="sldNum" sz="quarter" idx="12"/>
          </p:nvPr>
        </p:nvSpPr>
        <p:spPr/>
        <p:txBody>
          <a:bodyPr/>
          <a:lstStyle/>
          <a:p>
            <a:fld id="{CD5BFC37-42B8-4003-A29C-86A98D2160F4}" type="slidenum">
              <a:rPr lang="en-US" smtClean="0"/>
              <a:t>‹#›</a:t>
            </a:fld>
            <a:endParaRPr lang="en-US"/>
          </a:p>
        </p:txBody>
      </p:sp>
    </p:spTree>
    <p:extLst>
      <p:ext uri="{BB962C8B-B14F-4D97-AF65-F5344CB8AC3E}">
        <p14:creationId xmlns:p14="http://schemas.microsoft.com/office/powerpoint/2010/main" val="4212405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2C20E4-F60B-49D8-B0A5-F4482A0B96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2DF9C8-6ECE-4346-A7FE-09FBBD1FDC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A7D8C6-3375-4AF4-8645-4E36FC5226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AA06BA-8A32-4314-9C85-58B6AD673A2D}" type="datetimeFigureOut">
              <a:rPr lang="en-US" smtClean="0"/>
              <a:t>12/30/2021</a:t>
            </a:fld>
            <a:endParaRPr lang="en-US"/>
          </a:p>
        </p:txBody>
      </p:sp>
      <p:sp>
        <p:nvSpPr>
          <p:cNvPr id="5" name="Footer Placeholder 4">
            <a:extLst>
              <a:ext uri="{FF2B5EF4-FFF2-40B4-BE49-F238E27FC236}">
                <a16:creationId xmlns:a16="http://schemas.microsoft.com/office/drawing/2014/main" id="{23DB18E8-C3BC-4FA3-AD1C-DEFC9C4BBB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C2086E-A8DD-4FD2-8C1B-75BD458D0A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5BFC37-42B8-4003-A29C-86A98D2160F4}" type="slidenum">
              <a:rPr lang="en-US" smtClean="0"/>
              <a:t>‹#›</a:t>
            </a:fld>
            <a:endParaRPr lang="en-US"/>
          </a:p>
        </p:txBody>
      </p:sp>
    </p:spTree>
    <p:extLst>
      <p:ext uri="{BB962C8B-B14F-4D97-AF65-F5344CB8AC3E}">
        <p14:creationId xmlns:p14="http://schemas.microsoft.com/office/powerpoint/2010/main" val="2720457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3.jp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test.e1t.in/"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test.e1t.in/"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test.e1t.in/"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test.e1t.in/"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5.png"/><Relationship Id="rId7" Type="http://schemas.openxmlformats.org/officeDocument/2006/relationships/image" Target="../media/image11.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7.xml"/><Relationship Id="rId6" Type="http://schemas.openxmlformats.org/officeDocument/2006/relationships/image" Target="../media/image16.gif"/><Relationship Id="rId5" Type="http://schemas.openxmlformats.org/officeDocument/2006/relationships/image" Target="../media/image7.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gif"/><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city, several&#10;&#10;Description automatically generated">
            <a:extLst>
              <a:ext uri="{FF2B5EF4-FFF2-40B4-BE49-F238E27FC236}">
                <a16:creationId xmlns:a16="http://schemas.microsoft.com/office/drawing/2014/main" id="{A4A61865-F53A-447F-8DA9-2171982916BB}"/>
              </a:ext>
            </a:extLst>
          </p:cNvPr>
          <p:cNvPicPr>
            <a:picLocks noChangeAspect="1"/>
          </p:cNvPicPr>
          <p:nvPr/>
        </p:nvPicPr>
        <p:blipFill rotWithShape="1">
          <a:blip r:embed="rId4">
            <a:extLst>
              <a:ext uri="{28A0092B-C50C-407E-A947-70E740481C1C}">
                <a14:useLocalDpi xmlns:a14="http://schemas.microsoft.com/office/drawing/2010/main" val="0"/>
              </a:ext>
            </a:extLst>
          </a:blip>
          <a:srcRect l="996" r="2542" b="1"/>
          <a:stretch/>
        </p:blipFill>
        <p:spPr>
          <a:xfrm>
            <a:off x="20" y="1282"/>
            <a:ext cx="12191980" cy="6856718"/>
          </a:xfrm>
          <a:prstGeom prst="rect">
            <a:avLst/>
          </a:prstGeom>
        </p:spPr>
      </p:pic>
      <p:sp>
        <p:nvSpPr>
          <p:cNvPr id="6" name="Rectangle 8">
            <a:extLst>
              <a:ext uri="{FF2B5EF4-FFF2-40B4-BE49-F238E27FC236}">
                <a16:creationId xmlns:a16="http://schemas.microsoft.com/office/drawing/2014/main" id="{DF350FC1-5022-4DCE-8013-20B1A7793F3D}"/>
              </a:ext>
            </a:extLst>
          </p:cNvPr>
          <p:cNvSpPr>
            <a:spLocks noChangeArrowheads="1"/>
          </p:cNvSpPr>
          <p:nvPr/>
        </p:nvSpPr>
        <p:spPr bwMode="auto">
          <a:xfrm>
            <a:off x="17861" y="2199204"/>
            <a:ext cx="12176335" cy="1570694"/>
          </a:xfrm>
          <a:prstGeom prst="rect">
            <a:avLst/>
          </a:prstGeom>
          <a:solidFill>
            <a:schemeClr val="bg1">
              <a:alpha val="52000"/>
            </a:schemeClr>
          </a:solidFill>
          <a:ln>
            <a:noFill/>
          </a:ln>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 name="TextBox 10">
            <a:extLst>
              <a:ext uri="{FF2B5EF4-FFF2-40B4-BE49-F238E27FC236}">
                <a16:creationId xmlns:a16="http://schemas.microsoft.com/office/drawing/2014/main" id="{59092B26-33A5-4AAE-8634-BBC42D6D6F81}"/>
              </a:ext>
            </a:extLst>
          </p:cNvPr>
          <p:cNvSpPr>
            <a:spLocks noChangeArrowheads="1"/>
          </p:cNvSpPr>
          <p:nvPr>
            <p:custDataLst>
              <p:tags r:id="rId1"/>
            </p:custDataLst>
          </p:nvPr>
        </p:nvSpPr>
        <p:spPr bwMode="auto">
          <a:xfrm>
            <a:off x="-16873" y="2645807"/>
            <a:ext cx="12191979" cy="78319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ja-JP" sz="4000" b="1">
                <a:solidFill>
                  <a:srgbClr val="C00000"/>
                </a:solidFill>
                <a:ea typeface="ＭＳ Ｐゴシック" panose="020B0600070205080204" pitchFamily="50" charset="-128"/>
              </a:rPr>
              <a:t>Nguyên tắc thông tin liên lạc bằng sóng vô tuyến</a:t>
            </a:r>
            <a:endParaRPr lang="en-US" altLang="en-US" sz="4000" b="1">
              <a:solidFill>
                <a:srgbClr val="C00000"/>
              </a:solidFill>
            </a:endParaRPr>
          </a:p>
        </p:txBody>
      </p:sp>
      <p:sp>
        <p:nvSpPr>
          <p:cNvPr id="10" name="TextBox 11">
            <a:extLst>
              <a:ext uri="{FF2B5EF4-FFF2-40B4-BE49-F238E27FC236}">
                <a16:creationId xmlns:a16="http://schemas.microsoft.com/office/drawing/2014/main" id="{D53D5147-BBB2-4E18-8B44-25E4FAD9A049}"/>
              </a:ext>
            </a:extLst>
          </p:cNvPr>
          <p:cNvSpPr>
            <a:spLocks noChangeArrowheads="1"/>
          </p:cNvSpPr>
          <p:nvPr>
            <p:custDataLst>
              <p:tags r:id="rId2"/>
            </p:custDataLst>
          </p:nvPr>
        </p:nvSpPr>
        <p:spPr bwMode="auto">
          <a:xfrm>
            <a:off x="-759804" y="2168150"/>
            <a:ext cx="3109389" cy="61293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000" b="1" i="1">
                <a:solidFill>
                  <a:srgbClr val="C00000"/>
                </a:solidFill>
                <a:latin typeface="Times New Roman" panose="02020603050405020304" pitchFamily="18" charset="0"/>
                <a:cs typeface="Times New Roman" panose="02020603050405020304" pitchFamily="18" charset="0"/>
              </a:rPr>
              <a:t>Bài 23</a:t>
            </a:r>
          </a:p>
        </p:txBody>
      </p:sp>
    </p:spTree>
    <p:extLst>
      <p:ext uri="{BB962C8B-B14F-4D97-AF65-F5344CB8AC3E}">
        <p14:creationId xmlns:p14="http://schemas.microsoft.com/office/powerpoint/2010/main" val="4113126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a:extLst>
              <a:ext uri="{FF2B5EF4-FFF2-40B4-BE49-F238E27FC236}">
                <a16:creationId xmlns:a16="http://schemas.microsoft.com/office/drawing/2014/main" id="{C72D5430-D17D-43D8-9637-5D3A8F2A0809}"/>
              </a:ext>
            </a:extLst>
          </p:cNvPr>
          <p:cNvGrpSpPr>
            <a:grpSpLocks/>
          </p:cNvGrpSpPr>
          <p:nvPr/>
        </p:nvGrpSpPr>
        <p:grpSpPr bwMode="auto">
          <a:xfrm>
            <a:off x="988135" y="836408"/>
            <a:ext cx="4281773" cy="2592591"/>
            <a:chOff x="8760" y="4709"/>
            <a:chExt cx="2318" cy="1461"/>
          </a:xfrm>
        </p:grpSpPr>
        <p:sp>
          <p:nvSpPr>
            <p:cNvPr id="30736" name="Rectangle 10">
              <a:extLst>
                <a:ext uri="{FF2B5EF4-FFF2-40B4-BE49-F238E27FC236}">
                  <a16:creationId xmlns:a16="http://schemas.microsoft.com/office/drawing/2014/main" id="{6A3C51EE-668C-4624-8964-3EDC850100C8}"/>
                </a:ext>
              </a:extLst>
            </p:cNvPr>
            <p:cNvSpPr>
              <a:spLocks noChangeArrowheads="1"/>
            </p:cNvSpPr>
            <p:nvPr/>
          </p:nvSpPr>
          <p:spPr bwMode="auto">
            <a:xfrm>
              <a:off x="8997" y="5099"/>
              <a:ext cx="173" cy="86"/>
            </a:xfrm>
            <a:prstGeom prst="rect">
              <a:avLst/>
            </a:prstGeom>
            <a:solidFill>
              <a:srgbClr val="FFFFFF"/>
            </a:solidFill>
            <a:ln w="9525">
              <a:solidFill>
                <a:srgbClr val="000000"/>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2400">
                <a:solidFill>
                  <a:srgbClr val="000066"/>
                </a:solidFill>
                <a:latin typeface="Arial" panose="020B0604020202020204" pitchFamily="34" charset="0"/>
              </a:endParaRPr>
            </a:p>
          </p:txBody>
        </p:sp>
        <p:sp>
          <p:nvSpPr>
            <p:cNvPr id="30737" name="AutoShape 11">
              <a:extLst>
                <a:ext uri="{FF2B5EF4-FFF2-40B4-BE49-F238E27FC236}">
                  <a16:creationId xmlns:a16="http://schemas.microsoft.com/office/drawing/2014/main" id="{EB004509-6759-4BF6-8A6C-F229CCA4354C}"/>
                </a:ext>
              </a:extLst>
            </p:cNvPr>
            <p:cNvSpPr>
              <a:spLocks noChangeArrowheads="1"/>
            </p:cNvSpPr>
            <p:nvPr/>
          </p:nvSpPr>
          <p:spPr bwMode="auto">
            <a:xfrm>
              <a:off x="8889" y="5063"/>
              <a:ext cx="144" cy="144"/>
            </a:xfrm>
            <a:prstGeom prst="flowChartConnector">
              <a:avLst/>
            </a:prstGeom>
            <a:solidFill>
              <a:srgbClr val="FFFFFF"/>
            </a:solidFill>
            <a:ln w="9525">
              <a:solidFill>
                <a:srgbClr val="000000"/>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2400">
                <a:solidFill>
                  <a:srgbClr val="000066"/>
                </a:solidFill>
                <a:latin typeface="Arial" panose="020B0604020202020204" pitchFamily="34" charset="0"/>
              </a:endParaRPr>
            </a:p>
          </p:txBody>
        </p:sp>
        <p:grpSp>
          <p:nvGrpSpPr>
            <p:cNvPr id="30738" name="Group 12">
              <a:extLst>
                <a:ext uri="{FF2B5EF4-FFF2-40B4-BE49-F238E27FC236}">
                  <a16:creationId xmlns:a16="http://schemas.microsoft.com/office/drawing/2014/main" id="{FF136CB5-D66E-4AEA-8892-B157CDC44E10}"/>
                </a:ext>
              </a:extLst>
            </p:cNvPr>
            <p:cNvGrpSpPr>
              <a:grpSpLocks/>
            </p:cNvGrpSpPr>
            <p:nvPr/>
          </p:nvGrpSpPr>
          <p:grpSpPr bwMode="auto">
            <a:xfrm>
              <a:off x="8839" y="5738"/>
              <a:ext cx="480" cy="432"/>
              <a:chOff x="9027" y="5987"/>
              <a:chExt cx="480" cy="432"/>
            </a:xfrm>
          </p:grpSpPr>
          <p:sp>
            <p:nvSpPr>
              <p:cNvPr id="30761" name="Rectangle 13">
                <a:extLst>
                  <a:ext uri="{FF2B5EF4-FFF2-40B4-BE49-F238E27FC236}">
                    <a16:creationId xmlns:a16="http://schemas.microsoft.com/office/drawing/2014/main" id="{27D20AE1-73FC-4F40-B258-1953AB414E4A}"/>
                  </a:ext>
                </a:extLst>
              </p:cNvPr>
              <p:cNvSpPr>
                <a:spLocks noChangeArrowheads="1"/>
              </p:cNvSpPr>
              <p:nvPr/>
            </p:nvSpPr>
            <p:spPr bwMode="auto">
              <a:xfrm>
                <a:off x="9072" y="6005"/>
                <a:ext cx="288" cy="288"/>
              </a:xfrm>
              <a:prstGeom prst="rect">
                <a:avLst/>
              </a:prstGeom>
              <a:solidFill>
                <a:srgbClr val="FFFFFF"/>
              </a:solidFill>
              <a:ln w="9525">
                <a:solidFill>
                  <a:srgbClr val="000000"/>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2400">
                  <a:solidFill>
                    <a:srgbClr val="000066"/>
                  </a:solidFill>
                  <a:latin typeface="Arial" panose="020B0604020202020204" pitchFamily="34" charset="0"/>
                </a:endParaRPr>
              </a:p>
            </p:txBody>
          </p:sp>
          <p:sp>
            <p:nvSpPr>
              <p:cNvPr id="30762" name="Text Box 14">
                <a:extLst>
                  <a:ext uri="{FF2B5EF4-FFF2-40B4-BE49-F238E27FC236}">
                    <a16:creationId xmlns:a16="http://schemas.microsoft.com/office/drawing/2014/main" id="{83ED2B6F-FAA0-4F2A-B128-A05640E52B4A}"/>
                  </a:ext>
                </a:extLst>
              </p:cNvPr>
              <p:cNvSpPr txBox="1">
                <a:spLocks noChangeArrowheads="1"/>
              </p:cNvSpPr>
              <p:nvPr/>
            </p:nvSpPr>
            <p:spPr bwMode="auto">
              <a:xfrm>
                <a:off x="9027" y="5987"/>
                <a:ext cx="48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66"/>
                    </a:solidFill>
                    <a:latin typeface="Arial" panose="020B0604020202020204" pitchFamily="34" charset="0"/>
                  </a:rPr>
                  <a:t>2</a:t>
                </a:r>
              </a:p>
            </p:txBody>
          </p:sp>
        </p:grpSp>
        <p:sp>
          <p:nvSpPr>
            <p:cNvPr id="30739" name="Text Box 15">
              <a:extLst>
                <a:ext uri="{FF2B5EF4-FFF2-40B4-BE49-F238E27FC236}">
                  <a16:creationId xmlns:a16="http://schemas.microsoft.com/office/drawing/2014/main" id="{6C658ED7-B198-47F9-9B9E-0A8FA180510F}"/>
                </a:ext>
              </a:extLst>
            </p:cNvPr>
            <p:cNvSpPr txBox="1">
              <a:spLocks noChangeArrowheads="1"/>
            </p:cNvSpPr>
            <p:nvPr/>
          </p:nvSpPr>
          <p:spPr bwMode="auto">
            <a:xfrm>
              <a:off x="8760" y="4763"/>
              <a:ext cx="600"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66"/>
                  </a:solidFill>
                  <a:latin typeface="Arial" panose="020B0604020202020204" pitchFamily="34" charset="0"/>
                </a:rPr>
                <a:t>1</a:t>
              </a:r>
            </a:p>
          </p:txBody>
        </p:sp>
        <p:sp>
          <p:nvSpPr>
            <p:cNvPr id="30740" name="Freeform 16">
              <a:extLst>
                <a:ext uri="{FF2B5EF4-FFF2-40B4-BE49-F238E27FC236}">
                  <a16:creationId xmlns:a16="http://schemas.microsoft.com/office/drawing/2014/main" id="{54A98AB2-18A2-4563-ACC2-FED90CE05129}"/>
                </a:ext>
              </a:extLst>
            </p:cNvPr>
            <p:cNvSpPr>
              <a:spLocks/>
            </p:cNvSpPr>
            <p:nvPr/>
          </p:nvSpPr>
          <p:spPr bwMode="auto">
            <a:xfrm>
              <a:off x="9172" y="5160"/>
              <a:ext cx="360" cy="720"/>
            </a:xfrm>
            <a:custGeom>
              <a:avLst/>
              <a:gdLst>
                <a:gd name="T0" fmla="*/ 0 w 360"/>
                <a:gd name="T1" fmla="*/ 0 h 720"/>
                <a:gd name="T2" fmla="*/ 360 w 360"/>
                <a:gd name="T3" fmla="*/ 0 h 720"/>
                <a:gd name="T4" fmla="*/ 360 w 360"/>
                <a:gd name="T5" fmla="*/ 720 h 720"/>
                <a:gd name="T6" fmla="*/ 0 w 360"/>
                <a:gd name="T7" fmla="*/ 720 h 720"/>
                <a:gd name="T8" fmla="*/ 0 60000 65536"/>
                <a:gd name="T9" fmla="*/ 0 60000 65536"/>
                <a:gd name="T10" fmla="*/ 0 60000 65536"/>
                <a:gd name="T11" fmla="*/ 0 60000 65536"/>
                <a:gd name="T12" fmla="*/ 0 w 360"/>
                <a:gd name="T13" fmla="*/ 0 h 720"/>
                <a:gd name="T14" fmla="*/ 360 w 360"/>
                <a:gd name="T15" fmla="*/ 720 h 720"/>
              </a:gdLst>
              <a:ahLst/>
              <a:cxnLst>
                <a:cxn ang="T8">
                  <a:pos x="T0" y="T1"/>
                </a:cxn>
                <a:cxn ang="T9">
                  <a:pos x="T2" y="T3"/>
                </a:cxn>
                <a:cxn ang="T10">
                  <a:pos x="T4" y="T5"/>
                </a:cxn>
                <a:cxn ang="T11">
                  <a:pos x="T6" y="T7"/>
                </a:cxn>
              </a:cxnLst>
              <a:rect l="T12" t="T13" r="T14" b="T15"/>
              <a:pathLst>
                <a:path w="360" h="720">
                  <a:moveTo>
                    <a:pt x="0" y="0"/>
                  </a:moveTo>
                  <a:lnTo>
                    <a:pt x="360" y="0"/>
                  </a:lnTo>
                  <a:lnTo>
                    <a:pt x="360" y="720"/>
                  </a:lnTo>
                  <a:lnTo>
                    <a:pt x="0" y="72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US"/>
            </a:p>
          </p:txBody>
        </p:sp>
        <p:sp>
          <p:nvSpPr>
            <p:cNvPr id="30741" name="Freeform 17">
              <a:extLst>
                <a:ext uri="{FF2B5EF4-FFF2-40B4-BE49-F238E27FC236}">
                  <a16:creationId xmlns:a16="http://schemas.microsoft.com/office/drawing/2014/main" id="{E32E3EE2-0F36-4F83-979F-97FB599E2892}"/>
                </a:ext>
              </a:extLst>
            </p:cNvPr>
            <p:cNvSpPr>
              <a:spLocks/>
            </p:cNvSpPr>
            <p:nvPr/>
          </p:nvSpPr>
          <p:spPr bwMode="auto">
            <a:xfrm>
              <a:off x="9170" y="4838"/>
              <a:ext cx="1793" cy="658"/>
            </a:xfrm>
            <a:custGeom>
              <a:avLst/>
              <a:gdLst>
                <a:gd name="T0" fmla="*/ 0 w 1793"/>
                <a:gd name="T1" fmla="*/ 286 h 658"/>
                <a:gd name="T2" fmla="*/ 401 w 1793"/>
                <a:gd name="T3" fmla="*/ 284 h 658"/>
                <a:gd name="T4" fmla="*/ 401 w 1793"/>
                <a:gd name="T5" fmla="*/ 658 h 658"/>
                <a:gd name="T6" fmla="*/ 1793 w 1793"/>
                <a:gd name="T7" fmla="*/ 658 h 658"/>
                <a:gd name="T8" fmla="*/ 1793 w 1793"/>
                <a:gd name="T9" fmla="*/ 0 h 658"/>
                <a:gd name="T10" fmla="*/ 0 60000 65536"/>
                <a:gd name="T11" fmla="*/ 0 60000 65536"/>
                <a:gd name="T12" fmla="*/ 0 60000 65536"/>
                <a:gd name="T13" fmla="*/ 0 60000 65536"/>
                <a:gd name="T14" fmla="*/ 0 60000 65536"/>
                <a:gd name="T15" fmla="*/ 0 w 1793"/>
                <a:gd name="T16" fmla="*/ 0 h 658"/>
                <a:gd name="T17" fmla="*/ 1793 w 1793"/>
                <a:gd name="T18" fmla="*/ 658 h 658"/>
              </a:gdLst>
              <a:ahLst/>
              <a:cxnLst>
                <a:cxn ang="T10">
                  <a:pos x="T0" y="T1"/>
                </a:cxn>
                <a:cxn ang="T11">
                  <a:pos x="T2" y="T3"/>
                </a:cxn>
                <a:cxn ang="T12">
                  <a:pos x="T4" y="T5"/>
                </a:cxn>
                <a:cxn ang="T13">
                  <a:pos x="T6" y="T7"/>
                </a:cxn>
                <a:cxn ang="T14">
                  <a:pos x="T8" y="T9"/>
                </a:cxn>
              </a:cxnLst>
              <a:rect l="T15" t="T16" r="T17" b="T18"/>
              <a:pathLst>
                <a:path w="1793" h="658">
                  <a:moveTo>
                    <a:pt x="0" y="286"/>
                  </a:moveTo>
                  <a:lnTo>
                    <a:pt x="401" y="284"/>
                  </a:lnTo>
                  <a:lnTo>
                    <a:pt x="401" y="658"/>
                  </a:lnTo>
                  <a:lnTo>
                    <a:pt x="1793" y="658"/>
                  </a:lnTo>
                  <a:lnTo>
                    <a:pt x="179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US"/>
            </a:p>
          </p:txBody>
        </p:sp>
        <p:sp>
          <p:nvSpPr>
            <p:cNvPr id="30742" name="Freeform 18">
              <a:extLst>
                <a:ext uri="{FF2B5EF4-FFF2-40B4-BE49-F238E27FC236}">
                  <a16:creationId xmlns:a16="http://schemas.microsoft.com/office/drawing/2014/main" id="{DD43F0DF-BD65-43CA-AB04-5900D6430BFB}"/>
                </a:ext>
              </a:extLst>
            </p:cNvPr>
            <p:cNvSpPr>
              <a:spLocks/>
            </p:cNvSpPr>
            <p:nvPr/>
          </p:nvSpPr>
          <p:spPr bwMode="auto">
            <a:xfrm>
              <a:off x="9170" y="5531"/>
              <a:ext cx="1793" cy="391"/>
            </a:xfrm>
            <a:custGeom>
              <a:avLst/>
              <a:gdLst>
                <a:gd name="T0" fmla="*/ 0 w 1793"/>
                <a:gd name="T1" fmla="*/ 389 h 391"/>
                <a:gd name="T2" fmla="*/ 406 w 1793"/>
                <a:gd name="T3" fmla="*/ 391 h 391"/>
                <a:gd name="T4" fmla="*/ 406 w 1793"/>
                <a:gd name="T5" fmla="*/ 0 h 391"/>
                <a:gd name="T6" fmla="*/ 1793 w 1793"/>
                <a:gd name="T7" fmla="*/ 0 h 391"/>
                <a:gd name="T8" fmla="*/ 1793 w 1793"/>
                <a:gd name="T9" fmla="*/ 214 h 391"/>
                <a:gd name="T10" fmla="*/ 0 60000 65536"/>
                <a:gd name="T11" fmla="*/ 0 60000 65536"/>
                <a:gd name="T12" fmla="*/ 0 60000 65536"/>
                <a:gd name="T13" fmla="*/ 0 60000 65536"/>
                <a:gd name="T14" fmla="*/ 0 60000 65536"/>
                <a:gd name="T15" fmla="*/ 0 w 1793"/>
                <a:gd name="T16" fmla="*/ 0 h 391"/>
                <a:gd name="T17" fmla="*/ 1793 w 1793"/>
                <a:gd name="T18" fmla="*/ 391 h 391"/>
              </a:gdLst>
              <a:ahLst/>
              <a:cxnLst>
                <a:cxn ang="T10">
                  <a:pos x="T0" y="T1"/>
                </a:cxn>
                <a:cxn ang="T11">
                  <a:pos x="T2" y="T3"/>
                </a:cxn>
                <a:cxn ang="T12">
                  <a:pos x="T4" y="T5"/>
                </a:cxn>
                <a:cxn ang="T13">
                  <a:pos x="T6" y="T7"/>
                </a:cxn>
                <a:cxn ang="T14">
                  <a:pos x="T8" y="T9"/>
                </a:cxn>
              </a:cxnLst>
              <a:rect l="T15" t="T16" r="T17" b="T18"/>
              <a:pathLst>
                <a:path w="1793" h="391">
                  <a:moveTo>
                    <a:pt x="0" y="389"/>
                  </a:moveTo>
                  <a:lnTo>
                    <a:pt x="406" y="391"/>
                  </a:lnTo>
                  <a:lnTo>
                    <a:pt x="406" y="0"/>
                  </a:lnTo>
                  <a:lnTo>
                    <a:pt x="1793" y="0"/>
                  </a:lnTo>
                  <a:lnTo>
                    <a:pt x="1793" y="21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US"/>
            </a:p>
          </p:txBody>
        </p:sp>
        <p:grpSp>
          <p:nvGrpSpPr>
            <p:cNvPr id="30743" name="Group 19">
              <a:extLst>
                <a:ext uri="{FF2B5EF4-FFF2-40B4-BE49-F238E27FC236}">
                  <a16:creationId xmlns:a16="http://schemas.microsoft.com/office/drawing/2014/main" id="{897E7CB7-482D-449C-B75A-42AD07659996}"/>
                </a:ext>
              </a:extLst>
            </p:cNvPr>
            <p:cNvGrpSpPr>
              <a:grpSpLocks/>
            </p:cNvGrpSpPr>
            <p:nvPr/>
          </p:nvGrpSpPr>
          <p:grpSpPr bwMode="auto">
            <a:xfrm>
              <a:off x="9366" y="5351"/>
              <a:ext cx="480" cy="432"/>
              <a:chOff x="9027" y="5987"/>
              <a:chExt cx="480" cy="432"/>
            </a:xfrm>
          </p:grpSpPr>
          <p:sp>
            <p:nvSpPr>
              <p:cNvPr id="30759" name="Rectangle 20">
                <a:extLst>
                  <a:ext uri="{FF2B5EF4-FFF2-40B4-BE49-F238E27FC236}">
                    <a16:creationId xmlns:a16="http://schemas.microsoft.com/office/drawing/2014/main" id="{E83EF079-9F7C-415E-9065-DA5800D88ACE}"/>
                  </a:ext>
                </a:extLst>
              </p:cNvPr>
              <p:cNvSpPr>
                <a:spLocks noChangeArrowheads="1"/>
              </p:cNvSpPr>
              <p:nvPr/>
            </p:nvSpPr>
            <p:spPr bwMode="auto">
              <a:xfrm>
                <a:off x="9072" y="6005"/>
                <a:ext cx="288" cy="288"/>
              </a:xfrm>
              <a:prstGeom prst="rect">
                <a:avLst/>
              </a:prstGeom>
              <a:solidFill>
                <a:srgbClr val="FFFFFF"/>
              </a:solidFill>
              <a:ln w="9525">
                <a:solidFill>
                  <a:srgbClr val="000000"/>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2400">
                  <a:solidFill>
                    <a:srgbClr val="000066"/>
                  </a:solidFill>
                  <a:latin typeface="Arial" panose="020B0604020202020204" pitchFamily="34" charset="0"/>
                </a:endParaRPr>
              </a:p>
            </p:txBody>
          </p:sp>
          <p:sp>
            <p:nvSpPr>
              <p:cNvPr id="30760" name="Text Box 21">
                <a:extLst>
                  <a:ext uri="{FF2B5EF4-FFF2-40B4-BE49-F238E27FC236}">
                    <a16:creationId xmlns:a16="http://schemas.microsoft.com/office/drawing/2014/main" id="{99B2A7C6-F367-4DE3-A007-B6F5FA30C489}"/>
                  </a:ext>
                </a:extLst>
              </p:cNvPr>
              <p:cNvSpPr txBox="1">
                <a:spLocks noChangeArrowheads="1"/>
              </p:cNvSpPr>
              <p:nvPr/>
            </p:nvSpPr>
            <p:spPr bwMode="auto">
              <a:xfrm>
                <a:off x="9027" y="5987"/>
                <a:ext cx="48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66"/>
                    </a:solidFill>
                    <a:latin typeface="Arial" panose="020B0604020202020204" pitchFamily="34" charset="0"/>
                  </a:rPr>
                  <a:t>3</a:t>
                </a:r>
              </a:p>
            </p:txBody>
          </p:sp>
        </p:grpSp>
        <p:grpSp>
          <p:nvGrpSpPr>
            <p:cNvPr id="30744" name="Group 22">
              <a:extLst>
                <a:ext uri="{FF2B5EF4-FFF2-40B4-BE49-F238E27FC236}">
                  <a16:creationId xmlns:a16="http://schemas.microsoft.com/office/drawing/2014/main" id="{2FB47088-F80F-44BC-9601-7BC55412C422}"/>
                </a:ext>
              </a:extLst>
            </p:cNvPr>
            <p:cNvGrpSpPr>
              <a:grpSpLocks/>
            </p:cNvGrpSpPr>
            <p:nvPr/>
          </p:nvGrpSpPr>
          <p:grpSpPr bwMode="auto">
            <a:xfrm>
              <a:off x="9856" y="5351"/>
              <a:ext cx="480" cy="432"/>
              <a:chOff x="9027" y="5987"/>
              <a:chExt cx="480" cy="432"/>
            </a:xfrm>
          </p:grpSpPr>
          <p:sp>
            <p:nvSpPr>
              <p:cNvPr id="30757" name="Rectangle 23">
                <a:extLst>
                  <a:ext uri="{FF2B5EF4-FFF2-40B4-BE49-F238E27FC236}">
                    <a16:creationId xmlns:a16="http://schemas.microsoft.com/office/drawing/2014/main" id="{7A9C0F3D-5A44-4756-9372-B7B12B999E28}"/>
                  </a:ext>
                </a:extLst>
              </p:cNvPr>
              <p:cNvSpPr>
                <a:spLocks noChangeArrowheads="1"/>
              </p:cNvSpPr>
              <p:nvPr/>
            </p:nvSpPr>
            <p:spPr bwMode="auto">
              <a:xfrm>
                <a:off x="9072" y="6005"/>
                <a:ext cx="288" cy="288"/>
              </a:xfrm>
              <a:prstGeom prst="rect">
                <a:avLst/>
              </a:prstGeom>
              <a:solidFill>
                <a:srgbClr val="FFFFFF"/>
              </a:solidFill>
              <a:ln w="9525">
                <a:solidFill>
                  <a:srgbClr val="000000"/>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2400">
                  <a:solidFill>
                    <a:srgbClr val="000066"/>
                  </a:solidFill>
                  <a:latin typeface="Arial" panose="020B0604020202020204" pitchFamily="34" charset="0"/>
                </a:endParaRPr>
              </a:p>
            </p:txBody>
          </p:sp>
          <p:sp>
            <p:nvSpPr>
              <p:cNvPr id="30758" name="Text Box 24">
                <a:extLst>
                  <a:ext uri="{FF2B5EF4-FFF2-40B4-BE49-F238E27FC236}">
                    <a16:creationId xmlns:a16="http://schemas.microsoft.com/office/drawing/2014/main" id="{D87DE055-9F0D-4CBC-8887-0DDC636E7770}"/>
                  </a:ext>
                </a:extLst>
              </p:cNvPr>
              <p:cNvSpPr txBox="1">
                <a:spLocks noChangeArrowheads="1"/>
              </p:cNvSpPr>
              <p:nvPr/>
            </p:nvSpPr>
            <p:spPr bwMode="auto">
              <a:xfrm>
                <a:off x="9027" y="5987"/>
                <a:ext cx="48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66"/>
                    </a:solidFill>
                    <a:latin typeface="Arial" panose="020B0604020202020204" pitchFamily="34" charset="0"/>
                  </a:rPr>
                  <a:t>4</a:t>
                </a:r>
              </a:p>
            </p:txBody>
          </p:sp>
        </p:grpSp>
        <p:grpSp>
          <p:nvGrpSpPr>
            <p:cNvPr id="30745" name="Group 25">
              <a:extLst>
                <a:ext uri="{FF2B5EF4-FFF2-40B4-BE49-F238E27FC236}">
                  <a16:creationId xmlns:a16="http://schemas.microsoft.com/office/drawing/2014/main" id="{0EB6441E-CBC4-42A0-B795-D9BDB82DA935}"/>
                </a:ext>
              </a:extLst>
            </p:cNvPr>
            <p:cNvGrpSpPr>
              <a:grpSpLocks/>
            </p:cNvGrpSpPr>
            <p:nvPr/>
          </p:nvGrpSpPr>
          <p:grpSpPr bwMode="auto">
            <a:xfrm>
              <a:off x="10337" y="5346"/>
              <a:ext cx="480" cy="432"/>
              <a:chOff x="9027" y="5987"/>
              <a:chExt cx="480" cy="432"/>
            </a:xfrm>
          </p:grpSpPr>
          <p:sp>
            <p:nvSpPr>
              <p:cNvPr id="30755" name="Rectangle 26">
                <a:extLst>
                  <a:ext uri="{FF2B5EF4-FFF2-40B4-BE49-F238E27FC236}">
                    <a16:creationId xmlns:a16="http://schemas.microsoft.com/office/drawing/2014/main" id="{A4C41798-83C9-422C-B9A6-43C852C05E5D}"/>
                  </a:ext>
                </a:extLst>
              </p:cNvPr>
              <p:cNvSpPr>
                <a:spLocks noChangeArrowheads="1"/>
              </p:cNvSpPr>
              <p:nvPr/>
            </p:nvSpPr>
            <p:spPr bwMode="auto">
              <a:xfrm>
                <a:off x="9072" y="6005"/>
                <a:ext cx="288" cy="288"/>
              </a:xfrm>
              <a:prstGeom prst="rect">
                <a:avLst/>
              </a:prstGeom>
              <a:solidFill>
                <a:srgbClr val="FFFFFF"/>
              </a:solidFill>
              <a:ln w="9525">
                <a:solidFill>
                  <a:srgbClr val="000000"/>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2400">
                  <a:solidFill>
                    <a:srgbClr val="000066"/>
                  </a:solidFill>
                  <a:latin typeface="Arial" panose="020B0604020202020204" pitchFamily="34" charset="0"/>
                </a:endParaRPr>
              </a:p>
            </p:txBody>
          </p:sp>
          <p:sp>
            <p:nvSpPr>
              <p:cNvPr id="30756" name="Text Box 27">
                <a:extLst>
                  <a:ext uri="{FF2B5EF4-FFF2-40B4-BE49-F238E27FC236}">
                    <a16:creationId xmlns:a16="http://schemas.microsoft.com/office/drawing/2014/main" id="{D97FA711-530F-4D84-A434-7F9B5CCB0ED5}"/>
                  </a:ext>
                </a:extLst>
              </p:cNvPr>
              <p:cNvSpPr txBox="1">
                <a:spLocks noChangeArrowheads="1"/>
              </p:cNvSpPr>
              <p:nvPr/>
            </p:nvSpPr>
            <p:spPr bwMode="auto">
              <a:xfrm>
                <a:off x="9027" y="5987"/>
                <a:ext cx="48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66"/>
                    </a:solidFill>
                    <a:latin typeface="Arial" panose="020B0604020202020204" pitchFamily="34" charset="0"/>
                  </a:rPr>
                  <a:t>5</a:t>
                </a:r>
              </a:p>
            </p:txBody>
          </p:sp>
        </p:grpSp>
        <p:grpSp>
          <p:nvGrpSpPr>
            <p:cNvPr id="30746" name="Group 28">
              <a:extLst>
                <a:ext uri="{FF2B5EF4-FFF2-40B4-BE49-F238E27FC236}">
                  <a16:creationId xmlns:a16="http://schemas.microsoft.com/office/drawing/2014/main" id="{085A48C9-30F6-4196-957D-18F08D300154}"/>
                </a:ext>
              </a:extLst>
            </p:cNvPr>
            <p:cNvGrpSpPr>
              <a:grpSpLocks/>
            </p:cNvGrpSpPr>
            <p:nvPr/>
          </p:nvGrpSpPr>
          <p:grpSpPr bwMode="auto">
            <a:xfrm>
              <a:off x="10904" y="4709"/>
              <a:ext cx="110" cy="119"/>
              <a:chOff x="11092" y="4978"/>
              <a:chExt cx="110" cy="119"/>
            </a:xfrm>
          </p:grpSpPr>
          <p:sp>
            <p:nvSpPr>
              <p:cNvPr id="30753" name="Freeform 29">
                <a:extLst>
                  <a:ext uri="{FF2B5EF4-FFF2-40B4-BE49-F238E27FC236}">
                    <a16:creationId xmlns:a16="http://schemas.microsoft.com/office/drawing/2014/main" id="{07A94420-7A00-4AF3-9662-B269A00BD9E8}"/>
                  </a:ext>
                </a:extLst>
              </p:cNvPr>
              <p:cNvSpPr>
                <a:spLocks/>
              </p:cNvSpPr>
              <p:nvPr/>
            </p:nvSpPr>
            <p:spPr bwMode="auto">
              <a:xfrm>
                <a:off x="11092" y="4982"/>
                <a:ext cx="110" cy="115"/>
              </a:xfrm>
              <a:custGeom>
                <a:avLst/>
                <a:gdLst>
                  <a:gd name="T0" fmla="*/ 0 w 110"/>
                  <a:gd name="T1" fmla="*/ 0 h 104"/>
                  <a:gd name="T2" fmla="*/ 60 w 110"/>
                  <a:gd name="T3" fmla="*/ 140 h 104"/>
                  <a:gd name="T4" fmla="*/ 110 w 110"/>
                  <a:gd name="T5" fmla="*/ 4 h 104"/>
                  <a:gd name="T6" fmla="*/ 0 60000 65536"/>
                  <a:gd name="T7" fmla="*/ 0 60000 65536"/>
                  <a:gd name="T8" fmla="*/ 0 60000 65536"/>
                  <a:gd name="T9" fmla="*/ 0 w 110"/>
                  <a:gd name="T10" fmla="*/ 0 h 104"/>
                  <a:gd name="T11" fmla="*/ 110 w 110"/>
                  <a:gd name="T12" fmla="*/ 104 h 104"/>
                </a:gdLst>
                <a:ahLst/>
                <a:cxnLst>
                  <a:cxn ang="T6">
                    <a:pos x="T0" y="T1"/>
                  </a:cxn>
                  <a:cxn ang="T7">
                    <a:pos x="T2" y="T3"/>
                  </a:cxn>
                  <a:cxn ang="T8">
                    <a:pos x="T4" y="T5"/>
                  </a:cxn>
                </a:cxnLst>
                <a:rect l="T9" t="T10" r="T11" b="T12"/>
                <a:pathLst>
                  <a:path w="110" h="104">
                    <a:moveTo>
                      <a:pt x="0" y="0"/>
                    </a:moveTo>
                    <a:lnTo>
                      <a:pt x="60" y="104"/>
                    </a:lnTo>
                    <a:lnTo>
                      <a:pt x="110" y="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US"/>
              </a:p>
            </p:txBody>
          </p:sp>
          <p:cxnSp>
            <p:nvCxnSpPr>
              <p:cNvPr id="30754" name="AutoShape 30">
                <a:extLst>
                  <a:ext uri="{FF2B5EF4-FFF2-40B4-BE49-F238E27FC236}">
                    <a16:creationId xmlns:a16="http://schemas.microsoft.com/office/drawing/2014/main" id="{71D6E334-6483-4794-838B-0EFE7E689D9C}"/>
                  </a:ext>
                </a:extLst>
              </p:cNvPr>
              <p:cNvCxnSpPr>
                <a:cxnSpLocks noChangeShapeType="1"/>
              </p:cNvCxnSpPr>
              <p:nvPr/>
            </p:nvCxnSpPr>
            <p:spPr bwMode="auto">
              <a:xfrm flipV="1">
                <a:off x="11151" y="4978"/>
                <a:ext cx="0" cy="11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30747" name="Group 31">
              <a:extLst>
                <a:ext uri="{FF2B5EF4-FFF2-40B4-BE49-F238E27FC236}">
                  <a16:creationId xmlns:a16="http://schemas.microsoft.com/office/drawing/2014/main" id="{8C10D757-212F-4E41-A7A6-AFE3AE1E43EA}"/>
                </a:ext>
              </a:extLst>
            </p:cNvPr>
            <p:cNvGrpSpPr>
              <a:grpSpLocks/>
            </p:cNvGrpSpPr>
            <p:nvPr/>
          </p:nvGrpSpPr>
          <p:grpSpPr bwMode="auto">
            <a:xfrm>
              <a:off x="10848" y="5750"/>
              <a:ext cx="230" cy="98"/>
              <a:chOff x="11036" y="6019"/>
              <a:chExt cx="230" cy="98"/>
            </a:xfrm>
          </p:grpSpPr>
          <p:cxnSp>
            <p:nvCxnSpPr>
              <p:cNvPr id="30748" name="AutoShape 32">
                <a:extLst>
                  <a:ext uri="{FF2B5EF4-FFF2-40B4-BE49-F238E27FC236}">
                    <a16:creationId xmlns:a16="http://schemas.microsoft.com/office/drawing/2014/main" id="{19DB08BF-F9E7-4107-B622-2642B50EBCF9}"/>
                  </a:ext>
                </a:extLst>
              </p:cNvPr>
              <p:cNvCxnSpPr>
                <a:cxnSpLocks noChangeShapeType="1"/>
              </p:cNvCxnSpPr>
              <p:nvPr/>
            </p:nvCxnSpPr>
            <p:spPr bwMode="auto">
              <a:xfrm>
                <a:off x="11036" y="6019"/>
                <a:ext cx="23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0749" name="AutoShape 33">
                <a:extLst>
                  <a:ext uri="{FF2B5EF4-FFF2-40B4-BE49-F238E27FC236}">
                    <a16:creationId xmlns:a16="http://schemas.microsoft.com/office/drawing/2014/main" id="{E12D0903-EAFF-476C-AED9-D79976C25959}"/>
                  </a:ext>
                </a:extLst>
              </p:cNvPr>
              <p:cNvCxnSpPr>
                <a:cxnSpLocks noChangeShapeType="1"/>
              </p:cNvCxnSpPr>
              <p:nvPr/>
            </p:nvCxnSpPr>
            <p:spPr bwMode="auto">
              <a:xfrm>
                <a:off x="11062" y="6044"/>
                <a:ext cx="187" cy="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0750" name="AutoShape 34">
                <a:extLst>
                  <a:ext uri="{FF2B5EF4-FFF2-40B4-BE49-F238E27FC236}">
                    <a16:creationId xmlns:a16="http://schemas.microsoft.com/office/drawing/2014/main" id="{B618D028-06C5-409B-91FB-D4B3837DE9F2}"/>
                  </a:ext>
                </a:extLst>
              </p:cNvPr>
              <p:cNvCxnSpPr>
                <a:cxnSpLocks noChangeShapeType="1"/>
              </p:cNvCxnSpPr>
              <p:nvPr/>
            </p:nvCxnSpPr>
            <p:spPr bwMode="auto">
              <a:xfrm>
                <a:off x="11083" y="6069"/>
                <a:ext cx="144" cy="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0751" name="AutoShape 35">
                <a:extLst>
                  <a:ext uri="{FF2B5EF4-FFF2-40B4-BE49-F238E27FC236}">
                    <a16:creationId xmlns:a16="http://schemas.microsoft.com/office/drawing/2014/main" id="{CC941440-B2FB-40D1-B208-7E92E7DAAEC8}"/>
                  </a:ext>
                </a:extLst>
              </p:cNvPr>
              <p:cNvCxnSpPr>
                <a:cxnSpLocks noChangeShapeType="1"/>
              </p:cNvCxnSpPr>
              <p:nvPr/>
            </p:nvCxnSpPr>
            <p:spPr bwMode="auto">
              <a:xfrm>
                <a:off x="11107" y="6093"/>
                <a:ext cx="101" cy="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0752" name="AutoShape 36">
                <a:extLst>
                  <a:ext uri="{FF2B5EF4-FFF2-40B4-BE49-F238E27FC236}">
                    <a16:creationId xmlns:a16="http://schemas.microsoft.com/office/drawing/2014/main" id="{C66C984E-3CC3-43DD-93CB-2F62A7C2C14C}"/>
                  </a:ext>
                </a:extLst>
              </p:cNvPr>
              <p:cNvCxnSpPr>
                <a:cxnSpLocks noChangeShapeType="1"/>
              </p:cNvCxnSpPr>
              <p:nvPr/>
            </p:nvCxnSpPr>
            <p:spPr bwMode="auto">
              <a:xfrm>
                <a:off x="11123" y="6117"/>
                <a:ext cx="58" cy="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grpSp>
        <p:nvGrpSpPr>
          <p:cNvPr id="43" name="Group 42">
            <a:extLst>
              <a:ext uri="{FF2B5EF4-FFF2-40B4-BE49-F238E27FC236}">
                <a16:creationId xmlns:a16="http://schemas.microsoft.com/office/drawing/2014/main" id="{EE340B73-9D6D-4B83-99EB-3C25D3DE9B5B}"/>
              </a:ext>
            </a:extLst>
          </p:cNvPr>
          <p:cNvGrpSpPr/>
          <p:nvPr/>
        </p:nvGrpSpPr>
        <p:grpSpPr>
          <a:xfrm>
            <a:off x="-18592" y="109979"/>
            <a:ext cx="11772295" cy="532396"/>
            <a:chOff x="84872" y="2293270"/>
            <a:chExt cx="11699354" cy="743185"/>
          </a:xfrm>
        </p:grpSpPr>
        <p:grpSp>
          <p:nvGrpSpPr>
            <p:cNvPr id="44" name="Group 70">
              <a:extLst>
                <a:ext uri="{FF2B5EF4-FFF2-40B4-BE49-F238E27FC236}">
                  <a16:creationId xmlns:a16="http://schemas.microsoft.com/office/drawing/2014/main" id="{C39632EB-6A4D-47F6-A10B-03CC669CE1E6}"/>
                </a:ext>
              </a:extLst>
            </p:cNvPr>
            <p:cNvGrpSpPr>
              <a:grpSpLocks/>
            </p:cNvGrpSpPr>
            <p:nvPr/>
          </p:nvGrpSpPr>
          <p:grpSpPr bwMode="auto">
            <a:xfrm>
              <a:off x="254804" y="2293270"/>
              <a:ext cx="9920350" cy="743185"/>
              <a:chOff x="548627" y="3428143"/>
              <a:chExt cx="5108517" cy="1431480"/>
            </a:xfrm>
          </p:grpSpPr>
          <p:pic>
            <p:nvPicPr>
              <p:cNvPr id="47" name="Picture 8" descr="empty-green-rectangle">
                <a:extLst>
                  <a:ext uri="{FF2B5EF4-FFF2-40B4-BE49-F238E27FC236}">
                    <a16:creationId xmlns:a16="http://schemas.microsoft.com/office/drawing/2014/main" id="{2C7F3213-DAD0-4952-B152-31F50D605E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548627" y="3428143"/>
                <a:ext cx="5108517"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9" descr="green-top-faded">
                <a:extLst>
                  <a:ext uri="{FF2B5EF4-FFF2-40B4-BE49-F238E27FC236}">
                    <a16:creationId xmlns:a16="http://schemas.microsoft.com/office/drawing/2014/main" id="{C735039B-DEFB-43C6-B890-9A26E4D839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949" y="3923854"/>
                <a:ext cx="1273933"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 name="TextBox 44">
              <a:extLst>
                <a:ext uri="{FF2B5EF4-FFF2-40B4-BE49-F238E27FC236}">
                  <a16:creationId xmlns:a16="http://schemas.microsoft.com/office/drawing/2014/main" id="{D9D9A744-328A-4581-9D81-D5388DB055D1}"/>
                </a:ext>
              </a:extLst>
            </p:cNvPr>
            <p:cNvSpPr txBox="1"/>
            <p:nvPr/>
          </p:nvSpPr>
          <p:spPr bwMode="auto">
            <a:xfrm>
              <a:off x="84872" y="2310890"/>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46" name="Rectangle 1026060">
              <a:extLst>
                <a:ext uri="{FF2B5EF4-FFF2-40B4-BE49-F238E27FC236}">
                  <a16:creationId xmlns:a16="http://schemas.microsoft.com/office/drawing/2014/main" id="{6AC958DF-7336-4325-BDD7-5CCE37169303}"/>
                </a:ext>
              </a:extLst>
            </p:cNvPr>
            <p:cNvSpPr>
              <a:spLocks noChangeArrowheads="1"/>
            </p:cNvSpPr>
            <p:nvPr/>
          </p:nvSpPr>
          <p:spPr bwMode="auto">
            <a:xfrm>
              <a:off x="1210795" y="2304839"/>
              <a:ext cx="10573431"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altLang="en-US" sz="2500">
                  <a:latin typeface="Arial" panose="020B0604020202020204" pitchFamily="34" charset="0"/>
                </a:rPr>
                <a:t>Sơ đồ khối của một máy phát thanh vô tuyến đơn giản</a:t>
              </a:r>
              <a:endParaRPr lang="en-US" sz="2500" dirty="0"/>
            </a:p>
          </p:txBody>
        </p:sp>
      </p:grpSp>
      <p:pic>
        <p:nvPicPr>
          <p:cNvPr id="50" name="Picture 5" descr="empty-blue-rectangle">
            <a:extLst>
              <a:ext uri="{FF2B5EF4-FFF2-40B4-BE49-F238E27FC236}">
                <a16:creationId xmlns:a16="http://schemas.microsoft.com/office/drawing/2014/main" id="{659E9B85-4F22-4CDA-9560-96C4855752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0256" y="650664"/>
            <a:ext cx="5315808" cy="6006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 Box 37">
            <a:extLst>
              <a:ext uri="{FF2B5EF4-FFF2-40B4-BE49-F238E27FC236}">
                <a16:creationId xmlns:a16="http://schemas.microsoft.com/office/drawing/2014/main" id="{B19D21E0-2C16-47A0-8D9B-A9BC72CF6E65}"/>
              </a:ext>
            </a:extLst>
          </p:cNvPr>
          <p:cNvSpPr txBox="1">
            <a:spLocks noChangeArrowheads="1"/>
          </p:cNvSpPr>
          <p:nvPr/>
        </p:nvSpPr>
        <p:spPr bwMode="auto">
          <a:xfrm>
            <a:off x="6951272" y="811548"/>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300">
                <a:solidFill>
                  <a:srgbClr val="7030A0"/>
                </a:solidFill>
                <a:latin typeface="Arial" panose="020B0604020202020204" pitchFamily="34" charset="0"/>
              </a:rPr>
              <a:t>(1): Micrô:</a:t>
            </a:r>
          </a:p>
        </p:txBody>
      </p:sp>
      <p:sp>
        <p:nvSpPr>
          <p:cNvPr id="53" name="Text Box 38">
            <a:extLst>
              <a:ext uri="{FF2B5EF4-FFF2-40B4-BE49-F238E27FC236}">
                <a16:creationId xmlns:a16="http://schemas.microsoft.com/office/drawing/2014/main" id="{A24D6E19-AFBA-4533-8095-0E3FD20DD445}"/>
              </a:ext>
            </a:extLst>
          </p:cNvPr>
          <p:cNvSpPr txBox="1">
            <a:spLocks noChangeArrowheads="1"/>
          </p:cNvSpPr>
          <p:nvPr/>
        </p:nvSpPr>
        <p:spPr bwMode="auto">
          <a:xfrm>
            <a:off x="6979180" y="1649545"/>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300">
                <a:solidFill>
                  <a:srgbClr val="7030A0"/>
                </a:solidFill>
                <a:latin typeface="Arial" panose="020B0604020202020204" pitchFamily="34" charset="0"/>
              </a:rPr>
              <a:t>(2): Mạch phát sóng điện từ cao tần:</a:t>
            </a:r>
          </a:p>
        </p:txBody>
      </p:sp>
      <p:sp>
        <p:nvSpPr>
          <p:cNvPr id="54" name="Text Box 43">
            <a:extLst>
              <a:ext uri="{FF2B5EF4-FFF2-40B4-BE49-F238E27FC236}">
                <a16:creationId xmlns:a16="http://schemas.microsoft.com/office/drawing/2014/main" id="{032F9084-ABEE-4D61-825F-88244120BBCE}"/>
              </a:ext>
            </a:extLst>
          </p:cNvPr>
          <p:cNvSpPr txBox="1">
            <a:spLocks noChangeArrowheads="1"/>
          </p:cNvSpPr>
          <p:nvPr/>
        </p:nvSpPr>
        <p:spPr bwMode="auto">
          <a:xfrm>
            <a:off x="7516897" y="1198463"/>
            <a:ext cx="5486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200">
                <a:latin typeface="Arial" panose="020B0604020202020204" pitchFamily="34" charset="0"/>
              </a:rPr>
              <a:t>Tạo ra dao động điện  âm tần.</a:t>
            </a:r>
          </a:p>
        </p:txBody>
      </p:sp>
      <p:sp>
        <p:nvSpPr>
          <p:cNvPr id="55" name="Text Box 44">
            <a:extLst>
              <a:ext uri="{FF2B5EF4-FFF2-40B4-BE49-F238E27FC236}">
                <a16:creationId xmlns:a16="http://schemas.microsoft.com/office/drawing/2014/main" id="{D7EAB2D0-60AD-4166-A5A5-C9CA42C247D2}"/>
              </a:ext>
            </a:extLst>
          </p:cNvPr>
          <p:cNvSpPr txBox="1">
            <a:spLocks noChangeArrowheads="1"/>
          </p:cNvSpPr>
          <p:nvPr/>
        </p:nvSpPr>
        <p:spPr bwMode="auto">
          <a:xfrm>
            <a:off x="7601071" y="2140624"/>
            <a:ext cx="430593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200">
                <a:latin typeface="Arial" panose="020B0604020202020204" pitchFamily="34" charset="0"/>
              </a:rPr>
              <a:t>Phát dao động điện từ  tần số cao(cỡ MHz).</a:t>
            </a:r>
          </a:p>
        </p:txBody>
      </p:sp>
      <p:sp>
        <p:nvSpPr>
          <p:cNvPr id="56" name="Text Box 45">
            <a:extLst>
              <a:ext uri="{FF2B5EF4-FFF2-40B4-BE49-F238E27FC236}">
                <a16:creationId xmlns:a16="http://schemas.microsoft.com/office/drawing/2014/main" id="{57ABEF5A-A241-42BC-862C-4D92F911D7FB}"/>
              </a:ext>
            </a:extLst>
          </p:cNvPr>
          <p:cNvSpPr txBox="1">
            <a:spLocks noChangeArrowheads="1"/>
          </p:cNvSpPr>
          <p:nvPr/>
        </p:nvSpPr>
        <p:spPr bwMode="auto">
          <a:xfrm>
            <a:off x="7522200" y="3213195"/>
            <a:ext cx="422136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200">
                <a:latin typeface="Arial" panose="020B0604020202020204" pitchFamily="34" charset="0"/>
                <a:cs typeface="Times New Roman" panose="02020603050405020304" pitchFamily="18" charset="0"/>
              </a:rPr>
              <a:t>Trộn dao động điện từ cao tần với dao động điện từ âm tần</a:t>
            </a:r>
            <a:endParaRPr lang="en-US" altLang="en-US" sz="2200">
              <a:latin typeface="Arial" panose="020B0604020202020204" pitchFamily="34" charset="0"/>
            </a:endParaRPr>
          </a:p>
        </p:txBody>
      </p:sp>
      <p:sp>
        <p:nvSpPr>
          <p:cNvPr id="57" name="Text Box 46">
            <a:extLst>
              <a:ext uri="{FF2B5EF4-FFF2-40B4-BE49-F238E27FC236}">
                <a16:creationId xmlns:a16="http://schemas.microsoft.com/office/drawing/2014/main" id="{D11514D1-776A-4542-914D-16B34D9B9747}"/>
              </a:ext>
            </a:extLst>
          </p:cNvPr>
          <p:cNvSpPr txBox="1">
            <a:spLocks noChangeArrowheads="1"/>
          </p:cNvSpPr>
          <p:nvPr/>
        </p:nvSpPr>
        <p:spPr bwMode="auto">
          <a:xfrm>
            <a:off x="7516897" y="4486684"/>
            <a:ext cx="419694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200">
                <a:latin typeface="Arial" panose="020B0604020202020204" pitchFamily="34" charset="0"/>
                <a:cs typeface="Times New Roman" panose="02020603050405020304" pitchFamily="18" charset="0"/>
              </a:rPr>
              <a:t>Khuyếch đại dao động điện từ cao tần đã được biến điệu.</a:t>
            </a:r>
          </a:p>
        </p:txBody>
      </p:sp>
      <p:sp>
        <p:nvSpPr>
          <p:cNvPr id="58" name="Text Box 47">
            <a:extLst>
              <a:ext uri="{FF2B5EF4-FFF2-40B4-BE49-F238E27FC236}">
                <a16:creationId xmlns:a16="http://schemas.microsoft.com/office/drawing/2014/main" id="{967C5CC9-06C6-43EC-9CB4-921E042490F7}"/>
              </a:ext>
            </a:extLst>
          </p:cNvPr>
          <p:cNvSpPr txBox="1">
            <a:spLocks noChangeArrowheads="1"/>
          </p:cNvSpPr>
          <p:nvPr/>
        </p:nvSpPr>
        <p:spPr bwMode="auto">
          <a:xfrm>
            <a:off x="7546617" y="5696586"/>
            <a:ext cx="427695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200">
                <a:latin typeface="Arial" panose="020B0604020202020204" pitchFamily="34" charset="0"/>
                <a:cs typeface="Times New Roman" panose="02020603050405020304" pitchFamily="18" charset="0"/>
              </a:rPr>
              <a:t>Tạo ra sóng điện từ cao tần lan truyền trong không gian. </a:t>
            </a:r>
          </a:p>
        </p:txBody>
      </p:sp>
      <p:sp>
        <p:nvSpPr>
          <p:cNvPr id="59" name="Text Box 48">
            <a:extLst>
              <a:ext uri="{FF2B5EF4-FFF2-40B4-BE49-F238E27FC236}">
                <a16:creationId xmlns:a16="http://schemas.microsoft.com/office/drawing/2014/main" id="{1512CFA1-4FC5-4FFB-8997-40679248DA98}"/>
              </a:ext>
            </a:extLst>
          </p:cNvPr>
          <p:cNvSpPr txBox="1">
            <a:spLocks noChangeArrowheads="1"/>
          </p:cNvSpPr>
          <p:nvPr/>
        </p:nvSpPr>
        <p:spPr bwMode="auto">
          <a:xfrm>
            <a:off x="6944634" y="2835354"/>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300">
                <a:solidFill>
                  <a:srgbClr val="7030A0"/>
                </a:solidFill>
                <a:latin typeface="Arial" panose="020B0604020202020204" pitchFamily="34" charset="0"/>
              </a:rPr>
              <a:t>(3): Mạch biến điệu:</a:t>
            </a:r>
          </a:p>
        </p:txBody>
      </p:sp>
      <p:sp>
        <p:nvSpPr>
          <p:cNvPr id="60" name="Text Box 49">
            <a:extLst>
              <a:ext uri="{FF2B5EF4-FFF2-40B4-BE49-F238E27FC236}">
                <a16:creationId xmlns:a16="http://schemas.microsoft.com/office/drawing/2014/main" id="{E37DAFC8-CC15-4687-B1AB-62CFDDFD23F1}"/>
              </a:ext>
            </a:extLst>
          </p:cNvPr>
          <p:cNvSpPr txBox="1">
            <a:spLocks noChangeArrowheads="1"/>
          </p:cNvSpPr>
          <p:nvPr/>
        </p:nvSpPr>
        <p:spPr bwMode="auto">
          <a:xfrm>
            <a:off x="6979180" y="4090247"/>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300">
                <a:solidFill>
                  <a:srgbClr val="7030A0"/>
                </a:solidFill>
                <a:latin typeface="Arial" panose="020B0604020202020204" pitchFamily="34" charset="0"/>
              </a:rPr>
              <a:t>(4): Mạch khuyếch đại:</a:t>
            </a:r>
          </a:p>
        </p:txBody>
      </p:sp>
      <p:sp>
        <p:nvSpPr>
          <p:cNvPr id="61" name="Text Box 50">
            <a:extLst>
              <a:ext uri="{FF2B5EF4-FFF2-40B4-BE49-F238E27FC236}">
                <a16:creationId xmlns:a16="http://schemas.microsoft.com/office/drawing/2014/main" id="{4FCD804B-F489-41A9-A223-380BA8D947C0}"/>
              </a:ext>
            </a:extLst>
          </p:cNvPr>
          <p:cNvSpPr txBox="1">
            <a:spLocks noChangeArrowheads="1"/>
          </p:cNvSpPr>
          <p:nvPr/>
        </p:nvSpPr>
        <p:spPr bwMode="auto">
          <a:xfrm>
            <a:off x="6979180" y="5318881"/>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300">
                <a:solidFill>
                  <a:srgbClr val="7030A0"/>
                </a:solidFill>
                <a:latin typeface="Arial" panose="020B0604020202020204" pitchFamily="34" charset="0"/>
              </a:rPr>
              <a:t>(5): Anten phát: </a:t>
            </a:r>
          </a:p>
        </p:txBody>
      </p:sp>
      <p:pic>
        <p:nvPicPr>
          <p:cNvPr id="63" name="Picture 62">
            <a:extLst>
              <a:ext uri="{FF2B5EF4-FFF2-40B4-BE49-F238E27FC236}">
                <a16:creationId xmlns:a16="http://schemas.microsoft.com/office/drawing/2014/main" id="{84F26B02-5096-47CE-B1F8-AEFC4BBC3413}"/>
              </a:ext>
            </a:extLst>
          </p:cNvPr>
          <p:cNvPicPr>
            <a:picLocks noChangeAspect="1"/>
          </p:cNvPicPr>
          <p:nvPr/>
        </p:nvPicPr>
        <p:blipFill rotWithShape="1">
          <a:blip r:embed="rId5"/>
          <a:srcRect t="2248" r="52412"/>
          <a:stretch/>
        </p:blipFill>
        <p:spPr>
          <a:xfrm>
            <a:off x="823086" y="3763033"/>
            <a:ext cx="4379126" cy="2491010"/>
          </a:xfrm>
          <a:prstGeom prst="rect">
            <a:avLst/>
          </a:prstGeom>
        </p:spPr>
      </p:pic>
    </p:spTree>
    <p:extLst>
      <p:ext uri="{BB962C8B-B14F-4D97-AF65-F5344CB8AC3E}">
        <p14:creationId xmlns:p14="http://schemas.microsoft.com/office/powerpoint/2010/main" val="24983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3">
            <a:extLst>
              <a:ext uri="{FF2B5EF4-FFF2-40B4-BE49-F238E27FC236}">
                <a16:creationId xmlns:a16="http://schemas.microsoft.com/office/drawing/2014/main" id="{B56E569B-645F-43D5-A5FE-2CBD2ACB0EB4}"/>
              </a:ext>
            </a:extLst>
          </p:cNvPr>
          <p:cNvGrpSpPr>
            <a:grpSpLocks/>
          </p:cNvGrpSpPr>
          <p:nvPr/>
        </p:nvGrpSpPr>
        <p:grpSpPr bwMode="auto">
          <a:xfrm>
            <a:off x="1602615" y="898360"/>
            <a:ext cx="2957185" cy="1905000"/>
            <a:chOff x="8814" y="7875"/>
            <a:chExt cx="2513" cy="1229"/>
          </a:xfrm>
        </p:grpSpPr>
        <p:sp>
          <p:nvSpPr>
            <p:cNvPr id="31759" name="AutoShape 44">
              <a:extLst>
                <a:ext uri="{FF2B5EF4-FFF2-40B4-BE49-F238E27FC236}">
                  <a16:creationId xmlns:a16="http://schemas.microsoft.com/office/drawing/2014/main" id="{6CDA8449-750F-4562-A4C7-C1EA817BE446}"/>
                </a:ext>
              </a:extLst>
            </p:cNvPr>
            <p:cNvSpPr>
              <a:spLocks noChangeArrowheads="1"/>
            </p:cNvSpPr>
            <p:nvPr/>
          </p:nvSpPr>
          <p:spPr bwMode="auto">
            <a:xfrm rot="-5400000">
              <a:off x="10822" y="8593"/>
              <a:ext cx="418" cy="285"/>
            </a:xfrm>
            <a:prstGeom prst="triangle">
              <a:avLst>
                <a:gd name="adj" fmla="val 50000"/>
              </a:avLst>
            </a:prstGeom>
            <a:solidFill>
              <a:srgbClr val="FFFFFF"/>
            </a:solidFill>
            <a:ln w="9525">
              <a:solidFill>
                <a:srgbClr val="000000"/>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a:solidFill>
                  <a:srgbClr val="000066"/>
                </a:solidFill>
                <a:latin typeface="Arial" panose="020B0604020202020204" pitchFamily="34" charset="0"/>
              </a:endParaRPr>
            </a:p>
          </p:txBody>
        </p:sp>
        <p:grpSp>
          <p:nvGrpSpPr>
            <p:cNvPr id="31760" name="Group 45">
              <a:extLst>
                <a:ext uri="{FF2B5EF4-FFF2-40B4-BE49-F238E27FC236}">
                  <a16:creationId xmlns:a16="http://schemas.microsoft.com/office/drawing/2014/main" id="{B976021F-E18F-4054-B127-C30DFA68B78D}"/>
                </a:ext>
              </a:extLst>
            </p:cNvPr>
            <p:cNvGrpSpPr>
              <a:grpSpLocks/>
            </p:cNvGrpSpPr>
            <p:nvPr/>
          </p:nvGrpSpPr>
          <p:grpSpPr bwMode="auto">
            <a:xfrm>
              <a:off x="8814" y="9006"/>
              <a:ext cx="230" cy="98"/>
              <a:chOff x="11036" y="6019"/>
              <a:chExt cx="230" cy="98"/>
            </a:xfrm>
          </p:grpSpPr>
          <p:cxnSp>
            <p:nvCxnSpPr>
              <p:cNvPr id="31778" name="AutoShape 46">
                <a:extLst>
                  <a:ext uri="{FF2B5EF4-FFF2-40B4-BE49-F238E27FC236}">
                    <a16:creationId xmlns:a16="http://schemas.microsoft.com/office/drawing/2014/main" id="{2E008A87-B1D2-4774-B19B-49F654303A69}"/>
                  </a:ext>
                </a:extLst>
              </p:cNvPr>
              <p:cNvCxnSpPr>
                <a:cxnSpLocks noChangeShapeType="1"/>
              </p:cNvCxnSpPr>
              <p:nvPr/>
            </p:nvCxnSpPr>
            <p:spPr bwMode="auto">
              <a:xfrm>
                <a:off x="11036" y="6019"/>
                <a:ext cx="23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1779" name="AutoShape 47">
                <a:extLst>
                  <a:ext uri="{FF2B5EF4-FFF2-40B4-BE49-F238E27FC236}">
                    <a16:creationId xmlns:a16="http://schemas.microsoft.com/office/drawing/2014/main" id="{DFBB108F-04E9-4F04-9694-EEA6D8DE2F68}"/>
                  </a:ext>
                </a:extLst>
              </p:cNvPr>
              <p:cNvCxnSpPr>
                <a:cxnSpLocks noChangeShapeType="1"/>
              </p:cNvCxnSpPr>
              <p:nvPr/>
            </p:nvCxnSpPr>
            <p:spPr bwMode="auto">
              <a:xfrm>
                <a:off x="11062" y="6044"/>
                <a:ext cx="187" cy="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1780" name="AutoShape 48">
                <a:extLst>
                  <a:ext uri="{FF2B5EF4-FFF2-40B4-BE49-F238E27FC236}">
                    <a16:creationId xmlns:a16="http://schemas.microsoft.com/office/drawing/2014/main" id="{3B2344F9-DF11-4D16-A2B9-E9C1C60622EF}"/>
                  </a:ext>
                </a:extLst>
              </p:cNvPr>
              <p:cNvCxnSpPr>
                <a:cxnSpLocks noChangeShapeType="1"/>
              </p:cNvCxnSpPr>
              <p:nvPr/>
            </p:nvCxnSpPr>
            <p:spPr bwMode="auto">
              <a:xfrm>
                <a:off x="11083" y="6069"/>
                <a:ext cx="144" cy="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1781" name="AutoShape 49">
                <a:extLst>
                  <a:ext uri="{FF2B5EF4-FFF2-40B4-BE49-F238E27FC236}">
                    <a16:creationId xmlns:a16="http://schemas.microsoft.com/office/drawing/2014/main" id="{E5E34546-B52E-4FFA-AB56-BCC16F3063DF}"/>
                  </a:ext>
                </a:extLst>
              </p:cNvPr>
              <p:cNvCxnSpPr>
                <a:cxnSpLocks noChangeShapeType="1"/>
              </p:cNvCxnSpPr>
              <p:nvPr/>
            </p:nvCxnSpPr>
            <p:spPr bwMode="auto">
              <a:xfrm>
                <a:off x="11107" y="6093"/>
                <a:ext cx="101" cy="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31782" name="AutoShape 50">
                <a:extLst>
                  <a:ext uri="{FF2B5EF4-FFF2-40B4-BE49-F238E27FC236}">
                    <a16:creationId xmlns:a16="http://schemas.microsoft.com/office/drawing/2014/main" id="{FE02D994-AC3A-40E4-A0AF-881F870F1B28}"/>
                  </a:ext>
                </a:extLst>
              </p:cNvPr>
              <p:cNvCxnSpPr>
                <a:cxnSpLocks noChangeShapeType="1"/>
              </p:cNvCxnSpPr>
              <p:nvPr/>
            </p:nvCxnSpPr>
            <p:spPr bwMode="auto">
              <a:xfrm>
                <a:off x="11123" y="6117"/>
                <a:ext cx="58" cy="0"/>
              </a:xfrm>
              <a:prstGeom prst="straightConnector1">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31761" name="Freeform 51">
              <a:extLst>
                <a:ext uri="{FF2B5EF4-FFF2-40B4-BE49-F238E27FC236}">
                  <a16:creationId xmlns:a16="http://schemas.microsoft.com/office/drawing/2014/main" id="{70D92C16-068E-43EC-BC12-9B5C15421A66}"/>
                </a:ext>
              </a:extLst>
            </p:cNvPr>
            <p:cNvSpPr>
              <a:spLocks/>
            </p:cNvSpPr>
            <p:nvPr/>
          </p:nvSpPr>
          <p:spPr bwMode="auto">
            <a:xfrm>
              <a:off x="8931" y="7875"/>
              <a:ext cx="1933" cy="845"/>
            </a:xfrm>
            <a:custGeom>
              <a:avLst/>
              <a:gdLst>
                <a:gd name="T0" fmla="*/ 0 w 1933"/>
                <a:gd name="T1" fmla="*/ 0 h 720"/>
                <a:gd name="T2" fmla="*/ 0 w 1933"/>
                <a:gd name="T3" fmla="*/ 1164 h 720"/>
                <a:gd name="T4" fmla="*/ 1933 w 1933"/>
                <a:gd name="T5" fmla="*/ 1164 h 720"/>
                <a:gd name="T6" fmla="*/ 0 60000 65536"/>
                <a:gd name="T7" fmla="*/ 0 60000 65536"/>
                <a:gd name="T8" fmla="*/ 0 60000 65536"/>
                <a:gd name="T9" fmla="*/ 0 w 1933"/>
                <a:gd name="T10" fmla="*/ 0 h 720"/>
                <a:gd name="T11" fmla="*/ 1933 w 1933"/>
                <a:gd name="T12" fmla="*/ 720 h 720"/>
              </a:gdLst>
              <a:ahLst/>
              <a:cxnLst>
                <a:cxn ang="T6">
                  <a:pos x="T0" y="T1"/>
                </a:cxn>
                <a:cxn ang="T7">
                  <a:pos x="T2" y="T3"/>
                </a:cxn>
                <a:cxn ang="T8">
                  <a:pos x="T4" y="T5"/>
                </a:cxn>
              </a:cxnLst>
              <a:rect l="T9" t="T10" r="T11" b="T12"/>
              <a:pathLst>
                <a:path w="1933" h="720">
                  <a:moveTo>
                    <a:pt x="0" y="0"/>
                  </a:moveTo>
                  <a:lnTo>
                    <a:pt x="0" y="720"/>
                  </a:lnTo>
                  <a:lnTo>
                    <a:pt x="1933" y="72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62" name="Freeform 52">
              <a:extLst>
                <a:ext uri="{FF2B5EF4-FFF2-40B4-BE49-F238E27FC236}">
                  <a16:creationId xmlns:a16="http://schemas.microsoft.com/office/drawing/2014/main" id="{7C177D4C-152F-48DA-975C-869F86416EA4}"/>
                </a:ext>
              </a:extLst>
            </p:cNvPr>
            <p:cNvSpPr>
              <a:spLocks/>
            </p:cNvSpPr>
            <p:nvPr/>
          </p:nvSpPr>
          <p:spPr bwMode="auto">
            <a:xfrm>
              <a:off x="8871" y="7894"/>
              <a:ext cx="110" cy="115"/>
            </a:xfrm>
            <a:custGeom>
              <a:avLst/>
              <a:gdLst>
                <a:gd name="T0" fmla="*/ 0 w 110"/>
                <a:gd name="T1" fmla="*/ 0 h 104"/>
                <a:gd name="T2" fmla="*/ 60 w 110"/>
                <a:gd name="T3" fmla="*/ 140 h 104"/>
                <a:gd name="T4" fmla="*/ 110 w 110"/>
                <a:gd name="T5" fmla="*/ 4 h 104"/>
                <a:gd name="T6" fmla="*/ 0 60000 65536"/>
                <a:gd name="T7" fmla="*/ 0 60000 65536"/>
                <a:gd name="T8" fmla="*/ 0 60000 65536"/>
                <a:gd name="T9" fmla="*/ 0 w 110"/>
                <a:gd name="T10" fmla="*/ 0 h 104"/>
                <a:gd name="T11" fmla="*/ 110 w 110"/>
                <a:gd name="T12" fmla="*/ 104 h 104"/>
              </a:gdLst>
              <a:ahLst/>
              <a:cxnLst>
                <a:cxn ang="T6">
                  <a:pos x="T0" y="T1"/>
                </a:cxn>
                <a:cxn ang="T7">
                  <a:pos x="T2" y="T3"/>
                </a:cxn>
                <a:cxn ang="T8">
                  <a:pos x="T4" y="T5"/>
                </a:cxn>
              </a:cxnLst>
              <a:rect l="T9" t="T10" r="T11" b="T12"/>
              <a:pathLst>
                <a:path w="110" h="104">
                  <a:moveTo>
                    <a:pt x="0" y="0"/>
                  </a:moveTo>
                  <a:lnTo>
                    <a:pt x="60" y="104"/>
                  </a:lnTo>
                  <a:lnTo>
                    <a:pt x="110" y="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63" name="Freeform 53">
              <a:extLst>
                <a:ext uri="{FF2B5EF4-FFF2-40B4-BE49-F238E27FC236}">
                  <a16:creationId xmlns:a16="http://schemas.microsoft.com/office/drawing/2014/main" id="{84AE1FBF-2650-4512-9AFE-0647993F68C6}"/>
                </a:ext>
              </a:extLst>
            </p:cNvPr>
            <p:cNvSpPr>
              <a:spLocks/>
            </p:cNvSpPr>
            <p:nvPr/>
          </p:nvSpPr>
          <p:spPr bwMode="auto">
            <a:xfrm>
              <a:off x="8931" y="8762"/>
              <a:ext cx="1933" cy="235"/>
            </a:xfrm>
            <a:custGeom>
              <a:avLst/>
              <a:gdLst>
                <a:gd name="T0" fmla="*/ 0 w 1933"/>
                <a:gd name="T1" fmla="*/ 627 h 144"/>
                <a:gd name="T2" fmla="*/ 0 w 1933"/>
                <a:gd name="T3" fmla="*/ 0 h 144"/>
                <a:gd name="T4" fmla="*/ 1933 w 1933"/>
                <a:gd name="T5" fmla="*/ 0 h 144"/>
                <a:gd name="T6" fmla="*/ 0 60000 65536"/>
                <a:gd name="T7" fmla="*/ 0 60000 65536"/>
                <a:gd name="T8" fmla="*/ 0 60000 65536"/>
                <a:gd name="T9" fmla="*/ 0 w 1933"/>
                <a:gd name="T10" fmla="*/ 0 h 144"/>
                <a:gd name="T11" fmla="*/ 1933 w 1933"/>
                <a:gd name="T12" fmla="*/ 144 h 144"/>
              </a:gdLst>
              <a:ahLst/>
              <a:cxnLst>
                <a:cxn ang="T6">
                  <a:pos x="T0" y="T1"/>
                </a:cxn>
                <a:cxn ang="T7">
                  <a:pos x="T2" y="T3"/>
                </a:cxn>
                <a:cxn ang="T8">
                  <a:pos x="T4" y="T5"/>
                </a:cxn>
              </a:cxnLst>
              <a:rect l="T9" t="T10" r="T11" b="T12"/>
              <a:pathLst>
                <a:path w="1933" h="144">
                  <a:moveTo>
                    <a:pt x="0" y="144"/>
                  </a:moveTo>
                  <a:lnTo>
                    <a:pt x="0" y="0"/>
                  </a:lnTo>
                  <a:lnTo>
                    <a:pt x="193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1764" name="Group 54">
              <a:extLst>
                <a:ext uri="{FF2B5EF4-FFF2-40B4-BE49-F238E27FC236}">
                  <a16:creationId xmlns:a16="http://schemas.microsoft.com/office/drawing/2014/main" id="{DAD18596-2223-4229-8B8C-23829E934628}"/>
                </a:ext>
              </a:extLst>
            </p:cNvPr>
            <p:cNvGrpSpPr>
              <a:grpSpLocks/>
            </p:cNvGrpSpPr>
            <p:nvPr/>
          </p:nvGrpSpPr>
          <p:grpSpPr bwMode="auto">
            <a:xfrm>
              <a:off x="9099" y="8581"/>
              <a:ext cx="480" cy="432"/>
              <a:chOff x="9027" y="5987"/>
              <a:chExt cx="480" cy="432"/>
            </a:xfrm>
          </p:grpSpPr>
          <p:sp>
            <p:nvSpPr>
              <p:cNvPr id="31776" name="Rectangle 55">
                <a:extLst>
                  <a:ext uri="{FF2B5EF4-FFF2-40B4-BE49-F238E27FC236}">
                    <a16:creationId xmlns:a16="http://schemas.microsoft.com/office/drawing/2014/main" id="{EF76DF88-13A0-4AC7-AE27-2C4157EDAC92}"/>
                  </a:ext>
                </a:extLst>
              </p:cNvPr>
              <p:cNvSpPr>
                <a:spLocks noChangeArrowheads="1"/>
              </p:cNvSpPr>
              <p:nvPr/>
            </p:nvSpPr>
            <p:spPr bwMode="auto">
              <a:xfrm>
                <a:off x="9072" y="6005"/>
                <a:ext cx="288" cy="288"/>
              </a:xfrm>
              <a:prstGeom prst="rect">
                <a:avLst/>
              </a:prstGeom>
              <a:solidFill>
                <a:srgbClr val="FFFFFF"/>
              </a:solidFill>
              <a:ln w="9525">
                <a:solidFill>
                  <a:srgbClr val="000000"/>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a:solidFill>
                    <a:srgbClr val="000066"/>
                  </a:solidFill>
                  <a:latin typeface="Arial" panose="020B0604020202020204" pitchFamily="34" charset="0"/>
                </a:endParaRPr>
              </a:p>
            </p:txBody>
          </p:sp>
          <p:sp>
            <p:nvSpPr>
              <p:cNvPr id="31777" name="Text Box 56">
                <a:extLst>
                  <a:ext uri="{FF2B5EF4-FFF2-40B4-BE49-F238E27FC236}">
                    <a16:creationId xmlns:a16="http://schemas.microsoft.com/office/drawing/2014/main" id="{B80ED0CD-50FD-43C6-837C-EA4DDD9C21D8}"/>
                  </a:ext>
                </a:extLst>
              </p:cNvPr>
              <p:cNvSpPr txBox="1">
                <a:spLocks noChangeArrowheads="1"/>
              </p:cNvSpPr>
              <p:nvPr/>
            </p:nvSpPr>
            <p:spPr bwMode="auto">
              <a:xfrm>
                <a:off x="9027" y="5987"/>
                <a:ext cx="48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a:solidFill>
                      <a:srgbClr val="000066"/>
                    </a:solidFill>
                    <a:latin typeface="Arial" panose="020B0604020202020204" pitchFamily="34" charset="0"/>
                  </a:rPr>
                  <a:t>1</a:t>
                </a:r>
              </a:p>
            </p:txBody>
          </p:sp>
        </p:grpSp>
        <p:grpSp>
          <p:nvGrpSpPr>
            <p:cNvPr id="31765" name="Group 57">
              <a:extLst>
                <a:ext uri="{FF2B5EF4-FFF2-40B4-BE49-F238E27FC236}">
                  <a16:creationId xmlns:a16="http://schemas.microsoft.com/office/drawing/2014/main" id="{F35F1EA5-DCDC-4C21-88E5-69CC26C48755}"/>
                </a:ext>
              </a:extLst>
            </p:cNvPr>
            <p:cNvGrpSpPr>
              <a:grpSpLocks/>
            </p:cNvGrpSpPr>
            <p:nvPr/>
          </p:nvGrpSpPr>
          <p:grpSpPr bwMode="auto">
            <a:xfrm>
              <a:off x="9527" y="8580"/>
              <a:ext cx="480" cy="432"/>
              <a:chOff x="9027" y="5987"/>
              <a:chExt cx="480" cy="432"/>
            </a:xfrm>
          </p:grpSpPr>
          <p:sp>
            <p:nvSpPr>
              <p:cNvPr id="31774" name="Rectangle 58">
                <a:extLst>
                  <a:ext uri="{FF2B5EF4-FFF2-40B4-BE49-F238E27FC236}">
                    <a16:creationId xmlns:a16="http://schemas.microsoft.com/office/drawing/2014/main" id="{9AB46254-EF99-4533-A99E-7D9D549E4389}"/>
                  </a:ext>
                </a:extLst>
              </p:cNvPr>
              <p:cNvSpPr>
                <a:spLocks noChangeArrowheads="1"/>
              </p:cNvSpPr>
              <p:nvPr/>
            </p:nvSpPr>
            <p:spPr bwMode="auto">
              <a:xfrm>
                <a:off x="9072" y="6005"/>
                <a:ext cx="288" cy="288"/>
              </a:xfrm>
              <a:prstGeom prst="rect">
                <a:avLst/>
              </a:prstGeom>
              <a:solidFill>
                <a:srgbClr val="FFFFFF"/>
              </a:solidFill>
              <a:ln w="9525">
                <a:solidFill>
                  <a:srgbClr val="000000"/>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a:solidFill>
                    <a:srgbClr val="000066"/>
                  </a:solidFill>
                  <a:latin typeface="Arial" panose="020B0604020202020204" pitchFamily="34" charset="0"/>
                </a:endParaRPr>
              </a:p>
            </p:txBody>
          </p:sp>
          <p:sp>
            <p:nvSpPr>
              <p:cNvPr id="31775" name="Text Box 59">
                <a:extLst>
                  <a:ext uri="{FF2B5EF4-FFF2-40B4-BE49-F238E27FC236}">
                    <a16:creationId xmlns:a16="http://schemas.microsoft.com/office/drawing/2014/main" id="{482FC3F1-3C32-4211-A5DD-5860210D0F5D}"/>
                  </a:ext>
                </a:extLst>
              </p:cNvPr>
              <p:cNvSpPr txBox="1">
                <a:spLocks noChangeArrowheads="1"/>
              </p:cNvSpPr>
              <p:nvPr/>
            </p:nvSpPr>
            <p:spPr bwMode="auto">
              <a:xfrm>
                <a:off x="9027" y="5987"/>
                <a:ext cx="48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a:solidFill>
                      <a:srgbClr val="000066"/>
                    </a:solidFill>
                    <a:latin typeface="Arial" panose="020B0604020202020204" pitchFamily="34" charset="0"/>
                  </a:rPr>
                  <a:t>2</a:t>
                </a:r>
              </a:p>
            </p:txBody>
          </p:sp>
        </p:grpSp>
        <p:grpSp>
          <p:nvGrpSpPr>
            <p:cNvPr id="31766" name="Group 60">
              <a:extLst>
                <a:ext uri="{FF2B5EF4-FFF2-40B4-BE49-F238E27FC236}">
                  <a16:creationId xmlns:a16="http://schemas.microsoft.com/office/drawing/2014/main" id="{AA4D28D2-17F2-4AEA-81B7-FF5F02D42374}"/>
                </a:ext>
              </a:extLst>
            </p:cNvPr>
            <p:cNvGrpSpPr>
              <a:grpSpLocks/>
            </p:cNvGrpSpPr>
            <p:nvPr/>
          </p:nvGrpSpPr>
          <p:grpSpPr bwMode="auto">
            <a:xfrm>
              <a:off x="9936" y="8578"/>
              <a:ext cx="480" cy="432"/>
              <a:chOff x="9027" y="5987"/>
              <a:chExt cx="480" cy="432"/>
            </a:xfrm>
          </p:grpSpPr>
          <p:sp>
            <p:nvSpPr>
              <p:cNvPr id="31772" name="Rectangle 61">
                <a:extLst>
                  <a:ext uri="{FF2B5EF4-FFF2-40B4-BE49-F238E27FC236}">
                    <a16:creationId xmlns:a16="http://schemas.microsoft.com/office/drawing/2014/main" id="{1657C8BA-8E67-404F-87EE-DAFFED7E9EE3}"/>
                  </a:ext>
                </a:extLst>
              </p:cNvPr>
              <p:cNvSpPr>
                <a:spLocks noChangeArrowheads="1"/>
              </p:cNvSpPr>
              <p:nvPr/>
            </p:nvSpPr>
            <p:spPr bwMode="auto">
              <a:xfrm>
                <a:off x="9072" y="6005"/>
                <a:ext cx="288" cy="288"/>
              </a:xfrm>
              <a:prstGeom prst="rect">
                <a:avLst/>
              </a:prstGeom>
              <a:solidFill>
                <a:srgbClr val="FFFFFF"/>
              </a:solidFill>
              <a:ln w="9525">
                <a:solidFill>
                  <a:srgbClr val="000000"/>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a:solidFill>
                    <a:srgbClr val="000066"/>
                  </a:solidFill>
                  <a:latin typeface="Arial" panose="020B0604020202020204" pitchFamily="34" charset="0"/>
                </a:endParaRPr>
              </a:p>
            </p:txBody>
          </p:sp>
          <p:sp>
            <p:nvSpPr>
              <p:cNvPr id="31773" name="Text Box 62">
                <a:extLst>
                  <a:ext uri="{FF2B5EF4-FFF2-40B4-BE49-F238E27FC236}">
                    <a16:creationId xmlns:a16="http://schemas.microsoft.com/office/drawing/2014/main" id="{88C34C68-D796-4A93-A247-89690F1A1B21}"/>
                  </a:ext>
                </a:extLst>
              </p:cNvPr>
              <p:cNvSpPr txBox="1">
                <a:spLocks noChangeArrowheads="1"/>
              </p:cNvSpPr>
              <p:nvPr/>
            </p:nvSpPr>
            <p:spPr bwMode="auto">
              <a:xfrm>
                <a:off x="9027" y="5987"/>
                <a:ext cx="48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a:solidFill>
                      <a:srgbClr val="000066"/>
                    </a:solidFill>
                    <a:latin typeface="Arial" panose="020B0604020202020204" pitchFamily="34" charset="0"/>
                  </a:rPr>
                  <a:t>3</a:t>
                </a:r>
              </a:p>
            </p:txBody>
          </p:sp>
        </p:grpSp>
        <p:grpSp>
          <p:nvGrpSpPr>
            <p:cNvPr id="31767" name="Group 63">
              <a:extLst>
                <a:ext uri="{FF2B5EF4-FFF2-40B4-BE49-F238E27FC236}">
                  <a16:creationId xmlns:a16="http://schemas.microsoft.com/office/drawing/2014/main" id="{431E6305-F829-4CD0-9196-FBDBDF31B2E1}"/>
                </a:ext>
              </a:extLst>
            </p:cNvPr>
            <p:cNvGrpSpPr>
              <a:grpSpLocks/>
            </p:cNvGrpSpPr>
            <p:nvPr/>
          </p:nvGrpSpPr>
          <p:grpSpPr bwMode="auto">
            <a:xfrm>
              <a:off x="10360" y="8572"/>
              <a:ext cx="480" cy="432"/>
              <a:chOff x="9027" y="5987"/>
              <a:chExt cx="480" cy="432"/>
            </a:xfrm>
          </p:grpSpPr>
          <p:sp>
            <p:nvSpPr>
              <p:cNvPr id="31770" name="Rectangle 64">
                <a:extLst>
                  <a:ext uri="{FF2B5EF4-FFF2-40B4-BE49-F238E27FC236}">
                    <a16:creationId xmlns:a16="http://schemas.microsoft.com/office/drawing/2014/main" id="{D31A4780-E3E5-4EB8-936A-C57EAFDF021C}"/>
                  </a:ext>
                </a:extLst>
              </p:cNvPr>
              <p:cNvSpPr>
                <a:spLocks noChangeArrowheads="1"/>
              </p:cNvSpPr>
              <p:nvPr/>
            </p:nvSpPr>
            <p:spPr bwMode="auto">
              <a:xfrm>
                <a:off x="9072" y="6005"/>
                <a:ext cx="288" cy="288"/>
              </a:xfrm>
              <a:prstGeom prst="rect">
                <a:avLst/>
              </a:prstGeom>
              <a:solidFill>
                <a:srgbClr val="FFFFFF"/>
              </a:solidFill>
              <a:ln w="9525">
                <a:solidFill>
                  <a:srgbClr val="000000"/>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a:solidFill>
                    <a:srgbClr val="000066"/>
                  </a:solidFill>
                  <a:latin typeface="Arial" panose="020B0604020202020204" pitchFamily="34" charset="0"/>
                </a:endParaRPr>
              </a:p>
            </p:txBody>
          </p:sp>
          <p:sp>
            <p:nvSpPr>
              <p:cNvPr id="31771" name="Text Box 65">
                <a:extLst>
                  <a:ext uri="{FF2B5EF4-FFF2-40B4-BE49-F238E27FC236}">
                    <a16:creationId xmlns:a16="http://schemas.microsoft.com/office/drawing/2014/main" id="{DD879ACF-08CB-467F-869F-05A07EA6AEA4}"/>
                  </a:ext>
                </a:extLst>
              </p:cNvPr>
              <p:cNvSpPr txBox="1">
                <a:spLocks noChangeArrowheads="1"/>
              </p:cNvSpPr>
              <p:nvPr/>
            </p:nvSpPr>
            <p:spPr bwMode="auto">
              <a:xfrm>
                <a:off x="9027" y="5987"/>
                <a:ext cx="48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a:solidFill>
                      <a:srgbClr val="000066"/>
                    </a:solidFill>
                    <a:latin typeface="Arial" panose="020B0604020202020204" pitchFamily="34" charset="0"/>
                  </a:rPr>
                  <a:t>4</a:t>
                </a:r>
              </a:p>
            </p:txBody>
          </p:sp>
        </p:grpSp>
        <p:sp>
          <p:nvSpPr>
            <p:cNvPr id="31768" name="Rectangle 66">
              <a:extLst>
                <a:ext uri="{FF2B5EF4-FFF2-40B4-BE49-F238E27FC236}">
                  <a16:creationId xmlns:a16="http://schemas.microsoft.com/office/drawing/2014/main" id="{4167FCA5-243D-48AD-8851-1BB46649917E}"/>
                </a:ext>
              </a:extLst>
            </p:cNvPr>
            <p:cNvSpPr>
              <a:spLocks noChangeArrowheads="1"/>
            </p:cNvSpPr>
            <p:nvPr/>
          </p:nvSpPr>
          <p:spPr bwMode="auto">
            <a:xfrm>
              <a:off x="10840" y="8647"/>
              <a:ext cx="170" cy="182"/>
            </a:xfrm>
            <a:prstGeom prst="rect">
              <a:avLst/>
            </a:prstGeom>
            <a:solidFill>
              <a:srgbClr val="FFFFFF"/>
            </a:solidFill>
            <a:ln w="9525">
              <a:solidFill>
                <a:srgbClr val="000000"/>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a:solidFill>
                  <a:srgbClr val="000066"/>
                </a:solidFill>
                <a:latin typeface="Arial" panose="020B0604020202020204" pitchFamily="34" charset="0"/>
              </a:endParaRPr>
            </a:p>
          </p:txBody>
        </p:sp>
        <p:sp>
          <p:nvSpPr>
            <p:cNvPr id="31769" name="Text Box 67">
              <a:extLst>
                <a:ext uri="{FF2B5EF4-FFF2-40B4-BE49-F238E27FC236}">
                  <a16:creationId xmlns:a16="http://schemas.microsoft.com/office/drawing/2014/main" id="{B82F59BB-01F5-47A8-846C-4B955B3B0A8E}"/>
                </a:ext>
              </a:extLst>
            </p:cNvPr>
            <p:cNvSpPr txBox="1">
              <a:spLocks noChangeArrowheads="1"/>
            </p:cNvSpPr>
            <p:nvPr/>
          </p:nvSpPr>
          <p:spPr bwMode="auto">
            <a:xfrm>
              <a:off x="10840" y="8243"/>
              <a:ext cx="487"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a:solidFill>
                    <a:srgbClr val="000066"/>
                  </a:solidFill>
                  <a:latin typeface="Arial" panose="020B0604020202020204" pitchFamily="34" charset="0"/>
                </a:rPr>
                <a:t>5</a:t>
              </a:r>
            </a:p>
          </p:txBody>
        </p:sp>
      </p:grpSp>
      <p:grpSp>
        <p:nvGrpSpPr>
          <p:cNvPr id="39" name="Group 38">
            <a:extLst>
              <a:ext uri="{FF2B5EF4-FFF2-40B4-BE49-F238E27FC236}">
                <a16:creationId xmlns:a16="http://schemas.microsoft.com/office/drawing/2014/main" id="{9F5A8699-BEF0-493E-B062-78424B7A70A9}"/>
              </a:ext>
            </a:extLst>
          </p:cNvPr>
          <p:cNvGrpSpPr/>
          <p:nvPr/>
        </p:nvGrpSpPr>
        <p:grpSpPr>
          <a:xfrm>
            <a:off x="-18592" y="109979"/>
            <a:ext cx="11772295" cy="532396"/>
            <a:chOff x="84872" y="2293270"/>
            <a:chExt cx="11699354" cy="743185"/>
          </a:xfrm>
        </p:grpSpPr>
        <p:grpSp>
          <p:nvGrpSpPr>
            <p:cNvPr id="40" name="Group 70">
              <a:extLst>
                <a:ext uri="{FF2B5EF4-FFF2-40B4-BE49-F238E27FC236}">
                  <a16:creationId xmlns:a16="http://schemas.microsoft.com/office/drawing/2014/main" id="{F3A62FD1-80A2-4CD0-9F8E-7FFE3A0494DD}"/>
                </a:ext>
              </a:extLst>
            </p:cNvPr>
            <p:cNvGrpSpPr>
              <a:grpSpLocks/>
            </p:cNvGrpSpPr>
            <p:nvPr/>
          </p:nvGrpSpPr>
          <p:grpSpPr bwMode="auto">
            <a:xfrm>
              <a:off x="254804" y="2293270"/>
              <a:ext cx="9920350" cy="743185"/>
              <a:chOff x="548627" y="3428143"/>
              <a:chExt cx="5108517" cy="1431480"/>
            </a:xfrm>
          </p:grpSpPr>
          <p:pic>
            <p:nvPicPr>
              <p:cNvPr id="43" name="Picture 8" descr="empty-green-rectangle">
                <a:extLst>
                  <a:ext uri="{FF2B5EF4-FFF2-40B4-BE49-F238E27FC236}">
                    <a16:creationId xmlns:a16="http://schemas.microsoft.com/office/drawing/2014/main" id="{FEA0F823-DD87-475F-8948-B01B6B5596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548627" y="3428143"/>
                <a:ext cx="5108517"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9" descr="green-top-faded">
                <a:extLst>
                  <a:ext uri="{FF2B5EF4-FFF2-40B4-BE49-F238E27FC236}">
                    <a16:creationId xmlns:a16="http://schemas.microsoft.com/office/drawing/2014/main" id="{F941BAF2-30AE-405E-A757-A67DEF366A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949" y="3923854"/>
                <a:ext cx="1273933"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 name="TextBox 40">
              <a:extLst>
                <a:ext uri="{FF2B5EF4-FFF2-40B4-BE49-F238E27FC236}">
                  <a16:creationId xmlns:a16="http://schemas.microsoft.com/office/drawing/2014/main" id="{BBB9E4E4-4A9D-4637-B542-5765C55ECFC6}"/>
                </a:ext>
              </a:extLst>
            </p:cNvPr>
            <p:cNvSpPr txBox="1"/>
            <p:nvPr/>
          </p:nvSpPr>
          <p:spPr bwMode="auto">
            <a:xfrm>
              <a:off x="84872" y="2310890"/>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rPr>
                <a:t>III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42" name="Rectangle 1026060">
              <a:extLst>
                <a:ext uri="{FF2B5EF4-FFF2-40B4-BE49-F238E27FC236}">
                  <a16:creationId xmlns:a16="http://schemas.microsoft.com/office/drawing/2014/main" id="{2F6A65CB-EF57-45E5-A9AB-CEFB4AB6BA19}"/>
                </a:ext>
              </a:extLst>
            </p:cNvPr>
            <p:cNvSpPr>
              <a:spLocks noChangeArrowheads="1"/>
            </p:cNvSpPr>
            <p:nvPr/>
          </p:nvSpPr>
          <p:spPr bwMode="auto">
            <a:xfrm>
              <a:off x="1210795" y="2304839"/>
              <a:ext cx="10573431"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altLang="en-US" sz="2500">
                  <a:latin typeface="Arial" panose="020B0604020202020204" pitchFamily="34" charset="0"/>
                </a:rPr>
                <a:t>Sơ đồ khối của một máy thu thanh vô tuyến đơn giản</a:t>
              </a:r>
              <a:endParaRPr lang="en-US" sz="2500" dirty="0"/>
            </a:p>
          </p:txBody>
        </p:sp>
      </p:grpSp>
      <p:pic>
        <p:nvPicPr>
          <p:cNvPr id="45" name="Picture 5" descr="empty-blue-rectangle">
            <a:extLst>
              <a:ext uri="{FF2B5EF4-FFF2-40B4-BE49-F238E27FC236}">
                <a16:creationId xmlns:a16="http://schemas.microsoft.com/office/drawing/2014/main" id="{DE30FEB0-39E0-4AB7-8478-F7A1F64B83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0256" y="650664"/>
            <a:ext cx="5315808" cy="6006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 Box 33">
            <a:extLst>
              <a:ext uri="{FF2B5EF4-FFF2-40B4-BE49-F238E27FC236}">
                <a16:creationId xmlns:a16="http://schemas.microsoft.com/office/drawing/2014/main" id="{60A16673-75FE-47DA-A519-EF776B8E2904}"/>
              </a:ext>
            </a:extLst>
          </p:cNvPr>
          <p:cNvSpPr txBox="1">
            <a:spLocks noChangeArrowheads="1"/>
          </p:cNvSpPr>
          <p:nvPr/>
        </p:nvSpPr>
        <p:spPr bwMode="auto">
          <a:xfrm>
            <a:off x="6997599" y="878866"/>
            <a:ext cx="2362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200">
                <a:solidFill>
                  <a:srgbClr val="7030A0"/>
                </a:solidFill>
                <a:latin typeface="Arial" panose="020B0604020202020204" pitchFamily="34" charset="0"/>
              </a:rPr>
              <a:t>(1) Anten thu:</a:t>
            </a:r>
          </a:p>
        </p:txBody>
      </p:sp>
      <p:sp>
        <p:nvSpPr>
          <p:cNvPr id="47" name="Text Box 34">
            <a:extLst>
              <a:ext uri="{FF2B5EF4-FFF2-40B4-BE49-F238E27FC236}">
                <a16:creationId xmlns:a16="http://schemas.microsoft.com/office/drawing/2014/main" id="{C4928A34-64DB-4237-A22C-82275D1668ED}"/>
              </a:ext>
            </a:extLst>
          </p:cNvPr>
          <p:cNvSpPr txBox="1">
            <a:spLocks noChangeArrowheads="1"/>
          </p:cNvSpPr>
          <p:nvPr/>
        </p:nvSpPr>
        <p:spPr bwMode="auto">
          <a:xfrm>
            <a:off x="6983648" y="1850860"/>
            <a:ext cx="4656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200">
                <a:solidFill>
                  <a:srgbClr val="7030A0"/>
                </a:solidFill>
                <a:latin typeface="Arial" panose="020B0604020202020204" pitchFamily="34" charset="0"/>
              </a:rPr>
              <a:t>(2) Mạch khuếch đại DĐĐT cao tần </a:t>
            </a:r>
            <a:r>
              <a:rPr lang="en-US" altLang="en-US" sz="2200">
                <a:solidFill>
                  <a:srgbClr val="7030A0"/>
                </a:solidFill>
                <a:latin typeface="Arial" panose="020B0604020202020204" pitchFamily="34" charset="0"/>
                <a:sym typeface="Wingdings" panose="05000000000000000000" pitchFamily="2" charset="2"/>
              </a:rPr>
              <a:t>( Mạch chọn sóng)</a:t>
            </a:r>
            <a:endParaRPr lang="en-US" altLang="en-US" sz="2200">
              <a:solidFill>
                <a:srgbClr val="7030A0"/>
              </a:solidFill>
              <a:latin typeface="Arial" panose="020B0604020202020204" pitchFamily="34" charset="0"/>
            </a:endParaRPr>
          </a:p>
        </p:txBody>
      </p:sp>
      <p:sp>
        <p:nvSpPr>
          <p:cNvPr id="48" name="Text Box 35">
            <a:extLst>
              <a:ext uri="{FF2B5EF4-FFF2-40B4-BE49-F238E27FC236}">
                <a16:creationId xmlns:a16="http://schemas.microsoft.com/office/drawing/2014/main" id="{1AA2D4F4-28CC-4785-A526-EC54C3465BEB}"/>
              </a:ext>
            </a:extLst>
          </p:cNvPr>
          <p:cNvSpPr txBox="1">
            <a:spLocks noChangeArrowheads="1"/>
          </p:cNvSpPr>
          <p:nvPr/>
        </p:nvSpPr>
        <p:spPr bwMode="auto">
          <a:xfrm>
            <a:off x="7442703" y="1269721"/>
            <a:ext cx="5486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ts val="0"/>
              </a:spcBef>
              <a:buFontTx/>
              <a:buNone/>
            </a:pPr>
            <a:r>
              <a:rPr lang="en-US" altLang="en-US" sz="2200">
                <a:latin typeface="Arial" panose="020B0604020202020204" pitchFamily="34" charset="0"/>
                <a:cs typeface="Times New Roman" panose="02020603050405020304" pitchFamily="18" charset="0"/>
              </a:rPr>
              <a:t>Thu SĐT từ cao tần biến điệu.</a:t>
            </a:r>
            <a:endParaRPr lang="en-US" altLang="en-US" sz="2200">
              <a:latin typeface="Arial" panose="020B0604020202020204" pitchFamily="34" charset="0"/>
            </a:endParaRPr>
          </a:p>
        </p:txBody>
      </p:sp>
      <p:sp>
        <p:nvSpPr>
          <p:cNvPr id="49" name="Text Box 36">
            <a:extLst>
              <a:ext uri="{FF2B5EF4-FFF2-40B4-BE49-F238E27FC236}">
                <a16:creationId xmlns:a16="http://schemas.microsoft.com/office/drawing/2014/main" id="{14B60FA7-5AE5-40DD-968D-2A9082D53BE4}"/>
              </a:ext>
            </a:extLst>
          </p:cNvPr>
          <p:cNvSpPr txBox="1">
            <a:spLocks noChangeArrowheads="1"/>
          </p:cNvSpPr>
          <p:nvPr/>
        </p:nvSpPr>
        <p:spPr bwMode="auto">
          <a:xfrm>
            <a:off x="7458071" y="2516083"/>
            <a:ext cx="414973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ts val="0"/>
              </a:spcBef>
              <a:buFontTx/>
              <a:buNone/>
            </a:pPr>
            <a:r>
              <a:rPr lang="en-US" altLang="en-US" sz="2200">
                <a:latin typeface="Arial" panose="020B0604020202020204" pitchFamily="34" charset="0"/>
                <a:cs typeface="Times New Roman" panose="02020603050405020304" pitchFamily="18" charset="0"/>
              </a:rPr>
              <a:t>Khuyếch đại </a:t>
            </a:r>
            <a:r>
              <a:rPr lang="en-US" altLang="en-US" sz="2200">
                <a:latin typeface="Arial" panose="020B0604020202020204" pitchFamily="34" charset="0"/>
              </a:rPr>
              <a:t>DĐĐT </a:t>
            </a:r>
            <a:r>
              <a:rPr lang="en-US" altLang="en-US" sz="2200">
                <a:latin typeface="Arial" panose="020B0604020202020204" pitchFamily="34" charset="0"/>
                <a:cs typeface="Times New Roman" panose="02020603050405020304" pitchFamily="18" charset="0"/>
              </a:rPr>
              <a:t>cao tần từ anten gởi tới.</a:t>
            </a:r>
          </a:p>
        </p:txBody>
      </p:sp>
      <p:sp>
        <p:nvSpPr>
          <p:cNvPr id="50" name="Text Box 37">
            <a:extLst>
              <a:ext uri="{FF2B5EF4-FFF2-40B4-BE49-F238E27FC236}">
                <a16:creationId xmlns:a16="http://schemas.microsoft.com/office/drawing/2014/main" id="{E26991DC-B72C-461E-B8D8-68C401D4F86A}"/>
              </a:ext>
            </a:extLst>
          </p:cNvPr>
          <p:cNvSpPr txBox="1">
            <a:spLocks noChangeArrowheads="1"/>
          </p:cNvSpPr>
          <p:nvPr/>
        </p:nvSpPr>
        <p:spPr bwMode="auto">
          <a:xfrm>
            <a:off x="7458071" y="3652560"/>
            <a:ext cx="414973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ts val="0"/>
              </a:spcBef>
              <a:buFontTx/>
              <a:buNone/>
            </a:pPr>
            <a:r>
              <a:rPr lang="en-US" altLang="en-US" sz="2200">
                <a:latin typeface="Arial" panose="020B0604020202020204" pitchFamily="34" charset="0"/>
                <a:cs typeface="Times New Roman" panose="02020603050405020304" pitchFamily="18" charset="0"/>
              </a:rPr>
              <a:t>Tách </a:t>
            </a:r>
            <a:r>
              <a:rPr lang="en-US" altLang="en-US" sz="2200">
                <a:latin typeface="Arial" panose="020B0604020202020204" pitchFamily="34" charset="0"/>
              </a:rPr>
              <a:t>DĐĐT</a:t>
            </a:r>
            <a:r>
              <a:rPr lang="en-US" altLang="en-US" sz="2200">
                <a:latin typeface="Arial" panose="020B0604020202020204" pitchFamily="34" charset="0"/>
                <a:cs typeface="Times New Roman" panose="02020603050405020304" pitchFamily="18" charset="0"/>
              </a:rPr>
              <a:t> âm tần ra khỏi </a:t>
            </a:r>
            <a:r>
              <a:rPr lang="en-US" altLang="en-US" sz="2200">
                <a:latin typeface="Arial" panose="020B0604020202020204" pitchFamily="34" charset="0"/>
              </a:rPr>
              <a:t>DĐĐT </a:t>
            </a:r>
            <a:r>
              <a:rPr lang="en-US" altLang="en-US" sz="2200">
                <a:latin typeface="Arial" panose="020B0604020202020204" pitchFamily="34" charset="0"/>
                <a:cs typeface="Times New Roman" panose="02020603050405020304" pitchFamily="18" charset="0"/>
              </a:rPr>
              <a:t>cao tần.</a:t>
            </a:r>
          </a:p>
        </p:txBody>
      </p:sp>
      <p:sp>
        <p:nvSpPr>
          <p:cNvPr id="51" name="Text Box 38">
            <a:extLst>
              <a:ext uri="{FF2B5EF4-FFF2-40B4-BE49-F238E27FC236}">
                <a16:creationId xmlns:a16="http://schemas.microsoft.com/office/drawing/2014/main" id="{160D55FF-B9FB-4055-B533-CF1162981099}"/>
              </a:ext>
            </a:extLst>
          </p:cNvPr>
          <p:cNvSpPr txBox="1">
            <a:spLocks noChangeArrowheads="1"/>
          </p:cNvSpPr>
          <p:nvPr/>
        </p:nvSpPr>
        <p:spPr bwMode="auto">
          <a:xfrm>
            <a:off x="7535202" y="4799053"/>
            <a:ext cx="421850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ts val="0"/>
              </a:spcBef>
              <a:buFontTx/>
              <a:buNone/>
            </a:pPr>
            <a:r>
              <a:rPr lang="en-US" altLang="en-US" sz="2200">
                <a:latin typeface="Arial" panose="020B0604020202020204" pitchFamily="34" charset="0"/>
                <a:cs typeface="Times New Roman" panose="02020603050405020304" pitchFamily="18" charset="0"/>
              </a:rPr>
              <a:t>Khuyếch đại dao động điện từ cao tần đã tách sóng.</a:t>
            </a:r>
          </a:p>
        </p:txBody>
      </p:sp>
      <p:sp>
        <p:nvSpPr>
          <p:cNvPr id="52" name="Text Box 39">
            <a:extLst>
              <a:ext uri="{FF2B5EF4-FFF2-40B4-BE49-F238E27FC236}">
                <a16:creationId xmlns:a16="http://schemas.microsoft.com/office/drawing/2014/main" id="{990B463D-9865-48D5-8B7C-C5FD7BA94114}"/>
              </a:ext>
            </a:extLst>
          </p:cNvPr>
          <p:cNvSpPr txBox="1">
            <a:spLocks noChangeArrowheads="1"/>
          </p:cNvSpPr>
          <p:nvPr/>
        </p:nvSpPr>
        <p:spPr bwMode="auto">
          <a:xfrm>
            <a:off x="7516882" y="5837668"/>
            <a:ext cx="350187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ts val="0"/>
              </a:spcBef>
              <a:buFontTx/>
              <a:buNone/>
            </a:pPr>
            <a:r>
              <a:rPr lang="en-US" altLang="en-US" sz="2200">
                <a:latin typeface="Arial" panose="020B0604020202020204" pitchFamily="34" charset="0"/>
                <a:cs typeface="Times New Roman" panose="02020603050405020304" pitchFamily="18" charset="0"/>
              </a:rPr>
              <a:t> Biến dao động điện thành dao động âm. </a:t>
            </a:r>
          </a:p>
        </p:txBody>
      </p:sp>
      <p:sp>
        <p:nvSpPr>
          <p:cNvPr id="53" name="Text Box 40">
            <a:extLst>
              <a:ext uri="{FF2B5EF4-FFF2-40B4-BE49-F238E27FC236}">
                <a16:creationId xmlns:a16="http://schemas.microsoft.com/office/drawing/2014/main" id="{E289C7AE-E3A2-4FC5-BDF1-84991F53C77F}"/>
              </a:ext>
            </a:extLst>
          </p:cNvPr>
          <p:cNvSpPr txBox="1">
            <a:spLocks noChangeArrowheads="1"/>
          </p:cNvSpPr>
          <p:nvPr/>
        </p:nvSpPr>
        <p:spPr bwMode="auto">
          <a:xfrm>
            <a:off x="6983648" y="3290494"/>
            <a:ext cx="3657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200">
                <a:solidFill>
                  <a:srgbClr val="7030A0"/>
                </a:solidFill>
                <a:latin typeface="Arial" panose="020B0604020202020204" pitchFamily="34" charset="0"/>
              </a:rPr>
              <a:t>(3) Mạch tách sóng:</a:t>
            </a:r>
          </a:p>
        </p:txBody>
      </p:sp>
      <p:sp>
        <p:nvSpPr>
          <p:cNvPr id="54" name="Text Box 41">
            <a:extLst>
              <a:ext uri="{FF2B5EF4-FFF2-40B4-BE49-F238E27FC236}">
                <a16:creationId xmlns:a16="http://schemas.microsoft.com/office/drawing/2014/main" id="{6E664BFE-C5B7-4C1B-BF65-CF0FAE85727E}"/>
              </a:ext>
            </a:extLst>
          </p:cNvPr>
          <p:cNvSpPr txBox="1">
            <a:spLocks noChangeArrowheads="1"/>
          </p:cNvSpPr>
          <p:nvPr/>
        </p:nvSpPr>
        <p:spPr bwMode="auto">
          <a:xfrm>
            <a:off x="6951840" y="4418461"/>
            <a:ext cx="47700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200">
                <a:solidFill>
                  <a:srgbClr val="7030A0"/>
                </a:solidFill>
                <a:latin typeface="Arial" panose="020B0604020202020204" pitchFamily="34" charset="0"/>
              </a:rPr>
              <a:t>(4) Mạch khuyếch đại DĐĐT âm tần:</a:t>
            </a:r>
          </a:p>
        </p:txBody>
      </p:sp>
      <p:sp>
        <p:nvSpPr>
          <p:cNvPr id="55" name="Text Box 42">
            <a:extLst>
              <a:ext uri="{FF2B5EF4-FFF2-40B4-BE49-F238E27FC236}">
                <a16:creationId xmlns:a16="http://schemas.microsoft.com/office/drawing/2014/main" id="{811D1DD0-EE0E-402F-9943-46577F38BBB4}"/>
              </a:ext>
            </a:extLst>
          </p:cNvPr>
          <p:cNvSpPr txBox="1">
            <a:spLocks noChangeArrowheads="1"/>
          </p:cNvSpPr>
          <p:nvPr/>
        </p:nvSpPr>
        <p:spPr bwMode="auto">
          <a:xfrm>
            <a:off x="6760256" y="546840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a:solidFill>
                  <a:srgbClr val="7030A0"/>
                </a:solidFill>
                <a:latin typeface="Arial" panose="020B0604020202020204" pitchFamily="34" charset="0"/>
              </a:rPr>
              <a:t>  (5) Loa:</a:t>
            </a:r>
          </a:p>
        </p:txBody>
      </p:sp>
      <p:pic>
        <p:nvPicPr>
          <p:cNvPr id="57" name="Picture 56">
            <a:extLst>
              <a:ext uri="{FF2B5EF4-FFF2-40B4-BE49-F238E27FC236}">
                <a16:creationId xmlns:a16="http://schemas.microsoft.com/office/drawing/2014/main" id="{27EB2A6E-6D49-44DF-8E8C-C549525BFFEF}"/>
              </a:ext>
            </a:extLst>
          </p:cNvPr>
          <p:cNvPicPr>
            <a:picLocks noChangeAspect="1"/>
          </p:cNvPicPr>
          <p:nvPr/>
        </p:nvPicPr>
        <p:blipFill rotWithShape="1">
          <a:blip r:embed="rId5"/>
          <a:srcRect l="45217" t="-791" b="-1"/>
          <a:stretch/>
        </p:blipFill>
        <p:spPr>
          <a:xfrm>
            <a:off x="732773" y="3824267"/>
            <a:ext cx="5161259" cy="2629583"/>
          </a:xfrm>
          <a:prstGeom prst="rect">
            <a:avLst/>
          </a:prstGeom>
        </p:spPr>
      </p:pic>
    </p:spTree>
    <p:extLst>
      <p:ext uri="{BB962C8B-B14F-4D97-AF65-F5344CB8AC3E}">
        <p14:creationId xmlns:p14="http://schemas.microsoft.com/office/powerpoint/2010/main" val="299128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1" grpId="0"/>
      <p:bldP spid="52" grpId="0"/>
      <p:bldP spid="53" grpId="0"/>
      <p:bldP spid="54"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6">
            <a:extLst>
              <a:ext uri="{FF2B5EF4-FFF2-40B4-BE49-F238E27FC236}">
                <a16:creationId xmlns:a16="http://schemas.microsoft.com/office/drawing/2014/main" id="{F75933A3-D3D8-45AA-A164-D9F14B07F10B}"/>
              </a:ext>
            </a:extLst>
          </p:cNvPr>
          <p:cNvGrpSpPr/>
          <p:nvPr/>
        </p:nvGrpSpPr>
        <p:grpSpPr>
          <a:xfrm>
            <a:off x="3292435" y="98597"/>
            <a:ext cx="4856346" cy="581082"/>
            <a:chOff x="2193" y="0"/>
            <a:chExt cx="2245706" cy="1239104"/>
          </a:xfrm>
          <a:solidFill>
            <a:srgbClr val="002060"/>
          </a:solidFill>
          <a:scene3d>
            <a:camera prst="orthographicFront"/>
            <a:lightRig rig="threePt" dir="t">
              <a:rot lat="0" lon="0" rev="7500000"/>
            </a:lightRig>
          </a:scene3d>
        </p:grpSpPr>
        <p:sp>
          <p:nvSpPr>
            <p:cNvPr id="3" name="Rounded Rectangle 57">
              <a:extLst>
                <a:ext uri="{FF2B5EF4-FFF2-40B4-BE49-F238E27FC236}">
                  <a16:creationId xmlns:a16="http://schemas.microsoft.com/office/drawing/2014/main" id="{55E09854-C57A-40B6-A1CA-5774F6A663BA}"/>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4" name="Rounded Rectangle 4">
              <a:extLst>
                <a:ext uri="{FF2B5EF4-FFF2-40B4-BE49-F238E27FC236}">
                  <a16:creationId xmlns:a16="http://schemas.microsoft.com/office/drawing/2014/main" id="{9C3BA53F-B858-4E03-831B-C18B65ECB2D6}"/>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Vận dụng</a:t>
              </a:r>
            </a:p>
          </p:txBody>
        </p:sp>
      </p:grpSp>
      <p:pic>
        <p:nvPicPr>
          <p:cNvPr id="7" name="Picture 14" descr="http://tmjpainandtreatment.com/wp-content/uploads/2014/09/little-man-with-red-question-mark.jpg">
            <a:hlinkClick r:id="rId2"/>
            <a:extLst>
              <a:ext uri="{FF2B5EF4-FFF2-40B4-BE49-F238E27FC236}">
                <a16:creationId xmlns:a16="http://schemas.microsoft.com/office/drawing/2014/main" id="{443CDD62-E3AB-4E71-A4FC-BB78B33910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684" y="414181"/>
            <a:ext cx="847968" cy="119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a:extLst>
              <a:ext uri="{FF2B5EF4-FFF2-40B4-BE49-F238E27FC236}">
                <a16:creationId xmlns:a16="http://schemas.microsoft.com/office/drawing/2014/main" id="{4633AF5C-A494-4F87-B4E7-7B2DEDCCC6F9}"/>
              </a:ext>
            </a:extLst>
          </p:cNvPr>
          <p:cNvSpPr>
            <a:spLocks noChangeArrowheads="1"/>
          </p:cNvSpPr>
          <p:nvPr/>
        </p:nvSpPr>
        <p:spPr bwMode="auto">
          <a:xfrm>
            <a:off x="-72190" y="5604018"/>
            <a:ext cx="93727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4349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a:latin typeface="Arial" panose="020B0604020202020204" pitchFamily="34" charset="0"/>
                <a:sym typeface="Symbol" panose="05050102010706020507" pitchFamily="18" charset="2"/>
              </a:rPr>
              <a:t>Sử dụng sóng cực ngắn, sóng ngắn và sóng trung</a:t>
            </a:r>
            <a:endParaRPr lang="de-DE" altLang="en-US" sz="2800">
              <a:latin typeface="Arial" panose="020B0604020202020204" pitchFamily="34" charset="0"/>
              <a:sym typeface="Symbol" panose="05050102010706020507" pitchFamily="18" charset="2"/>
            </a:endParaRPr>
          </a:p>
        </p:txBody>
      </p:sp>
      <p:sp>
        <p:nvSpPr>
          <p:cNvPr id="13" name="Text Box 29">
            <a:extLst>
              <a:ext uri="{FF2B5EF4-FFF2-40B4-BE49-F238E27FC236}">
                <a16:creationId xmlns:a16="http://schemas.microsoft.com/office/drawing/2014/main" id="{A56954BC-BC57-4C46-8DC5-C977F3D49B9D}"/>
              </a:ext>
            </a:extLst>
          </p:cNvPr>
          <p:cNvSpPr txBox="1">
            <a:spLocks noChangeArrowheads="1"/>
          </p:cNvSpPr>
          <p:nvPr/>
        </p:nvSpPr>
        <p:spPr bwMode="auto">
          <a:xfrm>
            <a:off x="1794640" y="845441"/>
            <a:ext cx="900604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600">
                <a:solidFill>
                  <a:srgbClr val="0070C0"/>
                </a:solidFill>
              </a:rPr>
              <a:t>Em có biết trong truyền thanh người ta sử dụng các sóng mang có bước sóng (hay tần số) bao nhiêu?</a:t>
            </a:r>
          </a:p>
        </p:txBody>
      </p:sp>
      <p:pic>
        <p:nvPicPr>
          <p:cNvPr id="6" name="Picture 5">
            <a:extLst>
              <a:ext uri="{FF2B5EF4-FFF2-40B4-BE49-F238E27FC236}">
                <a16:creationId xmlns:a16="http://schemas.microsoft.com/office/drawing/2014/main" id="{A274C1C8-701A-41D3-B8A7-69E3E8476682}"/>
              </a:ext>
            </a:extLst>
          </p:cNvPr>
          <p:cNvPicPr>
            <a:picLocks noChangeAspect="1"/>
          </p:cNvPicPr>
          <p:nvPr/>
        </p:nvPicPr>
        <p:blipFill>
          <a:blip r:embed="rId4"/>
          <a:stretch>
            <a:fillRect/>
          </a:stretch>
        </p:blipFill>
        <p:spPr>
          <a:xfrm>
            <a:off x="5903975" y="2136181"/>
            <a:ext cx="5355611" cy="2828532"/>
          </a:xfrm>
          <a:prstGeom prst="rect">
            <a:avLst/>
          </a:prstGeom>
        </p:spPr>
      </p:pic>
      <p:sp>
        <p:nvSpPr>
          <p:cNvPr id="9" name="Rectangle 8">
            <a:extLst>
              <a:ext uri="{FF2B5EF4-FFF2-40B4-BE49-F238E27FC236}">
                <a16:creationId xmlns:a16="http://schemas.microsoft.com/office/drawing/2014/main" id="{7FD6B479-9770-49B2-AA94-821A452DD88E}"/>
              </a:ext>
            </a:extLst>
          </p:cNvPr>
          <p:cNvSpPr/>
          <p:nvPr/>
        </p:nvSpPr>
        <p:spPr>
          <a:xfrm>
            <a:off x="5980785" y="3236974"/>
            <a:ext cx="5355611" cy="188303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5410354-E28E-4908-A3A4-BB4A59DADB71}"/>
              </a:ext>
            </a:extLst>
          </p:cNvPr>
          <p:cNvSpPr txBox="1"/>
          <p:nvPr/>
        </p:nvSpPr>
        <p:spPr>
          <a:xfrm>
            <a:off x="8808187" y="5666802"/>
            <a:ext cx="2276414" cy="553998"/>
          </a:xfrm>
          <a:prstGeom prst="rect">
            <a:avLst/>
          </a:prstGeom>
          <a:noFill/>
        </p:spPr>
        <p:txBody>
          <a:bodyPr wrap="square">
            <a:spAutoFit/>
          </a:bodyPr>
          <a:lstStyle/>
          <a:p>
            <a:r>
              <a:rPr lang="en-US" altLang="en-US" sz="3000">
                <a:solidFill>
                  <a:srgbClr val="C00000"/>
                </a:solidFill>
                <a:latin typeface="Arial" panose="020B0604020202020204" pitchFamily="34" charset="0"/>
                <a:sym typeface="Symbol" panose="05050102010706020507" pitchFamily="18" charset="2"/>
              </a:rPr>
              <a:t> Vì sao?</a:t>
            </a:r>
            <a:endParaRPr lang="en-US" sz="3000">
              <a:solidFill>
                <a:srgbClr val="C00000"/>
              </a:solidFill>
            </a:endParaRPr>
          </a:p>
        </p:txBody>
      </p:sp>
      <p:pic>
        <p:nvPicPr>
          <p:cNvPr id="12" name="Picture 11" descr="A ferris wheel with trees in the background&#10;&#10;Description automatically generated with low confidence">
            <a:extLst>
              <a:ext uri="{FF2B5EF4-FFF2-40B4-BE49-F238E27FC236}">
                <a16:creationId xmlns:a16="http://schemas.microsoft.com/office/drawing/2014/main" id="{963E55EA-1E52-48AC-AD22-AD45719EF6A1}"/>
              </a:ext>
            </a:extLst>
          </p:cNvPr>
          <p:cNvPicPr>
            <a:picLocks noChangeAspect="1"/>
          </p:cNvPicPr>
          <p:nvPr/>
        </p:nvPicPr>
        <p:blipFill rotWithShape="1">
          <a:blip r:embed="rId5">
            <a:extLst>
              <a:ext uri="{28A0092B-C50C-407E-A947-70E740481C1C}">
                <a14:useLocalDpi xmlns:a14="http://schemas.microsoft.com/office/drawing/2010/main" val="0"/>
              </a:ext>
            </a:extLst>
          </a:blip>
          <a:srcRect l="14715" r="3935" b="-1"/>
          <a:stretch/>
        </p:blipFill>
        <p:spPr>
          <a:xfrm>
            <a:off x="479684" y="2142917"/>
            <a:ext cx="5165973" cy="2993100"/>
          </a:xfrm>
          <a:prstGeom prst="rect">
            <a:avLst/>
          </a:prstGeom>
          <a:ln>
            <a:noFill/>
          </a:ln>
          <a:effectLst>
            <a:softEdge rad="112500"/>
          </a:effectLst>
        </p:spPr>
      </p:pic>
    </p:spTree>
    <p:extLst>
      <p:ext uri="{BB962C8B-B14F-4D97-AF65-F5344CB8AC3E}">
        <p14:creationId xmlns:p14="http://schemas.microsoft.com/office/powerpoint/2010/main" val="19051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4244A9A-A07A-4F7A-98E5-CE4D099E3B26}"/>
              </a:ext>
            </a:extLst>
          </p:cNvPr>
          <p:cNvGrpSpPr/>
          <p:nvPr/>
        </p:nvGrpSpPr>
        <p:grpSpPr>
          <a:xfrm>
            <a:off x="988135" y="164575"/>
            <a:ext cx="10639353" cy="532396"/>
            <a:chOff x="1210795" y="2293270"/>
            <a:chExt cx="10573431" cy="743185"/>
          </a:xfrm>
        </p:grpSpPr>
        <p:pic>
          <p:nvPicPr>
            <p:cNvPr id="14" name="Picture 8" descr="empty-green-rectangle">
              <a:extLst>
                <a:ext uri="{FF2B5EF4-FFF2-40B4-BE49-F238E27FC236}">
                  <a16:creationId xmlns:a16="http://schemas.microsoft.com/office/drawing/2014/main" id="{4380B8F8-F745-4E4A-A282-42FC911A10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2010488" y="2293270"/>
              <a:ext cx="8511251" cy="74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026060">
              <a:extLst>
                <a:ext uri="{FF2B5EF4-FFF2-40B4-BE49-F238E27FC236}">
                  <a16:creationId xmlns:a16="http://schemas.microsoft.com/office/drawing/2014/main" id="{6A8EBE43-C68C-4D10-B88E-FFE15EB02C98}"/>
                </a:ext>
              </a:extLst>
            </p:cNvPr>
            <p:cNvSpPr>
              <a:spLocks noChangeArrowheads="1"/>
            </p:cNvSpPr>
            <p:nvPr/>
          </p:nvSpPr>
          <p:spPr bwMode="auto">
            <a:xfrm>
              <a:off x="1210795" y="2304839"/>
              <a:ext cx="10573431"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ctr" defTabSz="1095376">
                <a:buClr>
                  <a:schemeClr val="tx2"/>
                </a:buClr>
                <a:buSzPct val="95000"/>
                <a:defRPr/>
              </a:pPr>
              <a:r>
                <a:rPr lang="en-US" altLang="en-US" sz="2500"/>
                <a:t>Thông tin liên lạc bằng sóng vô tuyến trên Trái đất</a:t>
              </a:r>
              <a:endParaRPr lang="en-US" sz="2500" dirty="0"/>
            </a:p>
          </p:txBody>
        </p:sp>
      </p:grpSp>
      <p:pic>
        <p:nvPicPr>
          <p:cNvPr id="17" name="Picture 16" descr="Diagram&#10;&#10;Description automatically generated">
            <a:extLst>
              <a:ext uri="{FF2B5EF4-FFF2-40B4-BE49-F238E27FC236}">
                <a16:creationId xmlns:a16="http://schemas.microsoft.com/office/drawing/2014/main" id="{A8D5899A-B084-4362-9648-5AA4C5646C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4755" y="1215180"/>
            <a:ext cx="4762637" cy="2776116"/>
          </a:xfrm>
          <a:prstGeom prst="rect">
            <a:avLst/>
          </a:prstGeom>
          <a:ln>
            <a:noFill/>
          </a:ln>
          <a:effectLst>
            <a:softEdge rad="112500"/>
          </a:effectLst>
        </p:spPr>
      </p:pic>
      <p:pic>
        <p:nvPicPr>
          <p:cNvPr id="18" name="Picture 17" descr="Diagram&#10;&#10;Description automatically generated">
            <a:extLst>
              <a:ext uri="{FF2B5EF4-FFF2-40B4-BE49-F238E27FC236}">
                <a16:creationId xmlns:a16="http://schemas.microsoft.com/office/drawing/2014/main" id="{EE826E9C-C46F-49FA-ABA3-8DA728BCBF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1137" y="1215180"/>
            <a:ext cx="2776115" cy="2776115"/>
          </a:xfrm>
          <a:prstGeom prst="rect">
            <a:avLst/>
          </a:prstGeom>
        </p:spPr>
      </p:pic>
      <p:pic>
        <p:nvPicPr>
          <p:cNvPr id="19" name="Picture 18" descr="A picture containing satellite, blue&#10;&#10;Description automatically generated">
            <a:extLst>
              <a:ext uri="{FF2B5EF4-FFF2-40B4-BE49-F238E27FC236}">
                <a16:creationId xmlns:a16="http://schemas.microsoft.com/office/drawing/2014/main" id="{FBA84386-0A85-4EE7-836E-8D012513BF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39" y="1184234"/>
            <a:ext cx="4064260" cy="2889435"/>
          </a:xfrm>
          <a:prstGeom prst="rect">
            <a:avLst/>
          </a:prstGeom>
          <a:ln>
            <a:noFill/>
          </a:ln>
          <a:effectLst>
            <a:softEdge rad="112500"/>
          </a:effectLst>
        </p:spPr>
      </p:pic>
      <p:pic>
        <p:nvPicPr>
          <p:cNvPr id="22" name="Picture 5" descr="empty-blue-rectangle">
            <a:extLst>
              <a:ext uri="{FF2B5EF4-FFF2-40B4-BE49-F238E27FC236}">
                <a16:creationId xmlns:a16="http://schemas.microsoft.com/office/drawing/2014/main" id="{BD1391FA-9423-4CA2-B018-AC756E044A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8170" y="4261171"/>
            <a:ext cx="5315808" cy="235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 descr="empty-blue-rectangle">
            <a:extLst>
              <a:ext uri="{FF2B5EF4-FFF2-40B4-BE49-F238E27FC236}">
                <a16:creationId xmlns:a16="http://schemas.microsoft.com/office/drawing/2014/main" id="{C6C00A39-1393-4C12-B76F-EFF3B3A5D7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205" y="4211274"/>
            <a:ext cx="6983374" cy="239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4">
            <a:extLst>
              <a:ext uri="{FF2B5EF4-FFF2-40B4-BE49-F238E27FC236}">
                <a16:creationId xmlns:a16="http://schemas.microsoft.com/office/drawing/2014/main" id="{648B676C-C0C5-48E7-B60F-3AD4E0D66DFE}"/>
              </a:ext>
            </a:extLst>
          </p:cNvPr>
          <p:cNvSpPr>
            <a:spLocks noChangeArrowheads="1"/>
          </p:cNvSpPr>
          <p:nvPr/>
        </p:nvSpPr>
        <p:spPr bwMode="auto">
          <a:xfrm>
            <a:off x="150630" y="4261171"/>
            <a:ext cx="6320105"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4349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a:latin typeface="Arial" panose="020B0604020202020204" pitchFamily="34" charset="0"/>
                <a:sym typeface="Symbol" panose="05050102010706020507" pitchFamily="18" charset="2"/>
              </a:rPr>
              <a:t>Các loại sóng dài, trung và ngắn đều bị tầng điện li phản xạ với mức độ khác nhau  các sóng này có thể đi vòng quanh trái đất qua nhiều lần phản xạ giữa tầng điện li và mặt đất. Vì vậy người ta thường dùng các loại sóng này trong truyền thanh và truyền hình trên mặt đất</a:t>
            </a:r>
          </a:p>
        </p:txBody>
      </p:sp>
      <p:sp>
        <p:nvSpPr>
          <p:cNvPr id="26" name="TextBox 25">
            <a:extLst>
              <a:ext uri="{FF2B5EF4-FFF2-40B4-BE49-F238E27FC236}">
                <a16:creationId xmlns:a16="http://schemas.microsoft.com/office/drawing/2014/main" id="{B491582E-DDD2-440D-B662-FF149C505386}"/>
              </a:ext>
            </a:extLst>
          </p:cNvPr>
          <p:cNvSpPr txBox="1"/>
          <p:nvPr/>
        </p:nvSpPr>
        <p:spPr>
          <a:xfrm>
            <a:off x="7278732" y="4599725"/>
            <a:ext cx="4762638" cy="1446550"/>
          </a:xfrm>
          <a:prstGeom prst="rect">
            <a:avLst/>
          </a:prstGeom>
          <a:noFill/>
        </p:spPr>
        <p:txBody>
          <a:bodyPr wrap="square">
            <a:spAutoFit/>
          </a:bodyPr>
          <a:lstStyle/>
          <a:p>
            <a:pPr algn="ctr" eaLnBrk="1" hangingPunct="1"/>
            <a:r>
              <a:rPr lang="en-US" altLang="en-US" sz="2200">
                <a:solidFill>
                  <a:schemeClr val="tx1"/>
                </a:solidFill>
                <a:latin typeface="Arial" panose="020B0604020202020204" pitchFamily="34" charset="0"/>
                <a:sym typeface="Symbol" panose="05050102010706020507" pitchFamily="18" charset="2"/>
              </a:rPr>
              <a:t>Riêng sóng cực ngắn thì không bị phản xạ, vì vậy chỉ có khả năng truyền thẳng từ nơi phát đến nơi thu hoặc truyền thông qua vệ tinh</a:t>
            </a:r>
            <a:endParaRPr lang="de-DE" altLang="en-US" sz="2200">
              <a:solidFill>
                <a:schemeClr val="tx1"/>
              </a:solidFill>
              <a:latin typeface="Arial" panose="020B0604020202020204" pitchFamily="34" charset="0"/>
              <a:sym typeface="Symbol" panose="05050102010706020507" pitchFamily="18" charset="2"/>
            </a:endParaRPr>
          </a:p>
        </p:txBody>
      </p:sp>
    </p:spTree>
    <p:extLst>
      <p:ext uri="{BB962C8B-B14F-4D97-AF65-F5344CB8AC3E}">
        <p14:creationId xmlns:p14="http://schemas.microsoft.com/office/powerpoint/2010/main" val="279827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6">
            <a:extLst>
              <a:ext uri="{FF2B5EF4-FFF2-40B4-BE49-F238E27FC236}">
                <a16:creationId xmlns:a16="http://schemas.microsoft.com/office/drawing/2014/main" id="{D25F5809-1C5C-426D-AFA8-68167246C172}"/>
              </a:ext>
            </a:extLst>
          </p:cNvPr>
          <p:cNvGrpSpPr/>
          <p:nvPr/>
        </p:nvGrpSpPr>
        <p:grpSpPr>
          <a:xfrm>
            <a:off x="4426001" y="132070"/>
            <a:ext cx="3339997" cy="581082"/>
            <a:chOff x="2193" y="0"/>
            <a:chExt cx="2245706" cy="1239104"/>
          </a:xfrm>
          <a:solidFill>
            <a:srgbClr val="002060"/>
          </a:solidFill>
          <a:scene3d>
            <a:camera prst="orthographicFront"/>
            <a:lightRig rig="threePt" dir="t">
              <a:rot lat="0" lon="0" rev="7500000"/>
            </a:lightRig>
          </a:scene3d>
        </p:grpSpPr>
        <p:sp>
          <p:nvSpPr>
            <p:cNvPr id="5" name="Rounded Rectangle 57">
              <a:extLst>
                <a:ext uri="{FF2B5EF4-FFF2-40B4-BE49-F238E27FC236}">
                  <a16:creationId xmlns:a16="http://schemas.microsoft.com/office/drawing/2014/main" id="{71FE7771-E001-47AC-87E6-33431EF64598}"/>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BAD8AC32-A736-46C9-BFA9-7A15246B0CE3}"/>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Củng cố</a:t>
              </a:r>
            </a:p>
          </p:txBody>
        </p:sp>
      </p:grpSp>
      <p:pic>
        <p:nvPicPr>
          <p:cNvPr id="8" name="Picture 2" descr="http://www.test.e1t.in/wp-content/uploads/2014/08/is2.png">
            <a:hlinkClick r:id="rId2"/>
            <a:extLst>
              <a:ext uri="{FF2B5EF4-FFF2-40B4-BE49-F238E27FC236}">
                <a16:creationId xmlns:a16="http://schemas.microsoft.com/office/drawing/2014/main" id="{1EF700B1-E256-49BC-9C9E-4CD7BB648F44}"/>
              </a:ext>
            </a:extLst>
          </p:cNvPr>
          <p:cNvPicPr>
            <a:picLocks noChangeAspect="1" noChangeArrowheads="1"/>
          </p:cNvPicPr>
          <p:nvPr/>
        </p:nvPicPr>
        <p:blipFill>
          <a:blip r:embed="rId3" cstate="print"/>
          <a:srcRect/>
          <a:stretch>
            <a:fillRect/>
          </a:stretch>
        </p:blipFill>
        <p:spPr bwMode="auto">
          <a:xfrm>
            <a:off x="22123" y="422611"/>
            <a:ext cx="1192260" cy="1326942"/>
          </a:xfrm>
          <a:prstGeom prst="rect">
            <a:avLst/>
          </a:prstGeom>
          <a:noFill/>
        </p:spPr>
      </p:pic>
      <p:pic>
        <p:nvPicPr>
          <p:cNvPr id="14" name="Picture 5" descr="empty-blue-rectangle">
            <a:extLst>
              <a:ext uri="{FF2B5EF4-FFF2-40B4-BE49-F238E27FC236}">
                <a16:creationId xmlns:a16="http://schemas.microsoft.com/office/drawing/2014/main" id="{63B6021A-63D0-4DB4-A1E8-310E77A5B7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383" y="894270"/>
            <a:ext cx="10194843" cy="384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29">
            <a:extLst>
              <a:ext uri="{FF2B5EF4-FFF2-40B4-BE49-F238E27FC236}">
                <a16:creationId xmlns:a16="http://schemas.microsoft.com/office/drawing/2014/main" id="{7E6BF0AB-C5E2-4A3F-8197-F5915894A40F}"/>
              </a:ext>
            </a:extLst>
          </p:cNvPr>
          <p:cNvSpPr txBox="1">
            <a:spLocks noChangeArrowheads="1"/>
          </p:cNvSpPr>
          <p:nvPr/>
        </p:nvSpPr>
        <p:spPr bwMode="auto">
          <a:xfrm>
            <a:off x="1883825" y="1085638"/>
            <a:ext cx="9313333" cy="2631490"/>
          </a:xfrm>
          <a:prstGeom prst="rect">
            <a:avLst/>
          </a:prstGeom>
          <a:noFill/>
          <a:ln>
            <a:noFill/>
          </a:ln>
          <a:effectLst/>
          <a:extLst>
            <a:ext uri="{909E8E84-426E-40DD-AFC4-6F175D3DCCD1}">
              <a14:hiddenFill xmlns:a14="http://schemas.microsoft.com/office/drawing/2010/main">
                <a:solidFill>
                  <a:srgbClr val="00FFCC"/>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00000"/>
              </a:lnSpc>
              <a:spcBef>
                <a:spcPct val="0"/>
              </a:spcBef>
              <a:buFontTx/>
              <a:buNone/>
            </a:pPr>
            <a:r>
              <a:rPr lang="en-US" altLang="en-US" sz="2400" u="sng">
                <a:latin typeface="Arial" panose="020B0604020202020204" pitchFamily="34" charset="0"/>
                <a:cs typeface="Times New Roman" panose="02020603050405020304" pitchFamily="18" charset="0"/>
              </a:rPr>
              <a:t>Câu 1:</a:t>
            </a:r>
            <a:r>
              <a:rPr lang="en-US" altLang="en-US" sz="2400">
                <a:latin typeface="Arial" panose="020B0604020202020204" pitchFamily="34" charset="0"/>
              </a:rPr>
              <a:t> Trong việc nào sau đây người ta dùng sóng điện từ để truyền tải thông tin?</a:t>
            </a:r>
          </a:p>
          <a:p>
            <a:pPr eaLnBrk="1" hangingPunct="1">
              <a:lnSpc>
                <a:spcPct val="100000"/>
              </a:lnSpc>
              <a:spcBef>
                <a:spcPct val="0"/>
              </a:spcBef>
              <a:buFontTx/>
              <a:buNone/>
            </a:pPr>
            <a:endParaRPr lang="en-US" altLang="en-US" sz="2400">
              <a:latin typeface="Arial" panose="020B0604020202020204" pitchFamily="34" charset="0"/>
            </a:endParaRPr>
          </a:p>
          <a:p>
            <a:pPr eaLnBrk="1" hangingPunct="1">
              <a:lnSpc>
                <a:spcPct val="100000"/>
              </a:lnSpc>
              <a:spcBef>
                <a:spcPct val="0"/>
              </a:spcBef>
              <a:buFontTx/>
              <a:buNone/>
            </a:pPr>
            <a:r>
              <a:rPr lang="en-US" altLang="en-US" sz="2400">
                <a:latin typeface="Arial" panose="020B0604020202020204" pitchFamily="34" charset="0"/>
              </a:rPr>
              <a:t>    A. Nói chuyện bằng điện thoại bàn.</a:t>
            </a:r>
          </a:p>
          <a:p>
            <a:pPr eaLnBrk="1" hangingPunct="1">
              <a:lnSpc>
                <a:spcPct val="100000"/>
              </a:lnSpc>
              <a:spcBef>
                <a:spcPct val="0"/>
              </a:spcBef>
              <a:buFontTx/>
              <a:buNone/>
            </a:pPr>
            <a:r>
              <a:rPr lang="en-US" altLang="en-US" sz="2400">
                <a:latin typeface="Arial" panose="020B0604020202020204" pitchFamily="34" charset="0"/>
              </a:rPr>
              <a:t>    B. Xem truyền hình cáp.</a:t>
            </a:r>
          </a:p>
          <a:p>
            <a:pPr eaLnBrk="1" hangingPunct="1">
              <a:lnSpc>
                <a:spcPct val="100000"/>
              </a:lnSpc>
              <a:spcBef>
                <a:spcPct val="0"/>
              </a:spcBef>
              <a:buFontTx/>
              <a:buNone/>
            </a:pPr>
            <a:r>
              <a:rPr lang="en-US" altLang="en-US" sz="2400">
                <a:latin typeface="Arial" panose="020B0604020202020204" pitchFamily="34" charset="0"/>
              </a:rPr>
              <a:t>    C. Xem băng Video.</a:t>
            </a:r>
          </a:p>
          <a:p>
            <a:pPr eaLnBrk="1" hangingPunct="1">
              <a:lnSpc>
                <a:spcPct val="100000"/>
              </a:lnSpc>
              <a:spcBef>
                <a:spcPct val="0"/>
              </a:spcBef>
              <a:buFontTx/>
              <a:buNone/>
            </a:pPr>
            <a:r>
              <a:rPr lang="en-US" altLang="en-US" sz="2400"/>
              <a:t>    D. Điều khiển Tivi từ xa.</a:t>
            </a:r>
            <a:endParaRPr lang="en-US" sz="2400">
              <a:latin typeface="+mj-lt"/>
              <a:sym typeface="Symbol" pitchFamily="18" charset="2"/>
            </a:endParaRPr>
          </a:p>
        </p:txBody>
      </p:sp>
      <p:sp>
        <p:nvSpPr>
          <p:cNvPr id="9" name="Oval 8">
            <a:extLst>
              <a:ext uri="{FF2B5EF4-FFF2-40B4-BE49-F238E27FC236}">
                <a16:creationId xmlns:a16="http://schemas.microsoft.com/office/drawing/2014/main" id="{9798885A-AEA7-42E2-B606-69F3B969D4B2}"/>
              </a:ext>
            </a:extLst>
          </p:cNvPr>
          <p:cNvSpPr/>
          <p:nvPr/>
        </p:nvSpPr>
        <p:spPr>
          <a:xfrm>
            <a:off x="2162957" y="3296023"/>
            <a:ext cx="445489" cy="42110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316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6">
            <a:extLst>
              <a:ext uri="{FF2B5EF4-FFF2-40B4-BE49-F238E27FC236}">
                <a16:creationId xmlns:a16="http://schemas.microsoft.com/office/drawing/2014/main" id="{D25F5809-1C5C-426D-AFA8-68167246C172}"/>
              </a:ext>
            </a:extLst>
          </p:cNvPr>
          <p:cNvGrpSpPr/>
          <p:nvPr/>
        </p:nvGrpSpPr>
        <p:grpSpPr>
          <a:xfrm>
            <a:off x="4426001" y="132070"/>
            <a:ext cx="3339997" cy="581082"/>
            <a:chOff x="2193" y="0"/>
            <a:chExt cx="2245706" cy="1239104"/>
          </a:xfrm>
          <a:solidFill>
            <a:srgbClr val="002060"/>
          </a:solidFill>
          <a:scene3d>
            <a:camera prst="orthographicFront"/>
            <a:lightRig rig="threePt" dir="t">
              <a:rot lat="0" lon="0" rev="7500000"/>
            </a:lightRig>
          </a:scene3d>
        </p:grpSpPr>
        <p:sp>
          <p:nvSpPr>
            <p:cNvPr id="5" name="Rounded Rectangle 57">
              <a:extLst>
                <a:ext uri="{FF2B5EF4-FFF2-40B4-BE49-F238E27FC236}">
                  <a16:creationId xmlns:a16="http://schemas.microsoft.com/office/drawing/2014/main" id="{71FE7771-E001-47AC-87E6-33431EF64598}"/>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BAD8AC32-A736-46C9-BFA9-7A15246B0CE3}"/>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Củng cố</a:t>
              </a:r>
            </a:p>
          </p:txBody>
        </p:sp>
      </p:grpSp>
      <p:pic>
        <p:nvPicPr>
          <p:cNvPr id="8" name="Picture 2" descr="http://www.test.e1t.in/wp-content/uploads/2014/08/is2.png">
            <a:hlinkClick r:id="rId2"/>
            <a:extLst>
              <a:ext uri="{FF2B5EF4-FFF2-40B4-BE49-F238E27FC236}">
                <a16:creationId xmlns:a16="http://schemas.microsoft.com/office/drawing/2014/main" id="{1EF700B1-E256-49BC-9C9E-4CD7BB648F44}"/>
              </a:ext>
            </a:extLst>
          </p:cNvPr>
          <p:cNvPicPr>
            <a:picLocks noChangeAspect="1" noChangeArrowheads="1"/>
          </p:cNvPicPr>
          <p:nvPr/>
        </p:nvPicPr>
        <p:blipFill>
          <a:blip r:embed="rId3" cstate="print"/>
          <a:srcRect/>
          <a:stretch>
            <a:fillRect/>
          </a:stretch>
        </p:blipFill>
        <p:spPr bwMode="auto">
          <a:xfrm>
            <a:off x="22123" y="422611"/>
            <a:ext cx="1192260" cy="1326942"/>
          </a:xfrm>
          <a:prstGeom prst="rect">
            <a:avLst/>
          </a:prstGeom>
          <a:noFill/>
        </p:spPr>
      </p:pic>
      <p:pic>
        <p:nvPicPr>
          <p:cNvPr id="14" name="Picture 5" descr="empty-blue-rectangle">
            <a:extLst>
              <a:ext uri="{FF2B5EF4-FFF2-40B4-BE49-F238E27FC236}">
                <a16:creationId xmlns:a16="http://schemas.microsoft.com/office/drawing/2014/main" id="{63B6021A-63D0-4DB4-A1E8-310E77A5B7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383" y="894270"/>
            <a:ext cx="10194843" cy="384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29">
            <a:extLst>
              <a:ext uri="{FF2B5EF4-FFF2-40B4-BE49-F238E27FC236}">
                <a16:creationId xmlns:a16="http://schemas.microsoft.com/office/drawing/2014/main" id="{7E6BF0AB-C5E2-4A3F-8197-F5915894A40F}"/>
              </a:ext>
            </a:extLst>
          </p:cNvPr>
          <p:cNvSpPr txBox="1">
            <a:spLocks noChangeArrowheads="1"/>
          </p:cNvSpPr>
          <p:nvPr/>
        </p:nvSpPr>
        <p:spPr bwMode="auto">
          <a:xfrm>
            <a:off x="1883825" y="1085638"/>
            <a:ext cx="9313333" cy="3000821"/>
          </a:xfrm>
          <a:prstGeom prst="rect">
            <a:avLst/>
          </a:prstGeom>
          <a:noFill/>
          <a:ln>
            <a:noFill/>
          </a:ln>
          <a:effectLst/>
          <a:extLst>
            <a:ext uri="{909E8E84-426E-40DD-AFC4-6F175D3DCCD1}">
              <a14:hiddenFill xmlns:a14="http://schemas.microsoft.com/office/drawing/2010/main">
                <a:solidFill>
                  <a:srgbClr val="00FFCC"/>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00000"/>
              </a:lnSpc>
              <a:spcBef>
                <a:spcPct val="0"/>
              </a:spcBef>
              <a:buFontTx/>
              <a:buNone/>
            </a:pPr>
            <a:r>
              <a:rPr lang="vi-VN" altLang="en-US" sz="2400">
                <a:latin typeface="Arial" panose="020B0604020202020204" pitchFamily="34" charset="0"/>
                <a:cs typeface="Times New Roman" panose="02020603050405020304" pitchFamily="18" charset="0"/>
              </a:rPr>
              <a:t>C</a:t>
            </a:r>
            <a:r>
              <a:rPr lang="en-US" altLang="en-US" sz="2400">
                <a:cs typeface="Times New Roman" panose="02020603050405020304" pitchFamily="18" charset="0"/>
              </a:rPr>
              <a:t>âu</a:t>
            </a:r>
            <a:r>
              <a:rPr lang="vi-VN" altLang="en-US" sz="2400">
                <a:latin typeface="Arial" panose="020B0604020202020204" pitchFamily="34" charset="0"/>
                <a:cs typeface="Times New Roman" panose="02020603050405020304" pitchFamily="18" charset="0"/>
              </a:rPr>
              <a:t> 2 : Trong dụng cụ nào dưới đây có cả máy phát và máy thu sóng vô tuyến ?</a:t>
            </a:r>
            <a:endParaRPr lang="en-US" altLang="en-US" sz="2400">
              <a:latin typeface="Arial" panose="020B0604020202020204" pitchFamily="34" charset="0"/>
              <a:cs typeface="Times New Roman" panose="02020603050405020304" pitchFamily="18" charset="0"/>
            </a:endParaRPr>
          </a:p>
          <a:p>
            <a:pPr eaLnBrk="1" hangingPunct="1">
              <a:lnSpc>
                <a:spcPct val="100000"/>
              </a:lnSpc>
              <a:spcBef>
                <a:spcPct val="0"/>
              </a:spcBef>
              <a:buFontTx/>
              <a:buNone/>
            </a:pPr>
            <a:endParaRPr lang="vi-VN" altLang="en-US" sz="2400">
              <a:latin typeface="Arial" panose="020B0604020202020204" pitchFamily="34" charset="0"/>
              <a:cs typeface="Times New Roman" panose="02020603050405020304" pitchFamily="18" charset="0"/>
            </a:endParaRPr>
          </a:p>
          <a:p>
            <a:pPr eaLnBrk="1" hangingPunct="1">
              <a:lnSpc>
                <a:spcPct val="100000"/>
              </a:lnSpc>
              <a:spcBef>
                <a:spcPct val="0"/>
              </a:spcBef>
              <a:buFontTx/>
              <a:buNone/>
            </a:pPr>
            <a:r>
              <a:rPr lang="en-US" altLang="en-US" sz="2400">
                <a:latin typeface="Arial" panose="020B0604020202020204" pitchFamily="34" charset="0"/>
                <a:cs typeface="Times New Roman" panose="02020603050405020304" pitchFamily="18" charset="0"/>
              </a:rPr>
              <a:t>A. Máy thu thanh.</a:t>
            </a:r>
          </a:p>
          <a:p>
            <a:pPr eaLnBrk="1" hangingPunct="1">
              <a:lnSpc>
                <a:spcPct val="100000"/>
              </a:lnSpc>
              <a:spcBef>
                <a:spcPct val="0"/>
              </a:spcBef>
              <a:buFontTx/>
              <a:buNone/>
            </a:pPr>
            <a:r>
              <a:rPr lang="en-US" altLang="en-US" sz="2400">
                <a:latin typeface="Arial" panose="020B0604020202020204" pitchFamily="34" charset="0"/>
                <a:cs typeface="Times New Roman" panose="02020603050405020304" pitchFamily="18" charset="0"/>
              </a:rPr>
              <a:t>B. Máy thu hình .</a:t>
            </a:r>
          </a:p>
          <a:p>
            <a:pPr eaLnBrk="1" hangingPunct="1">
              <a:lnSpc>
                <a:spcPct val="100000"/>
              </a:lnSpc>
              <a:spcBef>
                <a:spcPct val="0"/>
              </a:spcBef>
              <a:buFontTx/>
              <a:buNone/>
            </a:pPr>
            <a:r>
              <a:rPr lang="vi-VN" altLang="en-US" sz="2400">
                <a:latin typeface="Arial" panose="020B0604020202020204" pitchFamily="34" charset="0"/>
                <a:cs typeface="Times New Roman" panose="02020603050405020304" pitchFamily="18" charset="0"/>
              </a:rPr>
              <a:t>C. Chiếc điện thoại di động .</a:t>
            </a:r>
          </a:p>
          <a:p>
            <a:pPr eaLnBrk="1" hangingPunct="1">
              <a:lnSpc>
                <a:spcPct val="100000"/>
              </a:lnSpc>
              <a:spcBef>
                <a:spcPct val="0"/>
              </a:spcBef>
              <a:buFontTx/>
              <a:buNone/>
            </a:pPr>
            <a:r>
              <a:rPr lang="vi-VN" altLang="en-US" sz="2400">
                <a:latin typeface="Arial" panose="020B0604020202020204" pitchFamily="34" charset="0"/>
                <a:cs typeface="Times New Roman" panose="02020603050405020304" pitchFamily="18" charset="0"/>
              </a:rPr>
              <a:t>D. Cái điều khiển tivi .</a:t>
            </a:r>
          </a:p>
          <a:p>
            <a:pPr eaLnBrk="1" hangingPunct="1">
              <a:lnSpc>
                <a:spcPct val="100000"/>
              </a:lnSpc>
              <a:spcBef>
                <a:spcPct val="0"/>
              </a:spcBef>
              <a:buFontTx/>
              <a:buNone/>
            </a:pPr>
            <a:endParaRPr lang="en-US" sz="2400">
              <a:latin typeface="+mj-lt"/>
              <a:sym typeface="Symbol" pitchFamily="18" charset="2"/>
            </a:endParaRPr>
          </a:p>
        </p:txBody>
      </p:sp>
      <p:sp>
        <p:nvSpPr>
          <p:cNvPr id="2" name="Oval 1">
            <a:extLst>
              <a:ext uri="{FF2B5EF4-FFF2-40B4-BE49-F238E27FC236}">
                <a16:creationId xmlns:a16="http://schemas.microsoft.com/office/drawing/2014/main" id="{934827F2-039B-434E-9FA6-B4DE15ADF474}"/>
              </a:ext>
            </a:extLst>
          </p:cNvPr>
          <p:cNvSpPr/>
          <p:nvPr/>
        </p:nvSpPr>
        <p:spPr>
          <a:xfrm>
            <a:off x="1883825" y="2880360"/>
            <a:ext cx="445489" cy="42110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356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6">
            <a:extLst>
              <a:ext uri="{FF2B5EF4-FFF2-40B4-BE49-F238E27FC236}">
                <a16:creationId xmlns:a16="http://schemas.microsoft.com/office/drawing/2014/main" id="{D25F5809-1C5C-426D-AFA8-68167246C172}"/>
              </a:ext>
            </a:extLst>
          </p:cNvPr>
          <p:cNvGrpSpPr/>
          <p:nvPr/>
        </p:nvGrpSpPr>
        <p:grpSpPr>
          <a:xfrm>
            <a:off x="4426001" y="132070"/>
            <a:ext cx="3339997" cy="581082"/>
            <a:chOff x="2193" y="0"/>
            <a:chExt cx="2245706" cy="1239104"/>
          </a:xfrm>
          <a:solidFill>
            <a:srgbClr val="002060"/>
          </a:solidFill>
          <a:scene3d>
            <a:camera prst="orthographicFront"/>
            <a:lightRig rig="threePt" dir="t">
              <a:rot lat="0" lon="0" rev="7500000"/>
            </a:lightRig>
          </a:scene3d>
        </p:grpSpPr>
        <p:sp>
          <p:nvSpPr>
            <p:cNvPr id="5" name="Rounded Rectangle 57">
              <a:extLst>
                <a:ext uri="{FF2B5EF4-FFF2-40B4-BE49-F238E27FC236}">
                  <a16:creationId xmlns:a16="http://schemas.microsoft.com/office/drawing/2014/main" id="{71FE7771-E001-47AC-87E6-33431EF64598}"/>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BAD8AC32-A736-46C9-BFA9-7A15246B0CE3}"/>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Củng cố</a:t>
              </a:r>
            </a:p>
          </p:txBody>
        </p:sp>
      </p:grpSp>
      <p:pic>
        <p:nvPicPr>
          <p:cNvPr id="8" name="Picture 2" descr="http://www.test.e1t.in/wp-content/uploads/2014/08/is2.png">
            <a:hlinkClick r:id="rId2"/>
            <a:extLst>
              <a:ext uri="{FF2B5EF4-FFF2-40B4-BE49-F238E27FC236}">
                <a16:creationId xmlns:a16="http://schemas.microsoft.com/office/drawing/2014/main" id="{1EF700B1-E256-49BC-9C9E-4CD7BB648F44}"/>
              </a:ext>
            </a:extLst>
          </p:cNvPr>
          <p:cNvPicPr>
            <a:picLocks noChangeAspect="1" noChangeArrowheads="1"/>
          </p:cNvPicPr>
          <p:nvPr/>
        </p:nvPicPr>
        <p:blipFill>
          <a:blip r:embed="rId3" cstate="print"/>
          <a:srcRect/>
          <a:stretch>
            <a:fillRect/>
          </a:stretch>
        </p:blipFill>
        <p:spPr bwMode="auto">
          <a:xfrm>
            <a:off x="22123" y="422611"/>
            <a:ext cx="1192260" cy="1326942"/>
          </a:xfrm>
          <a:prstGeom prst="rect">
            <a:avLst/>
          </a:prstGeom>
          <a:noFill/>
        </p:spPr>
      </p:pic>
      <p:pic>
        <p:nvPicPr>
          <p:cNvPr id="14" name="Picture 5" descr="empty-blue-rectangle">
            <a:extLst>
              <a:ext uri="{FF2B5EF4-FFF2-40B4-BE49-F238E27FC236}">
                <a16:creationId xmlns:a16="http://schemas.microsoft.com/office/drawing/2014/main" id="{63B6021A-63D0-4DB4-A1E8-310E77A5B7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383" y="894270"/>
            <a:ext cx="10194843" cy="384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29">
            <a:extLst>
              <a:ext uri="{FF2B5EF4-FFF2-40B4-BE49-F238E27FC236}">
                <a16:creationId xmlns:a16="http://schemas.microsoft.com/office/drawing/2014/main" id="{7E6BF0AB-C5E2-4A3F-8197-F5915894A40F}"/>
              </a:ext>
            </a:extLst>
          </p:cNvPr>
          <p:cNvSpPr txBox="1">
            <a:spLocks noChangeArrowheads="1"/>
          </p:cNvSpPr>
          <p:nvPr/>
        </p:nvSpPr>
        <p:spPr bwMode="auto">
          <a:xfrm>
            <a:off x="1883825" y="1085638"/>
            <a:ext cx="9313333" cy="3370153"/>
          </a:xfrm>
          <a:prstGeom prst="rect">
            <a:avLst/>
          </a:prstGeom>
          <a:noFill/>
          <a:ln>
            <a:noFill/>
          </a:ln>
          <a:effectLst/>
          <a:extLst>
            <a:ext uri="{909E8E84-426E-40DD-AFC4-6F175D3DCCD1}">
              <a14:hiddenFill xmlns:a14="http://schemas.microsoft.com/office/drawing/2010/main">
                <a:solidFill>
                  <a:srgbClr val="00FFCC"/>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00000"/>
              </a:lnSpc>
              <a:spcBef>
                <a:spcPct val="0"/>
              </a:spcBef>
              <a:buFontTx/>
              <a:buNone/>
            </a:pPr>
            <a:r>
              <a:rPr lang="vi-VN" altLang="en-US" sz="2400" b="1">
                <a:latin typeface="Arial" panose="020B0604020202020204" pitchFamily="34" charset="0"/>
                <a:cs typeface="Times New Roman" panose="02020603050405020304" pitchFamily="18" charset="0"/>
              </a:rPr>
              <a:t>C</a:t>
            </a:r>
            <a:r>
              <a:rPr lang="en-US" altLang="en-US" sz="2400" b="1">
                <a:cs typeface="Times New Roman" panose="02020603050405020304" pitchFamily="18" charset="0"/>
              </a:rPr>
              <a:t>âu</a:t>
            </a:r>
            <a:r>
              <a:rPr lang="vi-VN" altLang="en-US" sz="2400" b="1">
                <a:latin typeface="Arial" panose="020B0604020202020204" pitchFamily="34" charset="0"/>
                <a:cs typeface="Times New Roman" panose="02020603050405020304" pitchFamily="18" charset="0"/>
              </a:rPr>
              <a:t> 3</a:t>
            </a:r>
            <a:r>
              <a:rPr lang="vi-VN" altLang="en-US" sz="2400">
                <a:latin typeface="Arial" panose="020B0604020202020204" pitchFamily="34" charset="0"/>
                <a:cs typeface="Times New Roman" panose="02020603050405020304" pitchFamily="18" charset="0"/>
              </a:rPr>
              <a:t> : Biến điệu sóng điện từ là gì ?</a:t>
            </a:r>
          </a:p>
          <a:p>
            <a:pPr eaLnBrk="1" hangingPunct="1">
              <a:lnSpc>
                <a:spcPct val="100000"/>
              </a:lnSpc>
              <a:spcBef>
                <a:spcPct val="0"/>
              </a:spcBef>
              <a:buFontTx/>
              <a:buNone/>
            </a:pPr>
            <a:endParaRPr lang="en-US" altLang="en-US" sz="2400">
              <a:latin typeface="Arial" panose="020B0604020202020204" pitchFamily="34" charset="0"/>
              <a:cs typeface="Times New Roman" panose="02020603050405020304" pitchFamily="18" charset="0"/>
            </a:endParaRPr>
          </a:p>
          <a:p>
            <a:pPr eaLnBrk="1" hangingPunct="1">
              <a:lnSpc>
                <a:spcPct val="100000"/>
              </a:lnSpc>
              <a:spcBef>
                <a:spcPct val="0"/>
              </a:spcBef>
              <a:buFontTx/>
              <a:buNone/>
            </a:pPr>
            <a:r>
              <a:rPr lang="en-US" altLang="en-US" sz="2400">
                <a:latin typeface="Arial" panose="020B0604020202020204" pitchFamily="34" charset="0"/>
                <a:cs typeface="Times New Roman" panose="02020603050405020304" pitchFamily="18" charset="0"/>
              </a:rPr>
              <a:t>A. </a:t>
            </a:r>
            <a:r>
              <a:rPr lang="vi-VN" altLang="en-US" sz="2400">
                <a:latin typeface="Arial" panose="020B0604020202020204" pitchFamily="34" charset="0"/>
                <a:cs typeface="Times New Roman" panose="02020603050405020304" pitchFamily="18" charset="0"/>
              </a:rPr>
              <a:t>Là biến đổi sóng cơ thành sóng điện</a:t>
            </a:r>
            <a:r>
              <a:rPr lang="en-US" altLang="en-US" sz="2400">
                <a:latin typeface="Arial" panose="020B0604020202020204" pitchFamily="34" charset="0"/>
                <a:cs typeface="Times New Roman" panose="02020603050405020304" pitchFamily="18" charset="0"/>
              </a:rPr>
              <a:t> từ</a:t>
            </a:r>
            <a:endParaRPr lang="vi-VN" altLang="en-US" sz="2400">
              <a:latin typeface="Arial" panose="020B0604020202020204" pitchFamily="34" charset="0"/>
              <a:cs typeface="Times New Roman" panose="02020603050405020304" pitchFamily="18" charset="0"/>
            </a:endParaRPr>
          </a:p>
          <a:p>
            <a:pPr eaLnBrk="1" hangingPunct="1">
              <a:lnSpc>
                <a:spcPct val="100000"/>
              </a:lnSpc>
              <a:spcBef>
                <a:spcPct val="0"/>
              </a:spcBef>
              <a:buFontTx/>
              <a:buNone/>
            </a:pPr>
            <a:r>
              <a:rPr lang="vi-VN" altLang="en-US" sz="2400">
                <a:latin typeface="Arial" panose="020B0604020202020204" pitchFamily="34" charset="0"/>
                <a:cs typeface="Times New Roman" panose="02020603050405020304" pitchFamily="18" charset="0"/>
              </a:rPr>
              <a:t>B. Là trộn </a:t>
            </a:r>
            <a:r>
              <a:rPr lang="en-US" altLang="en-US" sz="2400">
                <a:latin typeface="Arial" panose="020B0604020202020204" pitchFamily="34" charset="0"/>
                <a:cs typeface="Times New Roman" panose="02020603050405020304" pitchFamily="18" charset="0"/>
              </a:rPr>
              <a:t>sóng điện từ tần số âm </a:t>
            </a:r>
            <a:r>
              <a:rPr lang="vi-VN" altLang="en-US" sz="2400">
                <a:latin typeface="Arial" panose="020B0604020202020204" pitchFamily="34" charset="0"/>
                <a:cs typeface="Times New Roman" panose="02020603050405020304" pitchFamily="18" charset="0"/>
              </a:rPr>
              <a:t> với</a:t>
            </a:r>
            <a:r>
              <a:rPr lang="en-US" altLang="en-US" sz="2400">
                <a:latin typeface="Arial" panose="020B0604020202020204" pitchFamily="34" charset="0"/>
                <a:cs typeface="Times New Roman" panose="02020603050405020304" pitchFamily="18" charset="0"/>
              </a:rPr>
              <a:t> sóng điện từ </a:t>
            </a:r>
            <a:r>
              <a:rPr lang="vi-VN" altLang="en-US" sz="2400">
                <a:latin typeface="Arial" panose="020B0604020202020204" pitchFamily="34" charset="0"/>
                <a:cs typeface="Times New Roman" panose="02020603050405020304" pitchFamily="18" charset="0"/>
              </a:rPr>
              <a:t> tần </a:t>
            </a:r>
            <a:r>
              <a:rPr lang="en-US" altLang="en-US" sz="2400">
                <a:latin typeface="Arial" panose="020B0604020202020204" pitchFamily="34" charset="0"/>
                <a:cs typeface="Times New Roman" panose="02020603050405020304" pitchFamily="18" charset="0"/>
              </a:rPr>
              <a:t>số cao.</a:t>
            </a:r>
            <a:endParaRPr lang="vi-VN" altLang="en-US" sz="2400">
              <a:latin typeface="Arial" panose="020B0604020202020204" pitchFamily="34" charset="0"/>
              <a:cs typeface="Times New Roman" panose="02020603050405020304" pitchFamily="18" charset="0"/>
            </a:endParaRPr>
          </a:p>
          <a:p>
            <a:pPr eaLnBrk="1" hangingPunct="1">
              <a:lnSpc>
                <a:spcPct val="100000"/>
              </a:lnSpc>
              <a:spcBef>
                <a:spcPct val="0"/>
              </a:spcBef>
              <a:buFontTx/>
              <a:buNone/>
            </a:pPr>
            <a:r>
              <a:rPr lang="vi-VN" altLang="en-US" sz="2400">
                <a:latin typeface="Arial" panose="020B0604020202020204" pitchFamily="34" charset="0"/>
                <a:cs typeface="Times New Roman" panose="02020603050405020304" pitchFamily="18" charset="0"/>
              </a:rPr>
              <a:t>C. Là làm cho biên độ sóng điện từ tăng lên.</a:t>
            </a:r>
          </a:p>
          <a:p>
            <a:pPr eaLnBrk="1" hangingPunct="1">
              <a:lnSpc>
                <a:spcPct val="100000"/>
              </a:lnSpc>
              <a:spcBef>
                <a:spcPct val="0"/>
              </a:spcBef>
              <a:buFontTx/>
              <a:buNone/>
            </a:pPr>
            <a:r>
              <a:rPr lang="vi-VN" altLang="en-US" sz="2400">
                <a:latin typeface="Arial" panose="020B0604020202020204" pitchFamily="34" charset="0"/>
                <a:cs typeface="Times New Roman" panose="02020603050405020304" pitchFamily="18" charset="0"/>
              </a:rPr>
              <a:t>D. Là tách sóng</a:t>
            </a:r>
            <a:r>
              <a:rPr lang="en-US" altLang="en-US" sz="2400">
                <a:latin typeface="Arial" panose="020B0604020202020204" pitchFamily="34" charset="0"/>
                <a:cs typeface="Times New Roman" panose="02020603050405020304" pitchFamily="18" charset="0"/>
              </a:rPr>
              <a:t> </a:t>
            </a:r>
            <a:r>
              <a:rPr lang="en-US" altLang="en-US" sz="2400">
                <a:latin typeface="Arial" panose="020B0604020202020204" pitchFamily="34" charset="0"/>
              </a:rPr>
              <a:t>sóng điện từ tần số âm </a:t>
            </a:r>
            <a:r>
              <a:rPr lang="vi-VN" altLang="en-US" sz="2400">
                <a:latin typeface="Arial" panose="020B0604020202020204" pitchFamily="34" charset="0"/>
              </a:rPr>
              <a:t> </a:t>
            </a:r>
            <a:r>
              <a:rPr lang="en-US" altLang="en-US" sz="2400">
                <a:latin typeface="Arial" panose="020B0604020202020204" pitchFamily="34" charset="0"/>
              </a:rPr>
              <a:t>ra khỏi  sóng điện từ </a:t>
            </a:r>
            <a:r>
              <a:rPr lang="vi-VN" altLang="en-US" sz="2400">
                <a:latin typeface="Arial" panose="020B0604020202020204" pitchFamily="34" charset="0"/>
              </a:rPr>
              <a:t> tần </a:t>
            </a:r>
            <a:r>
              <a:rPr lang="en-US" altLang="en-US" sz="2400">
                <a:latin typeface="Arial" panose="020B0604020202020204" pitchFamily="34" charset="0"/>
              </a:rPr>
              <a:t>số cao.</a:t>
            </a:r>
            <a:endParaRPr lang="vi-VN" altLang="en-US" sz="2400">
              <a:latin typeface="Arial" panose="020B0604020202020204" pitchFamily="34" charset="0"/>
            </a:endParaRPr>
          </a:p>
          <a:p>
            <a:pPr eaLnBrk="1" hangingPunct="1">
              <a:lnSpc>
                <a:spcPct val="100000"/>
              </a:lnSpc>
              <a:spcBef>
                <a:spcPct val="0"/>
              </a:spcBef>
              <a:buFontTx/>
              <a:buNone/>
            </a:pPr>
            <a:r>
              <a:rPr lang="vi-VN" altLang="en-US" sz="2400">
                <a:latin typeface="Arial" panose="020B0604020202020204" pitchFamily="34" charset="0"/>
                <a:cs typeface="Times New Roman" panose="02020603050405020304" pitchFamily="18" charset="0"/>
              </a:rPr>
              <a:t>.</a:t>
            </a:r>
          </a:p>
          <a:p>
            <a:pPr eaLnBrk="1" hangingPunct="1">
              <a:lnSpc>
                <a:spcPct val="100000"/>
              </a:lnSpc>
              <a:spcBef>
                <a:spcPct val="0"/>
              </a:spcBef>
              <a:buFontTx/>
              <a:buNone/>
            </a:pPr>
            <a:endParaRPr lang="en-US" sz="2400">
              <a:latin typeface="+mj-lt"/>
              <a:sym typeface="Symbol" pitchFamily="18" charset="2"/>
            </a:endParaRPr>
          </a:p>
        </p:txBody>
      </p:sp>
      <p:sp>
        <p:nvSpPr>
          <p:cNvPr id="9" name="Oval 8">
            <a:extLst>
              <a:ext uri="{FF2B5EF4-FFF2-40B4-BE49-F238E27FC236}">
                <a16:creationId xmlns:a16="http://schemas.microsoft.com/office/drawing/2014/main" id="{44F6C8C7-543C-4632-9109-07B726BFF767}"/>
              </a:ext>
            </a:extLst>
          </p:cNvPr>
          <p:cNvSpPr/>
          <p:nvPr/>
        </p:nvSpPr>
        <p:spPr>
          <a:xfrm>
            <a:off x="1883825" y="2189118"/>
            <a:ext cx="445489" cy="42110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891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6">
            <a:extLst>
              <a:ext uri="{FF2B5EF4-FFF2-40B4-BE49-F238E27FC236}">
                <a16:creationId xmlns:a16="http://schemas.microsoft.com/office/drawing/2014/main" id="{D25F5809-1C5C-426D-AFA8-68167246C172}"/>
              </a:ext>
            </a:extLst>
          </p:cNvPr>
          <p:cNvGrpSpPr/>
          <p:nvPr/>
        </p:nvGrpSpPr>
        <p:grpSpPr>
          <a:xfrm>
            <a:off x="4426001" y="132070"/>
            <a:ext cx="3339997" cy="581082"/>
            <a:chOff x="2193" y="0"/>
            <a:chExt cx="2245706" cy="1239104"/>
          </a:xfrm>
          <a:solidFill>
            <a:srgbClr val="002060"/>
          </a:solidFill>
          <a:scene3d>
            <a:camera prst="orthographicFront"/>
            <a:lightRig rig="threePt" dir="t">
              <a:rot lat="0" lon="0" rev="7500000"/>
            </a:lightRig>
          </a:scene3d>
        </p:grpSpPr>
        <p:sp>
          <p:nvSpPr>
            <p:cNvPr id="5" name="Rounded Rectangle 57">
              <a:extLst>
                <a:ext uri="{FF2B5EF4-FFF2-40B4-BE49-F238E27FC236}">
                  <a16:creationId xmlns:a16="http://schemas.microsoft.com/office/drawing/2014/main" id="{71FE7771-E001-47AC-87E6-33431EF64598}"/>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BAD8AC32-A736-46C9-BFA9-7A15246B0CE3}"/>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Củng cố</a:t>
              </a:r>
            </a:p>
          </p:txBody>
        </p:sp>
      </p:grpSp>
      <p:pic>
        <p:nvPicPr>
          <p:cNvPr id="8" name="Picture 2" descr="http://www.test.e1t.in/wp-content/uploads/2014/08/is2.png">
            <a:hlinkClick r:id="rId2"/>
            <a:extLst>
              <a:ext uri="{FF2B5EF4-FFF2-40B4-BE49-F238E27FC236}">
                <a16:creationId xmlns:a16="http://schemas.microsoft.com/office/drawing/2014/main" id="{1EF700B1-E256-49BC-9C9E-4CD7BB648F44}"/>
              </a:ext>
            </a:extLst>
          </p:cNvPr>
          <p:cNvPicPr>
            <a:picLocks noChangeAspect="1" noChangeArrowheads="1"/>
          </p:cNvPicPr>
          <p:nvPr/>
        </p:nvPicPr>
        <p:blipFill>
          <a:blip r:embed="rId3" cstate="print"/>
          <a:srcRect/>
          <a:stretch>
            <a:fillRect/>
          </a:stretch>
        </p:blipFill>
        <p:spPr bwMode="auto">
          <a:xfrm>
            <a:off x="22123" y="422611"/>
            <a:ext cx="1192260" cy="1326942"/>
          </a:xfrm>
          <a:prstGeom prst="rect">
            <a:avLst/>
          </a:prstGeom>
          <a:noFill/>
        </p:spPr>
      </p:pic>
      <p:pic>
        <p:nvPicPr>
          <p:cNvPr id="14" name="Picture 5" descr="empty-blue-rectangle">
            <a:extLst>
              <a:ext uri="{FF2B5EF4-FFF2-40B4-BE49-F238E27FC236}">
                <a16:creationId xmlns:a16="http://schemas.microsoft.com/office/drawing/2014/main" id="{63B6021A-63D0-4DB4-A1E8-310E77A5B7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383" y="894270"/>
            <a:ext cx="10194843" cy="384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29">
            <a:extLst>
              <a:ext uri="{FF2B5EF4-FFF2-40B4-BE49-F238E27FC236}">
                <a16:creationId xmlns:a16="http://schemas.microsoft.com/office/drawing/2014/main" id="{7E6BF0AB-C5E2-4A3F-8197-F5915894A40F}"/>
              </a:ext>
            </a:extLst>
          </p:cNvPr>
          <p:cNvSpPr txBox="1">
            <a:spLocks noChangeArrowheads="1"/>
          </p:cNvSpPr>
          <p:nvPr/>
        </p:nvSpPr>
        <p:spPr bwMode="auto">
          <a:xfrm>
            <a:off x="1883825" y="1085638"/>
            <a:ext cx="9313333" cy="3000821"/>
          </a:xfrm>
          <a:prstGeom prst="rect">
            <a:avLst/>
          </a:prstGeom>
          <a:noFill/>
          <a:ln>
            <a:noFill/>
          </a:ln>
          <a:effectLst/>
          <a:extLst>
            <a:ext uri="{909E8E84-426E-40DD-AFC4-6F175D3DCCD1}">
              <a14:hiddenFill xmlns:a14="http://schemas.microsoft.com/office/drawing/2010/main">
                <a:solidFill>
                  <a:srgbClr val="00FFCC"/>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a:t> Câu 4 : Chọn câu đúng: Trong máy bắn tốc độ xe cộ trên đường :</a:t>
            </a:r>
          </a:p>
          <a:p>
            <a:pPr eaLnBrk="1" hangingPunct="1">
              <a:spcBef>
                <a:spcPct val="50000"/>
              </a:spcBef>
            </a:pPr>
            <a:r>
              <a:rPr lang="en-US" altLang="en-US" sz="2400"/>
              <a:t>a. Chỉ có máy phát sóng vô tuyến</a:t>
            </a:r>
          </a:p>
          <a:p>
            <a:pPr eaLnBrk="1" hangingPunct="1">
              <a:spcBef>
                <a:spcPct val="50000"/>
              </a:spcBef>
            </a:pPr>
            <a:r>
              <a:rPr lang="en-US" altLang="en-US" sz="2400"/>
              <a:t>b. Chỉ có máy thu sóng vô tuyến</a:t>
            </a:r>
          </a:p>
          <a:p>
            <a:pPr eaLnBrk="1" hangingPunct="1">
              <a:spcBef>
                <a:spcPct val="50000"/>
              </a:spcBef>
            </a:pPr>
            <a:r>
              <a:rPr lang="en-US" altLang="en-US" sz="2400"/>
              <a:t>c. Có cả máy phát và máy thu sóng vô tuyến</a:t>
            </a:r>
          </a:p>
          <a:p>
            <a:pPr eaLnBrk="1" hangingPunct="1">
              <a:spcBef>
                <a:spcPct val="50000"/>
              </a:spcBef>
            </a:pPr>
            <a:r>
              <a:rPr lang="en-US" altLang="en-US" sz="2400"/>
              <a:t>d. Không có  máy phát và máy thu sóng vô tuyến</a:t>
            </a:r>
          </a:p>
          <a:p>
            <a:pPr eaLnBrk="1" hangingPunct="1">
              <a:lnSpc>
                <a:spcPct val="100000"/>
              </a:lnSpc>
              <a:spcBef>
                <a:spcPct val="0"/>
              </a:spcBef>
              <a:buFontTx/>
              <a:buNone/>
            </a:pPr>
            <a:endParaRPr lang="en-US" sz="2400">
              <a:latin typeface="+mj-lt"/>
              <a:sym typeface="Symbol" pitchFamily="18" charset="2"/>
            </a:endParaRPr>
          </a:p>
        </p:txBody>
      </p:sp>
      <p:sp>
        <p:nvSpPr>
          <p:cNvPr id="9" name="Oval 8">
            <a:extLst>
              <a:ext uri="{FF2B5EF4-FFF2-40B4-BE49-F238E27FC236}">
                <a16:creationId xmlns:a16="http://schemas.microsoft.com/office/drawing/2014/main" id="{59F6CE04-3013-41C0-A033-F01DC0013756}"/>
              </a:ext>
            </a:extLst>
          </p:cNvPr>
          <p:cNvSpPr/>
          <p:nvPr/>
        </p:nvSpPr>
        <p:spPr>
          <a:xfrm>
            <a:off x="1883825" y="2737758"/>
            <a:ext cx="445489" cy="42110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992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http://tmjpainandtreatment.com/wp-content/uploads/2014/09/little-man-with-red-question-mark.jpg">
            <a:hlinkClick r:id="rId2"/>
            <a:extLst>
              <a:ext uri="{FF2B5EF4-FFF2-40B4-BE49-F238E27FC236}">
                <a16:creationId xmlns:a16="http://schemas.microsoft.com/office/drawing/2014/main" id="{5083A43A-65C4-4839-B48B-736093725C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465" y="651312"/>
            <a:ext cx="847968" cy="119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6">
            <a:extLst>
              <a:ext uri="{FF2B5EF4-FFF2-40B4-BE49-F238E27FC236}">
                <a16:creationId xmlns:a16="http://schemas.microsoft.com/office/drawing/2014/main" id="{C8273DA2-1472-409E-9086-503BB3F03DC9}"/>
              </a:ext>
            </a:extLst>
          </p:cNvPr>
          <p:cNvGrpSpPr/>
          <p:nvPr/>
        </p:nvGrpSpPr>
        <p:grpSpPr>
          <a:xfrm>
            <a:off x="4300566" y="164575"/>
            <a:ext cx="3283628" cy="581082"/>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E7689331-732D-4988-A3A7-CAF53AB68592}"/>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3CC97932-87F4-41CC-B732-9153FC3C4E8E}"/>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Đặt vấn đề</a:t>
              </a:r>
            </a:p>
          </p:txBody>
        </p:sp>
      </p:grpSp>
      <p:sp>
        <p:nvSpPr>
          <p:cNvPr id="14" name="Text Box 29">
            <a:extLst>
              <a:ext uri="{FF2B5EF4-FFF2-40B4-BE49-F238E27FC236}">
                <a16:creationId xmlns:a16="http://schemas.microsoft.com/office/drawing/2014/main" id="{8E43FF83-9B50-44E7-9AB5-70870ED4D08E}"/>
              </a:ext>
            </a:extLst>
          </p:cNvPr>
          <p:cNvSpPr txBox="1">
            <a:spLocks noChangeArrowheads="1"/>
          </p:cNvSpPr>
          <p:nvPr/>
        </p:nvSpPr>
        <p:spPr bwMode="auto">
          <a:xfrm>
            <a:off x="1487400" y="894270"/>
            <a:ext cx="89099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0070C0"/>
                </a:solidFill>
                <a:cs typeface="Arial" panose="020B0604020202020204" pitchFamily="34" charset="0"/>
              </a:rPr>
              <a:t>Làm cách nào để truyền tải âm thanh, hình ảnh</a:t>
            </a:r>
            <a:r>
              <a:rPr lang="en-US" altLang="en-US" sz="2400">
                <a:solidFill>
                  <a:srgbClr val="0070C0"/>
                </a:solidFill>
              </a:rPr>
              <a:t> </a:t>
            </a:r>
            <a:r>
              <a:rPr lang="en-US" altLang="en-US" sz="2400">
                <a:solidFill>
                  <a:srgbClr val="0070C0"/>
                </a:solidFill>
                <a:cs typeface="Arial" panose="020B0604020202020204" pitchFamily="34" charset="0"/>
              </a:rPr>
              <a:t>đi từ nơi này đến nơi khác trên Trái đất?</a:t>
            </a:r>
          </a:p>
        </p:txBody>
      </p:sp>
      <p:pic>
        <p:nvPicPr>
          <p:cNvPr id="5" name="Picture 4" descr="A city skyline at night&#10;&#10;Description automatically generated with medium confidence">
            <a:extLst>
              <a:ext uri="{FF2B5EF4-FFF2-40B4-BE49-F238E27FC236}">
                <a16:creationId xmlns:a16="http://schemas.microsoft.com/office/drawing/2014/main" id="{D80066AA-0CB7-41BC-BAE2-7B4187376C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290" y="2287194"/>
            <a:ext cx="4800625" cy="2954231"/>
          </a:xfrm>
          <a:prstGeom prst="rect">
            <a:avLst/>
          </a:prstGeom>
          <a:ln>
            <a:noFill/>
          </a:ln>
          <a:effectLst>
            <a:softEdge rad="112500"/>
          </a:effectLst>
        </p:spPr>
      </p:pic>
      <p:pic>
        <p:nvPicPr>
          <p:cNvPr id="10" name="Picture 9" descr="A group of people watching a television&#10;&#10;Description automatically generated with medium confidence">
            <a:extLst>
              <a:ext uri="{FF2B5EF4-FFF2-40B4-BE49-F238E27FC236}">
                <a16:creationId xmlns:a16="http://schemas.microsoft.com/office/drawing/2014/main" id="{0A121EEF-53FA-4D42-8034-ADF48A39A5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6305" y="2297539"/>
            <a:ext cx="6174407" cy="2933542"/>
          </a:xfrm>
          <a:prstGeom prst="rect">
            <a:avLst/>
          </a:prstGeom>
          <a:ln>
            <a:noFill/>
          </a:ln>
          <a:effectLst>
            <a:softEdge rad="112500"/>
          </a:effectLst>
        </p:spPr>
      </p:pic>
      <p:pic>
        <p:nvPicPr>
          <p:cNvPr id="9" name="Picture 14" descr="http://tmjpainandtreatment.com/wp-content/uploads/2014/09/little-man-with-red-question-mark.jpg">
            <a:hlinkClick r:id="rId2"/>
            <a:extLst>
              <a:ext uri="{FF2B5EF4-FFF2-40B4-BE49-F238E27FC236}">
                <a16:creationId xmlns:a16="http://schemas.microsoft.com/office/drawing/2014/main" id="{2CB3478F-C9BE-4274-B0D6-27211A32ED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290" y="663840"/>
            <a:ext cx="847968" cy="119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56">
            <a:extLst>
              <a:ext uri="{FF2B5EF4-FFF2-40B4-BE49-F238E27FC236}">
                <a16:creationId xmlns:a16="http://schemas.microsoft.com/office/drawing/2014/main" id="{F9D14980-52CB-46ED-9CB4-EFFCA4DAD6DD}"/>
              </a:ext>
            </a:extLst>
          </p:cNvPr>
          <p:cNvGrpSpPr/>
          <p:nvPr/>
        </p:nvGrpSpPr>
        <p:grpSpPr>
          <a:xfrm>
            <a:off x="4310391" y="177103"/>
            <a:ext cx="3283628" cy="581082"/>
            <a:chOff x="2193" y="0"/>
            <a:chExt cx="2245706" cy="1239104"/>
          </a:xfrm>
          <a:solidFill>
            <a:srgbClr val="002060"/>
          </a:solidFill>
          <a:scene3d>
            <a:camera prst="orthographicFront"/>
            <a:lightRig rig="threePt" dir="t">
              <a:rot lat="0" lon="0" rev="7500000"/>
            </a:lightRig>
          </a:scene3d>
        </p:grpSpPr>
        <p:sp>
          <p:nvSpPr>
            <p:cNvPr id="12" name="Rounded Rectangle 57">
              <a:extLst>
                <a:ext uri="{FF2B5EF4-FFF2-40B4-BE49-F238E27FC236}">
                  <a16:creationId xmlns:a16="http://schemas.microsoft.com/office/drawing/2014/main" id="{8FBE672F-E568-4E05-B4A5-7BA179A47087}"/>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3" name="Rounded Rectangle 4">
              <a:extLst>
                <a:ext uri="{FF2B5EF4-FFF2-40B4-BE49-F238E27FC236}">
                  <a16:creationId xmlns:a16="http://schemas.microsoft.com/office/drawing/2014/main" id="{1FDDBFDA-2CD9-4F65-A552-D2389341D83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Đặt vấn đề</a:t>
              </a:r>
            </a:p>
          </p:txBody>
        </p:sp>
      </p:grpSp>
    </p:spTree>
    <p:extLst>
      <p:ext uri="{BB962C8B-B14F-4D97-AF65-F5344CB8AC3E}">
        <p14:creationId xmlns:p14="http://schemas.microsoft.com/office/powerpoint/2010/main" val="3478569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7" name="Rectangle 5"/>
          <p:cNvSpPr>
            <a:spLocks noChangeArrowheads="1"/>
          </p:cNvSpPr>
          <p:nvPr/>
        </p:nvSpPr>
        <p:spPr bwMode="auto">
          <a:xfrm>
            <a:off x="227982" y="823190"/>
            <a:ext cx="7242776"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15000"/>
              </a:lnSpc>
              <a:spcBef>
                <a:spcPct val="20000"/>
              </a:spcBef>
            </a:pPr>
            <a:r>
              <a:rPr lang="pt-BR" sz="2500" i="1">
                <a:solidFill>
                  <a:srgbClr val="0070C0"/>
                </a:solidFill>
                <a:latin typeface="Arial" panose="020B0604020202020204" pitchFamily="34" charset="0"/>
                <a:cs typeface="Arial" panose="020B0604020202020204" pitchFamily="34" charset="0"/>
              </a:rPr>
              <a:t>1. Phải dùng sóng điện từ cao tần:</a:t>
            </a:r>
            <a:endParaRPr lang="en-US" sz="2500" i="1">
              <a:solidFill>
                <a:srgbClr val="0070C0"/>
              </a:solidFill>
              <a:latin typeface="Arial" panose="020B0604020202020204" pitchFamily="34" charset="0"/>
              <a:cs typeface="Arial" panose="020B0604020202020204" pitchFamily="34" charset="0"/>
            </a:endParaRPr>
          </a:p>
        </p:txBody>
      </p:sp>
      <p:sp>
        <p:nvSpPr>
          <p:cNvPr id="105674" name="Rectangle 202"/>
          <p:cNvSpPr>
            <a:spLocks noChangeArrowheads="1"/>
          </p:cNvSpPr>
          <p:nvPr/>
        </p:nvSpPr>
        <p:spPr bwMode="auto">
          <a:xfrm>
            <a:off x="725847" y="2108429"/>
            <a:ext cx="6480428"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90000"/>
              </a:lnSpc>
              <a:spcBef>
                <a:spcPct val="20000"/>
              </a:spcBef>
            </a:pPr>
            <a:r>
              <a:rPr lang="en-US" sz="2500">
                <a:solidFill>
                  <a:schemeClr val="tx1"/>
                </a:solidFill>
                <a:latin typeface="Arial" panose="020B0604020202020204" pitchFamily="34" charset="0"/>
                <a:cs typeface="Arial" panose="020B0604020202020204" pitchFamily="34" charset="0"/>
              </a:rPr>
              <a:t>.</a:t>
            </a:r>
          </a:p>
        </p:txBody>
      </p:sp>
      <p:grpSp>
        <p:nvGrpSpPr>
          <p:cNvPr id="179" name="Group 178">
            <a:extLst>
              <a:ext uri="{FF2B5EF4-FFF2-40B4-BE49-F238E27FC236}">
                <a16:creationId xmlns:a16="http://schemas.microsoft.com/office/drawing/2014/main" id="{2BB77CCF-A394-4461-8703-77D905E6EB0B}"/>
              </a:ext>
            </a:extLst>
          </p:cNvPr>
          <p:cNvGrpSpPr/>
          <p:nvPr/>
        </p:nvGrpSpPr>
        <p:grpSpPr>
          <a:xfrm>
            <a:off x="-18592" y="109979"/>
            <a:ext cx="11772295" cy="532396"/>
            <a:chOff x="84872" y="2293270"/>
            <a:chExt cx="11699354" cy="743185"/>
          </a:xfrm>
        </p:grpSpPr>
        <p:grpSp>
          <p:nvGrpSpPr>
            <p:cNvPr id="180" name="Group 70">
              <a:extLst>
                <a:ext uri="{FF2B5EF4-FFF2-40B4-BE49-F238E27FC236}">
                  <a16:creationId xmlns:a16="http://schemas.microsoft.com/office/drawing/2014/main" id="{2E909659-A517-40BB-974F-2F0DCC497FF2}"/>
                </a:ext>
              </a:extLst>
            </p:cNvPr>
            <p:cNvGrpSpPr>
              <a:grpSpLocks/>
            </p:cNvGrpSpPr>
            <p:nvPr/>
          </p:nvGrpSpPr>
          <p:grpSpPr bwMode="auto">
            <a:xfrm>
              <a:off x="254804" y="2293270"/>
              <a:ext cx="11173825" cy="743185"/>
              <a:chOff x="548627" y="3428143"/>
              <a:chExt cx="5753998" cy="1431480"/>
            </a:xfrm>
          </p:grpSpPr>
          <p:pic>
            <p:nvPicPr>
              <p:cNvPr id="185" name="Picture 8" descr="empty-green-rectangle">
                <a:extLst>
                  <a:ext uri="{FF2B5EF4-FFF2-40B4-BE49-F238E27FC236}">
                    <a16:creationId xmlns:a16="http://schemas.microsoft.com/office/drawing/2014/main" id="{6AA55C0B-FF6D-42D4-9B6D-880748E398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8627" y="3428143"/>
                <a:ext cx="5753998"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 name="Picture 9" descr="green-top-faded">
                <a:extLst>
                  <a:ext uri="{FF2B5EF4-FFF2-40B4-BE49-F238E27FC236}">
                    <a16:creationId xmlns:a16="http://schemas.microsoft.com/office/drawing/2014/main" id="{EE205FF0-C90F-4040-B083-577774D1C6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949" y="3923854"/>
                <a:ext cx="1273933"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3" name="TextBox 182">
              <a:extLst>
                <a:ext uri="{FF2B5EF4-FFF2-40B4-BE49-F238E27FC236}">
                  <a16:creationId xmlns:a16="http://schemas.microsoft.com/office/drawing/2014/main" id="{6CEFE7E9-3B62-4010-8BDA-7C372E3D38F5}"/>
                </a:ext>
              </a:extLst>
            </p:cNvPr>
            <p:cNvSpPr txBox="1"/>
            <p:nvPr/>
          </p:nvSpPr>
          <p:spPr bwMode="auto">
            <a:xfrm>
              <a:off x="84872" y="2310890"/>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84" name="Rectangle 1026060">
              <a:extLst>
                <a:ext uri="{FF2B5EF4-FFF2-40B4-BE49-F238E27FC236}">
                  <a16:creationId xmlns:a16="http://schemas.microsoft.com/office/drawing/2014/main" id="{74340085-B4D2-44C0-81A9-C9711303985C}"/>
                </a:ext>
              </a:extLst>
            </p:cNvPr>
            <p:cNvSpPr>
              <a:spLocks noChangeArrowheads="1"/>
            </p:cNvSpPr>
            <p:nvPr/>
          </p:nvSpPr>
          <p:spPr bwMode="auto">
            <a:xfrm>
              <a:off x="1210795" y="2304839"/>
              <a:ext cx="10573431"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altLang="en-US" sz="2500">
                  <a:cs typeface="Arial" panose="020B0604020202020204" pitchFamily="34" charset="0"/>
                </a:rPr>
                <a:t>Nguyên tắc chung của việc thông tin liên lạc bằng sóng vô tuyến</a:t>
              </a:r>
              <a:endParaRPr lang="en-US" sz="2500" dirty="0">
                <a:cs typeface="Arial" panose="020B0604020202020204" pitchFamily="34" charset="0"/>
              </a:endParaRPr>
            </a:p>
          </p:txBody>
        </p:sp>
      </p:grpSp>
      <p:grpSp>
        <p:nvGrpSpPr>
          <p:cNvPr id="5" name="Group 4">
            <a:extLst>
              <a:ext uri="{FF2B5EF4-FFF2-40B4-BE49-F238E27FC236}">
                <a16:creationId xmlns:a16="http://schemas.microsoft.com/office/drawing/2014/main" id="{5E45B2DE-62CB-4E33-969A-6968F46773FA}"/>
              </a:ext>
            </a:extLst>
          </p:cNvPr>
          <p:cNvGrpSpPr/>
          <p:nvPr/>
        </p:nvGrpSpPr>
        <p:grpSpPr>
          <a:xfrm>
            <a:off x="227982" y="5503771"/>
            <a:ext cx="11307078" cy="546592"/>
            <a:chOff x="309589" y="1248597"/>
            <a:chExt cx="11969616" cy="1419225"/>
          </a:xfrm>
        </p:grpSpPr>
        <p:pic>
          <p:nvPicPr>
            <p:cNvPr id="197" name="Picture 5" descr="empty-blue-rectangle">
              <a:extLst>
                <a:ext uri="{FF2B5EF4-FFF2-40B4-BE49-F238E27FC236}">
                  <a16:creationId xmlns:a16="http://schemas.microsoft.com/office/drawing/2014/main" id="{84BE03EB-CE4C-442E-98D4-010353FBD6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89" y="1248597"/>
              <a:ext cx="11969616"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 name="Rectangle 1026060">
              <a:extLst>
                <a:ext uri="{FF2B5EF4-FFF2-40B4-BE49-F238E27FC236}">
                  <a16:creationId xmlns:a16="http://schemas.microsoft.com/office/drawing/2014/main" id="{A09EEEE3-D135-4D47-AAE7-132B45E906A1}"/>
                </a:ext>
              </a:extLst>
            </p:cNvPr>
            <p:cNvSpPr>
              <a:spLocks noChangeArrowheads="1"/>
            </p:cNvSpPr>
            <p:nvPr/>
          </p:nvSpPr>
          <p:spPr bwMode="auto">
            <a:xfrm>
              <a:off x="495740" y="1503454"/>
              <a:ext cx="11476744" cy="1120129"/>
            </a:xfrm>
            <a:prstGeom prst="rect">
              <a:avLst/>
            </a:prstGeom>
            <a:noFill/>
            <a:ln w="9525" algn="ctr">
              <a:noFill/>
              <a:miter lim="800000"/>
              <a:headEnd/>
              <a:tailEnd/>
            </a:ln>
          </p:spPr>
          <p:txBody>
            <a:bodyPr wrap="square" lIns="109728" tIns="54864" rIns="109728" bIns="54864">
              <a:spAutoFit/>
            </a:bodyPr>
            <a:lstStyle/>
            <a:p>
              <a:pPr marL="287338" indent="-287338" algn="ctr" defTabSz="1095375">
                <a:lnSpc>
                  <a:spcPts val="2500"/>
                </a:lnSpc>
                <a:spcBef>
                  <a:spcPts val="800"/>
                </a:spcBef>
                <a:buClr>
                  <a:schemeClr val="tx2"/>
                </a:buClr>
                <a:buSzPct val="95000"/>
                <a:buBlip>
                  <a:blip r:embed="rId6"/>
                </a:buBlip>
              </a:pPr>
              <a:r>
                <a:rPr lang="en-US" sz="2500">
                  <a:solidFill>
                    <a:schemeClr val="tx1"/>
                  </a:solidFill>
                  <a:latin typeface="Arial" panose="020B0604020202020204" pitchFamily="34" charset="0"/>
                  <a:cs typeface="Arial" panose="020B0604020202020204" pitchFamily="34" charset="0"/>
                </a:rPr>
                <a:t>Những sóng vô tuyến dùng để tải các thông tin gọi là sóng mang</a:t>
              </a:r>
            </a:p>
          </p:txBody>
        </p:sp>
      </p:grpSp>
      <p:sp>
        <p:nvSpPr>
          <p:cNvPr id="49" name="TextBox 48">
            <a:extLst>
              <a:ext uri="{FF2B5EF4-FFF2-40B4-BE49-F238E27FC236}">
                <a16:creationId xmlns:a16="http://schemas.microsoft.com/office/drawing/2014/main" id="{FCE45FE0-E0E9-4E12-8F50-E344743DA5AC}"/>
              </a:ext>
            </a:extLst>
          </p:cNvPr>
          <p:cNvSpPr txBox="1"/>
          <p:nvPr/>
        </p:nvSpPr>
        <p:spPr>
          <a:xfrm>
            <a:off x="834515" y="6300289"/>
            <a:ext cx="9652680" cy="477054"/>
          </a:xfrm>
          <a:prstGeom prst="rect">
            <a:avLst/>
          </a:prstGeom>
          <a:noFill/>
        </p:spPr>
        <p:txBody>
          <a:bodyPr wrap="square">
            <a:spAutoFit/>
          </a:bodyPr>
          <a:lstStyle/>
          <a:p>
            <a:pPr algn="ctr"/>
            <a:r>
              <a:rPr lang="en-US" sz="2500" i="1">
                <a:solidFill>
                  <a:srgbClr val="C00000"/>
                </a:solidFill>
                <a:latin typeface="Arial" panose="020B0604020202020204" pitchFamily="34" charset="0"/>
                <a:cs typeface="Arial" panose="020B0604020202020204" pitchFamily="34" charset="0"/>
              </a:rPr>
              <a:t>Ở đây để đơn giản ta chủ yếu xét sự truyền thanh vô tuyến</a:t>
            </a:r>
          </a:p>
        </p:txBody>
      </p:sp>
      <p:sp>
        <p:nvSpPr>
          <p:cNvPr id="51" name="Rectangle 1026060">
            <a:extLst>
              <a:ext uri="{FF2B5EF4-FFF2-40B4-BE49-F238E27FC236}">
                <a16:creationId xmlns:a16="http://schemas.microsoft.com/office/drawing/2014/main" id="{9C66E17E-AAF0-4937-B6A2-5AF10BD8F511}"/>
              </a:ext>
            </a:extLst>
          </p:cNvPr>
          <p:cNvSpPr>
            <a:spLocks noChangeArrowheads="1"/>
          </p:cNvSpPr>
          <p:nvPr/>
        </p:nvSpPr>
        <p:spPr bwMode="auto">
          <a:xfrm>
            <a:off x="6864100" y="4535025"/>
            <a:ext cx="3862367" cy="854593"/>
          </a:xfrm>
          <a:prstGeom prst="rect">
            <a:avLst/>
          </a:prstGeom>
          <a:noFill/>
          <a:ln w="9525" algn="ctr">
            <a:noFill/>
            <a:miter lim="800000"/>
            <a:headEnd/>
            <a:tailEnd/>
          </a:ln>
        </p:spPr>
        <p:txBody>
          <a:bodyPr wrap="square" lIns="109728" tIns="54864" rIns="109728" bIns="54864">
            <a:spAutoFit/>
          </a:bodyPr>
          <a:lstStyle/>
          <a:p>
            <a:pPr marL="287338" indent="-287338" algn="ctr" defTabSz="1095375">
              <a:lnSpc>
                <a:spcPts val="2500"/>
              </a:lnSpc>
              <a:spcBef>
                <a:spcPts val="800"/>
              </a:spcBef>
              <a:buClr>
                <a:schemeClr val="tx2"/>
              </a:buClr>
              <a:buSzPct val="95000"/>
              <a:buBlip>
                <a:blip r:embed="rId6"/>
              </a:buBlip>
            </a:pPr>
            <a:r>
              <a:rPr lang="en-US" sz="2500">
                <a:solidFill>
                  <a:schemeClr val="tx1"/>
                </a:solidFill>
                <a:latin typeface="Arial" panose="020B0604020202020204" pitchFamily="34" charset="0"/>
                <a:cs typeface="Arial" panose="020B0604020202020204" pitchFamily="34" charset="0"/>
              </a:rPr>
              <a:t>Vô tuyến truyền hình: </a:t>
            </a:r>
          </a:p>
          <a:p>
            <a:pPr algn="ctr" defTabSz="1095375">
              <a:lnSpc>
                <a:spcPts val="2500"/>
              </a:lnSpc>
              <a:spcBef>
                <a:spcPts val="800"/>
              </a:spcBef>
              <a:buClr>
                <a:schemeClr val="tx2"/>
              </a:buClr>
              <a:buSzPct val="95000"/>
            </a:pPr>
            <a:r>
              <a:rPr lang="en-US" sz="2500">
                <a:solidFill>
                  <a:schemeClr val="tx1"/>
                </a:solidFill>
                <a:latin typeface="Arial" panose="020B0604020202020204" pitchFamily="34" charset="0"/>
                <a:cs typeface="Arial" panose="020B0604020202020204" pitchFamily="34" charset="0"/>
                <a:sym typeface="Symbol" panose="05050102010706020507" pitchFamily="18" charset="2"/>
              </a:rPr>
              <a:t> </a:t>
            </a:r>
            <a:r>
              <a:rPr lang="en-US" sz="2500">
                <a:solidFill>
                  <a:schemeClr val="tx1"/>
                </a:solidFill>
                <a:latin typeface="Arial" panose="020B0604020202020204" pitchFamily="34" charset="0"/>
                <a:cs typeface="Arial" panose="020B0604020202020204" pitchFamily="34" charset="0"/>
              </a:rPr>
              <a:t>ngắn hơn</a:t>
            </a:r>
          </a:p>
        </p:txBody>
      </p:sp>
      <p:pic>
        <p:nvPicPr>
          <p:cNvPr id="8" name="Picture 7" descr="A person and person sitting on a couch watching a television&#10;&#10;Description automatically generated with low confidence">
            <a:extLst>
              <a:ext uri="{FF2B5EF4-FFF2-40B4-BE49-F238E27FC236}">
                <a16:creationId xmlns:a16="http://schemas.microsoft.com/office/drawing/2014/main" id="{F11454D4-532B-4947-993D-538A9F9C13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79315" y="1906158"/>
            <a:ext cx="3862367" cy="2180368"/>
          </a:xfrm>
          <a:prstGeom prst="rect">
            <a:avLst/>
          </a:prstGeom>
          <a:ln>
            <a:noFill/>
          </a:ln>
          <a:effectLst>
            <a:softEdge rad="112500"/>
          </a:effectLst>
        </p:spPr>
      </p:pic>
      <p:grpSp>
        <p:nvGrpSpPr>
          <p:cNvPr id="2" name="Group 1">
            <a:extLst>
              <a:ext uri="{FF2B5EF4-FFF2-40B4-BE49-F238E27FC236}">
                <a16:creationId xmlns:a16="http://schemas.microsoft.com/office/drawing/2014/main" id="{70F3B6D1-4382-4517-86E3-1062F0493E6E}"/>
              </a:ext>
            </a:extLst>
          </p:cNvPr>
          <p:cNvGrpSpPr/>
          <p:nvPr/>
        </p:nvGrpSpPr>
        <p:grpSpPr>
          <a:xfrm>
            <a:off x="725847" y="1765191"/>
            <a:ext cx="4011631" cy="3453960"/>
            <a:chOff x="725847" y="1765191"/>
            <a:chExt cx="4011631" cy="3453960"/>
          </a:xfrm>
        </p:grpSpPr>
        <p:pic>
          <p:nvPicPr>
            <p:cNvPr id="10" name="Picture 9" descr="A picture containing electronics, stereo&#10;&#10;Description automatically generated">
              <a:extLst>
                <a:ext uri="{FF2B5EF4-FFF2-40B4-BE49-F238E27FC236}">
                  <a16:creationId xmlns:a16="http://schemas.microsoft.com/office/drawing/2014/main" id="{B967E0B3-3DAB-4A09-AF41-509DCA0CEE0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88836" y="1765191"/>
              <a:ext cx="2462302" cy="2462302"/>
            </a:xfrm>
            <a:prstGeom prst="rect">
              <a:avLst/>
            </a:prstGeom>
          </p:spPr>
        </p:pic>
        <p:sp>
          <p:nvSpPr>
            <p:cNvPr id="59" name="Rectangle 1026060">
              <a:extLst>
                <a:ext uri="{FF2B5EF4-FFF2-40B4-BE49-F238E27FC236}">
                  <a16:creationId xmlns:a16="http://schemas.microsoft.com/office/drawing/2014/main" id="{024EA4BF-0881-4D2A-872D-8800EEE1A20F}"/>
                </a:ext>
              </a:extLst>
            </p:cNvPr>
            <p:cNvSpPr>
              <a:spLocks noChangeArrowheads="1"/>
            </p:cNvSpPr>
            <p:nvPr/>
          </p:nvSpPr>
          <p:spPr bwMode="auto">
            <a:xfrm>
              <a:off x="725847" y="4364558"/>
              <a:ext cx="4011631" cy="854593"/>
            </a:xfrm>
            <a:prstGeom prst="rect">
              <a:avLst/>
            </a:prstGeom>
            <a:noFill/>
            <a:ln w="9525" algn="ctr">
              <a:noFill/>
              <a:miter lim="800000"/>
              <a:headEnd/>
              <a:tailEnd/>
            </a:ln>
          </p:spPr>
          <p:txBody>
            <a:bodyPr wrap="square" lIns="109728" tIns="54864" rIns="109728" bIns="54864">
              <a:spAutoFit/>
            </a:bodyPr>
            <a:lstStyle/>
            <a:p>
              <a:pPr marL="287338" indent="-287338" defTabSz="1095375">
                <a:lnSpc>
                  <a:spcPts val="2500"/>
                </a:lnSpc>
                <a:spcBef>
                  <a:spcPts val="800"/>
                </a:spcBef>
                <a:buClr>
                  <a:schemeClr val="tx2"/>
                </a:buClr>
                <a:buSzPct val="95000"/>
                <a:buBlip>
                  <a:blip r:embed="rId6"/>
                </a:buBlip>
              </a:pPr>
              <a:r>
                <a:rPr lang="en-US" sz="2500">
                  <a:solidFill>
                    <a:schemeClr val="tx1"/>
                  </a:solidFill>
                  <a:latin typeface="Arial" panose="020B0604020202020204" pitchFamily="34" charset="0"/>
                  <a:cs typeface="Arial" panose="020B0604020202020204" pitchFamily="34" charset="0"/>
                </a:rPr>
                <a:t>Vô tuyến truyền thanh: </a:t>
              </a:r>
            </a:p>
            <a:p>
              <a:pPr defTabSz="1095375">
                <a:lnSpc>
                  <a:spcPts val="2500"/>
                </a:lnSpc>
                <a:spcBef>
                  <a:spcPts val="800"/>
                </a:spcBef>
                <a:buClr>
                  <a:schemeClr val="tx2"/>
                </a:buClr>
                <a:buSzPct val="95000"/>
              </a:pPr>
              <a:r>
                <a:rPr lang="en-US" sz="2500">
                  <a:solidFill>
                    <a:schemeClr val="tx1"/>
                  </a:solidFill>
                  <a:latin typeface="Arial" panose="020B0604020202020204" pitchFamily="34" charset="0"/>
                  <a:cs typeface="Arial" panose="020B0604020202020204" pitchFamily="34" charset="0"/>
                  <a:sym typeface="Symbol" panose="05050102010706020507" pitchFamily="18" charset="2"/>
                </a:rPr>
                <a:t> </a:t>
              </a:r>
              <a:r>
                <a:rPr lang="en-US" sz="2500">
                  <a:solidFill>
                    <a:schemeClr val="tx1"/>
                  </a:solidFill>
                  <a:latin typeface="Arial" panose="020B0604020202020204" pitchFamily="34" charset="0"/>
                  <a:cs typeface="Arial" panose="020B0604020202020204" pitchFamily="34" charset="0"/>
                </a:rPr>
                <a:t>vài mét – vài trăm mét</a:t>
              </a:r>
            </a:p>
          </p:txBody>
        </p:sp>
      </p:grpSp>
      <p:sp>
        <p:nvSpPr>
          <p:cNvPr id="20" name="TextBox 19">
            <a:extLst>
              <a:ext uri="{FF2B5EF4-FFF2-40B4-BE49-F238E27FC236}">
                <a16:creationId xmlns:a16="http://schemas.microsoft.com/office/drawing/2014/main" id="{484DE1EB-87DF-4C1A-B5AC-472544EE6C08}"/>
              </a:ext>
            </a:extLst>
          </p:cNvPr>
          <p:cNvSpPr txBox="1"/>
          <p:nvPr/>
        </p:nvSpPr>
        <p:spPr>
          <a:xfrm>
            <a:off x="608711" y="1518107"/>
            <a:ext cx="4011632" cy="3860701"/>
          </a:xfrm>
          <a:prstGeom prst="rect">
            <a:avLst/>
          </a:prstGeom>
          <a:noFill/>
          <a:ln w="19050">
            <a:solidFill>
              <a:srgbClr val="C00000"/>
            </a:solidFill>
            <a:prstDash val="sysDash"/>
          </a:ln>
        </p:spPr>
        <p:txBody>
          <a:bodyPr wrap="square" rtlCol="0">
            <a:spAutoFit/>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02801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1" grpId="0"/>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7" name="Rectangle 5"/>
          <p:cNvSpPr>
            <a:spLocks noChangeArrowheads="1"/>
          </p:cNvSpPr>
          <p:nvPr/>
        </p:nvSpPr>
        <p:spPr bwMode="auto">
          <a:xfrm>
            <a:off x="312614" y="695915"/>
            <a:ext cx="7242776"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15000"/>
              </a:lnSpc>
              <a:spcBef>
                <a:spcPct val="20000"/>
              </a:spcBef>
            </a:pPr>
            <a:r>
              <a:rPr lang="pt-BR" sz="2500" i="1">
                <a:solidFill>
                  <a:srgbClr val="0070C0"/>
                </a:solidFill>
                <a:latin typeface="Arial" panose="020B0604020202020204" pitchFamily="34" charset="0"/>
                <a:cs typeface="Arial" panose="020B0604020202020204" pitchFamily="34" charset="0"/>
              </a:rPr>
              <a:t>2. Phải biến điệu sóng mang:</a:t>
            </a:r>
            <a:endParaRPr lang="en-US" sz="2500" i="1">
              <a:solidFill>
                <a:srgbClr val="0070C0"/>
              </a:solidFill>
              <a:latin typeface="Arial" panose="020B0604020202020204" pitchFamily="34" charset="0"/>
              <a:cs typeface="Arial" panose="020B0604020202020204" pitchFamily="34" charset="0"/>
            </a:endParaRPr>
          </a:p>
        </p:txBody>
      </p:sp>
      <p:sp>
        <p:nvSpPr>
          <p:cNvPr id="105674" name="Rectangle 202"/>
          <p:cNvSpPr>
            <a:spLocks noChangeArrowheads="1"/>
          </p:cNvSpPr>
          <p:nvPr/>
        </p:nvSpPr>
        <p:spPr bwMode="auto">
          <a:xfrm>
            <a:off x="725847" y="2108429"/>
            <a:ext cx="6480428"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90000"/>
              </a:lnSpc>
              <a:spcBef>
                <a:spcPct val="20000"/>
              </a:spcBef>
            </a:pPr>
            <a:r>
              <a:rPr lang="en-US" sz="2500">
                <a:solidFill>
                  <a:schemeClr val="tx1"/>
                </a:solidFill>
                <a:latin typeface="Arial" panose="020B0604020202020204" pitchFamily="34" charset="0"/>
                <a:cs typeface="Arial" panose="020B0604020202020204" pitchFamily="34" charset="0"/>
              </a:rPr>
              <a:t>.</a:t>
            </a:r>
          </a:p>
        </p:txBody>
      </p:sp>
      <p:grpSp>
        <p:nvGrpSpPr>
          <p:cNvPr id="179" name="Group 178">
            <a:extLst>
              <a:ext uri="{FF2B5EF4-FFF2-40B4-BE49-F238E27FC236}">
                <a16:creationId xmlns:a16="http://schemas.microsoft.com/office/drawing/2014/main" id="{2BB77CCF-A394-4461-8703-77D905E6EB0B}"/>
              </a:ext>
            </a:extLst>
          </p:cNvPr>
          <p:cNvGrpSpPr/>
          <p:nvPr/>
        </p:nvGrpSpPr>
        <p:grpSpPr>
          <a:xfrm>
            <a:off x="-18592" y="109979"/>
            <a:ext cx="11798531" cy="532396"/>
            <a:chOff x="84872" y="2293270"/>
            <a:chExt cx="11725427" cy="743185"/>
          </a:xfrm>
        </p:grpSpPr>
        <p:grpSp>
          <p:nvGrpSpPr>
            <p:cNvPr id="180" name="Group 70">
              <a:extLst>
                <a:ext uri="{FF2B5EF4-FFF2-40B4-BE49-F238E27FC236}">
                  <a16:creationId xmlns:a16="http://schemas.microsoft.com/office/drawing/2014/main" id="{2E909659-A517-40BB-974F-2F0DCC497FF2}"/>
                </a:ext>
              </a:extLst>
            </p:cNvPr>
            <p:cNvGrpSpPr>
              <a:grpSpLocks/>
            </p:cNvGrpSpPr>
            <p:nvPr/>
          </p:nvGrpSpPr>
          <p:grpSpPr bwMode="auto">
            <a:xfrm>
              <a:off x="254804" y="2293270"/>
              <a:ext cx="11555495" cy="743185"/>
              <a:chOff x="548627" y="3428143"/>
              <a:chExt cx="5950540" cy="1431480"/>
            </a:xfrm>
          </p:grpSpPr>
          <p:pic>
            <p:nvPicPr>
              <p:cNvPr id="185" name="Picture 8" descr="empty-green-rectangle">
                <a:extLst>
                  <a:ext uri="{FF2B5EF4-FFF2-40B4-BE49-F238E27FC236}">
                    <a16:creationId xmlns:a16="http://schemas.microsoft.com/office/drawing/2014/main" id="{6AA55C0B-FF6D-42D4-9B6D-880748E398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8627" y="3428143"/>
                <a:ext cx="5950540"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 name="Picture 9" descr="green-top-faded">
                <a:extLst>
                  <a:ext uri="{FF2B5EF4-FFF2-40B4-BE49-F238E27FC236}">
                    <a16:creationId xmlns:a16="http://schemas.microsoft.com/office/drawing/2014/main" id="{EE205FF0-C90F-4040-B083-577774D1C6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949" y="3923854"/>
                <a:ext cx="1273933"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3" name="TextBox 182">
              <a:extLst>
                <a:ext uri="{FF2B5EF4-FFF2-40B4-BE49-F238E27FC236}">
                  <a16:creationId xmlns:a16="http://schemas.microsoft.com/office/drawing/2014/main" id="{6CEFE7E9-3B62-4010-8BDA-7C372E3D38F5}"/>
                </a:ext>
              </a:extLst>
            </p:cNvPr>
            <p:cNvSpPr txBox="1"/>
            <p:nvPr/>
          </p:nvSpPr>
          <p:spPr bwMode="auto">
            <a:xfrm>
              <a:off x="84872" y="2310890"/>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84" name="Rectangle 1026060">
              <a:extLst>
                <a:ext uri="{FF2B5EF4-FFF2-40B4-BE49-F238E27FC236}">
                  <a16:creationId xmlns:a16="http://schemas.microsoft.com/office/drawing/2014/main" id="{74340085-B4D2-44C0-81A9-C9711303985C}"/>
                </a:ext>
              </a:extLst>
            </p:cNvPr>
            <p:cNvSpPr>
              <a:spLocks noChangeArrowheads="1"/>
            </p:cNvSpPr>
            <p:nvPr/>
          </p:nvSpPr>
          <p:spPr bwMode="auto">
            <a:xfrm>
              <a:off x="1210795" y="2304839"/>
              <a:ext cx="10573431"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altLang="en-US" sz="2500">
                  <a:cs typeface="Arial" panose="020B0604020202020204" pitchFamily="34" charset="0"/>
                </a:rPr>
                <a:t>Nguyên tắc chung của việc thông tin liên lạc bằng sóng vô tuyến</a:t>
              </a:r>
              <a:endParaRPr lang="en-US" sz="2500" dirty="0">
                <a:cs typeface="Arial" panose="020B0604020202020204" pitchFamily="34" charset="0"/>
              </a:endParaRPr>
            </a:p>
          </p:txBody>
        </p:sp>
      </p:grpSp>
      <p:grpSp>
        <p:nvGrpSpPr>
          <p:cNvPr id="5" name="Group 4">
            <a:extLst>
              <a:ext uri="{FF2B5EF4-FFF2-40B4-BE49-F238E27FC236}">
                <a16:creationId xmlns:a16="http://schemas.microsoft.com/office/drawing/2014/main" id="{5E45B2DE-62CB-4E33-969A-6968F46773FA}"/>
              </a:ext>
            </a:extLst>
          </p:cNvPr>
          <p:cNvGrpSpPr/>
          <p:nvPr/>
        </p:nvGrpSpPr>
        <p:grpSpPr>
          <a:xfrm>
            <a:off x="2839895" y="1344831"/>
            <a:ext cx="3987527" cy="1815334"/>
            <a:chOff x="309589" y="1248597"/>
            <a:chExt cx="11969616" cy="1419225"/>
          </a:xfrm>
        </p:grpSpPr>
        <p:pic>
          <p:nvPicPr>
            <p:cNvPr id="197" name="Picture 5" descr="empty-blue-rectangle">
              <a:extLst>
                <a:ext uri="{FF2B5EF4-FFF2-40B4-BE49-F238E27FC236}">
                  <a16:creationId xmlns:a16="http://schemas.microsoft.com/office/drawing/2014/main" id="{84BE03EB-CE4C-442E-98D4-010353FBD6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89" y="1248597"/>
              <a:ext cx="11969616"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 name="Rectangle 1026060">
              <a:extLst>
                <a:ext uri="{FF2B5EF4-FFF2-40B4-BE49-F238E27FC236}">
                  <a16:creationId xmlns:a16="http://schemas.microsoft.com/office/drawing/2014/main" id="{A09EEEE3-D135-4D47-AAE7-132B45E906A1}"/>
                </a:ext>
              </a:extLst>
            </p:cNvPr>
            <p:cNvSpPr>
              <a:spLocks noChangeArrowheads="1"/>
            </p:cNvSpPr>
            <p:nvPr/>
          </p:nvSpPr>
          <p:spPr bwMode="auto">
            <a:xfrm>
              <a:off x="802461" y="1595510"/>
              <a:ext cx="11476744" cy="587913"/>
            </a:xfrm>
            <a:prstGeom prst="rect">
              <a:avLst/>
            </a:prstGeom>
            <a:noFill/>
            <a:ln w="9525" algn="ctr">
              <a:noFill/>
              <a:miter lim="800000"/>
              <a:headEnd/>
              <a:tailEnd/>
            </a:ln>
          </p:spPr>
          <p:txBody>
            <a:bodyPr wrap="square" lIns="109728" tIns="54864" rIns="109728" bIns="54864">
              <a:spAutoFit/>
            </a:bodyPr>
            <a:lstStyle/>
            <a:p>
              <a:pPr marL="287338" indent="-287338" defTabSz="1095375">
                <a:lnSpc>
                  <a:spcPts val="2500"/>
                </a:lnSpc>
                <a:spcBef>
                  <a:spcPts val="800"/>
                </a:spcBef>
                <a:buClr>
                  <a:schemeClr val="tx2"/>
                </a:buClr>
                <a:buSzPct val="95000"/>
                <a:buBlip>
                  <a:blip r:embed="rId6"/>
                </a:buBlip>
              </a:pPr>
              <a:r>
                <a:rPr lang="en-US" sz="2500">
                  <a:solidFill>
                    <a:schemeClr val="tx1"/>
                  </a:solidFill>
                  <a:latin typeface="Arial" panose="020B0604020202020204" pitchFamily="34" charset="0"/>
                  <a:cs typeface="Arial" panose="020B0604020202020204" pitchFamily="34" charset="0"/>
                </a:rPr>
                <a:t>Âm nghe thấy có tần số 16Hz – 20kHz</a:t>
              </a:r>
            </a:p>
          </p:txBody>
        </p:sp>
      </p:grpSp>
      <p:grpSp>
        <p:nvGrpSpPr>
          <p:cNvPr id="20" name="Group 35">
            <a:extLst>
              <a:ext uri="{FF2B5EF4-FFF2-40B4-BE49-F238E27FC236}">
                <a16:creationId xmlns:a16="http://schemas.microsoft.com/office/drawing/2014/main" id="{B927DDD2-7170-4C0C-969C-A455754E1106}"/>
              </a:ext>
            </a:extLst>
          </p:cNvPr>
          <p:cNvGrpSpPr>
            <a:grpSpLocks/>
          </p:cNvGrpSpPr>
          <p:nvPr/>
        </p:nvGrpSpPr>
        <p:grpSpPr bwMode="auto">
          <a:xfrm>
            <a:off x="7080819" y="1470102"/>
            <a:ext cx="4639908" cy="1359857"/>
            <a:chOff x="729" y="1430"/>
            <a:chExt cx="3879" cy="1066"/>
          </a:xfrm>
        </p:grpSpPr>
        <p:grpSp>
          <p:nvGrpSpPr>
            <p:cNvPr id="21" name="Group 36">
              <a:extLst>
                <a:ext uri="{FF2B5EF4-FFF2-40B4-BE49-F238E27FC236}">
                  <a16:creationId xmlns:a16="http://schemas.microsoft.com/office/drawing/2014/main" id="{BBABE2CA-06E2-4E38-B33B-CABA1D56F7CD}"/>
                </a:ext>
              </a:extLst>
            </p:cNvPr>
            <p:cNvGrpSpPr>
              <a:grpSpLocks/>
            </p:cNvGrpSpPr>
            <p:nvPr/>
          </p:nvGrpSpPr>
          <p:grpSpPr bwMode="auto">
            <a:xfrm>
              <a:off x="1088" y="1672"/>
              <a:ext cx="3127" cy="669"/>
              <a:chOff x="1112" y="1859"/>
              <a:chExt cx="3127" cy="669"/>
            </a:xfrm>
          </p:grpSpPr>
          <p:sp>
            <p:nvSpPr>
              <p:cNvPr id="27" name="Freeform 37">
                <a:extLst>
                  <a:ext uri="{FF2B5EF4-FFF2-40B4-BE49-F238E27FC236}">
                    <a16:creationId xmlns:a16="http://schemas.microsoft.com/office/drawing/2014/main" id="{5A097068-25B5-4EBF-BB72-4ACA2228929A}"/>
                  </a:ext>
                </a:extLst>
              </p:cNvPr>
              <p:cNvSpPr>
                <a:spLocks/>
              </p:cNvSpPr>
              <p:nvPr/>
            </p:nvSpPr>
            <p:spPr bwMode="auto">
              <a:xfrm>
                <a:off x="1112" y="1883"/>
                <a:ext cx="1849" cy="645"/>
              </a:xfrm>
              <a:custGeom>
                <a:avLst/>
                <a:gdLst>
                  <a:gd name="T0" fmla="*/ 0 w 1849"/>
                  <a:gd name="T1" fmla="*/ 0 h 645"/>
                  <a:gd name="T2" fmla="*/ 88 w 1849"/>
                  <a:gd name="T3" fmla="*/ 8 h 645"/>
                  <a:gd name="T4" fmla="*/ 152 w 1849"/>
                  <a:gd name="T5" fmla="*/ 16 h 645"/>
                  <a:gd name="T6" fmla="*/ 184 w 1849"/>
                  <a:gd name="T7" fmla="*/ 32 h 645"/>
                  <a:gd name="T8" fmla="*/ 264 w 1849"/>
                  <a:gd name="T9" fmla="*/ 56 h 645"/>
                  <a:gd name="T10" fmla="*/ 328 w 1849"/>
                  <a:gd name="T11" fmla="*/ 96 h 645"/>
                  <a:gd name="T12" fmla="*/ 400 w 1849"/>
                  <a:gd name="T13" fmla="*/ 152 h 645"/>
                  <a:gd name="T14" fmla="*/ 456 w 1849"/>
                  <a:gd name="T15" fmla="*/ 200 h 645"/>
                  <a:gd name="T16" fmla="*/ 520 w 1849"/>
                  <a:gd name="T17" fmla="*/ 264 h 645"/>
                  <a:gd name="T18" fmla="*/ 568 w 1849"/>
                  <a:gd name="T19" fmla="*/ 320 h 645"/>
                  <a:gd name="T20" fmla="*/ 640 w 1849"/>
                  <a:gd name="T21" fmla="*/ 408 h 645"/>
                  <a:gd name="T22" fmla="*/ 696 w 1849"/>
                  <a:gd name="T23" fmla="*/ 456 h 645"/>
                  <a:gd name="T24" fmla="*/ 792 w 1849"/>
                  <a:gd name="T25" fmla="*/ 528 h 645"/>
                  <a:gd name="T26" fmla="*/ 992 w 1849"/>
                  <a:gd name="T27" fmla="*/ 616 h 645"/>
                  <a:gd name="T28" fmla="*/ 1160 w 1849"/>
                  <a:gd name="T29" fmla="*/ 644 h 645"/>
                  <a:gd name="T30" fmla="*/ 1368 w 1849"/>
                  <a:gd name="T31" fmla="*/ 612 h 645"/>
                  <a:gd name="T32" fmla="*/ 1482 w 1849"/>
                  <a:gd name="T33" fmla="*/ 564 h 645"/>
                  <a:gd name="T34" fmla="*/ 1581 w 1849"/>
                  <a:gd name="T35" fmla="*/ 517 h 645"/>
                  <a:gd name="T36" fmla="*/ 1757 w 1849"/>
                  <a:gd name="T37" fmla="*/ 398 h 645"/>
                  <a:gd name="T38" fmla="*/ 1806 w 1849"/>
                  <a:gd name="T39" fmla="*/ 348 h 645"/>
                  <a:gd name="T40" fmla="*/ 1849 w 1849"/>
                  <a:gd name="T41" fmla="*/ 308 h 6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49"/>
                  <a:gd name="T64" fmla="*/ 0 h 645"/>
                  <a:gd name="T65" fmla="*/ 1849 w 1849"/>
                  <a:gd name="T66" fmla="*/ 645 h 6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49" h="645">
                    <a:moveTo>
                      <a:pt x="0" y="0"/>
                    </a:moveTo>
                    <a:cubicBezTo>
                      <a:pt x="9" y="2"/>
                      <a:pt x="63" y="5"/>
                      <a:pt x="88" y="8"/>
                    </a:cubicBezTo>
                    <a:cubicBezTo>
                      <a:pt x="113" y="11"/>
                      <a:pt x="136" y="12"/>
                      <a:pt x="152" y="16"/>
                    </a:cubicBezTo>
                    <a:cubicBezTo>
                      <a:pt x="168" y="20"/>
                      <a:pt x="166" y="25"/>
                      <a:pt x="184" y="32"/>
                    </a:cubicBezTo>
                    <a:cubicBezTo>
                      <a:pt x="202" y="39"/>
                      <a:pt x="240" y="45"/>
                      <a:pt x="264" y="56"/>
                    </a:cubicBezTo>
                    <a:cubicBezTo>
                      <a:pt x="288" y="67"/>
                      <a:pt x="305" y="80"/>
                      <a:pt x="328" y="96"/>
                    </a:cubicBezTo>
                    <a:cubicBezTo>
                      <a:pt x="351" y="112"/>
                      <a:pt x="379" y="135"/>
                      <a:pt x="400" y="152"/>
                    </a:cubicBezTo>
                    <a:cubicBezTo>
                      <a:pt x="421" y="169"/>
                      <a:pt x="436" y="181"/>
                      <a:pt x="456" y="200"/>
                    </a:cubicBezTo>
                    <a:cubicBezTo>
                      <a:pt x="476" y="219"/>
                      <a:pt x="501" y="244"/>
                      <a:pt x="520" y="264"/>
                    </a:cubicBezTo>
                    <a:cubicBezTo>
                      <a:pt x="539" y="284"/>
                      <a:pt x="548" y="296"/>
                      <a:pt x="568" y="320"/>
                    </a:cubicBezTo>
                    <a:cubicBezTo>
                      <a:pt x="588" y="344"/>
                      <a:pt x="619" y="385"/>
                      <a:pt x="640" y="408"/>
                    </a:cubicBezTo>
                    <a:cubicBezTo>
                      <a:pt x="661" y="431"/>
                      <a:pt x="671" y="436"/>
                      <a:pt x="696" y="456"/>
                    </a:cubicBezTo>
                    <a:cubicBezTo>
                      <a:pt x="721" y="476"/>
                      <a:pt x="743" y="501"/>
                      <a:pt x="792" y="528"/>
                    </a:cubicBezTo>
                    <a:cubicBezTo>
                      <a:pt x="822" y="548"/>
                      <a:pt x="931" y="597"/>
                      <a:pt x="992" y="616"/>
                    </a:cubicBezTo>
                    <a:cubicBezTo>
                      <a:pt x="1053" y="635"/>
                      <a:pt x="1097" y="645"/>
                      <a:pt x="1160" y="644"/>
                    </a:cubicBezTo>
                    <a:cubicBezTo>
                      <a:pt x="1223" y="643"/>
                      <a:pt x="1317" y="626"/>
                      <a:pt x="1368" y="612"/>
                    </a:cubicBezTo>
                    <a:cubicBezTo>
                      <a:pt x="1418" y="599"/>
                      <a:pt x="1454" y="580"/>
                      <a:pt x="1482" y="564"/>
                    </a:cubicBezTo>
                    <a:cubicBezTo>
                      <a:pt x="1516" y="549"/>
                      <a:pt x="1542" y="537"/>
                      <a:pt x="1581" y="517"/>
                    </a:cubicBezTo>
                    <a:cubicBezTo>
                      <a:pt x="1626" y="490"/>
                      <a:pt x="1720" y="427"/>
                      <a:pt x="1757" y="398"/>
                    </a:cubicBezTo>
                    <a:cubicBezTo>
                      <a:pt x="1778" y="382"/>
                      <a:pt x="1789" y="363"/>
                      <a:pt x="1806" y="348"/>
                    </a:cubicBezTo>
                    <a:cubicBezTo>
                      <a:pt x="1825" y="333"/>
                      <a:pt x="1840" y="316"/>
                      <a:pt x="1849" y="308"/>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sp>
            <p:nvSpPr>
              <p:cNvPr id="28" name="Freeform 38">
                <a:extLst>
                  <a:ext uri="{FF2B5EF4-FFF2-40B4-BE49-F238E27FC236}">
                    <a16:creationId xmlns:a16="http://schemas.microsoft.com/office/drawing/2014/main" id="{5F95F24B-1F16-4421-BF6F-1CBAB3D033B9}"/>
                  </a:ext>
                </a:extLst>
              </p:cNvPr>
              <p:cNvSpPr>
                <a:spLocks/>
              </p:cNvSpPr>
              <p:nvPr/>
            </p:nvSpPr>
            <p:spPr bwMode="auto">
              <a:xfrm>
                <a:off x="2960" y="1859"/>
                <a:ext cx="1279" cy="325"/>
              </a:xfrm>
              <a:custGeom>
                <a:avLst/>
                <a:gdLst>
                  <a:gd name="T0" fmla="*/ 0 w 1279"/>
                  <a:gd name="T1" fmla="*/ 325 h 325"/>
                  <a:gd name="T2" fmla="*/ 84 w 1279"/>
                  <a:gd name="T3" fmla="*/ 243 h 325"/>
                  <a:gd name="T4" fmla="*/ 155 w 1279"/>
                  <a:gd name="T5" fmla="*/ 188 h 325"/>
                  <a:gd name="T6" fmla="*/ 195 w 1279"/>
                  <a:gd name="T7" fmla="*/ 156 h 325"/>
                  <a:gd name="T8" fmla="*/ 225 w 1279"/>
                  <a:gd name="T9" fmla="*/ 138 h 325"/>
                  <a:gd name="T10" fmla="*/ 264 w 1279"/>
                  <a:gd name="T11" fmla="*/ 114 h 325"/>
                  <a:gd name="T12" fmla="*/ 419 w 1279"/>
                  <a:gd name="T13" fmla="*/ 42 h 325"/>
                  <a:gd name="T14" fmla="*/ 595 w 1279"/>
                  <a:gd name="T15" fmla="*/ 9 h 325"/>
                  <a:gd name="T16" fmla="*/ 743 w 1279"/>
                  <a:gd name="T17" fmla="*/ 3 h 325"/>
                  <a:gd name="T18" fmla="*/ 895 w 1279"/>
                  <a:gd name="T19" fmla="*/ 24 h 325"/>
                  <a:gd name="T20" fmla="*/ 1031 w 1279"/>
                  <a:gd name="T21" fmla="*/ 80 h 325"/>
                  <a:gd name="T22" fmla="*/ 1175 w 1279"/>
                  <a:gd name="T23" fmla="*/ 176 h 325"/>
                  <a:gd name="T24" fmla="*/ 1279 w 1279"/>
                  <a:gd name="T25" fmla="*/ 304 h 3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79"/>
                  <a:gd name="T40" fmla="*/ 0 h 325"/>
                  <a:gd name="T41" fmla="*/ 1279 w 1279"/>
                  <a:gd name="T42" fmla="*/ 325 h 3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79" h="325">
                    <a:moveTo>
                      <a:pt x="0" y="325"/>
                    </a:moveTo>
                    <a:cubicBezTo>
                      <a:pt x="45" y="297"/>
                      <a:pt x="34" y="271"/>
                      <a:pt x="84" y="243"/>
                    </a:cubicBezTo>
                    <a:cubicBezTo>
                      <a:pt x="103" y="222"/>
                      <a:pt x="133" y="202"/>
                      <a:pt x="155" y="188"/>
                    </a:cubicBezTo>
                    <a:cubicBezTo>
                      <a:pt x="172" y="173"/>
                      <a:pt x="187" y="163"/>
                      <a:pt x="195" y="156"/>
                    </a:cubicBezTo>
                    <a:cubicBezTo>
                      <a:pt x="210" y="145"/>
                      <a:pt x="215" y="144"/>
                      <a:pt x="225" y="138"/>
                    </a:cubicBezTo>
                    <a:cubicBezTo>
                      <a:pt x="232" y="131"/>
                      <a:pt x="228" y="130"/>
                      <a:pt x="264" y="114"/>
                    </a:cubicBezTo>
                    <a:cubicBezTo>
                      <a:pt x="298" y="98"/>
                      <a:pt x="365" y="59"/>
                      <a:pt x="419" y="42"/>
                    </a:cubicBezTo>
                    <a:cubicBezTo>
                      <a:pt x="475" y="25"/>
                      <a:pt x="539" y="14"/>
                      <a:pt x="595" y="9"/>
                    </a:cubicBezTo>
                    <a:cubicBezTo>
                      <a:pt x="651" y="2"/>
                      <a:pt x="693" y="0"/>
                      <a:pt x="743" y="3"/>
                    </a:cubicBezTo>
                    <a:cubicBezTo>
                      <a:pt x="790" y="5"/>
                      <a:pt x="847" y="11"/>
                      <a:pt x="895" y="24"/>
                    </a:cubicBezTo>
                    <a:cubicBezTo>
                      <a:pt x="943" y="37"/>
                      <a:pt x="984" y="55"/>
                      <a:pt x="1031" y="80"/>
                    </a:cubicBezTo>
                    <a:cubicBezTo>
                      <a:pt x="1078" y="105"/>
                      <a:pt x="1134" y="139"/>
                      <a:pt x="1175" y="176"/>
                    </a:cubicBezTo>
                    <a:cubicBezTo>
                      <a:pt x="1216" y="213"/>
                      <a:pt x="1271" y="312"/>
                      <a:pt x="1279" y="304"/>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grpSp>
        <p:sp>
          <p:nvSpPr>
            <p:cNvPr id="22" name="Line 39">
              <a:extLst>
                <a:ext uri="{FF2B5EF4-FFF2-40B4-BE49-F238E27FC236}">
                  <a16:creationId xmlns:a16="http://schemas.microsoft.com/office/drawing/2014/main" id="{1B490E73-8DB9-4BBC-9F2D-2B56F6E92BA6}"/>
                </a:ext>
              </a:extLst>
            </p:cNvPr>
            <p:cNvSpPr>
              <a:spLocks noChangeShapeType="1"/>
            </p:cNvSpPr>
            <p:nvPr/>
          </p:nvSpPr>
          <p:spPr bwMode="auto">
            <a:xfrm>
              <a:off x="1080" y="1968"/>
              <a:ext cx="3528" cy="24"/>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sp>
          <p:nvSpPr>
            <p:cNvPr id="23" name="Line 40">
              <a:extLst>
                <a:ext uri="{FF2B5EF4-FFF2-40B4-BE49-F238E27FC236}">
                  <a16:creationId xmlns:a16="http://schemas.microsoft.com/office/drawing/2014/main" id="{6BA1B00D-8268-47DF-A393-4B263F1EB826}"/>
                </a:ext>
              </a:extLst>
            </p:cNvPr>
            <p:cNvSpPr>
              <a:spLocks noChangeShapeType="1"/>
            </p:cNvSpPr>
            <p:nvPr/>
          </p:nvSpPr>
          <p:spPr bwMode="auto">
            <a:xfrm>
              <a:off x="1080" y="1488"/>
              <a:ext cx="0" cy="1008"/>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sp>
          <p:nvSpPr>
            <p:cNvPr id="24" name="Text Box 41">
              <a:extLst>
                <a:ext uri="{FF2B5EF4-FFF2-40B4-BE49-F238E27FC236}">
                  <a16:creationId xmlns:a16="http://schemas.microsoft.com/office/drawing/2014/main" id="{C468645F-90E7-46C9-8EBC-EC249D31A80C}"/>
                </a:ext>
              </a:extLst>
            </p:cNvPr>
            <p:cNvSpPr txBox="1">
              <a:spLocks noChangeArrowheads="1"/>
            </p:cNvSpPr>
            <p:nvPr/>
          </p:nvSpPr>
          <p:spPr bwMode="auto">
            <a:xfrm>
              <a:off x="729" y="1430"/>
              <a:ext cx="375"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latin typeface="Arial" panose="020B0604020202020204" pitchFamily="34" charset="0"/>
                  <a:cs typeface="Arial" panose="020B0604020202020204" pitchFamily="34" charset="0"/>
                </a:rPr>
                <a:t>E</a:t>
              </a:r>
              <a:r>
                <a:rPr lang="en-US" altLang="en-US" sz="1800" baseline="-25000">
                  <a:latin typeface="Arial" panose="020B0604020202020204" pitchFamily="34" charset="0"/>
                  <a:cs typeface="Arial" panose="020B0604020202020204" pitchFamily="34" charset="0"/>
                </a:rPr>
                <a:t>1</a:t>
              </a:r>
              <a:endParaRPr lang="en-US" altLang="en-US" sz="1800">
                <a:latin typeface="Arial" panose="020B0604020202020204" pitchFamily="34" charset="0"/>
                <a:cs typeface="Arial" panose="020B0604020202020204" pitchFamily="34" charset="0"/>
              </a:endParaRPr>
            </a:p>
          </p:txBody>
        </p:sp>
        <p:sp>
          <p:nvSpPr>
            <p:cNvPr id="25" name="Text Box 42">
              <a:extLst>
                <a:ext uri="{FF2B5EF4-FFF2-40B4-BE49-F238E27FC236}">
                  <a16:creationId xmlns:a16="http://schemas.microsoft.com/office/drawing/2014/main" id="{AA0E865B-18BE-4D65-A7C7-D0E73A13E048}"/>
                </a:ext>
              </a:extLst>
            </p:cNvPr>
            <p:cNvSpPr txBox="1">
              <a:spLocks noChangeArrowheads="1"/>
            </p:cNvSpPr>
            <p:nvPr/>
          </p:nvSpPr>
          <p:spPr bwMode="auto">
            <a:xfrm>
              <a:off x="912" y="1848"/>
              <a:ext cx="144"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latin typeface="Arial" panose="020B0604020202020204" pitchFamily="34" charset="0"/>
                  <a:cs typeface="Arial" panose="020B0604020202020204" pitchFamily="34" charset="0"/>
                </a:rPr>
                <a:t>0</a:t>
              </a:r>
            </a:p>
          </p:txBody>
        </p:sp>
        <p:sp>
          <p:nvSpPr>
            <p:cNvPr id="26" name="Text Box 43">
              <a:extLst>
                <a:ext uri="{FF2B5EF4-FFF2-40B4-BE49-F238E27FC236}">
                  <a16:creationId xmlns:a16="http://schemas.microsoft.com/office/drawing/2014/main" id="{4EC6B81D-3D4A-4F4B-989A-562754454FFF}"/>
                </a:ext>
              </a:extLst>
            </p:cNvPr>
            <p:cNvSpPr txBox="1">
              <a:spLocks noChangeArrowheads="1"/>
            </p:cNvSpPr>
            <p:nvPr/>
          </p:nvSpPr>
          <p:spPr bwMode="auto">
            <a:xfrm>
              <a:off x="4392" y="1920"/>
              <a:ext cx="144"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a:latin typeface="Arial" panose="020B0604020202020204" pitchFamily="34" charset="0"/>
                  <a:cs typeface="Arial" panose="020B0604020202020204" pitchFamily="34" charset="0"/>
                </a:rPr>
                <a:t>t</a:t>
              </a:r>
            </a:p>
          </p:txBody>
        </p:sp>
      </p:grpSp>
      <p:sp>
        <p:nvSpPr>
          <p:cNvPr id="29" name="Text Box 78">
            <a:extLst>
              <a:ext uri="{FF2B5EF4-FFF2-40B4-BE49-F238E27FC236}">
                <a16:creationId xmlns:a16="http://schemas.microsoft.com/office/drawing/2014/main" id="{323B8159-0FCB-40EF-B660-40136D1132D1}"/>
              </a:ext>
            </a:extLst>
          </p:cNvPr>
          <p:cNvSpPr txBox="1">
            <a:spLocks noChangeArrowheads="1"/>
          </p:cNvSpPr>
          <p:nvPr/>
        </p:nvSpPr>
        <p:spPr bwMode="auto">
          <a:xfrm>
            <a:off x="7305252" y="2860343"/>
            <a:ext cx="5486400" cy="40011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a:solidFill>
                  <a:srgbClr val="000066"/>
                </a:solidFill>
                <a:latin typeface="Arial" panose="020B0604020202020204" pitchFamily="34" charset="0"/>
                <a:cs typeface="Arial" panose="020B0604020202020204" pitchFamily="34" charset="0"/>
              </a:rPr>
              <a:t>Dao động điện từ âm tần (Sóng âm tần )</a:t>
            </a:r>
          </a:p>
        </p:txBody>
      </p:sp>
      <p:grpSp>
        <p:nvGrpSpPr>
          <p:cNvPr id="30" name="Group 2">
            <a:extLst>
              <a:ext uri="{FF2B5EF4-FFF2-40B4-BE49-F238E27FC236}">
                <a16:creationId xmlns:a16="http://schemas.microsoft.com/office/drawing/2014/main" id="{7AFBB098-EB11-4FB6-8280-8151B43FA0B7}"/>
              </a:ext>
            </a:extLst>
          </p:cNvPr>
          <p:cNvGrpSpPr>
            <a:grpSpLocks/>
          </p:cNvGrpSpPr>
          <p:nvPr/>
        </p:nvGrpSpPr>
        <p:grpSpPr bwMode="auto">
          <a:xfrm>
            <a:off x="7154222" y="3987257"/>
            <a:ext cx="4958426" cy="1275878"/>
            <a:chOff x="862" y="226"/>
            <a:chExt cx="3890" cy="1078"/>
          </a:xfrm>
        </p:grpSpPr>
        <p:grpSp>
          <p:nvGrpSpPr>
            <p:cNvPr id="31" name="Group 3">
              <a:extLst>
                <a:ext uri="{FF2B5EF4-FFF2-40B4-BE49-F238E27FC236}">
                  <a16:creationId xmlns:a16="http://schemas.microsoft.com/office/drawing/2014/main" id="{D19240C4-95C3-48C4-A14C-91F49C7FAACC}"/>
                </a:ext>
              </a:extLst>
            </p:cNvPr>
            <p:cNvGrpSpPr>
              <a:grpSpLocks/>
            </p:cNvGrpSpPr>
            <p:nvPr/>
          </p:nvGrpSpPr>
          <p:grpSpPr bwMode="auto">
            <a:xfrm>
              <a:off x="1104" y="528"/>
              <a:ext cx="3360" cy="685"/>
              <a:chOff x="768" y="1308"/>
              <a:chExt cx="4608" cy="685"/>
            </a:xfrm>
          </p:grpSpPr>
          <p:grpSp>
            <p:nvGrpSpPr>
              <p:cNvPr id="37" name="Group 4">
                <a:extLst>
                  <a:ext uri="{FF2B5EF4-FFF2-40B4-BE49-F238E27FC236}">
                    <a16:creationId xmlns:a16="http://schemas.microsoft.com/office/drawing/2014/main" id="{86B99980-E53B-473C-9E71-F5878E5B87A2}"/>
                  </a:ext>
                </a:extLst>
              </p:cNvPr>
              <p:cNvGrpSpPr>
                <a:grpSpLocks/>
              </p:cNvGrpSpPr>
              <p:nvPr/>
            </p:nvGrpSpPr>
            <p:grpSpPr bwMode="auto">
              <a:xfrm>
                <a:off x="768" y="1308"/>
                <a:ext cx="2304" cy="665"/>
                <a:chOff x="576" y="1308"/>
                <a:chExt cx="4464" cy="665"/>
              </a:xfrm>
            </p:grpSpPr>
            <p:grpSp>
              <p:nvGrpSpPr>
                <p:cNvPr id="51" name="Group 5">
                  <a:extLst>
                    <a:ext uri="{FF2B5EF4-FFF2-40B4-BE49-F238E27FC236}">
                      <a16:creationId xmlns:a16="http://schemas.microsoft.com/office/drawing/2014/main" id="{BBF942B4-0DA7-43BF-AE95-2DD5DD43E17F}"/>
                    </a:ext>
                  </a:extLst>
                </p:cNvPr>
                <p:cNvGrpSpPr>
                  <a:grpSpLocks/>
                </p:cNvGrpSpPr>
                <p:nvPr/>
              </p:nvGrpSpPr>
              <p:grpSpPr bwMode="auto">
                <a:xfrm>
                  <a:off x="576" y="1308"/>
                  <a:ext cx="1488" cy="657"/>
                  <a:chOff x="576" y="1308"/>
                  <a:chExt cx="1488" cy="657"/>
                </a:xfrm>
              </p:grpSpPr>
              <p:sp>
                <p:nvSpPr>
                  <p:cNvPr id="60" name="Freeform 6">
                    <a:extLst>
                      <a:ext uri="{FF2B5EF4-FFF2-40B4-BE49-F238E27FC236}">
                        <a16:creationId xmlns:a16="http://schemas.microsoft.com/office/drawing/2014/main" id="{3EAB5F27-4FAA-45F9-938E-9A8FF2295A14}"/>
                      </a:ext>
                    </a:extLst>
                  </p:cNvPr>
                  <p:cNvSpPr>
                    <a:spLocks/>
                  </p:cNvSpPr>
                  <p:nvPr/>
                </p:nvSpPr>
                <p:spPr bwMode="auto">
                  <a:xfrm rot="-136597">
                    <a:off x="576" y="1309"/>
                    <a:ext cx="496" cy="653"/>
                  </a:xfrm>
                  <a:custGeom>
                    <a:avLst/>
                    <a:gdLst>
                      <a:gd name="T0" fmla="*/ 0 w 496"/>
                      <a:gd name="T1" fmla="*/ 323 h 653"/>
                      <a:gd name="T2" fmla="*/ 18 w 496"/>
                      <a:gd name="T3" fmla="*/ 239 h 653"/>
                      <a:gd name="T4" fmla="*/ 33 w 496"/>
                      <a:gd name="T5" fmla="*/ 182 h 653"/>
                      <a:gd name="T6" fmla="*/ 42 w 496"/>
                      <a:gd name="T7" fmla="*/ 149 h 653"/>
                      <a:gd name="T8" fmla="*/ 48 w 496"/>
                      <a:gd name="T9" fmla="*/ 131 h 653"/>
                      <a:gd name="T10" fmla="*/ 56 w 496"/>
                      <a:gd name="T11" fmla="*/ 107 h 653"/>
                      <a:gd name="T12" fmla="*/ 88 w 496"/>
                      <a:gd name="T13" fmla="*/ 35 h 653"/>
                      <a:gd name="T14" fmla="*/ 123 w 496"/>
                      <a:gd name="T15" fmla="*/ 5 h 653"/>
                      <a:gd name="T16" fmla="*/ 152 w 496"/>
                      <a:gd name="T17" fmla="*/ 3 h 653"/>
                      <a:gd name="T18" fmla="*/ 180 w 496"/>
                      <a:gd name="T19" fmla="*/ 14 h 653"/>
                      <a:gd name="T20" fmla="*/ 208 w 496"/>
                      <a:gd name="T21" fmla="*/ 67 h 653"/>
                      <a:gd name="T22" fmla="*/ 224 w 496"/>
                      <a:gd name="T23" fmla="*/ 147 h 653"/>
                      <a:gd name="T24" fmla="*/ 228 w 496"/>
                      <a:gd name="T25" fmla="*/ 188 h 653"/>
                      <a:gd name="T26" fmla="*/ 231 w 496"/>
                      <a:gd name="T27" fmla="*/ 221 h 653"/>
                      <a:gd name="T28" fmla="*/ 243 w 496"/>
                      <a:gd name="T29" fmla="*/ 299 h 653"/>
                      <a:gd name="T30" fmla="*/ 256 w 496"/>
                      <a:gd name="T31" fmla="*/ 443 h 653"/>
                      <a:gd name="T32" fmla="*/ 267 w 496"/>
                      <a:gd name="T33" fmla="*/ 536 h 653"/>
                      <a:gd name="T34" fmla="*/ 296 w 496"/>
                      <a:gd name="T35" fmla="*/ 627 h 653"/>
                      <a:gd name="T36" fmla="*/ 348 w 496"/>
                      <a:gd name="T37" fmla="*/ 653 h 653"/>
                      <a:gd name="T38" fmla="*/ 390 w 496"/>
                      <a:gd name="T39" fmla="*/ 629 h 653"/>
                      <a:gd name="T40" fmla="*/ 414 w 496"/>
                      <a:gd name="T41" fmla="*/ 584 h 653"/>
                      <a:gd name="T42" fmla="*/ 435 w 496"/>
                      <a:gd name="T43" fmla="*/ 539 h 653"/>
                      <a:gd name="T44" fmla="*/ 474 w 496"/>
                      <a:gd name="T45" fmla="*/ 422 h 653"/>
                      <a:gd name="T46" fmla="*/ 486 w 496"/>
                      <a:gd name="T47" fmla="*/ 371 h 653"/>
                      <a:gd name="T48" fmla="*/ 496 w 496"/>
                      <a:gd name="T49" fmla="*/ 331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sp>
                <p:nvSpPr>
                  <p:cNvPr id="61" name="Freeform 7">
                    <a:extLst>
                      <a:ext uri="{FF2B5EF4-FFF2-40B4-BE49-F238E27FC236}">
                        <a16:creationId xmlns:a16="http://schemas.microsoft.com/office/drawing/2014/main" id="{FCC63EBE-EECA-4202-BC8F-8C2B968BFD02}"/>
                      </a:ext>
                    </a:extLst>
                  </p:cNvPr>
                  <p:cNvSpPr>
                    <a:spLocks/>
                  </p:cNvSpPr>
                  <p:nvPr/>
                </p:nvSpPr>
                <p:spPr bwMode="auto">
                  <a:xfrm>
                    <a:off x="1071" y="1308"/>
                    <a:ext cx="496" cy="653"/>
                  </a:xfrm>
                  <a:custGeom>
                    <a:avLst/>
                    <a:gdLst>
                      <a:gd name="T0" fmla="*/ 0 w 496"/>
                      <a:gd name="T1" fmla="*/ 323 h 653"/>
                      <a:gd name="T2" fmla="*/ 18 w 496"/>
                      <a:gd name="T3" fmla="*/ 239 h 653"/>
                      <a:gd name="T4" fmla="*/ 33 w 496"/>
                      <a:gd name="T5" fmla="*/ 182 h 653"/>
                      <a:gd name="T6" fmla="*/ 42 w 496"/>
                      <a:gd name="T7" fmla="*/ 149 h 653"/>
                      <a:gd name="T8" fmla="*/ 48 w 496"/>
                      <a:gd name="T9" fmla="*/ 131 h 653"/>
                      <a:gd name="T10" fmla="*/ 56 w 496"/>
                      <a:gd name="T11" fmla="*/ 107 h 653"/>
                      <a:gd name="T12" fmla="*/ 88 w 496"/>
                      <a:gd name="T13" fmla="*/ 35 h 653"/>
                      <a:gd name="T14" fmla="*/ 123 w 496"/>
                      <a:gd name="T15" fmla="*/ 5 h 653"/>
                      <a:gd name="T16" fmla="*/ 152 w 496"/>
                      <a:gd name="T17" fmla="*/ 3 h 653"/>
                      <a:gd name="T18" fmla="*/ 180 w 496"/>
                      <a:gd name="T19" fmla="*/ 14 h 653"/>
                      <a:gd name="T20" fmla="*/ 208 w 496"/>
                      <a:gd name="T21" fmla="*/ 67 h 653"/>
                      <a:gd name="T22" fmla="*/ 224 w 496"/>
                      <a:gd name="T23" fmla="*/ 147 h 653"/>
                      <a:gd name="T24" fmla="*/ 228 w 496"/>
                      <a:gd name="T25" fmla="*/ 188 h 653"/>
                      <a:gd name="T26" fmla="*/ 231 w 496"/>
                      <a:gd name="T27" fmla="*/ 221 h 653"/>
                      <a:gd name="T28" fmla="*/ 243 w 496"/>
                      <a:gd name="T29" fmla="*/ 299 h 653"/>
                      <a:gd name="T30" fmla="*/ 256 w 496"/>
                      <a:gd name="T31" fmla="*/ 443 h 653"/>
                      <a:gd name="T32" fmla="*/ 267 w 496"/>
                      <a:gd name="T33" fmla="*/ 536 h 653"/>
                      <a:gd name="T34" fmla="*/ 296 w 496"/>
                      <a:gd name="T35" fmla="*/ 627 h 653"/>
                      <a:gd name="T36" fmla="*/ 348 w 496"/>
                      <a:gd name="T37" fmla="*/ 653 h 653"/>
                      <a:gd name="T38" fmla="*/ 390 w 496"/>
                      <a:gd name="T39" fmla="*/ 629 h 653"/>
                      <a:gd name="T40" fmla="*/ 414 w 496"/>
                      <a:gd name="T41" fmla="*/ 584 h 653"/>
                      <a:gd name="T42" fmla="*/ 435 w 496"/>
                      <a:gd name="T43" fmla="*/ 539 h 653"/>
                      <a:gd name="T44" fmla="*/ 474 w 496"/>
                      <a:gd name="T45" fmla="*/ 422 h 653"/>
                      <a:gd name="T46" fmla="*/ 486 w 496"/>
                      <a:gd name="T47" fmla="*/ 371 h 653"/>
                      <a:gd name="T48" fmla="*/ 496 w 496"/>
                      <a:gd name="T49" fmla="*/ 331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sp>
                <p:nvSpPr>
                  <p:cNvPr id="62" name="Freeform 8">
                    <a:extLst>
                      <a:ext uri="{FF2B5EF4-FFF2-40B4-BE49-F238E27FC236}">
                        <a16:creationId xmlns:a16="http://schemas.microsoft.com/office/drawing/2014/main" id="{ABE822E9-DA31-4CAC-B727-A716D3ED9052}"/>
                      </a:ext>
                    </a:extLst>
                  </p:cNvPr>
                  <p:cNvSpPr>
                    <a:spLocks/>
                  </p:cNvSpPr>
                  <p:nvPr/>
                </p:nvSpPr>
                <p:spPr bwMode="auto">
                  <a:xfrm>
                    <a:off x="1568" y="1312"/>
                    <a:ext cx="496" cy="653"/>
                  </a:xfrm>
                  <a:custGeom>
                    <a:avLst/>
                    <a:gdLst>
                      <a:gd name="T0" fmla="*/ 0 w 496"/>
                      <a:gd name="T1" fmla="*/ 323 h 653"/>
                      <a:gd name="T2" fmla="*/ 18 w 496"/>
                      <a:gd name="T3" fmla="*/ 239 h 653"/>
                      <a:gd name="T4" fmla="*/ 33 w 496"/>
                      <a:gd name="T5" fmla="*/ 182 h 653"/>
                      <a:gd name="T6" fmla="*/ 42 w 496"/>
                      <a:gd name="T7" fmla="*/ 149 h 653"/>
                      <a:gd name="T8" fmla="*/ 48 w 496"/>
                      <a:gd name="T9" fmla="*/ 131 h 653"/>
                      <a:gd name="T10" fmla="*/ 56 w 496"/>
                      <a:gd name="T11" fmla="*/ 107 h 653"/>
                      <a:gd name="T12" fmla="*/ 88 w 496"/>
                      <a:gd name="T13" fmla="*/ 35 h 653"/>
                      <a:gd name="T14" fmla="*/ 123 w 496"/>
                      <a:gd name="T15" fmla="*/ 5 h 653"/>
                      <a:gd name="T16" fmla="*/ 152 w 496"/>
                      <a:gd name="T17" fmla="*/ 3 h 653"/>
                      <a:gd name="T18" fmla="*/ 180 w 496"/>
                      <a:gd name="T19" fmla="*/ 14 h 653"/>
                      <a:gd name="T20" fmla="*/ 208 w 496"/>
                      <a:gd name="T21" fmla="*/ 67 h 653"/>
                      <a:gd name="T22" fmla="*/ 224 w 496"/>
                      <a:gd name="T23" fmla="*/ 147 h 653"/>
                      <a:gd name="T24" fmla="*/ 228 w 496"/>
                      <a:gd name="T25" fmla="*/ 188 h 653"/>
                      <a:gd name="T26" fmla="*/ 231 w 496"/>
                      <a:gd name="T27" fmla="*/ 221 h 653"/>
                      <a:gd name="T28" fmla="*/ 243 w 496"/>
                      <a:gd name="T29" fmla="*/ 299 h 653"/>
                      <a:gd name="T30" fmla="*/ 256 w 496"/>
                      <a:gd name="T31" fmla="*/ 443 h 653"/>
                      <a:gd name="T32" fmla="*/ 267 w 496"/>
                      <a:gd name="T33" fmla="*/ 536 h 653"/>
                      <a:gd name="T34" fmla="*/ 296 w 496"/>
                      <a:gd name="T35" fmla="*/ 627 h 653"/>
                      <a:gd name="T36" fmla="*/ 348 w 496"/>
                      <a:gd name="T37" fmla="*/ 653 h 653"/>
                      <a:gd name="T38" fmla="*/ 390 w 496"/>
                      <a:gd name="T39" fmla="*/ 629 h 653"/>
                      <a:gd name="T40" fmla="*/ 414 w 496"/>
                      <a:gd name="T41" fmla="*/ 584 h 653"/>
                      <a:gd name="T42" fmla="*/ 435 w 496"/>
                      <a:gd name="T43" fmla="*/ 539 h 653"/>
                      <a:gd name="T44" fmla="*/ 474 w 496"/>
                      <a:gd name="T45" fmla="*/ 422 h 653"/>
                      <a:gd name="T46" fmla="*/ 486 w 496"/>
                      <a:gd name="T47" fmla="*/ 371 h 653"/>
                      <a:gd name="T48" fmla="*/ 496 w 496"/>
                      <a:gd name="T49" fmla="*/ 331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grpSp>
            <p:grpSp>
              <p:nvGrpSpPr>
                <p:cNvPr id="52" name="Group 9">
                  <a:extLst>
                    <a:ext uri="{FF2B5EF4-FFF2-40B4-BE49-F238E27FC236}">
                      <a16:creationId xmlns:a16="http://schemas.microsoft.com/office/drawing/2014/main" id="{BE42C7C5-8F57-4C7D-ACCA-A8743AB4F30A}"/>
                    </a:ext>
                  </a:extLst>
                </p:cNvPr>
                <p:cNvGrpSpPr>
                  <a:grpSpLocks/>
                </p:cNvGrpSpPr>
                <p:nvPr/>
              </p:nvGrpSpPr>
              <p:grpSpPr bwMode="auto">
                <a:xfrm>
                  <a:off x="2064" y="1316"/>
                  <a:ext cx="1488" cy="657"/>
                  <a:chOff x="576" y="1308"/>
                  <a:chExt cx="1488" cy="657"/>
                </a:xfrm>
              </p:grpSpPr>
              <p:sp>
                <p:nvSpPr>
                  <p:cNvPr id="57" name="Freeform 10">
                    <a:extLst>
                      <a:ext uri="{FF2B5EF4-FFF2-40B4-BE49-F238E27FC236}">
                        <a16:creationId xmlns:a16="http://schemas.microsoft.com/office/drawing/2014/main" id="{A1C04BEA-DEBC-479B-8750-B424F268C570}"/>
                      </a:ext>
                    </a:extLst>
                  </p:cNvPr>
                  <p:cNvSpPr>
                    <a:spLocks/>
                  </p:cNvSpPr>
                  <p:nvPr/>
                </p:nvSpPr>
                <p:spPr bwMode="auto">
                  <a:xfrm rot="-136597">
                    <a:off x="576" y="1309"/>
                    <a:ext cx="496" cy="653"/>
                  </a:xfrm>
                  <a:custGeom>
                    <a:avLst/>
                    <a:gdLst>
                      <a:gd name="T0" fmla="*/ 0 w 496"/>
                      <a:gd name="T1" fmla="*/ 323 h 653"/>
                      <a:gd name="T2" fmla="*/ 18 w 496"/>
                      <a:gd name="T3" fmla="*/ 239 h 653"/>
                      <a:gd name="T4" fmla="*/ 33 w 496"/>
                      <a:gd name="T5" fmla="*/ 182 h 653"/>
                      <a:gd name="T6" fmla="*/ 42 w 496"/>
                      <a:gd name="T7" fmla="*/ 149 h 653"/>
                      <a:gd name="T8" fmla="*/ 48 w 496"/>
                      <a:gd name="T9" fmla="*/ 131 h 653"/>
                      <a:gd name="T10" fmla="*/ 56 w 496"/>
                      <a:gd name="T11" fmla="*/ 107 h 653"/>
                      <a:gd name="T12" fmla="*/ 88 w 496"/>
                      <a:gd name="T13" fmla="*/ 35 h 653"/>
                      <a:gd name="T14" fmla="*/ 123 w 496"/>
                      <a:gd name="T15" fmla="*/ 5 h 653"/>
                      <a:gd name="T16" fmla="*/ 152 w 496"/>
                      <a:gd name="T17" fmla="*/ 3 h 653"/>
                      <a:gd name="T18" fmla="*/ 180 w 496"/>
                      <a:gd name="T19" fmla="*/ 14 h 653"/>
                      <a:gd name="T20" fmla="*/ 208 w 496"/>
                      <a:gd name="T21" fmla="*/ 67 h 653"/>
                      <a:gd name="T22" fmla="*/ 224 w 496"/>
                      <a:gd name="T23" fmla="*/ 147 h 653"/>
                      <a:gd name="T24" fmla="*/ 228 w 496"/>
                      <a:gd name="T25" fmla="*/ 188 h 653"/>
                      <a:gd name="T26" fmla="*/ 231 w 496"/>
                      <a:gd name="T27" fmla="*/ 221 h 653"/>
                      <a:gd name="T28" fmla="*/ 243 w 496"/>
                      <a:gd name="T29" fmla="*/ 299 h 653"/>
                      <a:gd name="T30" fmla="*/ 256 w 496"/>
                      <a:gd name="T31" fmla="*/ 443 h 653"/>
                      <a:gd name="T32" fmla="*/ 267 w 496"/>
                      <a:gd name="T33" fmla="*/ 536 h 653"/>
                      <a:gd name="T34" fmla="*/ 296 w 496"/>
                      <a:gd name="T35" fmla="*/ 627 h 653"/>
                      <a:gd name="T36" fmla="*/ 348 w 496"/>
                      <a:gd name="T37" fmla="*/ 653 h 653"/>
                      <a:gd name="T38" fmla="*/ 390 w 496"/>
                      <a:gd name="T39" fmla="*/ 629 h 653"/>
                      <a:gd name="T40" fmla="*/ 414 w 496"/>
                      <a:gd name="T41" fmla="*/ 584 h 653"/>
                      <a:gd name="T42" fmla="*/ 435 w 496"/>
                      <a:gd name="T43" fmla="*/ 539 h 653"/>
                      <a:gd name="T44" fmla="*/ 474 w 496"/>
                      <a:gd name="T45" fmla="*/ 422 h 653"/>
                      <a:gd name="T46" fmla="*/ 486 w 496"/>
                      <a:gd name="T47" fmla="*/ 371 h 653"/>
                      <a:gd name="T48" fmla="*/ 496 w 496"/>
                      <a:gd name="T49" fmla="*/ 331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sp>
                <p:nvSpPr>
                  <p:cNvPr id="58" name="Freeform 11">
                    <a:extLst>
                      <a:ext uri="{FF2B5EF4-FFF2-40B4-BE49-F238E27FC236}">
                        <a16:creationId xmlns:a16="http://schemas.microsoft.com/office/drawing/2014/main" id="{8B7911BB-929C-4276-ADC4-6524B640A576}"/>
                      </a:ext>
                    </a:extLst>
                  </p:cNvPr>
                  <p:cNvSpPr>
                    <a:spLocks/>
                  </p:cNvSpPr>
                  <p:nvPr/>
                </p:nvSpPr>
                <p:spPr bwMode="auto">
                  <a:xfrm>
                    <a:off x="1071" y="1308"/>
                    <a:ext cx="496" cy="653"/>
                  </a:xfrm>
                  <a:custGeom>
                    <a:avLst/>
                    <a:gdLst>
                      <a:gd name="T0" fmla="*/ 0 w 496"/>
                      <a:gd name="T1" fmla="*/ 323 h 653"/>
                      <a:gd name="T2" fmla="*/ 18 w 496"/>
                      <a:gd name="T3" fmla="*/ 239 h 653"/>
                      <a:gd name="T4" fmla="*/ 33 w 496"/>
                      <a:gd name="T5" fmla="*/ 182 h 653"/>
                      <a:gd name="T6" fmla="*/ 42 w 496"/>
                      <a:gd name="T7" fmla="*/ 149 h 653"/>
                      <a:gd name="T8" fmla="*/ 48 w 496"/>
                      <a:gd name="T9" fmla="*/ 131 h 653"/>
                      <a:gd name="T10" fmla="*/ 56 w 496"/>
                      <a:gd name="T11" fmla="*/ 107 h 653"/>
                      <a:gd name="T12" fmla="*/ 88 w 496"/>
                      <a:gd name="T13" fmla="*/ 35 h 653"/>
                      <a:gd name="T14" fmla="*/ 123 w 496"/>
                      <a:gd name="T15" fmla="*/ 5 h 653"/>
                      <a:gd name="T16" fmla="*/ 152 w 496"/>
                      <a:gd name="T17" fmla="*/ 3 h 653"/>
                      <a:gd name="T18" fmla="*/ 180 w 496"/>
                      <a:gd name="T19" fmla="*/ 14 h 653"/>
                      <a:gd name="T20" fmla="*/ 208 w 496"/>
                      <a:gd name="T21" fmla="*/ 67 h 653"/>
                      <a:gd name="T22" fmla="*/ 224 w 496"/>
                      <a:gd name="T23" fmla="*/ 147 h 653"/>
                      <a:gd name="T24" fmla="*/ 228 w 496"/>
                      <a:gd name="T25" fmla="*/ 188 h 653"/>
                      <a:gd name="T26" fmla="*/ 231 w 496"/>
                      <a:gd name="T27" fmla="*/ 221 h 653"/>
                      <a:gd name="T28" fmla="*/ 243 w 496"/>
                      <a:gd name="T29" fmla="*/ 299 h 653"/>
                      <a:gd name="T30" fmla="*/ 256 w 496"/>
                      <a:gd name="T31" fmla="*/ 443 h 653"/>
                      <a:gd name="T32" fmla="*/ 267 w 496"/>
                      <a:gd name="T33" fmla="*/ 536 h 653"/>
                      <a:gd name="T34" fmla="*/ 296 w 496"/>
                      <a:gd name="T35" fmla="*/ 627 h 653"/>
                      <a:gd name="T36" fmla="*/ 348 w 496"/>
                      <a:gd name="T37" fmla="*/ 653 h 653"/>
                      <a:gd name="T38" fmla="*/ 390 w 496"/>
                      <a:gd name="T39" fmla="*/ 629 h 653"/>
                      <a:gd name="T40" fmla="*/ 414 w 496"/>
                      <a:gd name="T41" fmla="*/ 584 h 653"/>
                      <a:gd name="T42" fmla="*/ 435 w 496"/>
                      <a:gd name="T43" fmla="*/ 539 h 653"/>
                      <a:gd name="T44" fmla="*/ 474 w 496"/>
                      <a:gd name="T45" fmla="*/ 422 h 653"/>
                      <a:gd name="T46" fmla="*/ 486 w 496"/>
                      <a:gd name="T47" fmla="*/ 371 h 653"/>
                      <a:gd name="T48" fmla="*/ 496 w 496"/>
                      <a:gd name="T49" fmla="*/ 331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sp>
                <p:nvSpPr>
                  <p:cNvPr id="59" name="Freeform 12">
                    <a:extLst>
                      <a:ext uri="{FF2B5EF4-FFF2-40B4-BE49-F238E27FC236}">
                        <a16:creationId xmlns:a16="http://schemas.microsoft.com/office/drawing/2014/main" id="{F9A62CB3-CE9F-4887-AFF6-44E989C5C711}"/>
                      </a:ext>
                    </a:extLst>
                  </p:cNvPr>
                  <p:cNvSpPr>
                    <a:spLocks/>
                  </p:cNvSpPr>
                  <p:nvPr/>
                </p:nvSpPr>
                <p:spPr bwMode="auto">
                  <a:xfrm>
                    <a:off x="1568" y="1312"/>
                    <a:ext cx="496" cy="653"/>
                  </a:xfrm>
                  <a:custGeom>
                    <a:avLst/>
                    <a:gdLst>
                      <a:gd name="T0" fmla="*/ 0 w 496"/>
                      <a:gd name="T1" fmla="*/ 323 h 653"/>
                      <a:gd name="T2" fmla="*/ 18 w 496"/>
                      <a:gd name="T3" fmla="*/ 239 h 653"/>
                      <a:gd name="T4" fmla="*/ 33 w 496"/>
                      <a:gd name="T5" fmla="*/ 182 h 653"/>
                      <a:gd name="T6" fmla="*/ 42 w 496"/>
                      <a:gd name="T7" fmla="*/ 149 h 653"/>
                      <a:gd name="T8" fmla="*/ 48 w 496"/>
                      <a:gd name="T9" fmla="*/ 131 h 653"/>
                      <a:gd name="T10" fmla="*/ 56 w 496"/>
                      <a:gd name="T11" fmla="*/ 107 h 653"/>
                      <a:gd name="T12" fmla="*/ 88 w 496"/>
                      <a:gd name="T13" fmla="*/ 35 h 653"/>
                      <a:gd name="T14" fmla="*/ 123 w 496"/>
                      <a:gd name="T15" fmla="*/ 5 h 653"/>
                      <a:gd name="T16" fmla="*/ 152 w 496"/>
                      <a:gd name="T17" fmla="*/ 3 h 653"/>
                      <a:gd name="T18" fmla="*/ 180 w 496"/>
                      <a:gd name="T19" fmla="*/ 14 h 653"/>
                      <a:gd name="T20" fmla="*/ 208 w 496"/>
                      <a:gd name="T21" fmla="*/ 67 h 653"/>
                      <a:gd name="T22" fmla="*/ 224 w 496"/>
                      <a:gd name="T23" fmla="*/ 147 h 653"/>
                      <a:gd name="T24" fmla="*/ 228 w 496"/>
                      <a:gd name="T25" fmla="*/ 188 h 653"/>
                      <a:gd name="T26" fmla="*/ 231 w 496"/>
                      <a:gd name="T27" fmla="*/ 221 h 653"/>
                      <a:gd name="T28" fmla="*/ 243 w 496"/>
                      <a:gd name="T29" fmla="*/ 299 h 653"/>
                      <a:gd name="T30" fmla="*/ 256 w 496"/>
                      <a:gd name="T31" fmla="*/ 443 h 653"/>
                      <a:gd name="T32" fmla="*/ 267 w 496"/>
                      <a:gd name="T33" fmla="*/ 536 h 653"/>
                      <a:gd name="T34" fmla="*/ 296 w 496"/>
                      <a:gd name="T35" fmla="*/ 627 h 653"/>
                      <a:gd name="T36" fmla="*/ 348 w 496"/>
                      <a:gd name="T37" fmla="*/ 653 h 653"/>
                      <a:gd name="T38" fmla="*/ 390 w 496"/>
                      <a:gd name="T39" fmla="*/ 629 h 653"/>
                      <a:gd name="T40" fmla="*/ 414 w 496"/>
                      <a:gd name="T41" fmla="*/ 584 h 653"/>
                      <a:gd name="T42" fmla="*/ 435 w 496"/>
                      <a:gd name="T43" fmla="*/ 539 h 653"/>
                      <a:gd name="T44" fmla="*/ 474 w 496"/>
                      <a:gd name="T45" fmla="*/ 422 h 653"/>
                      <a:gd name="T46" fmla="*/ 486 w 496"/>
                      <a:gd name="T47" fmla="*/ 371 h 653"/>
                      <a:gd name="T48" fmla="*/ 496 w 496"/>
                      <a:gd name="T49" fmla="*/ 331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grpSp>
            <p:grpSp>
              <p:nvGrpSpPr>
                <p:cNvPr id="53" name="Group 13">
                  <a:extLst>
                    <a:ext uri="{FF2B5EF4-FFF2-40B4-BE49-F238E27FC236}">
                      <a16:creationId xmlns:a16="http://schemas.microsoft.com/office/drawing/2014/main" id="{3ED669E8-AE86-43B0-A4B3-9C780B316D87}"/>
                    </a:ext>
                  </a:extLst>
                </p:cNvPr>
                <p:cNvGrpSpPr>
                  <a:grpSpLocks/>
                </p:cNvGrpSpPr>
                <p:nvPr/>
              </p:nvGrpSpPr>
              <p:grpSpPr bwMode="auto">
                <a:xfrm>
                  <a:off x="3552" y="1316"/>
                  <a:ext cx="1488" cy="657"/>
                  <a:chOff x="576" y="1308"/>
                  <a:chExt cx="1488" cy="657"/>
                </a:xfrm>
              </p:grpSpPr>
              <p:sp>
                <p:nvSpPr>
                  <p:cNvPr id="54" name="Freeform 14">
                    <a:extLst>
                      <a:ext uri="{FF2B5EF4-FFF2-40B4-BE49-F238E27FC236}">
                        <a16:creationId xmlns:a16="http://schemas.microsoft.com/office/drawing/2014/main" id="{BD153CEB-4528-4631-A9A6-49D9D931AEF3}"/>
                      </a:ext>
                    </a:extLst>
                  </p:cNvPr>
                  <p:cNvSpPr>
                    <a:spLocks/>
                  </p:cNvSpPr>
                  <p:nvPr/>
                </p:nvSpPr>
                <p:spPr bwMode="auto">
                  <a:xfrm rot="-136597">
                    <a:off x="576" y="1309"/>
                    <a:ext cx="496" cy="653"/>
                  </a:xfrm>
                  <a:custGeom>
                    <a:avLst/>
                    <a:gdLst>
                      <a:gd name="T0" fmla="*/ 0 w 496"/>
                      <a:gd name="T1" fmla="*/ 323 h 653"/>
                      <a:gd name="T2" fmla="*/ 18 w 496"/>
                      <a:gd name="T3" fmla="*/ 239 h 653"/>
                      <a:gd name="T4" fmla="*/ 33 w 496"/>
                      <a:gd name="T5" fmla="*/ 182 h 653"/>
                      <a:gd name="T6" fmla="*/ 42 w 496"/>
                      <a:gd name="T7" fmla="*/ 149 h 653"/>
                      <a:gd name="T8" fmla="*/ 48 w 496"/>
                      <a:gd name="T9" fmla="*/ 131 h 653"/>
                      <a:gd name="T10" fmla="*/ 56 w 496"/>
                      <a:gd name="T11" fmla="*/ 107 h 653"/>
                      <a:gd name="T12" fmla="*/ 88 w 496"/>
                      <a:gd name="T13" fmla="*/ 35 h 653"/>
                      <a:gd name="T14" fmla="*/ 123 w 496"/>
                      <a:gd name="T15" fmla="*/ 5 h 653"/>
                      <a:gd name="T16" fmla="*/ 152 w 496"/>
                      <a:gd name="T17" fmla="*/ 3 h 653"/>
                      <a:gd name="T18" fmla="*/ 180 w 496"/>
                      <a:gd name="T19" fmla="*/ 14 h 653"/>
                      <a:gd name="T20" fmla="*/ 208 w 496"/>
                      <a:gd name="T21" fmla="*/ 67 h 653"/>
                      <a:gd name="T22" fmla="*/ 224 w 496"/>
                      <a:gd name="T23" fmla="*/ 147 h 653"/>
                      <a:gd name="T24" fmla="*/ 228 w 496"/>
                      <a:gd name="T25" fmla="*/ 188 h 653"/>
                      <a:gd name="T26" fmla="*/ 231 w 496"/>
                      <a:gd name="T27" fmla="*/ 221 h 653"/>
                      <a:gd name="T28" fmla="*/ 243 w 496"/>
                      <a:gd name="T29" fmla="*/ 299 h 653"/>
                      <a:gd name="T30" fmla="*/ 256 w 496"/>
                      <a:gd name="T31" fmla="*/ 443 h 653"/>
                      <a:gd name="T32" fmla="*/ 267 w 496"/>
                      <a:gd name="T33" fmla="*/ 536 h 653"/>
                      <a:gd name="T34" fmla="*/ 296 w 496"/>
                      <a:gd name="T35" fmla="*/ 627 h 653"/>
                      <a:gd name="T36" fmla="*/ 348 w 496"/>
                      <a:gd name="T37" fmla="*/ 653 h 653"/>
                      <a:gd name="T38" fmla="*/ 390 w 496"/>
                      <a:gd name="T39" fmla="*/ 629 h 653"/>
                      <a:gd name="T40" fmla="*/ 414 w 496"/>
                      <a:gd name="T41" fmla="*/ 584 h 653"/>
                      <a:gd name="T42" fmla="*/ 435 w 496"/>
                      <a:gd name="T43" fmla="*/ 539 h 653"/>
                      <a:gd name="T44" fmla="*/ 474 w 496"/>
                      <a:gd name="T45" fmla="*/ 422 h 653"/>
                      <a:gd name="T46" fmla="*/ 486 w 496"/>
                      <a:gd name="T47" fmla="*/ 371 h 653"/>
                      <a:gd name="T48" fmla="*/ 496 w 496"/>
                      <a:gd name="T49" fmla="*/ 331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sp>
                <p:nvSpPr>
                  <p:cNvPr id="55" name="Freeform 15">
                    <a:extLst>
                      <a:ext uri="{FF2B5EF4-FFF2-40B4-BE49-F238E27FC236}">
                        <a16:creationId xmlns:a16="http://schemas.microsoft.com/office/drawing/2014/main" id="{6F37158D-0FDA-44CB-9197-10AC9D593761}"/>
                      </a:ext>
                    </a:extLst>
                  </p:cNvPr>
                  <p:cNvSpPr>
                    <a:spLocks/>
                  </p:cNvSpPr>
                  <p:nvPr/>
                </p:nvSpPr>
                <p:spPr bwMode="auto">
                  <a:xfrm>
                    <a:off x="1071" y="1308"/>
                    <a:ext cx="496" cy="653"/>
                  </a:xfrm>
                  <a:custGeom>
                    <a:avLst/>
                    <a:gdLst>
                      <a:gd name="T0" fmla="*/ 0 w 496"/>
                      <a:gd name="T1" fmla="*/ 323 h 653"/>
                      <a:gd name="T2" fmla="*/ 18 w 496"/>
                      <a:gd name="T3" fmla="*/ 239 h 653"/>
                      <a:gd name="T4" fmla="*/ 33 w 496"/>
                      <a:gd name="T5" fmla="*/ 182 h 653"/>
                      <a:gd name="T6" fmla="*/ 42 w 496"/>
                      <a:gd name="T7" fmla="*/ 149 h 653"/>
                      <a:gd name="T8" fmla="*/ 48 w 496"/>
                      <a:gd name="T9" fmla="*/ 131 h 653"/>
                      <a:gd name="T10" fmla="*/ 56 w 496"/>
                      <a:gd name="T11" fmla="*/ 107 h 653"/>
                      <a:gd name="T12" fmla="*/ 88 w 496"/>
                      <a:gd name="T13" fmla="*/ 35 h 653"/>
                      <a:gd name="T14" fmla="*/ 123 w 496"/>
                      <a:gd name="T15" fmla="*/ 5 h 653"/>
                      <a:gd name="T16" fmla="*/ 152 w 496"/>
                      <a:gd name="T17" fmla="*/ 3 h 653"/>
                      <a:gd name="T18" fmla="*/ 180 w 496"/>
                      <a:gd name="T19" fmla="*/ 14 h 653"/>
                      <a:gd name="T20" fmla="*/ 208 w 496"/>
                      <a:gd name="T21" fmla="*/ 67 h 653"/>
                      <a:gd name="T22" fmla="*/ 224 w 496"/>
                      <a:gd name="T23" fmla="*/ 147 h 653"/>
                      <a:gd name="T24" fmla="*/ 228 w 496"/>
                      <a:gd name="T25" fmla="*/ 188 h 653"/>
                      <a:gd name="T26" fmla="*/ 231 w 496"/>
                      <a:gd name="T27" fmla="*/ 221 h 653"/>
                      <a:gd name="T28" fmla="*/ 243 w 496"/>
                      <a:gd name="T29" fmla="*/ 299 h 653"/>
                      <a:gd name="T30" fmla="*/ 256 w 496"/>
                      <a:gd name="T31" fmla="*/ 443 h 653"/>
                      <a:gd name="T32" fmla="*/ 267 w 496"/>
                      <a:gd name="T33" fmla="*/ 536 h 653"/>
                      <a:gd name="T34" fmla="*/ 296 w 496"/>
                      <a:gd name="T35" fmla="*/ 627 h 653"/>
                      <a:gd name="T36" fmla="*/ 348 w 496"/>
                      <a:gd name="T37" fmla="*/ 653 h 653"/>
                      <a:gd name="T38" fmla="*/ 390 w 496"/>
                      <a:gd name="T39" fmla="*/ 629 h 653"/>
                      <a:gd name="T40" fmla="*/ 414 w 496"/>
                      <a:gd name="T41" fmla="*/ 584 h 653"/>
                      <a:gd name="T42" fmla="*/ 435 w 496"/>
                      <a:gd name="T43" fmla="*/ 539 h 653"/>
                      <a:gd name="T44" fmla="*/ 474 w 496"/>
                      <a:gd name="T45" fmla="*/ 422 h 653"/>
                      <a:gd name="T46" fmla="*/ 486 w 496"/>
                      <a:gd name="T47" fmla="*/ 371 h 653"/>
                      <a:gd name="T48" fmla="*/ 496 w 496"/>
                      <a:gd name="T49" fmla="*/ 331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sp>
                <p:nvSpPr>
                  <p:cNvPr id="56" name="Freeform 16">
                    <a:extLst>
                      <a:ext uri="{FF2B5EF4-FFF2-40B4-BE49-F238E27FC236}">
                        <a16:creationId xmlns:a16="http://schemas.microsoft.com/office/drawing/2014/main" id="{D2E0B674-9E4B-4299-A0A9-073344D400EC}"/>
                      </a:ext>
                    </a:extLst>
                  </p:cNvPr>
                  <p:cNvSpPr>
                    <a:spLocks/>
                  </p:cNvSpPr>
                  <p:nvPr/>
                </p:nvSpPr>
                <p:spPr bwMode="auto">
                  <a:xfrm>
                    <a:off x="1568" y="1312"/>
                    <a:ext cx="496" cy="653"/>
                  </a:xfrm>
                  <a:custGeom>
                    <a:avLst/>
                    <a:gdLst>
                      <a:gd name="T0" fmla="*/ 0 w 496"/>
                      <a:gd name="T1" fmla="*/ 323 h 653"/>
                      <a:gd name="T2" fmla="*/ 18 w 496"/>
                      <a:gd name="T3" fmla="*/ 239 h 653"/>
                      <a:gd name="T4" fmla="*/ 33 w 496"/>
                      <a:gd name="T5" fmla="*/ 182 h 653"/>
                      <a:gd name="T6" fmla="*/ 42 w 496"/>
                      <a:gd name="T7" fmla="*/ 149 h 653"/>
                      <a:gd name="T8" fmla="*/ 48 w 496"/>
                      <a:gd name="T9" fmla="*/ 131 h 653"/>
                      <a:gd name="T10" fmla="*/ 56 w 496"/>
                      <a:gd name="T11" fmla="*/ 107 h 653"/>
                      <a:gd name="T12" fmla="*/ 88 w 496"/>
                      <a:gd name="T13" fmla="*/ 35 h 653"/>
                      <a:gd name="T14" fmla="*/ 123 w 496"/>
                      <a:gd name="T15" fmla="*/ 5 h 653"/>
                      <a:gd name="T16" fmla="*/ 152 w 496"/>
                      <a:gd name="T17" fmla="*/ 3 h 653"/>
                      <a:gd name="T18" fmla="*/ 180 w 496"/>
                      <a:gd name="T19" fmla="*/ 14 h 653"/>
                      <a:gd name="T20" fmla="*/ 208 w 496"/>
                      <a:gd name="T21" fmla="*/ 67 h 653"/>
                      <a:gd name="T22" fmla="*/ 224 w 496"/>
                      <a:gd name="T23" fmla="*/ 147 h 653"/>
                      <a:gd name="T24" fmla="*/ 228 w 496"/>
                      <a:gd name="T25" fmla="*/ 188 h 653"/>
                      <a:gd name="T26" fmla="*/ 231 w 496"/>
                      <a:gd name="T27" fmla="*/ 221 h 653"/>
                      <a:gd name="T28" fmla="*/ 243 w 496"/>
                      <a:gd name="T29" fmla="*/ 299 h 653"/>
                      <a:gd name="T30" fmla="*/ 256 w 496"/>
                      <a:gd name="T31" fmla="*/ 443 h 653"/>
                      <a:gd name="T32" fmla="*/ 267 w 496"/>
                      <a:gd name="T33" fmla="*/ 536 h 653"/>
                      <a:gd name="T34" fmla="*/ 296 w 496"/>
                      <a:gd name="T35" fmla="*/ 627 h 653"/>
                      <a:gd name="T36" fmla="*/ 348 w 496"/>
                      <a:gd name="T37" fmla="*/ 653 h 653"/>
                      <a:gd name="T38" fmla="*/ 390 w 496"/>
                      <a:gd name="T39" fmla="*/ 629 h 653"/>
                      <a:gd name="T40" fmla="*/ 414 w 496"/>
                      <a:gd name="T41" fmla="*/ 584 h 653"/>
                      <a:gd name="T42" fmla="*/ 435 w 496"/>
                      <a:gd name="T43" fmla="*/ 539 h 653"/>
                      <a:gd name="T44" fmla="*/ 474 w 496"/>
                      <a:gd name="T45" fmla="*/ 422 h 653"/>
                      <a:gd name="T46" fmla="*/ 486 w 496"/>
                      <a:gd name="T47" fmla="*/ 371 h 653"/>
                      <a:gd name="T48" fmla="*/ 496 w 496"/>
                      <a:gd name="T49" fmla="*/ 331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grpSp>
          </p:grpSp>
          <p:grpSp>
            <p:nvGrpSpPr>
              <p:cNvPr id="38" name="Group 17">
                <a:extLst>
                  <a:ext uri="{FF2B5EF4-FFF2-40B4-BE49-F238E27FC236}">
                    <a16:creationId xmlns:a16="http://schemas.microsoft.com/office/drawing/2014/main" id="{FD44CBF6-1256-4DD4-AF05-89AD64340587}"/>
                  </a:ext>
                </a:extLst>
              </p:cNvPr>
              <p:cNvGrpSpPr>
                <a:grpSpLocks/>
              </p:cNvGrpSpPr>
              <p:nvPr/>
            </p:nvGrpSpPr>
            <p:grpSpPr bwMode="auto">
              <a:xfrm>
                <a:off x="3072" y="1328"/>
                <a:ext cx="2304" cy="665"/>
                <a:chOff x="576" y="1308"/>
                <a:chExt cx="4464" cy="665"/>
              </a:xfrm>
            </p:grpSpPr>
            <p:grpSp>
              <p:nvGrpSpPr>
                <p:cNvPr id="39" name="Group 18">
                  <a:extLst>
                    <a:ext uri="{FF2B5EF4-FFF2-40B4-BE49-F238E27FC236}">
                      <a16:creationId xmlns:a16="http://schemas.microsoft.com/office/drawing/2014/main" id="{BA37D1F3-1BA8-40E0-86FF-31D95A9660BD}"/>
                    </a:ext>
                  </a:extLst>
                </p:cNvPr>
                <p:cNvGrpSpPr>
                  <a:grpSpLocks/>
                </p:cNvGrpSpPr>
                <p:nvPr/>
              </p:nvGrpSpPr>
              <p:grpSpPr bwMode="auto">
                <a:xfrm>
                  <a:off x="576" y="1308"/>
                  <a:ext cx="1488" cy="657"/>
                  <a:chOff x="576" y="1308"/>
                  <a:chExt cx="1488" cy="657"/>
                </a:xfrm>
              </p:grpSpPr>
              <p:sp>
                <p:nvSpPr>
                  <p:cNvPr id="48" name="Freeform 19">
                    <a:extLst>
                      <a:ext uri="{FF2B5EF4-FFF2-40B4-BE49-F238E27FC236}">
                        <a16:creationId xmlns:a16="http://schemas.microsoft.com/office/drawing/2014/main" id="{0ACCC5C7-C269-4F22-8788-5C1CEA3E9F80}"/>
                      </a:ext>
                    </a:extLst>
                  </p:cNvPr>
                  <p:cNvSpPr>
                    <a:spLocks/>
                  </p:cNvSpPr>
                  <p:nvPr/>
                </p:nvSpPr>
                <p:spPr bwMode="auto">
                  <a:xfrm rot="-136597">
                    <a:off x="576" y="1309"/>
                    <a:ext cx="496" cy="653"/>
                  </a:xfrm>
                  <a:custGeom>
                    <a:avLst/>
                    <a:gdLst>
                      <a:gd name="T0" fmla="*/ 0 w 496"/>
                      <a:gd name="T1" fmla="*/ 323 h 653"/>
                      <a:gd name="T2" fmla="*/ 18 w 496"/>
                      <a:gd name="T3" fmla="*/ 239 h 653"/>
                      <a:gd name="T4" fmla="*/ 33 w 496"/>
                      <a:gd name="T5" fmla="*/ 182 h 653"/>
                      <a:gd name="T6" fmla="*/ 42 w 496"/>
                      <a:gd name="T7" fmla="*/ 149 h 653"/>
                      <a:gd name="T8" fmla="*/ 48 w 496"/>
                      <a:gd name="T9" fmla="*/ 131 h 653"/>
                      <a:gd name="T10" fmla="*/ 56 w 496"/>
                      <a:gd name="T11" fmla="*/ 107 h 653"/>
                      <a:gd name="T12" fmla="*/ 88 w 496"/>
                      <a:gd name="T13" fmla="*/ 35 h 653"/>
                      <a:gd name="T14" fmla="*/ 123 w 496"/>
                      <a:gd name="T15" fmla="*/ 5 h 653"/>
                      <a:gd name="T16" fmla="*/ 152 w 496"/>
                      <a:gd name="T17" fmla="*/ 3 h 653"/>
                      <a:gd name="T18" fmla="*/ 180 w 496"/>
                      <a:gd name="T19" fmla="*/ 14 h 653"/>
                      <a:gd name="T20" fmla="*/ 208 w 496"/>
                      <a:gd name="T21" fmla="*/ 67 h 653"/>
                      <a:gd name="T22" fmla="*/ 224 w 496"/>
                      <a:gd name="T23" fmla="*/ 147 h 653"/>
                      <a:gd name="T24" fmla="*/ 228 w 496"/>
                      <a:gd name="T25" fmla="*/ 188 h 653"/>
                      <a:gd name="T26" fmla="*/ 231 w 496"/>
                      <a:gd name="T27" fmla="*/ 221 h 653"/>
                      <a:gd name="T28" fmla="*/ 243 w 496"/>
                      <a:gd name="T29" fmla="*/ 299 h 653"/>
                      <a:gd name="T30" fmla="*/ 256 w 496"/>
                      <a:gd name="T31" fmla="*/ 443 h 653"/>
                      <a:gd name="T32" fmla="*/ 267 w 496"/>
                      <a:gd name="T33" fmla="*/ 536 h 653"/>
                      <a:gd name="T34" fmla="*/ 296 w 496"/>
                      <a:gd name="T35" fmla="*/ 627 h 653"/>
                      <a:gd name="T36" fmla="*/ 348 w 496"/>
                      <a:gd name="T37" fmla="*/ 653 h 653"/>
                      <a:gd name="T38" fmla="*/ 390 w 496"/>
                      <a:gd name="T39" fmla="*/ 629 h 653"/>
                      <a:gd name="T40" fmla="*/ 414 w 496"/>
                      <a:gd name="T41" fmla="*/ 584 h 653"/>
                      <a:gd name="T42" fmla="*/ 435 w 496"/>
                      <a:gd name="T43" fmla="*/ 539 h 653"/>
                      <a:gd name="T44" fmla="*/ 474 w 496"/>
                      <a:gd name="T45" fmla="*/ 422 h 653"/>
                      <a:gd name="T46" fmla="*/ 486 w 496"/>
                      <a:gd name="T47" fmla="*/ 371 h 653"/>
                      <a:gd name="T48" fmla="*/ 496 w 496"/>
                      <a:gd name="T49" fmla="*/ 331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sp>
                <p:nvSpPr>
                  <p:cNvPr id="49" name="Freeform 20">
                    <a:extLst>
                      <a:ext uri="{FF2B5EF4-FFF2-40B4-BE49-F238E27FC236}">
                        <a16:creationId xmlns:a16="http://schemas.microsoft.com/office/drawing/2014/main" id="{0CC1BFB9-F80B-40F2-848D-DB8EF2A7E797}"/>
                      </a:ext>
                    </a:extLst>
                  </p:cNvPr>
                  <p:cNvSpPr>
                    <a:spLocks/>
                  </p:cNvSpPr>
                  <p:nvPr/>
                </p:nvSpPr>
                <p:spPr bwMode="auto">
                  <a:xfrm>
                    <a:off x="1071" y="1308"/>
                    <a:ext cx="496" cy="653"/>
                  </a:xfrm>
                  <a:custGeom>
                    <a:avLst/>
                    <a:gdLst>
                      <a:gd name="T0" fmla="*/ 0 w 496"/>
                      <a:gd name="T1" fmla="*/ 323 h 653"/>
                      <a:gd name="T2" fmla="*/ 18 w 496"/>
                      <a:gd name="T3" fmla="*/ 239 h 653"/>
                      <a:gd name="T4" fmla="*/ 33 w 496"/>
                      <a:gd name="T5" fmla="*/ 182 h 653"/>
                      <a:gd name="T6" fmla="*/ 42 w 496"/>
                      <a:gd name="T7" fmla="*/ 149 h 653"/>
                      <a:gd name="T8" fmla="*/ 48 w 496"/>
                      <a:gd name="T9" fmla="*/ 131 h 653"/>
                      <a:gd name="T10" fmla="*/ 56 w 496"/>
                      <a:gd name="T11" fmla="*/ 107 h 653"/>
                      <a:gd name="T12" fmla="*/ 88 w 496"/>
                      <a:gd name="T13" fmla="*/ 35 h 653"/>
                      <a:gd name="T14" fmla="*/ 123 w 496"/>
                      <a:gd name="T15" fmla="*/ 5 h 653"/>
                      <a:gd name="T16" fmla="*/ 152 w 496"/>
                      <a:gd name="T17" fmla="*/ 3 h 653"/>
                      <a:gd name="T18" fmla="*/ 180 w 496"/>
                      <a:gd name="T19" fmla="*/ 14 h 653"/>
                      <a:gd name="T20" fmla="*/ 208 w 496"/>
                      <a:gd name="T21" fmla="*/ 67 h 653"/>
                      <a:gd name="T22" fmla="*/ 224 w 496"/>
                      <a:gd name="T23" fmla="*/ 147 h 653"/>
                      <a:gd name="T24" fmla="*/ 228 w 496"/>
                      <a:gd name="T25" fmla="*/ 188 h 653"/>
                      <a:gd name="T26" fmla="*/ 231 w 496"/>
                      <a:gd name="T27" fmla="*/ 221 h 653"/>
                      <a:gd name="T28" fmla="*/ 243 w 496"/>
                      <a:gd name="T29" fmla="*/ 299 h 653"/>
                      <a:gd name="T30" fmla="*/ 256 w 496"/>
                      <a:gd name="T31" fmla="*/ 443 h 653"/>
                      <a:gd name="T32" fmla="*/ 267 w 496"/>
                      <a:gd name="T33" fmla="*/ 536 h 653"/>
                      <a:gd name="T34" fmla="*/ 296 w 496"/>
                      <a:gd name="T35" fmla="*/ 627 h 653"/>
                      <a:gd name="T36" fmla="*/ 348 w 496"/>
                      <a:gd name="T37" fmla="*/ 653 h 653"/>
                      <a:gd name="T38" fmla="*/ 390 w 496"/>
                      <a:gd name="T39" fmla="*/ 629 h 653"/>
                      <a:gd name="T40" fmla="*/ 414 w 496"/>
                      <a:gd name="T41" fmla="*/ 584 h 653"/>
                      <a:gd name="T42" fmla="*/ 435 w 496"/>
                      <a:gd name="T43" fmla="*/ 539 h 653"/>
                      <a:gd name="T44" fmla="*/ 474 w 496"/>
                      <a:gd name="T45" fmla="*/ 422 h 653"/>
                      <a:gd name="T46" fmla="*/ 486 w 496"/>
                      <a:gd name="T47" fmla="*/ 371 h 653"/>
                      <a:gd name="T48" fmla="*/ 496 w 496"/>
                      <a:gd name="T49" fmla="*/ 331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sp>
                <p:nvSpPr>
                  <p:cNvPr id="50" name="Freeform 21">
                    <a:extLst>
                      <a:ext uri="{FF2B5EF4-FFF2-40B4-BE49-F238E27FC236}">
                        <a16:creationId xmlns:a16="http://schemas.microsoft.com/office/drawing/2014/main" id="{8747B0E7-79C0-4AA0-A946-10199E776013}"/>
                      </a:ext>
                    </a:extLst>
                  </p:cNvPr>
                  <p:cNvSpPr>
                    <a:spLocks/>
                  </p:cNvSpPr>
                  <p:nvPr/>
                </p:nvSpPr>
                <p:spPr bwMode="auto">
                  <a:xfrm>
                    <a:off x="1568" y="1312"/>
                    <a:ext cx="496" cy="653"/>
                  </a:xfrm>
                  <a:custGeom>
                    <a:avLst/>
                    <a:gdLst>
                      <a:gd name="T0" fmla="*/ 0 w 496"/>
                      <a:gd name="T1" fmla="*/ 323 h 653"/>
                      <a:gd name="T2" fmla="*/ 18 w 496"/>
                      <a:gd name="T3" fmla="*/ 239 h 653"/>
                      <a:gd name="T4" fmla="*/ 33 w 496"/>
                      <a:gd name="T5" fmla="*/ 182 h 653"/>
                      <a:gd name="T6" fmla="*/ 42 w 496"/>
                      <a:gd name="T7" fmla="*/ 149 h 653"/>
                      <a:gd name="T8" fmla="*/ 48 w 496"/>
                      <a:gd name="T9" fmla="*/ 131 h 653"/>
                      <a:gd name="T10" fmla="*/ 56 w 496"/>
                      <a:gd name="T11" fmla="*/ 107 h 653"/>
                      <a:gd name="T12" fmla="*/ 88 w 496"/>
                      <a:gd name="T13" fmla="*/ 35 h 653"/>
                      <a:gd name="T14" fmla="*/ 123 w 496"/>
                      <a:gd name="T15" fmla="*/ 5 h 653"/>
                      <a:gd name="T16" fmla="*/ 152 w 496"/>
                      <a:gd name="T17" fmla="*/ 3 h 653"/>
                      <a:gd name="T18" fmla="*/ 180 w 496"/>
                      <a:gd name="T19" fmla="*/ 14 h 653"/>
                      <a:gd name="T20" fmla="*/ 208 w 496"/>
                      <a:gd name="T21" fmla="*/ 67 h 653"/>
                      <a:gd name="T22" fmla="*/ 224 w 496"/>
                      <a:gd name="T23" fmla="*/ 147 h 653"/>
                      <a:gd name="T24" fmla="*/ 228 w 496"/>
                      <a:gd name="T25" fmla="*/ 188 h 653"/>
                      <a:gd name="T26" fmla="*/ 231 w 496"/>
                      <a:gd name="T27" fmla="*/ 221 h 653"/>
                      <a:gd name="T28" fmla="*/ 243 w 496"/>
                      <a:gd name="T29" fmla="*/ 299 h 653"/>
                      <a:gd name="T30" fmla="*/ 256 w 496"/>
                      <a:gd name="T31" fmla="*/ 443 h 653"/>
                      <a:gd name="T32" fmla="*/ 267 w 496"/>
                      <a:gd name="T33" fmla="*/ 536 h 653"/>
                      <a:gd name="T34" fmla="*/ 296 w 496"/>
                      <a:gd name="T35" fmla="*/ 627 h 653"/>
                      <a:gd name="T36" fmla="*/ 348 w 496"/>
                      <a:gd name="T37" fmla="*/ 653 h 653"/>
                      <a:gd name="T38" fmla="*/ 390 w 496"/>
                      <a:gd name="T39" fmla="*/ 629 h 653"/>
                      <a:gd name="T40" fmla="*/ 414 w 496"/>
                      <a:gd name="T41" fmla="*/ 584 h 653"/>
                      <a:gd name="T42" fmla="*/ 435 w 496"/>
                      <a:gd name="T43" fmla="*/ 539 h 653"/>
                      <a:gd name="T44" fmla="*/ 474 w 496"/>
                      <a:gd name="T45" fmla="*/ 422 h 653"/>
                      <a:gd name="T46" fmla="*/ 486 w 496"/>
                      <a:gd name="T47" fmla="*/ 371 h 653"/>
                      <a:gd name="T48" fmla="*/ 496 w 496"/>
                      <a:gd name="T49" fmla="*/ 331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grpSp>
            <p:grpSp>
              <p:nvGrpSpPr>
                <p:cNvPr id="40" name="Group 22">
                  <a:extLst>
                    <a:ext uri="{FF2B5EF4-FFF2-40B4-BE49-F238E27FC236}">
                      <a16:creationId xmlns:a16="http://schemas.microsoft.com/office/drawing/2014/main" id="{432C5392-0C56-411E-B1D4-A8C9697086C6}"/>
                    </a:ext>
                  </a:extLst>
                </p:cNvPr>
                <p:cNvGrpSpPr>
                  <a:grpSpLocks/>
                </p:cNvGrpSpPr>
                <p:nvPr/>
              </p:nvGrpSpPr>
              <p:grpSpPr bwMode="auto">
                <a:xfrm>
                  <a:off x="2064" y="1316"/>
                  <a:ext cx="1488" cy="657"/>
                  <a:chOff x="576" y="1308"/>
                  <a:chExt cx="1488" cy="657"/>
                </a:xfrm>
              </p:grpSpPr>
              <p:sp>
                <p:nvSpPr>
                  <p:cNvPr id="45" name="Freeform 23">
                    <a:extLst>
                      <a:ext uri="{FF2B5EF4-FFF2-40B4-BE49-F238E27FC236}">
                        <a16:creationId xmlns:a16="http://schemas.microsoft.com/office/drawing/2014/main" id="{45A7180C-FC84-496B-87D3-5732E2017181}"/>
                      </a:ext>
                    </a:extLst>
                  </p:cNvPr>
                  <p:cNvSpPr>
                    <a:spLocks/>
                  </p:cNvSpPr>
                  <p:nvPr/>
                </p:nvSpPr>
                <p:spPr bwMode="auto">
                  <a:xfrm rot="-136597">
                    <a:off x="576" y="1309"/>
                    <a:ext cx="496" cy="653"/>
                  </a:xfrm>
                  <a:custGeom>
                    <a:avLst/>
                    <a:gdLst>
                      <a:gd name="T0" fmla="*/ 0 w 496"/>
                      <a:gd name="T1" fmla="*/ 323 h 653"/>
                      <a:gd name="T2" fmla="*/ 18 w 496"/>
                      <a:gd name="T3" fmla="*/ 239 h 653"/>
                      <a:gd name="T4" fmla="*/ 33 w 496"/>
                      <a:gd name="T5" fmla="*/ 182 h 653"/>
                      <a:gd name="T6" fmla="*/ 42 w 496"/>
                      <a:gd name="T7" fmla="*/ 149 h 653"/>
                      <a:gd name="T8" fmla="*/ 48 w 496"/>
                      <a:gd name="T9" fmla="*/ 131 h 653"/>
                      <a:gd name="T10" fmla="*/ 56 w 496"/>
                      <a:gd name="T11" fmla="*/ 107 h 653"/>
                      <a:gd name="T12" fmla="*/ 88 w 496"/>
                      <a:gd name="T13" fmla="*/ 35 h 653"/>
                      <a:gd name="T14" fmla="*/ 123 w 496"/>
                      <a:gd name="T15" fmla="*/ 5 h 653"/>
                      <a:gd name="T16" fmla="*/ 152 w 496"/>
                      <a:gd name="T17" fmla="*/ 3 h 653"/>
                      <a:gd name="T18" fmla="*/ 180 w 496"/>
                      <a:gd name="T19" fmla="*/ 14 h 653"/>
                      <a:gd name="T20" fmla="*/ 208 w 496"/>
                      <a:gd name="T21" fmla="*/ 67 h 653"/>
                      <a:gd name="T22" fmla="*/ 224 w 496"/>
                      <a:gd name="T23" fmla="*/ 147 h 653"/>
                      <a:gd name="T24" fmla="*/ 228 w 496"/>
                      <a:gd name="T25" fmla="*/ 188 h 653"/>
                      <a:gd name="T26" fmla="*/ 231 w 496"/>
                      <a:gd name="T27" fmla="*/ 221 h 653"/>
                      <a:gd name="T28" fmla="*/ 243 w 496"/>
                      <a:gd name="T29" fmla="*/ 299 h 653"/>
                      <a:gd name="T30" fmla="*/ 256 w 496"/>
                      <a:gd name="T31" fmla="*/ 443 h 653"/>
                      <a:gd name="T32" fmla="*/ 267 w 496"/>
                      <a:gd name="T33" fmla="*/ 536 h 653"/>
                      <a:gd name="T34" fmla="*/ 296 w 496"/>
                      <a:gd name="T35" fmla="*/ 627 h 653"/>
                      <a:gd name="T36" fmla="*/ 348 w 496"/>
                      <a:gd name="T37" fmla="*/ 653 h 653"/>
                      <a:gd name="T38" fmla="*/ 390 w 496"/>
                      <a:gd name="T39" fmla="*/ 629 h 653"/>
                      <a:gd name="T40" fmla="*/ 414 w 496"/>
                      <a:gd name="T41" fmla="*/ 584 h 653"/>
                      <a:gd name="T42" fmla="*/ 435 w 496"/>
                      <a:gd name="T43" fmla="*/ 539 h 653"/>
                      <a:gd name="T44" fmla="*/ 474 w 496"/>
                      <a:gd name="T45" fmla="*/ 422 h 653"/>
                      <a:gd name="T46" fmla="*/ 486 w 496"/>
                      <a:gd name="T47" fmla="*/ 371 h 653"/>
                      <a:gd name="T48" fmla="*/ 496 w 496"/>
                      <a:gd name="T49" fmla="*/ 331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sp>
                <p:nvSpPr>
                  <p:cNvPr id="46" name="Freeform 24">
                    <a:extLst>
                      <a:ext uri="{FF2B5EF4-FFF2-40B4-BE49-F238E27FC236}">
                        <a16:creationId xmlns:a16="http://schemas.microsoft.com/office/drawing/2014/main" id="{42045B38-BB26-402F-A35D-38E1AF5FE717}"/>
                      </a:ext>
                    </a:extLst>
                  </p:cNvPr>
                  <p:cNvSpPr>
                    <a:spLocks/>
                  </p:cNvSpPr>
                  <p:nvPr/>
                </p:nvSpPr>
                <p:spPr bwMode="auto">
                  <a:xfrm>
                    <a:off x="1071" y="1308"/>
                    <a:ext cx="496" cy="653"/>
                  </a:xfrm>
                  <a:custGeom>
                    <a:avLst/>
                    <a:gdLst>
                      <a:gd name="T0" fmla="*/ 0 w 496"/>
                      <a:gd name="T1" fmla="*/ 323 h 653"/>
                      <a:gd name="T2" fmla="*/ 18 w 496"/>
                      <a:gd name="T3" fmla="*/ 239 h 653"/>
                      <a:gd name="T4" fmla="*/ 33 w 496"/>
                      <a:gd name="T5" fmla="*/ 182 h 653"/>
                      <a:gd name="T6" fmla="*/ 42 w 496"/>
                      <a:gd name="T7" fmla="*/ 149 h 653"/>
                      <a:gd name="T8" fmla="*/ 48 w 496"/>
                      <a:gd name="T9" fmla="*/ 131 h 653"/>
                      <a:gd name="T10" fmla="*/ 56 w 496"/>
                      <a:gd name="T11" fmla="*/ 107 h 653"/>
                      <a:gd name="T12" fmla="*/ 88 w 496"/>
                      <a:gd name="T13" fmla="*/ 35 h 653"/>
                      <a:gd name="T14" fmla="*/ 123 w 496"/>
                      <a:gd name="T15" fmla="*/ 5 h 653"/>
                      <a:gd name="T16" fmla="*/ 152 w 496"/>
                      <a:gd name="T17" fmla="*/ 3 h 653"/>
                      <a:gd name="T18" fmla="*/ 180 w 496"/>
                      <a:gd name="T19" fmla="*/ 14 h 653"/>
                      <a:gd name="T20" fmla="*/ 208 w 496"/>
                      <a:gd name="T21" fmla="*/ 67 h 653"/>
                      <a:gd name="T22" fmla="*/ 224 w 496"/>
                      <a:gd name="T23" fmla="*/ 147 h 653"/>
                      <a:gd name="T24" fmla="*/ 228 w 496"/>
                      <a:gd name="T25" fmla="*/ 188 h 653"/>
                      <a:gd name="T26" fmla="*/ 231 w 496"/>
                      <a:gd name="T27" fmla="*/ 221 h 653"/>
                      <a:gd name="T28" fmla="*/ 243 w 496"/>
                      <a:gd name="T29" fmla="*/ 299 h 653"/>
                      <a:gd name="T30" fmla="*/ 256 w 496"/>
                      <a:gd name="T31" fmla="*/ 443 h 653"/>
                      <a:gd name="T32" fmla="*/ 267 w 496"/>
                      <a:gd name="T33" fmla="*/ 536 h 653"/>
                      <a:gd name="T34" fmla="*/ 296 w 496"/>
                      <a:gd name="T35" fmla="*/ 627 h 653"/>
                      <a:gd name="T36" fmla="*/ 348 w 496"/>
                      <a:gd name="T37" fmla="*/ 653 h 653"/>
                      <a:gd name="T38" fmla="*/ 390 w 496"/>
                      <a:gd name="T39" fmla="*/ 629 h 653"/>
                      <a:gd name="T40" fmla="*/ 414 w 496"/>
                      <a:gd name="T41" fmla="*/ 584 h 653"/>
                      <a:gd name="T42" fmla="*/ 435 w 496"/>
                      <a:gd name="T43" fmla="*/ 539 h 653"/>
                      <a:gd name="T44" fmla="*/ 474 w 496"/>
                      <a:gd name="T45" fmla="*/ 422 h 653"/>
                      <a:gd name="T46" fmla="*/ 486 w 496"/>
                      <a:gd name="T47" fmla="*/ 371 h 653"/>
                      <a:gd name="T48" fmla="*/ 496 w 496"/>
                      <a:gd name="T49" fmla="*/ 331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sp>
                <p:nvSpPr>
                  <p:cNvPr id="47" name="Freeform 25">
                    <a:extLst>
                      <a:ext uri="{FF2B5EF4-FFF2-40B4-BE49-F238E27FC236}">
                        <a16:creationId xmlns:a16="http://schemas.microsoft.com/office/drawing/2014/main" id="{7F52AA29-CF8B-4FC1-A5D6-768D43EAFE93}"/>
                      </a:ext>
                    </a:extLst>
                  </p:cNvPr>
                  <p:cNvSpPr>
                    <a:spLocks/>
                  </p:cNvSpPr>
                  <p:nvPr/>
                </p:nvSpPr>
                <p:spPr bwMode="auto">
                  <a:xfrm>
                    <a:off x="1568" y="1312"/>
                    <a:ext cx="496" cy="653"/>
                  </a:xfrm>
                  <a:custGeom>
                    <a:avLst/>
                    <a:gdLst>
                      <a:gd name="T0" fmla="*/ 0 w 496"/>
                      <a:gd name="T1" fmla="*/ 323 h 653"/>
                      <a:gd name="T2" fmla="*/ 18 w 496"/>
                      <a:gd name="T3" fmla="*/ 239 h 653"/>
                      <a:gd name="T4" fmla="*/ 33 w 496"/>
                      <a:gd name="T5" fmla="*/ 182 h 653"/>
                      <a:gd name="T6" fmla="*/ 42 w 496"/>
                      <a:gd name="T7" fmla="*/ 149 h 653"/>
                      <a:gd name="T8" fmla="*/ 48 w 496"/>
                      <a:gd name="T9" fmla="*/ 131 h 653"/>
                      <a:gd name="T10" fmla="*/ 56 w 496"/>
                      <a:gd name="T11" fmla="*/ 107 h 653"/>
                      <a:gd name="T12" fmla="*/ 88 w 496"/>
                      <a:gd name="T13" fmla="*/ 35 h 653"/>
                      <a:gd name="T14" fmla="*/ 123 w 496"/>
                      <a:gd name="T15" fmla="*/ 5 h 653"/>
                      <a:gd name="T16" fmla="*/ 152 w 496"/>
                      <a:gd name="T17" fmla="*/ 3 h 653"/>
                      <a:gd name="T18" fmla="*/ 180 w 496"/>
                      <a:gd name="T19" fmla="*/ 14 h 653"/>
                      <a:gd name="T20" fmla="*/ 208 w 496"/>
                      <a:gd name="T21" fmla="*/ 67 h 653"/>
                      <a:gd name="T22" fmla="*/ 224 w 496"/>
                      <a:gd name="T23" fmla="*/ 147 h 653"/>
                      <a:gd name="T24" fmla="*/ 228 w 496"/>
                      <a:gd name="T25" fmla="*/ 188 h 653"/>
                      <a:gd name="T26" fmla="*/ 231 w 496"/>
                      <a:gd name="T27" fmla="*/ 221 h 653"/>
                      <a:gd name="T28" fmla="*/ 243 w 496"/>
                      <a:gd name="T29" fmla="*/ 299 h 653"/>
                      <a:gd name="T30" fmla="*/ 256 w 496"/>
                      <a:gd name="T31" fmla="*/ 443 h 653"/>
                      <a:gd name="T32" fmla="*/ 267 w 496"/>
                      <a:gd name="T33" fmla="*/ 536 h 653"/>
                      <a:gd name="T34" fmla="*/ 296 w 496"/>
                      <a:gd name="T35" fmla="*/ 627 h 653"/>
                      <a:gd name="T36" fmla="*/ 348 w 496"/>
                      <a:gd name="T37" fmla="*/ 653 h 653"/>
                      <a:gd name="T38" fmla="*/ 390 w 496"/>
                      <a:gd name="T39" fmla="*/ 629 h 653"/>
                      <a:gd name="T40" fmla="*/ 414 w 496"/>
                      <a:gd name="T41" fmla="*/ 584 h 653"/>
                      <a:gd name="T42" fmla="*/ 435 w 496"/>
                      <a:gd name="T43" fmla="*/ 539 h 653"/>
                      <a:gd name="T44" fmla="*/ 474 w 496"/>
                      <a:gd name="T45" fmla="*/ 422 h 653"/>
                      <a:gd name="T46" fmla="*/ 486 w 496"/>
                      <a:gd name="T47" fmla="*/ 371 h 653"/>
                      <a:gd name="T48" fmla="*/ 496 w 496"/>
                      <a:gd name="T49" fmla="*/ 331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grpSp>
            <p:grpSp>
              <p:nvGrpSpPr>
                <p:cNvPr id="41" name="Group 26">
                  <a:extLst>
                    <a:ext uri="{FF2B5EF4-FFF2-40B4-BE49-F238E27FC236}">
                      <a16:creationId xmlns:a16="http://schemas.microsoft.com/office/drawing/2014/main" id="{65990C48-AE74-4EBB-98F8-66D056CE67A1}"/>
                    </a:ext>
                  </a:extLst>
                </p:cNvPr>
                <p:cNvGrpSpPr>
                  <a:grpSpLocks/>
                </p:cNvGrpSpPr>
                <p:nvPr/>
              </p:nvGrpSpPr>
              <p:grpSpPr bwMode="auto">
                <a:xfrm>
                  <a:off x="3552" y="1316"/>
                  <a:ext cx="1488" cy="657"/>
                  <a:chOff x="576" y="1308"/>
                  <a:chExt cx="1488" cy="657"/>
                </a:xfrm>
              </p:grpSpPr>
              <p:sp>
                <p:nvSpPr>
                  <p:cNvPr id="42" name="Freeform 27">
                    <a:extLst>
                      <a:ext uri="{FF2B5EF4-FFF2-40B4-BE49-F238E27FC236}">
                        <a16:creationId xmlns:a16="http://schemas.microsoft.com/office/drawing/2014/main" id="{F4D7C1FF-2BC4-4CF5-8C57-0DD4CF8CE124}"/>
                      </a:ext>
                    </a:extLst>
                  </p:cNvPr>
                  <p:cNvSpPr>
                    <a:spLocks/>
                  </p:cNvSpPr>
                  <p:nvPr/>
                </p:nvSpPr>
                <p:spPr bwMode="auto">
                  <a:xfrm rot="-136597">
                    <a:off x="576" y="1309"/>
                    <a:ext cx="496" cy="653"/>
                  </a:xfrm>
                  <a:custGeom>
                    <a:avLst/>
                    <a:gdLst>
                      <a:gd name="T0" fmla="*/ 0 w 496"/>
                      <a:gd name="T1" fmla="*/ 323 h 653"/>
                      <a:gd name="T2" fmla="*/ 18 w 496"/>
                      <a:gd name="T3" fmla="*/ 239 h 653"/>
                      <a:gd name="T4" fmla="*/ 33 w 496"/>
                      <a:gd name="T5" fmla="*/ 182 h 653"/>
                      <a:gd name="T6" fmla="*/ 42 w 496"/>
                      <a:gd name="T7" fmla="*/ 149 h 653"/>
                      <a:gd name="T8" fmla="*/ 48 w 496"/>
                      <a:gd name="T9" fmla="*/ 131 h 653"/>
                      <a:gd name="T10" fmla="*/ 56 w 496"/>
                      <a:gd name="T11" fmla="*/ 107 h 653"/>
                      <a:gd name="T12" fmla="*/ 88 w 496"/>
                      <a:gd name="T13" fmla="*/ 35 h 653"/>
                      <a:gd name="T14" fmla="*/ 123 w 496"/>
                      <a:gd name="T15" fmla="*/ 5 h 653"/>
                      <a:gd name="T16" fmla="*/ 152 w 496"/>
                      <a:gd name="T17" fmla="*/ 3 h 653"/>
                      <a:gd name="T18" fmla="*/ 180 w 496"/>
                      <a:gd name="T19" fmla="*/ 14 h 653"/>
                      <a:gd name="T20" fmla="*/ 208 w 496"/>
                      <a:gd name="T21" fmla="*/ 67 h 653"/>
                      <a:gd name="T22" fmla="*/ 224 w 496"/>
                      <a:gd name="T23" fmla="*/ 147 h 653"/>
                      <a:gd name="T24" fmla="*/ 228 w 496"/>
                      <a:gd name="T25" fmla="*/ 188 h 653"/>
                      <a:gd name="T26" fmla="*/ 231 w 496"/>
                      <a:gd name="T27" fmla="*/ 221 h 653"/>
                      <a:gd name="T28" fmla="*/ 243 w 496"/>
                      <a:gd name="T29" fmla="*/ 299 h 653"/>
                      <a:gd name="T30" fmla="*/ 256 w 496"/>
                      <a:gd name="T31" fmla="*/ 443 h 653"/>
                      <a:gd name="T32" fmla="*/ 267 w 496"/>
                      <a:gd name="T33" fmla="*/ 536 h 653"/>
                      <a:gd name="T34" fmla="*/ 296 w 496"/>
                      <a:gd name="T35" fmla="*/ 627 h 653"/>
                      <a:gd name="T36" fmla="*/ 348 w 496"/>
                      <a:gd name="T37" fmla="*/ 653 h 653"/>
                      <a:gd name="T38" fmla="*/ 390 w 496"/>
                      <a:gd name="T39" fmla="*/ 629 h 653"/>
                      <a:gd name="T40" fmla="*/ 414 w 496"/>
                      <a:gd name="T41" fmla="*/ 584 h 653"/>
                      <a:gd name="T42" fmla="*/ 435 w 496"/>
                      <a:gd name="T43" fmla="*/ 539 h 653"/>
                      <a:gd name="T44" fmla="*/ 474 w 496"/>
                      <a:gd name="T45" fmla="*/ 422 h 653"/>
                      <a:gd name="T46" fmla="*/ 486 w 496"/>
                      <a:gd name="T47" fmla="*/ 371 h 653"/>
                      <a:gd name="T48" fmla="*/ 496 w 496"/>
                      <a:gd name="T49" fmla="*/ 331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sp>
                <p:nvSpPr>
                  <p:cNvPr id="43" name="Freeform 28">
                    <a:extLst>
                      <a:ext uri="{FF2B5EF4-FFF2-40B4-BE49-F238E27FC236}">
                        <a16:creationId xmlns:a16="http://schemas.microsoft.com/office/drawing/2014/main" id="{A2E28B3C-5C00-4190-AB58-8FE7888CED7B}"/>
                      </a:ext>
                    </a:extLst>
                  </p:cNvPr>
                  <p:cNvSpPr>
                    <a:spLocks/>
                  </p:cNvSpPr>
                  <p:nvPr/>
                </p:nvSpPr>
                <p:spPr bwMode="auto">
                  <a:xfrm>
                    <a:off x="1071" y="1308"/>
                    <a:ext cx="496" cy="653"/>
                  </a:xfrm>
                  <a:custGeom>
                    <a:avLst/>
                    <a:gdLst>
                      <a:gd name="T0" fmla="*/ 0 w 496"/>
                      <a:gd name="T1" fmla="*/ 323 h 653"/>
                      <a:gd name="T2" fmla="*/ 18 w 496"/>
                      <a:gd name="T3" fmla="*/ 239 h 653"/>
                      <a:gd name="T4" fmla="*/ 33 w 496"/>
                      <a:gd name="T5" fmla="*/ 182 h 653"/>
                      <a:gd name="T6" fmla="*/ 42 w 496"/>
                      <a:gd name="T7" fmla="*/ 149 h 653"/>
                      <a:gd name="T8" fmla="*/ 48 w 496"/>
                      <a:gd name="T9" fmla="*/ 131 h 653"/>
                      <a:gd name="T10" fmla="*/ 56 w 496"/>
                      <a:gd name="T11" fmla="*/ 107 h 653"/>
                      <a:gd name="T12" fmla="*/ 88 w 496"/>
                      <a:gd name="T13" fmla="*/ 35 h 653"/>
                      <a:gd name="T14" fmla="*/ 123 w 496"/>
                      <a:gd name="T15" fmla="*/ 5 h 653"/>
                      <a:gd name="T16" fmla="*/ 152 w 496"/>
                      <a:gd name="T17" fmla="*/ 3 h 653"/>
                      <a:gd name="T18" fmla="*/ 180 w 496"/>
                      <a:gd name="T19" fmla="*/ 14 h 653"/>
                      <a:gd name="T20" fmla="*/ 208 w 496"/>
                      <a:gd name="T21" fmla="*/ 67 h 653"/>
                      <a:gd name="T22" fmla="*/ 224 w 496"/>
                      <a:gd name="T23" fmla="*/ 147 h 653"/>
                      <a:gd name="T24" fmla="*/ 228 w 496"/>
                      <a:gd name="T25" fmla="*/ 188 h 653"/>
                      <a:gd name="T26" fmla="*/ 231 w 496"/>
                      <a:gd name="T27" fmla="*/ 221 h 653"/>
                      <a:gd name="T28" fmla="*/ 243 w 496"/>
                      <a:gd name="T29" fmla="*/ 299 h 653"/>
                      <a:gd name="T30" fmla="*/ 256 w 496"/>
                      <a:gd name="T31" fmla="*/ 443 h 653"/>
                      <a:gd name="T32" fmla="*/ 267 w 496"/>
                      <a:gd name="T33" fmla="*/ 536 h 653"/>
                      <a:gd name="T34" fmla="*/ 296 w 496"/>
                      <a:gd name="T35" fmla="*/ 627 h 653"/>
                      <a:gd name="T36" fmla="*/ 348 w 496"/>
                      <a:gd name="T37" fmla="*/ 653 h 653"/>
                      <a:gd name="T38" fmla="*/ 390 w 496"/>
                      <a:gd name="T39" fmla="*/ 629 h 653"/>
                      <a:gd name="T40" fmla="*/ 414 w 496"/>
                      <a:gd name="T41" fmla="*/ 584 h 653"/>
                      <a:gd name="T42" fmla="*/ 435 w 496"/>
                      <a:gd name="T43" fmla="*/ 539 h 653"/>
                      <a:gd name="T44" fmla="*/ 474 w 496"/>
                      <a:gd name="T45" fmla="*/ 422 h 653"/>
                      <a:gd name="T46" fmla="*/ 486 w 496"/>
                      <a:gd name="T47" fmla="*/ 371 h 653"/>
                      <a:gd name="T48" fmla="*/ 496 w 496"/>
                      <a:gd name="T49" fmla="*/ 331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sp>
                <p:nvSpPr>
                  <p:cNvPr id="44" name="Freeform 29">
                    <a:extLst>
                      <a:ext uri="{FF2B5EF4-FFF2-40B4-BE49-F238E27FC236}">
                        <a16:creationId xmlns:a16="http://schemas.microsoft.com/office/drawing/2014/main" id="{42E9816F-B3AB-4045-9BFC-5DFFB775D169}"/>
                      </a:ext>
                    </a:extLst>
                  </p:cNvPr>
                  <p:cNvSpPr>
                    <a:spLocks/>
                  </p:cNvSpPr>
                  <p:nvPr/>
                </p:nvSpPr>
                <p:spPr bwMode="auto">
                  <a:xfrm>
                    <a:off x="1568" y="1312"/>
                    <a:ext cx="496" cy="653"/>
                  </a:xfrm>
                  <a:custGeom>
                    <a:avLst/>
                    <a:gdLst>
                      <a:gd name="T0" fmla="*/ 0 w 496"/>
                      <a:gd name="T1" fmla="*/ 323 h 653"/>
                      <a:gd name="T2" fmla="*/ 18 w 496"/>
                      <a:gd name="T3" fmla="*/ 239 h 653"/>
                      <a:gd name="T4" fmla="*/ 33 w 496"/>
                      <a:gd name="T5" fmla="*/ 182 h 653"/>
                      <a:gd name="T6" fmla="*/ 42 w 496"/>
                      <a:gd name="T7" fmla="*/ 149 h 653"/>
                      <a:gd name="T8" fmla="*/ 48 w 496"/>
                      <a:gd name="T9" fmla="*/ 131 h 653"/>
                      <a:gd name="T10" fmla="*/ 56 w 496"/>
                      <a:gd name="T11" fmla="*/ 107 h 653"/>
                      <a:gd name="T12" fmla="*/ 88 w 496"/>
                      <a:gd name="T13" fmla="*/ 35 h 653"/>
                      <a:gd name="T14" fmla="*/ 123 w 496"/>
                      <a:gd name="T15" fmla="*/ 5 h 653"/>
                      <a:gd name="T16" fmla="*/ 152 w 496"/>
                      <a:gd name="T17" fmla="*/ 3 h 653"/>
                      <a:gd name="T18" fmla="*/ 180 w 496"/>
                      <a:gd name="T19" fmla="*/ 14 h 653"/>
                      <a:gd name="T20" fmla="*/ 208 w 496"/>
                      <a:gd name="T21" fmla="*/ 67 h 653"/>
                      <a:gd name="T22" fmla="*/ 224 w 496"/>
                      <a:gd name="T23" fmla="*/ 147 h 653"/>
                      <a:gd name="T24" fmla="*/ 228 w 496"/>
                      <a:gd name="T25" fmla="*/ 188 h 653"/>
                      <a:gd name="T26" fmla="*/ 231 w 496"/>
                      <a:gd name="T27" fmla="*/ 221 h 653"/>
                      <a:gd name="T28" fmla="*/ 243 w 496"/>
                      <a:gd name="T29" fmla="*/ 299 h 653"/>
                      <a:gd name="T30" fmla="*/ 256 w 496"/>
                      <a:gd name="T31" fmla="*/ 443 h 653"/>
                      <a:gd name="T32" fmla="*/ 267 w 496"/>
                      <a:gd name="T33" fmla="*/ 536 h 653"/>
                      <a:gd name="T34" fmla="*/ 296 w 496"/>
                      <a:gd name="T35" fmla="*/ 627 h 653"/>
                      <a:gd name="T36" fmla="*/ 348 w 496"/>
                      <a:gd name="T37" fmla="*/ 653 h 653"/>
                      <a:gd name="T38" fmla="*/ 390 w 496"/>
                      <a:gd name="T39" fmla="*/ 629 h 653"/>
                      <a:gd name="T40" fmla="*/ 414 w 496"/>
                      <a:gd name="T41" fmla="*/ 584 h 653"/>
                      <a:gd name="T42" fmla="*/ 435 w 496"/>
                      <a:gd name="T43" fmla="*/ 539 h 653"/>
                      <a:gd name="T44" fmla="*/ 474 w 496"/>
                      <a:gd name="T45" fmla="*/ 422 h 653"/>
                      <a:gd name="T46" fmla="*/ 486 w 496"/>
                      <a:gd name="T47" fmla="*/ 371 h 653"/>
                      <a:gd name="T48" fmla="*/ 496 w 496"/>
                      <a:gd name="T49" fmla="*/ 331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grpSp>
          </p:grpSp>
        </p:grpSp>
        <p:sp>
          <p:nvSpPr>
            <p:cNvPr id="32" name="Line 30">
              <a:extLst>
                <a:ext uri="{FF2B5EF4-FFF2-40B4-BE49-F238E27FC236}">
                  <a16:creationId xmlns:a16="http://schemas.microsoft.com/office/drawing/2014/main" id="{4400435C-5197-4A9A-9A91-89EA8DA29DCE}"/>
                </a:ext>
              </a:extLst>
            </p:cNvPr>
            <p:cNvSpPr>
              <a:spLocks noChangeShapeType="1"/>
            </p:cNvSpPr>
            <p:nvPr/>
          </p:nvSpPr>
          <p:spPr bwMode="auto">
            <a:xfrm>
              <a:off x="1088" y="864"/>
              <a:ext cx="364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sp>
          <p:nvSpPr>
            <p:cNvPr id="33" name="Line 31">
              <a:extLst>
                <a:ext uri="{FF2B5EF4-FFF2-40B4-BE49-F238E27FC236}">
                  <a16:creationId xmlns:a16="http://schemas.microsoft.com/office/drawing/2014/main" id="{8ABC5186-A117-4278-8427-DB97545BFE4D}"/>
                </a:ext>
              </a:extLst>
            </p:cNvPr>
            <p:cNvSpPr>
              <a:spLocks noChangeShapeType="1"/>
            </p:cNvSpPr>
            <p:nvPr/>
          </p:nvSpPr>
          <p:spPr bwMode="auto">
            <a:xfrm>
              <a:off x="1088" y="296"/>
              <a:ext cx="0" cy="1008"/>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sp>
          <p:nvSpPr>
            <p:cNvPr id="34" name="Text Box 32">
              <a:extLst>
                <a:ext uri="{FF2B5EF4-FFF2-40B4-BE49-F238E27FC236}">
                  <a16:creationId xmlns:a16="http://schemas.microsoft.com/office/drawing/2014/main" id="{13DEEF7A-40E6-4A54-8F80-D9EA36ADC57F}"/>
                </a:ext>
              </a:extLst>
            </p:cNvPr>
            <p:cNvSpPr txBox="1">
              <a:spLocks noChangeArrowheads="1"/>
            </p:cNvSpPr>
            <p:nvPr/>
          </p:nvSpPr>
          <p:spPr bwMode="auto">
            <a:xfrm>
              <a:off x="862" y="226"/>
              <a:ext cx="24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latin typeface="Arial" panose="020B0604020202020204" pitchFamily="34" charset="0"/>
                  <a:cs typeface="Arial" panose="020B0604020202020204" pitchFamily="34" charset="0"/>
                </a:rPr>
                <a:t>E</a:t>
              </a:r>
            </a:p>
          </p:txBody>
        </p:sp>
        <p:sp>
          <p:nvSpPr>
            <p:cNvPr id="35" name="Text Box 33">
              <a:extLst>
                <a:ext uri="{FF2B5EF4-FFF2-40B4-BE49-F238E27FC236}">
                  <a16:creationId xmlns:a16="http://schemas.microsoft.com/office/drawing/2014/main" id="{4004EEDB-93B2-46C6-986F-913E53127453}"/>
                </a:ext>
              </a:extLst>
            </p:cNvPr>
            <p:cNvSpPr txBox="1">
              <a:spLocks noChangeArrowheads="1"/>
            </p:cNvSpPr>
            <p:nvPr/>
          </p:nvSpPr>
          <p:spPr bwMode="auto">
            <a:xfrm>
              <a:off x="912" y="729"/>
              <a:ext cx="144"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latin typeface="Arial" panose="020B0604020202020204" pitchFamily="34" charset="0"/>
                  <a:cs typeface="Arial" panose="020B0604020202020204" pitchFamily="34" charset="0"/>
                </a:rPr>
                <a:t>0</a:t>
              </a:r>
            </a:p>
          </p:txBody>
        </p:sp>
        <p:sp>
          <p:nvSpPr>
            <p:cNvPr id="36" name="Text Box 34">
              <a:extLst>
                <a:ext uri="{FF2B5EF4-FFF2-40B4-BE49-F238E27FC236}">
                  <a16:creationId xmlns:a16="http://schemas.microsoft.com/office/drawing/2014/main" id="{10E3800D-06F2-4A47-A1BE-D5F97494D06A}"/>
                </a:ext>
              </a:extLst>
            </p:cNvPr>
            <p:cNvSpPr txBox="1">
              <a:spLocks noChangeArrowheads="1"/>
            </p:cNvSpPr>
            <p:nvPr/>
          </p:nvSpPr>
          <p:spPr bwMode="auto">
            <a:xfrm>
              <a:off x="4608" y="816"/>
              <a:ext cx="144"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a:latin typeface="Arial" panose="020B0604020202020204" pitchFamily="34" charset="0"/>
                  <a:cs typeface="Arial" panose="020B0604020202020204" pitchFamily="34" charset="0"/>
                </a:rPr>
                <a:t>t</a:t>
              </a:r>
            </a:p>
          </p:txBody>
        </p:sp>
      </p:grpSp>
      <p:sp>
        <p:nvSpPr>
          <p:cNvPr id="63" name="Text Box 77">
            <a:extLst>
              <a:ext uri="{FF2B5EF4-FFF2-40B4-BE49-F238E27FC236}">
                <a16:creationId xmlns:a16="http://schemas.microsoft.com/office/drawing/2014/main" id="{134B0E16-1874-4E25-B28C-730CCC29D3D9}"/>
              </a:ext>
            </a:extLst>
          </p:cNvPr>
          <p:cNvSpPr txBox="1">
            <a:spLocks noChangeArrowheads="1"/>
          </p:cNvSpPr>
          <p:nvPr/>
        </p:nvSpPr>
        <p:spPr bwMode="auto">
          <a:xfrm>
            <a:off x="8448529" y="5351555"/>
            <a:ext cx="2637489" cy="400110"/>
          </a:xfrm>
          <a:prstGeom prst="rect">
            <a:avLst/>
          </a:prstGeom>
          <a:noFill/>
          <a:ln>
            <a:noFill/>
          </a:ln>
          <a:extLst>
            <a:ext uri="{909E8E84-426E-40DD-AFC4-6F175D3DCCD1}">
              <a14:hiddenFill xmlns:a14="http://schemas.microsoft.com/office/drawing/2010/main">
                <a:solidFill>
                  <a:srgbClr val="CC34CC"/>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vi-VN" altLang="en-US" sz="2000">
                <a:solidFill>
                  <a:srgbClr val="000066"/>
                </a:solidFill>
                <a:latin typeface="Arial" panose="020B0604020202020204" pitchFamily="34" charset="0"/>
                <a:cs typeface="Arial" panose="020B0604020202020204" pitchFamily="34" charset="0"/>
              </a:rPr>
              <a:t>Sóng </a:t>
            </a:r>
            <a:r>
              <a:rPr lang="en-US" altLang="en-US" sz="2000">
                <a:solidFill>
                  <a:srgbClr val="000066"/>
                </a:solidFill>
                <a:latin typeface="Arial" panose="020B0604020202020204" pitchFamily="34" charset="0"/>
                <a:cs typeface="Arial" panose="020B0604020202020204" pitchFamily="34" charset="0"/>
              </a:rPr>
              <a:t>điện từ cao tần</a:t>
            </a:r>
            <a:r>
              <a:rPr lang="vi-VN" altLang="en-US" sz="2000">
                <a:solidFill>
                  <a:srgbClr val="000066"/>
                </a:solidFill>
                <a:latin typeface="Arial" panose="020B0604020202020204" pitchFamily="34" charset="0"/>
                <a:cs typeface="Arial" panose="020B0604020202020204" pitchFamily="34" charset="0"/>
              </a:rPr>
              <a:t> </a:t>
            </a:r>
          </a:p>
        </p:txBody>
      </p:sp>
      <p:grpSp>
        <p:nvGrpSpPr>
          <p:cNvPr id="64" name="Group 63">
            <a:extLst>
              <a:ext uri="{FF2B5EF4-FFF2-40B4-BE49-F238E27FC236}">
                <a16:creationId xmlns:a16="http://schemas.microsoft.com/office/drawing/2014/main" id="{3F88733F-7544-4E6F-8078-A6E42CC84F9D}"/>
              </a:ext>
            </a:extLst>
          </p:cNvPr>
          <p:cNvGrpSpPr/>
          <p:nvPr/>
        </p:nvGrpSpPr>
        <p:grpSpPr>
          <a:xfrm>
            <a:off x="2959281" y="4009107"/>
            <a:ext cx="3950059" cy="1419225"/>
            <a:chOff x="433940" y="1187458"/>
            <a:chExt cx="11969616" cy="1419225"/>
          </a:xfrm>
        </p:grpSpPr>
        <p:pic>
          <p:nvPicPr>
            <p:cNvPr id="65" name="Picture 5" descr="empty-blue-rectangle">
              <a:extLst>
                <a:ext uri="{FF2B5EF4-FFF2-40B4-BE49-F238E27FC236}">
                  <a16:creationId xmlns:a16="http://schemas.microsoft.com/office/drawing/2014/main" id="{F73AE42A-B6CB-4F69-9F3E-59B2419AE1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940" y="1187458"/>
              <a:ext cx="11969616"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Rectangle 1026060">
              <a:extLst>
                <a:ext uri="{FF2B5EF4-FFF2-40B4-BE49-F238E27FC236}">
                  <a16:creationId xmlns:a16="http://schemas.microsoft.com/office/drawing/2014/main" id="{E368CA60-BADF-46F2-AA71-A70CE35A7620}"/>
                </a:ext>
              </a:extLst>
            </p:cNvPr>
            <p:cNvSpPr>
              <a:spLocks noChangeArrowheads="1"/>
            </p:cNvSpPr>
            <p:nvPr/>
          </p:nvSpPr>
          <p:spPr bwMode="auto">
            <a:xfrm>
              <a:off x="802462" y="1339191"/>
              <a:ext cx="11476745" cy="1072601"/>
            </a:xfrm>
            <a:prstGeom prst="rect">
              <a:avLst/>
            </a:prstGeom>
            <a:noFill/>
            <a:ln w="9525" algn="ctr">
              <a:noFill/>
              <a:miter lim="800000"/>
              <a:headEnd/>
              <a:tailEnd/>
            </a:ln>
          </p:spPr>
          <p:txBody>
            <a:bodyPr wrap="square" lIns="109728" tIns="54864" rIns="109728" bIns="54864">
              <a:spAutoFit/>
            </a:bodyPr>
            <a:lstStyle/>
            <a:p>
              <a:pPr marL="287338" indent="-287338" defTabSz="1095375">
                <a:lnSpc>
                  <a:spcPts val="2500"/>
                </a:lnSpc>
                <a:spcBef>
                  <a:spcPts val="800"/>
                </a:spcBef>
                <a:buClr>
                  <a:schemeClr val="tx2"/>
                </a:buClr>
                <a:buSzPct val="95000"/>
                <a:buBlip>
                  <a:blip r:embed="rId6"/>
                </a:buBlip>
              </a:pPr>
              <a:r>
                <a:rPr lang="en-US" sz="2500">
                  <a:solidFill>
                    <a:schemeClr val="tx1"/>
                  </a:solidFill>
                  <a:latin typeface="Arial" panose="020B0604020202020204" pitchFamily="34" charset="0"/>
                  <a:cs typeface="Arial" panose="020B0604020202020204" pitchFamily="34" charset="0"/>
                </a:rPr>
                <a:t>Sóng mang có tần số 500kHz – 900 MHz rất lớn so với tần số âm</a:t>
              </a:r>
            </a:p>
          </p:txBody>
        </p:sp>
      </p:grpSp>
      <p:sp>
        <p:nvSpPr>
          <p:cNvPr id="71" name="TextBox 70">
            <a:extLst>
              <a:ext uri="{FF2B5EF4-FFF2-40B4-BE49-F238E27FC236}">
                <a16:creationId xmlns:a16="http://schemas.microsoft.com/office/drawing/2014/main" id="{73FC55FD-ADC5-4C53-B6E2-A2C723229807}"/>
              </a:ext>
            </a:extLst>
          </p:cNvPr>
          <p:cNvSpPr txBox="1"/>
          <p:nvPr/>
        </p:nvSpPr>
        <p:spPr>
          <a:xfrm>
            <a:off x="300158" y="6058254"/>
            <a:ext cx="11833906" cy="477054"/>
          </a:xfrm>
          <a:prstGeom prst="rect">
            <a:avLst/>
          </a:prstGeom>
          <a:noFill/>
        </p:spPr>
        <p:txBody>
          <a:bodyPr wrap="square">
            <a:spAutoFit/>
          </a:bodyPr>
          <a:lstStyle/>
          <a:p>
            <a:pPr defTabSz="1095375">
              <a:spcBef>
                <a:spcPts val="0"/>
              </a:spcBef>
              <a:buClr>
                <a:schemeClr val="tx2"/>
              </a:buClr>
              <a:buSzPct val="95000"/>
            </a:pPr>
            <a:r>
              <a:rPr lang="en-US" sz="2500" i="1">
                <a:solidFill>
                  <a:schemeClr val="tx1"/>
                </a:solidFill>
                <a:latin typeface="Arial" panose="020B0604020202020204" pitchFamily="34" charset="0"/>
                <a:cs typeface="Arial" panose="020B0604020202020204" pitchFamily="34" charset="0"/>
                <a:sym typeface="Symbol" panose="05050102010706020507" pitchFamily="18" charset="2"/>
              </a:rPr>
              <a:t> </a:t>
            </a:r>
            <a:r>
              <a:rPr lang="en-US" sz="2500" i="1">
                <a:solidFill>
                  <a:schemeClr val="tx1"/>
                </a:solidFill>
                <a:latin typeface="Arial" panose="020B0604020202020204" pitchFamily="34" charset="0"/>
                <a:cs typeface="Arial" panose="020B0604020202020204" pitchFamily="34" charset="0"/>
              </a:rPr>
              <a:t>Để sóng mang truyền tải được âm thanh ra </a:t>
            </a:r>
            <a:r>
              <a:rPr lang="en-US" sz="2500" i="1">
                <a:solidFill>
                  <a:srgbClr val="00B050"/>
                </a:solidFill>
                <a:latin typeface="Arial" panose="020B0604020202020204" pitchFamily="34" charset="0"/>
                <a:cs typeface="Arial" panose="020B0604020202020204" pitchFamily="34" charset="0"/>
              </a:rPr>
              <a:t>cần biến điệu các sóng mang</a:t>
            </a:r>
          </a:p>
        </p:txBody>
      </p:sp>
      <p:pic>
        <p:nvPicPr>
          <p:cNvPr id="72" name="Picture 71" descr="Diagram&#10;&#10;Description automatically generated">
            <a:extLst>
              <a:ext uri="{FF2B5EF4-FFF2-40B4-BE49-F238E27FC236}">
                <a16:creationId xmlns:a16="http://schemas.microsoft.com/office/drawing/2014/main" id="{191D304C-3913-4252-A298-3521B9C3BA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1273" y="1386191"/>
            <a:ext cx="2115225" cy="1621673"/>
          </a:xfrm>
          <a:prstGeom prst="rect">
            <a:avLst/>
          </a:prstGeom>
        </p:spPr>
      </p:pic>
      <p:pic>
        <p:nvPicPr>
          <p:cNvPr id="67" name="Picture 66" descr="A picture containing text, athletic game, sport, colorful&#10;&#10;Description automatically generated">
            <a:extLst>
              <a:ext uri="{FF2B5EF4-FFF2-40B4-BE49-F238E27FC236}">
                <a16:creationId xmlns:a16="http://schemas.microsoft.com/office/drawing/2014/main" id="{2EC3B90A-BD80-46AC-8F7C-C143244AF2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352" y="3897020"/>
            <a:ext cx="2724137" cy="1432292"/>
          </a:xfrm>
          <a:prstGeom prst="rect">
            <a:avLst/>
          </a:prstGeom>
        </p:spPr>
      </p:pic>
    </p:spTree>
    <p:extLst>
      <p:ext uri="{BB962C8B-B14F-4D97-AF65-F5344CB8AC3E}">
        <p14:creationId xmlns:p14="http://schemas.microsoft.com/office/powerpoint/2010/main" val="11860666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63" grpId="0"/>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a:extLst>
              <a:ext uri="{FF2B5EF4-FFF2-40B4-BE49-F238E27FC236}">
                <a16:creationId xmlns:a16="http://schemas.microsoft.com/office/drawing/2014/main" id="{F5C26F59-B82F-4339-AEA3-8930DB64FCAC}"/>
              </a:ext>
            </a:extLst>
          </p:cNvPr>
          <p:cNvGrpSpPr>
            <a:grpSpLocks/>
          </p:cNvGrpSpPr>
          <p:nvPr/>
        </p:nvGrpSpPr>
        <p:grpSpPr bwMode="auto">
          <a:xfrm>
            <a:off x="414205" y="1111983"/>
            <a:ext cx="5925499" cy="1532520"/>
            <a:chOff x="862" y="226"/>
            <a:chExt cx="3890" cy="1078"/>
          </a:xfrm>
        </p:grpSpPr>
        <p:grpSp>
          <p:nvGrpSpPr>
            <p:cNvPr id="23602" name="Group 3">
              <a:extLst>
                <a:ext uri="{FF2B5EF4-FFF2-40B4-BE49-F238E27FC236}">
                  <a16:creationId xmlns:a16="http://schemas.microsoft.com/office/drawing/2014/main" id="{20ADDA6E-9BF5-4004-B91F-D57E55F22238}"/>
                </a:ext>
              </a:extLst>
            </p:cNvPr>
            <p:cNvGrpSpPr>
              <a:grpSpLocks/>
            </p:cNvGrpSpPr>
            <p:nvPr/>
          </p:nvGrpSpPr>
          <p:grpSpPr bwMode="auto">
            <a:xfrm>
              <a:off x="1104" y="528"/>
              <a:ext cx="3360" cy="685"/>
              <a:chOff x="768" y="1308"/>
              <a:chExt cx="4608" cy="685"/>
            </a:xfrm>
          </p:grpSpPr>
          <p:grpSp>
            <p:nvGrpSpPr>
              <p:cNvPr id="23608" name="Group 4">
                <a:extLst>
                  <a:ext uri="{FF2B5EF4-FFF2-40B4-BE49-F238E27FC236}">
                    <a16:creationId xmlns:a16="http://schemas.microsoft.com/office/drawing/2014/main" id="{A14D1666-3A23-44A2-AB20-EA0E2E87A623}"/>
                  </a:ext>
                </a:extLst>
              </p:cNvPr>
              <p:cNvGrpSpPr>
                <a:grpSpLocks/>
              </p:cNvGrpSpPr>
              <p:nvPr/>
            </p:nvGrpSpPr>
            <p:grpSpPr bwMode="auto">
              <a:xfrm>
                <a:off x="768" y="1308"/>
                <a:ext cx="2304" cy="665"/>
                <a:chOff x="576" y="1308"/>
                <a:chExt cx="4464" cy="665"/>
              </a:xfrm>
            </p:grpSpPr>
            <p:grpSp>
              <p:nvGrpSpPr>
                <p:cNvPr id="23622" name="Group 5">
                  <a:extLst>
                    <a:ext uri="{FF2B5EF4-FFF2-40B4-BE49-F238E27FC236}">
                      <a16:creationId xmlns:a16="http://schemas.microsoft.com/office/drawing/2014/main" id="{C692B61A-AE3C-41C3-A5A0-DD7BCBDBBCF5}"/>
                    </a:ext>
                  </a:extLst>
                </p:cNvPr>
                <p:cNvGrpSpPr>
                  <a:grpSpLocks/>
                </p:cNvGrpSpPr>
                <p:nvPr/>
              </p:nvGrpSpPr>
              <p:grpSpPr bwMode="auto">
                <a:xfrm>
                  <a:off x="576" y="1308"/>
                  <a:ext cx="1488" cy="657"/>
                  <a:chOff x="576" y="1308"/>
                  <a:chExt cx="1488" cy="657"/>
                </a:xfrm>
              </p:grpSpPr>
              <p:sp>
                <p:nvSpPr>
                  <p:cNvPr id="23631" name="Freeform 6">
                    <a:extLst>
                      <a:ext uri="{FF2B5EF4-FFF2-40B4-BE49-F238E27FC236}">
                        <a16:creationId xmlns:a16="http://schemas.microsoft.com/office/drawing/2014/main" id="{F2007867-B6DC-454C-BCFB-A69187F5451E}"/>
                      </a:ext>
                    </a:extLst>
                  </p:cNvPr>
                  <p:cNvSpPr>
                    <a:spLocks/>
                  </p:cNvSpPr>
                  <p:nvPr/>
                </p:nvSpPr>
                <p:spPr bwMode="auto">
                  <a:xfrm rot="-136597">
                    <a:off x="576" y="1309"/>
                    <a:ext cx="496" cy="653"/>
                  </a:xfrm>
                  <a:custGeom>
                    <a:avLst/>
                    <a:gdLst>
                      <a:gd name="T0" fmla="*/ 0 w 496"/>
                      <a:gd name="T1" fmla="*/ 323 h 653"/>
                      <a:gd name="T2" fmla="*/ 18 w 496"/>
                      <a:gd name="T3" fmla="*/ 239 h 653"/>
                      <a:gd name="T4" fmla="*/ 33 w 496"/>
                      <a:gd name="T5" fmla="*/ 182 h 653"/>
                      <a:gd name="T6" fmla="*/ 42 w 496"/>
                      <a:gd name="T7" fmla="*/ 149 h 653"/>
                      <a:gd name="T8" fmla="*/ 48 w 496"/>
                      <a:gd name="T9" fmla="*/ 131 h 653"/>
                      <a:gd name="T10" fmla="*/ 56 w 496"/>
                      <a:gd name="T11" fmla="*/ 107 h 653"/>
                      <a:gd name="T12" fmla="*/ 88 w 496"/>
                      <a:gd name="T13" fmla="*/ 35 h 653"/>
                      <a:gd name="T14" fmla="*/ 123 w 496"/>
                      <a:gd name="T15" fmla="*/ 5 h 653"/>
                      <a:gd name="T16" fmla="*/ 152 w 496"/>
                      <a:gd name="T17" fmla="*/ 3 h 653"/>
                      <a:gd name="T18" fmla="*/ 180 w 496"/>
                      <a:gd name="T19" fmla="*/ 14 h 653"/>
                      <a:gd name="T20" fmla="*/ 208 w 496"/>
                      <a:gd name="T21" fmla="*/ 67 h 653"/>
                      <a:gd name="T22" fmla="*/ 224 w 496"/>
                      <a:gd name="T23" fmla="*/ 147 h 653"/>
                      <a:gd name="T24" fmla="*/ 228 w 496"/>
                      <a:gd name="T25" fmla="*/ 188 h 653"/>
                      <a:gd name="T26" fmla="*/ 231 w 496"/>
                      <a:gd name="T27" fmla="*/ 221 h 653"/>
                      <a:gd name="T28" fmla="*/ 243 w 496"/>
                      <a:gd name="T29" fmla="*/ 299 h 653"/>
                      <a:gd name="T30" fmla="*/ 256 w 496"/>
                      <a:gd name="T31" fmla="*/ 443 h 653"/>
                      <a:gd name="T32" fmla="*/ 267 w 496"/>
                      <a:gd name="T33" fmla="*/ 536 h 653"/>
                      <a:gd name="T34" fmla="*/ 296 w 496"/>
                      <a:gd name="T35" fmla="*/ 627 h 653"/>
                      <a:gd name="T36" fmla="*/ 348 w 496"/>
                      <a:gd name="T37" fmla="*/ 653 h 653"/>
                      <a:gd name="T38" fmla="*/ 390 w 496"/>
                      <a:gd name="T39" fmla="*/ 629 h 653"/>
                      <a:gd name="T40" fmla="*/ 414 w 496"/>
                      <a:gd name="T41" fmla="*/ 584 h 653"/>
                      <a:gd name="T42" fmla="*/ 435 w 496"/>
                      <a:gd name="T43" fmla="*/ 539 h 653"/>
                      <a:gd name="T44" fmla="*/ 474 w 496"/>
                      <a:gd name="T45" fmla="*/ 422 h 653"/>
                      <a:gd name="T46" fmla="*/ 486 w 496"/>
                      <a:gd name="T47" fmla="*/ 371 h 653"/>
                      <a:gd name="T48" fmla="*/ 496 w 496"/>
                      <a:gd name="T49" fmla="*/ 331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sp>
                <p:nvSpPr>
                  <p:cNvPr id="23632" name="Freeform 7">
                    <a:extLst>
                      <a:ext uri="{FF2B5EF4-FFF2-40B4-BE49-F238E27FC236}">
                        <a16:creationId xmlns:a16="http://schemas.microsoft.com/office/drawing/2014/main" id="{264E90FE-EF68-4800-97B8-A816FF5B87A2}"/>
                      </a:ext>
                    </a:extLst>
                  </p:cNvPr>
                  <p:cNvSpPr>
                    <a:spLocks/>
                  </p:cNvSpPr>
                  <p:nvPr/>
                </p:nvSpPr>
                <p:spPr bwMode="auto">
                  <a:xfrm>
                    <a:off x="1071" y="1308"/>
                    <a:ext cx="496" cy="653"/>
                  </a:xfrm>
                  <a:custGeom>
                    <a:avLst/>
                    <a:gdLst>
                      <a:gd name="T0" fmla="*/ 0 w 496"/>
                      <a:gd name="T1" fmla="*/ 323 h 653"/>
                      <a:gd name="T2" fmla="*/ 18 w 496"/>
                      <a:gd name="T3" fmla="*/ 239 h 653"/>
                      <a:gd name="T4" fmla="*/ 33 w 496"/>
                      <a:gd name="T5" fmla="*/ 182 h 653"/>
                      <a:gd name="T6" fmla="*/ 42 w 496"/>
                      <a:gd name="T7" fmla="*/ 149 h 653"/>
                      <a:gd name="T8" fmla="*/ 48 w 496"/>
                      <a:gd name="T9" fmla="*/ 131 h 653"/>
                      <a:gd name="T10" fmla="*/ 56 w 496"/>
                      <a:gd name="T11" fmla="*/ 107 h 653"/>
                      <a:gd name="T12" fmla="*/ 88 w 496"/>
                      <a:gd name="T13" fmla="*/ 35 h 653"/>
                      <a:gd name="T14" fmla="*/ 123 w 496"/>
                      <a:gd name="T15" fmla="*/ 5 h 653"/>
                      <a:gd name="T16" fmla="*/ 152 w 496"/>
                      <a:gd name="T17" fmla="*/ 3 h 653"/>
                      <a:gd name="T18" fmla="*/ 180 w 496"/>
                      <a:gd name="T19" fmla="*/ 14 h 653"/>
                      <a:gd name="T20" fmla="*/ 208 w 496"/>
                      <a:gd name="T21" fmla="*/ 67 h 653"/>
                      <a:gd name="T22" fmla="*/ 224 w 496"/>
                      <a:gd name="T23" fmla="*/ 147 h 653"/>
                      <a:gd name="T24" fmla="*/ 228 w 496"/>
                      <a:gd name="T25" fmla="*/ 188 h 653"/>
                      <a:gd name="T26" fmla="*/ 231 w 496"/>
                      <a:gd name="T27" fmla="*/ 221 h 653"/>
                      <a:gd name="T28" fmla="*/ 243 w 496"/>
                      <a:gd name="T29" fmla="*/ 299 h 653"/>
                      <a:gd name="T30" fmla="*/ 256 w 496"/>
                      <a:gd name="T31" fmla="*/ 443 h 653"/>
                      <a:gd name="T32" fmla="*/ 267 w 496"/>
                      <a:gd name="T33" fmla="*/ 536 h 653"/>
                      <a:gd name="T34" fmla="*/ 296 w 496"/>
                      <a:gd name="T35" fmla="*/ 627 h 653"/>
                      <a:gd name="T36" fmla="*/ 348 w 496"/>
                      <a:gd name="T37" fmla="*/ 653 h 653"/>
                      <a:gd name="T38" fmla="*/ 390 w 496"/>
                      <a:gd name="T39" fmla="*/ 629 h 653"/>
                      <a:gd name="T40" fmla="*/ 414 w 496"/>
                      <a:gd name="T41" fmla="*/ 584 h 653"/>
                      <a:gd name="T42" fmla="*/ 435 w 496"/>
                      <a:gd name="T43" fmla="*/ 539 h 653"/>
                      <a:gd name="T44" fmla="*/ 474 w 496"/>
                      <a:gd name="T45" fmla="*/ 422 h 653"/>
                      <a:gd name="T46" fmla="*/ 486 w 496"/>
                      <a:gd name="T47" fmla="*/ 371 h 653"/>
                      <a:gd name="T48" fmla="*/ 496 w 496"/>
                      <a:gd name="T49" fmla="*/ 331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sp>
                <p:nvSpPr>
                  <p:cNvPr id="23633" name="Freeform 8">
                    <a:extLst>
                      <a:ext uri="{FF2B5EF4-FFF2-40B4-BE49-F238E27FC236}">
                        <a16:creationId xmlns:a16="http://schemas.microsoft.com/office/drawing/2014/main" id="{2AC99C4A-FFC3-4B2F-83AA-2FCECC68F6D9}"/>
                      </a:ext>
                    </a:extLst>
                  </p:cNvPr>
                  <p:cNvSpPr>
                    <a:spLocks/>
                  </p:cNvSpPr>
                  <p:nvPr/>
                </p:nvSpPr>
                <p:spPr bwMode="auto">
                  <a:xfrm>
                    <a:off x="1568" y="1312"/>
                    <a:ext cx="496" cy="653"/>
                  </a:xfrm>
                  <a:custGeom>
                    <a:avLst/>
                    <a:gdLst>
                      <a:gd name="T0" fmla="*/ 0 w 496"/>
                      <a:gd name="T1" fmla="*/ 323 h 653"/>
                      <a:gd name="T2" fmla="*/ 18 w 496"/>
                      <a:gd name="T3" fmla="*/ 239 h 653"/>
                      <a:gd name="T4" fmla="*/ 33 w 496"/>
                      <a:gd name="T5" fmla="*/ 182 h 653"/>
                      <a:gd name="T6" fmla="*/ 42 w 496"/>
                      <a:gd name="T7" fmla="*/ 149 h 653"/>
                      <a:gd name="T8" fmla="*/ 48 w 496"/>
                      <a:gd name="T9" fmla="*/ 131 h 653"/>
                      <a:gd name="T10" fmla="*/ 56 w 496"/>
                      <a:gd name="T11" fmla="*/ 107 h 653"/>
                      <a:gd name="T12" fmla="*/ 88 w 496"/>
                      <a:gd name="T13" fmla="*/ 35 h 653"/>
                      <a:gd name="T14" fmla="*/ 123 w 496"/>
                      <a:gd name="T15" fmla="*/ 5 h 653"/>
                      <a:gd name="T16" fmla="*/ 152 w 496"/>
                      <a:gd name="T17" fmla="*/ 3 h 653"/>
                      <a:gd name="T18" fmla="*/ 180 w 496"/>
                      <a:gd name="T19" fmla="*/ 14 h 653"/>
                      <a:gd name="T20" fmla="*/ 208 w 496"/>
                      <a:gd name="T21" fmla="*/ 67 h 653"/>
                      <a:gd name="T22" fmla="*/ 224 w 496"/>
                      <a:gd name="T23" fmla="*/ 147 h 653"/>
                      <a:gd name="T24" fmla="*/ 228 w 496"/>
                      <a:gd name="T25" fmla="*/ 188 h 653"/>
                      <a:gd name="T26" fmla="*/ 231 w 496"/>
                      <a:gd name="T27" fmla="*/ 221 h 653"/>
                      <a:gd name="T28" fmla="*/ 243 w 496"/>
                      <a:gd name="T29" fmla="*/ 299 h 653"/>
                      <a:gd name="T30" fmla="*/ 256 w 496"/>
                      <a:gd name="T31" fmla="*/ 443 h 653"/>
                      <a:gd name="T32" fmla="*/ 267 w 496"/>
                      <a:gd name="T33" fmla="*/ 536 h 653"/>
                      <a:gd name="T34" fmla="*/ 296 w 496"/>
                      <a:gd name="T35" fmla="*/ 627 h 653"/>
                      <a:gd name="T36" fmla="*/ 348 w 496"/>
                      <a:gd name="T37" fmla="*/ 653 h 653"/>
                      <a:gd name="T38" fmla="*/ 390 w 496"/>
                      <a:gd name="T39" fmla="*/ 629 h 653"/>
                      <a:gd name="T40" fmla="*/ 414 w 496"/>
                      <a:gd name="T41" fmla="*/ 584 h 653"/>
                      <a:gd name="T42" fmla="*/ 435 w 496"/>
                      <a:gd name="T43" fmla="*/ 539 h 653"/>
                      <a:gd name="T44" fmla="*/ 474 w 496"/>
                      <a:gd name="T45" fmla="*/ 422 h 653"/>
                      <a:gd name="T46" fmla="*/ 486 w 496"/>
                      <a:gd name="T47" fmla="*/ 371 h 653"/>
                      <a:gd name="T48" fmla="*/ 496 w 496"/>
                      <a:gd name="T49" fmla="*/ 331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grpSp>
            <p:grpSp>
              <p:nvGrpSpPr>
                <p:cNvPr id="23623" name="Group 9">
                  <a:extLst>
                    <a:ext uri="{FF2B5EF4-FFF2-40B4-BE49-F238E27FC236}">
                      <a16:creationId xmlns:a16="http://schemas.microsoft.com/office/drawing/2014/main" id="{BCBB9DD6-0455-4EC4-85D5-5C56842A62CF}"/>
                    </a:ext>
                  </a:extLst>
                </p:cNvPr>
                <p:cNvGrpSpPr>
                  <a:grpSpLocks/>
                </p:cNvGrpSpPr>
                <p:nvPr/>
              </p:nvGrpSpPr>
              <p:grpSpPr bwMode="auto">
                <a:xfrm>
                  <a:off x="2064" y="1316"/>
                  <a:ext cx="1488" cy="657"/>
                  <a:chOff x="576" y="1308"/>
                  <a:chExt cx="1488" cy="657"/>
                </a:xfrm>
              </p:grpSpPr>
              <p:sp>
                <p:nvSpPr>
                  <p:cNvPr id="23628" name="Freeform 10">
                    <a:extLst>
                      <a:ext uri="{FF2B5EF4-FFF2-40B4-BE49-F238E27FC236}">
                        <a16:creationId xmlns:a16="http://schemas.microsoft.com/office/drawing/2014/main" id="{82CEBFA8-FB5B-4865-93BE-C98FF00DA639}"/>
                      </a:ext>
                    </a:extLst>
                  </p:cNvPr>
                  <p:cNvSpPr>
                    <a:spLocks/>
                  </p:cNvSpPr>
                  <p:nvPr/>
                </p:nvSpPr>
                <p:spPr bwMode="auto">
                  <a:xfrm rot="-136597">
                    <a:off x="576" y="1309"/>
                    <a:ext cx="496" cy="653"/>
                  </a:xfrm>
                  <a:custGeom>
                    <a:avLst/>
                    <a:gdLst>
                      <a:gd name="T0" fmla="*/ 0 w 496"/>
                      <a:gd name="T1" fmla="*/ 323 h 653"/>
                      <a:gd name="T2" fmla="*/ 18 w 496"/>
                      <a:gd name="T3" fmla="*/ 239 h 653"/>
                      <a:gd name="T4" fmla="*/ 33 w 496"/>
                      <a:gd name="T5" fmla="*/ 182 h 653"/>
                      <a:gd name="T6" fmla="*/ 42 w 496"/>
                      <a:gd name="T7" fmla="*/ 149 h 653"/>
                      <a:gd name="T8" fmla="*/ 48 w 496"/>
                      <a:gd name="T9" fmla="*/ 131 h 653"/>
                      <a:gd name="T10" fmla="*/ 56 w 496"/>
                      <a:gd name="T11" fmla="*/ 107 h 653"/>
                      <a:gd name="T12" fmla="*/ 88 w 496"/>
                      <a:gd name="T13" fmla="*/ 35 h 653"/>
                      <a:gd name="T14" fmla="*/ 123 w 496"/>
                      <a:gd name="T15" fmla="*/ 5 h 653"/>
                      <a:gd name="T16" fmla="*/ 152 w 496"/>
                      <a:gd name="T17" fmla="*/ 3 h 653"/>
                      <a:gd name="T18" fmla="*/ 180 w 496"/>
                      <a:gd name="T19" fmla="*/ 14 h 653"/>
                      <a:gd name="T20" fmla="*/ 208 w 496"/>
                      <a:gd name="T21" fmla="*/ 67 h 653"/>
                      <a:gd name="T22" fmla="*/ 224 w 496"/>
                      <a:gd name="T23" fmla="*/ 147 h 653"/>
                      <a:gd name="T24" fmla="*/ 228 w 496"/>
                      <a:gd name="T25" fmla="*/ 188 h 653"/>
                      <a:gd name="T26" fmla="*/ 231 w 496"/>
                      <a:gd name="T27" fmla="*/ 221 h 653"/>
                      <a:gd name="T28" fmla="*/ 243 w 496"/>
                      <a:gd name="T29" fmla="*/ 299 h 653"/>
                      <a:gd name="T30" fmla="*/ 256 w 496"/>
                      <a:gd name="T31" fmla="*/ 443 h 653"/>
                      <a:gd name="T32" fmla="*/ 267 w 496"/>
                      <a:gd name="T33" fmla="*/ 536 h 653"/>
                      <a:gd name="T34" fmla="*/ 296 w 496"/>
                      <a:gd name="T35" fmla="*/ 627 h 653"/>
                      <a:gd name="T36" fmla="*/ 348 w 496"/>
                      <a:gd name="T37" fmla="*/ 653 h 653"/>
                      <a:gd name="T38" fmla="*/ 390 w 496"/>
                      <a:gd name="T39" fmla="*/ 629 h 653"/>
                      <a:gd name="T40" fmla="*/ 414 w 496"/>
                      <a:gd name="T41" fmla="*/ 584 h 653"/>
                      <a:gd name="T42" fmla="*/ 435 w 496"/>
                      <a:gd name="T43" fmla="*/ 539 h 653"/>
                      <a:gd name="T44" fmla="*/ 474 w 496"/>
                      <a:gd name="T45" fmla="*/ 422 h 653"/>
                      <a:gd name="T46" fmla="*/ 486 w 496"/>
                      <a:gd name="T47" fmla="*/ 371 h 653"/>
                      <a:gd name="T48" fmla="*/ 496 w 496"/>
                      <a:gd name="T49" fmla="*/ 331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sp>
                <p:nvSpPr>
                  <p:cNvPr id="23629" name="Freeform 11">
                    <a:extLst>
                      <a:ext uri="{FF2B5EF4-FFF2-40B4-BE49-F238E27FC236}">
                        <a16:creationId xmlns:a16="http://schemas.microsoft.com/office/drawing/2014/main" id="{681227AB-3E9C-461A-B542-ED592F061818}"/>
                      </a:ext>
                    </a:extLst>
                  </p:cNvPr>
                  <p:cNvSpPr>
                    <a:spLocks/>
                  </p:cNvSpPr>
                  <p:nvPr/>
                </p:nvSpPr>
                <p:spPr bwMode="auto">
                  <a:xfrm>
                    <a:off x="1071" y="1308"/>
                    <a:ext cx="496" cy="653"/>
                  </a:xfrm>
                  <a:custGeom>
                    <a:avLst/>
                    <a:gdLst>
                      <a:gd name="T0" fmla="*/ 0 w 496"/>
                      <a:gd name="T1" fmla="*/ 323 h 653"/>
                      <a:gd name="T2" fmla="*/ 18 w 496"/>
                      <a:gd name="T3" fmla="*/ 239 h 653"/>
                      <a:gd name="T4" fmla="*/ 33 w 496"/>
                      <a:gd name="T5" fmla="*/ 182 h 653"/>
                      <a:gd name="T6" fmla="*/ 42 w 496"/>
                      <a:gd name="T7" fmla="*/ 149 h 653"/>
                      <a:gd name="T8" fmla="*/ 48 w 496"/>
                      <a:gd name="T9" fmla="*/ 131 h 653"/>
                      <a:gd name="T10" fmla="*/ 56 w 496"/>
                      <a:gd name="T11" fmla="*/ 107 h 653"/>
                      <a:gd name="T12" fmla="*/ 88 w 496"/>
                      <a:gd name="T13" fmla="*/ 35 h 653"/>
                      <a:gd name="T14" fmla="*/ 123 w 496"/>
                      <a:gd name="T15" fmla="*/ 5 h 653"/>
                      <a:gd name="T16" fmla="*/ 152 w 496"/>
                      <a:gd name="T17" fmla="*/ 3 h 653"/>
                      <a:gd name="T18" fmla="*/ 180 w 496"/>
                      <a:gd name="T19" fmla="*/ 14 h 653"/>
                      <a:gd name="T20" fmla="*/ 208 w 496"/>
                      <a:gd name="T21" fmla="*/ 67 h 653"/>
                      <a:gd name="T22" fmla="*/ 224 w 496"/>
                      <a:gd name="T23" fmla="*/ 147 h 653"/>
                      <a:gd name="T24" fmla="*/ 228 w 496"/>
                      <a:gd name="T25" fmla="*/ 188 h 653"/>
                      <a:gd name="T26" fmla="*/ 231 w 496"/>
                      <a:gd name="T27" fmla="*/ 221 h 653"/>
                      <a:gd name="T28" fmla="*/ 243 w 496"/>
                      <a:gd name="T29" fmla="*/ 299 h 653"/>
                      <a:gd name="T30" fmla="*/ 256 w 496"/>
                      <a:gd name="T31" fmla="*/ 443 h 653"/>
                      <a:gd name="T32" fmla="*/ 267 w 496"/>
                      <a:gd name="T33" fmla="*/ 536 h 653"/>
                      <a:gd name="T34" fmla="*/ 296 w 496"/>
                      <a:gd name="T35" fmla="*/ 627 h 653"/>
                      <a:gd name="T36" fmla="*/ 348 w 496"/>
                      <a:gd name="T37" fmla="*/ 653 h 653"/>
                      <a:gd name="T38" fmla="*/ 390 w 496"/>
                      <a:gd name="T39" fmla="*/ 629 h 653"/>
                      <a:gd name="T40" fmla="*/ 414 w 496"/>
                      <a:gd name="T41" fmla="*/ 584 h 653"/>
                      <a:gd name="T42" fmla="*/ 435 w 496"/>
                      <a:gd name="T43" fmla="*/ 539 h 653"/>
                      <a:gd name="T44" fmla="*/ 474 w 496"/>
                      <a:gd name="T45" fmla="*/ 422 h 653"/>
                      <a:gd name="T46" fmla="*/ 486 w 496"/>
                      <a:gd name="T47" fmla="*/ 371 h 653"/>
                      <a:gd name="T48" fmla="*/ 496 w 496"/>
                      <a:gd name="T49" fmla="*/ 331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sp>
                <p:nvSpPr>
                  <p:cNvPr id="23630" name="Freeform 12">
                    <a:extLst>
                      <a:ext uri="{FF2B5EF4-FFF2-40B4-BE49-F238E27FC236}">
                        <a16:creationId xmlns:a16="http://schemas.microsoft.com/office/drawing/2014/main" id="{28945235-BF8C-47D8-89FD-C81F111E995C}"/>
                      </a:ext>
                    </a:extLst>
                  </p:cNvPr>
                  <p:cNvSpPr>
                    <a:spLocks/>
                  </p:cNvSpPr>
                  <p:nvPr/>
                </p:nvSpPr>
                <p:spPr bwMode="auto">
                  <a:xfrm>
                    <a:off x="1568" y="1312"/>
                    <a:ext cx="496" cy="653"/>
                  </a:xfrm>
                  <a:custGeom>
                    <a:avLst/>
                    <a:gdLst>
                      <a:gd name="T0" fmla="*/ 0 w 496"/>
                      <a:gd name="T1" fmla="*/ 323 h 653"/>
                      <a:gd name="T2" fmla="*/ 18 w 496"/>
                      <a:gd name="T3" fmla="*/ 239 h 653"/>
                      <a:gd name="T4" fmla="*/ 33 w 496"/>
                      <a:gd name="T5" fmla="*/ 182 h 653"/>
                      <a:gd name="T6" fmla="*/ 42 w 496"/>
                      <a:gd name="T7" fmla="*/ 149 h 653"/>
                      <a:gd name="T8" fmla="*/ 48 w 496"/>
                      <a:gd name="T9" fmla="*/ 131 h 653"/>
                      <a:gd name="T10" fmla="*/ 56 w 496"/>
                      <a:gd name="T11" fmla="*/ 107 h 653"/>
                      <a:gd name="T12" fmla="*/ 88 w 496"/>
                      <a:gd name="T13" fmla="*/ 35 h 653"/>
                      <a:gd name="T14" fmla="*/ 123 w 496"/>
                      <a:gd name="T15" fmla="*/ 5 h 653"/>
                      <a:gd name="T16" fmla="*/ 152 w 496"/>
                      <a:gd name="T17" fmla="*/ 3 h 653"/>
                      <a:gd name="T18" fmla="*/ 180 w 496"/>
                      <a:gd name="T19" fmla="*/ 14 h 653"/>
                      <a:gd name="T20" fmla="*/ 208 w 496"/>
                      <a:gd name="T21" fmla="*/ 67 h 653"/>
                      <a:gd name="T22" fmla="*/ 224 w 496"/>
                      <a:gd name="T23" fmla="*/ 147 h 653"/>
                      <a:gd name="T24" fmla="*/ 228 w 496"/>
                      <a:gd name="T25" fmla="*/ 188 h 653"/>
                      <a:gd name="T26" fmla="*/ 231 w 496"/>
                      <a:gd name="T27" fmla="*/ 221 h 653"/>
                      <a:gd name="T28" fmla="*/ 243 w 496"/>
                      <a:gd name="T29" fmla="*/ 299 h 653"/>
                      <a:gd name="T30" fmla="*/ 256 w 496"/>
                      <a:gd name="T31" fmla="*/ 443 h 653"/>
                      <a:gd name="T32" fmla="*/ 267 w 496"/>
                      <a:gd name="T33" fmla="*/ 536 h 653"/>
                      <a:gd name="T34" fmla="*/ 296 w 496"/>
                      <a:gd name="T35" fmla="*/ 627 h 653"/>
                      <a:gd name="T36" fmla="*/ 348 w 496"/>
                      <a:gd name="T37" fmla="*/ 653 h 653"/>
                      <a:gd name="T38" fmla="*/ 390 w 496"/>
                      <a:gd name="T39" fmla="*/ 629 h 653"/>
                      <a:gd name="T40" fmla="*/ 414 w 496"/>
                      <a:gd name="T41" fmla="*/ 584 h 653"/>
                      <a:gd name="T42" fmla="*/ 435 w 496"/>
                      <a:gd name="T43" fmla="*/ 539 h 653"/>
                      <a:gd name="T44" fmla="*/ 474 w 496"/>
                      <a:gd name="T45" fmla="*/ 422 h 653"/>
                      <a:gd name="T46" fmla="*/ 486 w 496"/>
                      <a:gd name="T47" fmla="*/ 371 h 653"/>
                      <a:gd name="T48" fmla="*/ 496 w 496"/>
                      <a:gd name="T49" fmla="*/ 331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grpSp>
            <p:grpSp>
              <p:nvGrpSpPr>
                <p:cNvPr id="23624" name="Group 13">
                  <a:extLst>
                    <a:ext uri="{FF2B5EF4-FFF2-40B4-BE49-F238E27FC236}">
                      <a16:creationId xmlns:a16="http://schemas.microsoft.com/office/drawing/2014/main" id="{8BB7737F-FC9E-4ECE-A01B-9AB8A36CEEFE}"/>
                    </a:ext>
                  </a:extLst>
                </p:cNvPr>
                <p:cNvGrpSpPr>
                  <a:grpSpLocks/>
                </p:cNvGrpSpPr>
                <p:nvPr/>
              </p:nvGrpSpPr>
              <p:grpSpPr bwMode="auto">
                <a:xfrm>
                  <a:off x="3552" y="1316"/>
                  <a:ext cx="1488" cy="657"/>
                  <a:chOff x="576" y="1308"/>
                  <a:chExt cx="1488" cy="657"/>
                </a:xfrm>
              </p:grpSpPr>
              <p:sp>
                <p:nvSpPr>
                  <p:cNvPr id="23625" name="Freeform 14">
                    <a:extLst>
                      <a:ext uri="{FF2B5EF4-FFF2-40B4-BE49-F238E27FC236}">
                        <a16:creationId xmlns:a16="http://schemas.microsoft.com/office/drawing/2014/main" id="{1BE5C95C-6804-469D-BE2E-AD97E5A99D26}"/>
                      </a:ext>
                    </a:extLst>
                  </p:cNvPr>
                  <p:cNvSpPr>
                    <a:spLocks/>
                  </p:cNvSpPr>
                  <p:nvPr/>
                </p:nvSpPr>
                <p:spPr bwMode="auto">
                  <a:xfrm rot="-136597">
                    <a:off x="576" y="1309"/>
                    <a:ext cx="496" cy="653"/>
                  </a:xfrm>
                  <a:custGeom>
                    <a:avLst/>
                    <a:gdLst>
                      <a:gd name="T0" fmla="*/ 0 w 496"/>
                      <a:gd name="T1" fmla="*/ 323 h 653"/>
                      <a:gd name="T2" fmla="*/ 18 w 496"/>
                      <a:gd name="T3" fmla="*/ 239 h 653"/>
                      <a:gd name="T4" fmla="*/ 33 w 496"/>
                      <a:gd name="T5" fmla="*/ 182 h 653"/>
                      <a:gd name="T6" fmla="*/ 42 w 496"/>
                      <a:gd name="T7" fmla="*/ 149 h 653"/>
                      <a:gd name="T8" fmla="*/ 48 w 496"/>
                      <a:gd name="T9" fmla="*/ 131 h 653"/>
                      <a:gd name="T10" fmla="*/ 56 w 496"/>
                      <a:gd name="T11" fmla="*/ 107 h 653"/>
                      <a:gd name="T12" fmla="*/ 88 w 496"/>
                      <a:gd name="T13" fmla="*/ 35 h 653"/>
                      <a:gd name="T14" fmla="*/ 123 w 496"/>
                      <a:gd name="T15" fmla="*/ 5 h 653"/>
                      <a:gd name="T16" fmla="*/ 152 w 496"/>
                      <a:gd name="T17" fmla="*/ 3 h 653"/>
                      <a:gd name="T18" fmla="*/ 180 w 496"/>
                      <a:gd name="T19" fmla="*/ 14 h 653"/>
                      <a:gd name="T20" fmla="*/ 208 w 496"/>
                      <a:gd name="T21" fmla="*/ 67 h 653"/>
                      <a:gd name="T22" fmla="*/ 224 w 496"/>
                      <a:gd name="T23" fmla="*/ 147 h 653"/>
                      <a:gd name="T24" fmla="*/ 228 w 496"/>
                      <a:gd name="T25" fmla="*/ 188 h 653"/>
                      <a:gd name="T26" fmla="*/ 231 w 496"/>
                      <a:gd name="T27" fmla="*/ 221 h 653"/>
                      <a:gd name="T28" fmla="*/ 243 w 496"/>
                      <a:gd name="T29" fmla="*/ 299 h 653"/>
                      <a:gd name="T30" fmla="*/ 256 w 496"/>
                      <a:gd name="T31" fmla="*/ 443 h 653"/>
                      <a:gd name="T32" fmla="*/ 267 w 496"/>
                      <a:gd name="T33" fmla="*/ 536 h 653"/>
                      <a:gd name="T34" fmla="*/ 296 w 496"/>
                      <a:gd name="T35" fmla="*/ 627 h 653"/>
                      <a:gd name="T36" fmla="*/ 348 w 496"/>
                      <a:gd name="T37" fmla="*/ 653 h 653"/>
                      <a:gd name="T38" fmla="*/ 390 w 496"/>
                      <a:gd name="T39" fmla="*/ 629 h 653"/>
                      <a:gd name="T40" fmla="*/ 414 w 496"/>
                      <a:gd name="T41" fmla="*/ 584 h 653"/>
                      <a:gd name="T42" fmla="*/ 435 w 496"/>
                      <a:gd name="T43" fmla="*/ 539 h 653"/>
                      <a:gd name="T44" fmla="*/ 474 w 496"/>
                      <a:gd name="T45" fmla="*/ 422 h 653"/>
                      <a:gd name="T46" fmla="*/ 486 w 496"/>
                      <a:gd name="T47" fmla="*/ 371 h 653"/>
                      <a:gd name="T48" fmla="*/ 496 w 496"/>
                      <a:gd name="T49" fmla="*/ 331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sp>
                <p:nvSpPr>
                  <p:cNvPr id="23626" name="Freeform 15">
                    <a:extLst>
                      <a:ext uri="{FF2B5EF4-FFF2-40B4-BE49-F238E27FC236}">
                        <a16:creationId xmlns:a16="http://schemas.microsoft.com/office/drawing/2014/main" id="{48EC0429-EC92-4628-ADBE-680244EDEE9D}"/>
                      </a:ext>
                    </a:extLst>
                  </p:cNvPr>
                  <p:cNvSpPr>
                    <a:spLocks/>
                  </p:cNvSpPr>
                  <p:nvPr/>
                </p:nvSpPr>
                <p:spPr bwMode="auto">
                  <a:xfrm>
                    <a:off x="1071" y="1308"/>
                    <a:ext cx="496" cy="653"/>
                  </a:xfrm>
                  <a:custGeom>
                    <a:avLst/>
                    <a:gdLst>
                      <a:gd name="T0" fmla="*/ 0 w 496"/>
                      <a:gd name="T1" fmla="*/ 323 h 653"/>
                      <a:gd name="T2" fmla="*/ 18 w 496"/>
                      <a:gd name="T3" fmla="*/ 239 h 653"/>
                      <a:gd name="T4" fmla="*/ 33 w 496"/>
                      <a:gd name="T5" fmla="*/ 182 h 653"/>
                      <a:gd name="T6" fmla="*/ 42 w 496"/>
                      <a:gd name="T7" fmla="*/ 149 h 653"/>
                      <a:gd name="T8" fmla="*/ 48 w 496"/>
                      <a:gd name="T9" fmla="*/ 131 h 653"/>
                      <a:gd name="T10" fmla="*/ 56 w 496"/>
                      <a:gd name="T11" fmla="*/ 107 h 653"/>
                      <a:gd name="T12" fmla="*/ 88 w 496"/>
                      <a:gd name="T13" fmla="*/ 35 h 653"/>
                      <a:gd name="T14" fmla="*/ 123 w 496"/>
                      <a:gd name="T15" fmla="*/ 5 h 653"/>
                      <a:gd name="T16" fmla="*/ 152 w 496"/>
                      <a:gd name="T17" fmla="*/ 3 h 653"/>
                      <a:gd name="T18" fmla="*/ 180 w 496"/>
                      <a:gd name="T19" fmla="*/ 14 h 653"/>
                      <a:gd name="T20" fmla="*/ 208 w 496"/>
                      <a:gd name="T21" fmla="*/ 67 h 653"/>
                      <a:gd name="T22" fmla="*/ 224 w 496"/>
                      <a:gd name="T23" fmla="*/ 147 h 653"/>
                      <a:gd name="T24" fmla="*/ 228 w 496"/>
                      <a:gd name="T25" fmla="*/ 188 h 653"/>
                      <a:gd name="T26" fmla="*/ 231 w 496"/>
                      <a:gd name="T27" fmla="*/ 221 h 653"/>
                      <a:gd name="T28" fmla="*/ 243 w 496"/>
                      <a:gd name="T29" fmla="*/ 299 h 653"/>
                      <a:gd name="T30" fmla="*/ 256 w 496"/>
                      <a:gd name="T31" fmla="*/ 443 h 653"/>
                      <a:gd name="T32" fmla="*/ 267 w 496"/>
                      <a:gd name="T33" fmla="*/ 536 h 653"/>
                      <a:gd name="T34" fmla="*/ 296 w 496"/>
                      <a:gd name="T35" fmla="*/ 627 h 653"/>
                      <a:gd name="T36" fmla="*/ 348 w 496"/>
                      <a:gd name="T37" fmla="*/ 653 h 653"/>
                      <a:gd name="T38" fmla="*/ 390 w 496"/>
                      <a:gd name="T39" fmla="*/ 629 h 653"/>
                      <a:gd name="T40" fmla="*/ 414 w 496"/>
                      <a:gd name="T41" fmla="*/ 584 h 653"/>
                      <a:gd name="T42" fmla="*/ 435 w 496"/>
                      <a:gd name="T43" fmla="*/ 539 h 653"/>
                      <a:gd name="T44" fmla="*/ 474 w 496"/>
                      <a:gd name="T45" fmla="*/ 422 h 653"/>
                      <a:gd name="T46" fmla="*/ 486 w 496"/>
                      <a:gd name="T47" fmla="*/ 371 h 653"/>
                      <a:gd name="T48" fmla="*/ 496 w 496"/>
                      <a:gd name="T49" fmla="*/ 331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sp>
                <p:nvSpPr>
                  <p:cNvPr id="23627" name="Freeform 16">
                    <a:extLst>
                      <a:ext uri="{FF2B5EF4-FFF2-40B4-BE49-F238E27FC236}">
                        <a16:creationId xmlns:a16="http://schemas.microsoft.com/office/drawing/2014/main" id="{CB05D5C2-94E4-4C0D-90F6-F0D476E88EDF}"/>
                      </a:ext>
                    </a:extLst>
                  </p:cNvPr>
                  <p:cNvSpPr>
                    <a:spLocks/>
                  </p:cNvSpPr>
                  <p:nvPr/>
                </p:nvSpPr>
                <p:spPr bwMode="auto">
                  <a:xfrm>
                    <a:off x="1568" y="1312"/>
                    <a:ext cx="496" cy="653"/>
                  </a:xfrm>
                  <a:custGeom>
                    <a:avLst/>
                    <a:gdLst>
                      <a:gd name="T0" fmla="*/ 0 w 496"/>
                      <a:gd name="T1" fmla="*/ 323 h 653"/>
                      <a:gd name="T2" fmla="*/ 18 w 496"/>
                      <a:gd name="T3" fmla="*/ 239 h 653"/>
                      <a:gd name="T4" fmla="*/ 33 w 496"/>
                      <a:gd name="T5" fmla="*/ 182 h 653"/>
                      <a:gd name="T6" fmla="*/ 42 w 496"/>
                      <a:gd name="T7" fmla="*/ 149 h 653"/>
                      <a:gd name="T8" fmla="*/ 48 w 496"/>
                      <a:gd name="T9" fmla="*/ 131 h 653"/>
                      <a:gd name="T10" fmla="*/ 56 w 496"/>
                      <a:gd name="T11" fmla="*/ 107 h 653"/>
                      <a:gd name="T12" fmla="*/ 88 w 496"/>
                      <a:gd name="T13" fmla="*/ 35 h 653"/>
                      <a:gd name="T14" fmla="*/ 123 w 496"/>
                      <a:gd name="T15" fmla="*/ 5 h 653"/>
                      <a:gd name="T16" fmla="*/ 152 w 496"/>
                      <a:gd name="T17" fmla="*/ 3 h 653"/>
                      <a:gd name="T18" fmla="*/ 180 w 496"/>
                      <a:gd name="T19" fmla="*/ 14 h 653"/>
                      <a:gd name="T20" fmla="*/ 208 w 496"/>
                      <a:gd name="T21" fmla="*/ 67 h 653"/>
                      <a:gd name="T22" fmla="*/ 224 w 496"/>
                      <a:gd name="T23" fmla="*/ 147 h 653"/>
                      <a:gd name="T24" fmla="*/ 228 w 496"/>
                      <a:gd name="T25" fmla="*/ 188 h 653"/>
                      <a:gd name="T26" fmla="*/ 231 w 496"/>
                      <a:gd name="T27" fmla="*/ 221 h 653"/>
                      <a:gd name="T28" fmla="*/ 243 w 496"/>
                      <a:gd name="T29" fmla="*/ 299 h 653"/>
                      <a:gd name="T30" fmla="*/ 256 w 496"/>
                      <a:gd name="T31" fmla="*/ 443 h 653"/>
                      <a:gd name="T32" fmla="*/ 267 w 496"/>
                      <a:gd name="T33" fmla="*/ 536 h 653"/>
                      <a:gd name="T34" fmla="*/ 296 w 496"/>
                      <a:gd name="T35" fmla="*/ 627 h 653"/>
                      <a:gd name="T36" fmla="*/ 348 w 496"/>
                      <a:gd name="T37" fmla="*/ 653 h 653"/>
                      <a:gd name="T38" fmla="*/ 390 w 496"/>
                      <a:gd name="T39" fmla="*/ 629 h 653"/>
                      <a:gd name="T40" fmla="*/ 414 w 496"/>
                      <a:gd name="T41" fmla="*/ 584 h 653"/>
                      <a:gd name="T42" fmla="*/ 435 w 496"/>
                      <a:gd name="T43" fmla="*/ 539 h 653"/>
                      <a:gd name="T44" fmla="*/ 474 w 496"/>
                      <a:gd name="T45" fmla="*/ 422 h 653"/>
                      <a:gd name="T46" fmla="*/ 486 w 496"/>
                      <a:gd name="T47" fmla="*/ 371 h 653"/>
                      <a:gd name="T48" fmla="*/ 496 w 496"/>
                      <a:gd name="T49" fmla="*/ 331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grpSp>
          </p:grpSp>
          <p:grpSp>
            <p:nvGrpSpPr>
              <p:cNvPr id="23609" name="Group 17">
                <a:extLst>
                  <a:ext uri="{FF2B5EF4-FFF2-40B4-BE49-F238E27FC236}">
                    <a16:creationId xmlns:a16="http://schemas.microsoft.com/office/drawing/2014/main" id="{C990D5C3-58B8-485A-88B3-F5CEC198D609}"/>
                  </a:ext>
                </a:extLst>
              </p:cNvPr>
              <p:cNvGrpSpPr>
                <a:grpSpLocks/>
              </p:cNvGrpSpPr>
              <p:nvPr/>
            </p:nvGrpSpPr>
            <p:grpSpPr bwMode="auto">
              <a:xfrm>
                <a:off x="3072" y="1328"/>
                <a:ext cx="2304" cy="665"/>
                <a:chOff x="576" y="1308"/>
                <a:chExt cx="4464" cy="665"/>
              </a:xfrm>
            </p:grpSpPr>
            <p:grpSp>
              <p:nvGrpSpPr>
                <p:cNvPr id="23610" name="Group 18">
                  <a:extLst>
                    <a:ext uri="{FF2B5EF4-FFF2-40B4-BE49-F238E27FC236}">
                      <a16:creationId xmlns:a16="http://schemas.microsoft.com/office/drawing/2014/main" id="{03E38C43-271A-4E5B-9F0C-38E9EDB7867D}"/>
                    </a:ext>
                  </a:extLst>
                </p:cNvPr>
                <p:cNvGrpSpPr>
                  <a:grpSpLocks/>
                </p:cNvGrpSpPr>
                <p:nvPr/>
              </p:nvGrpSpPr>
              <p:grpSpPr bwMode="auto">
                <a:xfrm>
                  <a:off x="576" y="1308"/>
                  <a:ext cx="1488" cy="657"/>
                  <a:chOff x="576" y="1308"/>
                  <a:chExt cx="1488" cy="657"/>
                </a:xfrm>
              </p:grpSpPr>
              <p:sp>
                <p:nvSpPr>
                  <p:cNvPr id="23619" name="Freeform 19">
                    <a:extLst>
                      <a:ext uri="{FF2B5EF4-FFF2-40B4-BE49-F238E27FC236}">
                        <a16:creationId xmlns:a16="http://schemas.microsoft.com/office/drawing/2014/main" id="{94A8C3A3-172D-45F4-848E-37821639EBB6}"/>
                      </a:ext>
                    </a:extLst>
                  </p:cNvPr>
                  <p:cNvSpPr>
                    <a:spLocks/>
                  </p:cNvSpPr>
                  <p:nvPr/>
                </p:nvSpPr>
                <p:spPr bwMode="auto">
                  <a:xfrm rot="-136597">
                    <a:off x="576" y="1309"/>
                    <a:ext cx="496" cy="653"/>
                  </a:xfrm>
                  <a:custGeom>
                    <a:avLst/>
                    <a:gdLst>
                      <a:gd name="T0" fmla="*/ 0 w 496"/>
                      <a:gd name="T1" fmla="*/ 323 h 653"/>
                      <a:gd name="T2" fmla="*/ 18 w 496"/>
                      <a:gd name="T3" fmla="*/ 239 h 653"/>
                      <a:gd name="T4" fmla="*/ 33 w 496"/>
                      <a:gd name="T5" fmla="*/ 182 h 653"/>
                      <a:gd name="T6" fmla="*/ 42 w 496"/>
                      <a:gd name="T7" fmla="*/ 149 h 653"/>
                      <a:gd name="T8" fmla="*/ 48 w 496"/>
                      <a:gd name="T9" fmla="*/ 131 h 653"/>
                      <a:gd name="T10" fmla="*/ 56 w 496"/>
                      <a:gd name="T11" fmla="*/ 107 h 653"/>
                      <a:gd name="T12" fmla="*/ 88 w 496"/>
                      <a:gd name="T13" fmla="*/ 35 h 653"/>
                      <a:gd name="T14" fmla="*/ 123 w 496"/>
                      <a:gd name="T15" fmla="*/ 5 h 653"/>
                      <a:gd name="T16" fmla="*/ 152 w 496"/>
                      <a:gd name="T17" fmla="*/ 3 h 653"/>
                      <a:gd name="T18" fmla="*/ 180 w 496"/>
                      <a:gd name="T19" fmla="*/ 14 h 653"/>
                      <a:gd name="T20" fmla="*/ 208 w 496"/>
                      <a:gd name="T21" fmla="*/ 67 h 653"/>
                      <a:gd name="T22" fmla="*/ 224 w 496"/>
                      <a:gd name="T23" fmla="*/ 147 h 653"/>
                      <a:gd name="T24" fmla="*/ 228 w 496"/>
                      <a:gd name="T25" fmla="*/ 188 h 653"/>
                      <a:gd name="T26" fmla="*/ 231 w 496"/>
                      <a:gd name="T27" fmla="*/ 221 h 653"/>
                      <a:gd name="T28" fmla="*/ 243 w 496"/>
                      <a:gd name="T29" fmla="*/ 299 h 653"/>
                      <a:gd name="T30" fmla="*/ 256 w 496"/>
                      <a:gd name="T31" fmla="*/ 443 h 653"/>
                      <a:gd name="T32" fmla="*/ 267 w 496"/>
                      <a:gd name="T33" fmla="*/ 536 h 653"/>
                      <a:gd name="T34" fmla="*/ 296 w 496"/>
                      <a:gd name="T35" fmla="*/ 627 h 653"/>
                      <a:gd name="T36" fmla="*/ 348 w 496"/>
                      <a:gd name="T37" fmla="*/ 653 h 653"/>
                      <a:gd name="T38" fmla="*/ 390 w 496"/>
                      <a:gd name="T39" fmla="*/ 629 h 653"/>
                      <a:gd name="T40" fmla="*/ 414 w 496"/>
                      <a:gd name="T41" fmla="*/ 584 h 653"/>
                      <a:gd name="T42" fmla="*/ 435 w 496"/>
                      <a:gd name="T43" fmla="*/ 539 h 653"/>
                      <a:gd name="T44" fmla="*/ 474 w 496"/>
                      <a:gd name="T45" fmla="*/ 422 h 653"/>
                      <a:gd name="T46" fmla="*/ 486 w 496"/>
                      <a:gd name="T47" fmla="*/ 371 h 653"/>
                      <a:gd name="T48" fmla="*/ 496 w 496"/>
                      <a:gd name="T49" fmla="*/ 331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sp>
                <p:nvSpPr>
                  <p:cNvPr id="23620" name="Freeform 20">
                    <a:extLst>
                      <a:ext uri="{FF2B5EF4-FFF2-40B4-BE49-F238E27FC236}">
                        <a16:creationId xmlns:a16="http://schemas.microsoft.com/office/drawing/2014/main" id="{36944156-787E-46D4-86B6-63E3C7E2C362}"/>
                      </a:ext>
                    </a:extLst>
                  </p:cNvPr>
                  <p:cNvSpPr>
                    <a:spLocks/>
                  </p:cNvSpPr>
                  <p:nvPr/>
                </p:nvSpPr>
                <p:spPr bwMode="auto">
                  <a:xfrm>
                    <a:off x="1071" y="1308"/>
                    <a:ext cx="496" cy="653"/>
                  </a:xfrm>
                  <a:custGeom>
                    <a:avLst/>
                    <a:gdLst>
                      <a:gd name="T0" fmla="*/ 0 w 496"/>
                      <a:gd name="T1" fmla="*/ 323 h 653"/>
                      <a:gd name="T2" fmla="*/ 18 w 496"/>
                      <a:gd name="T3" fmla="*/ 239 h 653"/>
                      <a:gd name="T4" fmla="*/ 33 w 496"/>
                      <a:gd name="T5" fmla="*/ 182 h 653"/>
                      <a:gd name="T6" fmla="*/ 42 w 496"/>
                      <a:gd name="T7" fmla="*/ 149 h 653"/>
                      <a:gd name="T8" fmla="*/ 48 w 496"/>
                      <a:gd name="T9" fmla="*/ 131 h 653"/>
                      <a:gd name="T10" fmla="*/ 56 w 496"/>
                      <a:gd name="T11" fmla="*/ 107 h 653"/>
                      <a:gd name="T12" fmla="*/ 88 w 496"/>
                      <a:gd name="T13" fmla="*/ 35 h 653"/>
                      <a:gd name="T14" fmla="*/ 123 w 496"/>
                      <a:gd name="T15" fmla="*/ 5 h 653"/>
                      <a:gd name="T16" fmla="*/ 152 w 496"/>
                      <a:gd name="T17" fmla="*/ 3 h 653"/>
                      <a:gd name="T18" fmla="*/ 180 w 496"/>
                      <a:gd name="T19" fmla="*/ 14 h 653"/>
                      <a:gd name="T20" fmla="*/ 208 w 496"/>
                      <a:gd name="T21" fmla="*/ 67 h 653"/>
                      <a:gd name="T22" fmla="*/ 224 w 496"/>
                      <a:gd name="T23" fmla="*/ 147 h 653"/>
                      <a:gd name="T24" fmla="*/ 228 w 496"/>
                      <a:gd name="T25" fmla="*/ 188 h 653"/>
                      <a:gd name="T26" fmla="*/ 231 w 496"/>
                      <a:gd name="T27" fmla="*/ 221 h 653"/>
                      <a:gd name="T28" fmla="*/ 243 w 496"/>
                      <a:gd name="T29" fmla="*/ 299 h 653"/>
                      <a:gd name="T30" fmla="*/ 256 w 496"/>
                      <a:gd name="T31" fmla="*/ 443 h 653"/>
                      <a:gd name="T32" fmla="*/ 267 w 496"/>
                      <a:gd name="T33" fmla="*/ 536 h 653"/>
                      <a:gd name="T34" fmla="*/ 296 w 496"/>
                      <a:gd name="T35" fmla="*/ 627 h 653"/>
                      <a:gd name="T36" fmla="*/ 348 w 496"/>
                      <a:gd name="T37" fmla="*/ 653 h 653"/>
                      <a:gd name="T38" fmla="*/ 390 w 496"/>
                      <a:gd name="T39" fmla="*/ 629 h 653"/>
                      <a:gd name="T40" fmla="*/ 414 w 496"/>
                      <a:gd name="T41" fmla="*/ 584 h 653"/>
                      <a:gd name="T42" fmla="*/ 435 w 496"/>
                      <a:gd name="T43" fmla="*/ 539 h 653"/>
                      <a:gd name="T44" fmla="*/ 474 w 496"/>
                      <a:gd name="T45" fmla="*/ 422 h 653"/>
                      <a:gd name="T46" fmla="*/ 486 w 496"/>
                      <a:gd name="T47" fmla="*/ 371 h 653"/>
                      <a:gd name="T48" fmla="*/ 496 w 496"/>
                      <a:gd name="T49" fmla="*/ 331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sp>
                <p:nvSpPr>
                  <p:cNvPr id="23621" name="Freeform 21">
                    <a:extLst>
                      <a:ext uri="{FF2B5EF4-FFF2-40B4-BE49-F238E27FC236}">
                        <a16:creationId xmlns:a16="http://schemas.microsoft.com/office/drawing/2014/main" id="{4653CA5C-3DFC-41CE-B738-28178DDC77B8}"/>
                      </a:ext>
                    </a:extLst>
                  </p:cNvPr>
                  <p:cNvSpPr>
                    <a:spLocks/>
                  </p:cNvSpPr>
                  <p:nvPr/>
                </p:nvSpPr>
                <p:spPr bwMode="auto">
                  <a:xfrm>
                    <a:off x="1568" y="1312"/>
                    <a:ext cx="496" cy="653"/>
                  </a:xfrm>
                  <a:custGeom>
                    <a:avLst/>
                    <a:gdLst>
                      <a:gd name="T0" fmla="*/ 0 w 496"/>
                      <a:gd name="T1" fmla="*/ 323 h 653"/>
                      <a:gd name="T2" fmla="*/ 18 w 496"/>
                      <a:gd name="T3" fmla="*/ 239 h 653"/>
                      <a:gd name="T4" fmla="*/ 33 w 496"/>
                      <a:gd name="T5" fmla="*/ 182 h 653"/>
                      <a:gd name="T6" fmla="*/ 42 w 496"/>
                      <a:gd name="T7" fmla="*/ 149 h 653"/>
                      <a:gd name="T8" fmla="*/ 48 w 496"/>
                      <a:gd name="T9" fmla="*/ 131 h 653"/>
                      <a:gd name="T10" fmla="*/ 56 w 496"/>
                      <a:gd name="T11" fmla="*/ 107 h 653"/>
                      <a:gd name="T12" fmla="*/ 88 w 496"/>
                      <a:gd name="T13" fmla="*/ 35 h 653"/>
                      <a:gd name="T14" fmla="*/ 123 w 496"/>
                      <a:gd name="T15" fmla="*/ 5 h 653"/>
                      <a:gd name="T16" fmla="*/ 152 w 496"/>
                      <a:gd name="T17" fmla="*/ 3 h 653"/>
                      <a:gd name="T18" fmla="*/ 180 w 496"/>
                      <a:gd name="T19" fmla="*/ 14 h 653"/>
                      <a:gd name="T20" fmla="*/ 208 w 496"/>
                      <a:gd name="T21" fmla="*/ 67 h 653"/>
                      <a:gd name="T22" fmla="*/ 224 w 496"/>
                      <a:gd name="T23" fmla="*/ 147 h 653"/>
                      <a:gd name="T24" fmla="*/ 228 w 496"/>
                      <a:gd name="T25" fmla="*/ 188 h 653"/>
                      <a:gd name="T26" fmla="*/ 231 w 496"/>
                      <a:gd name="T27" fmla="*/ 221 h 653"/>
                      <a:gd name="T28" fmla="*/ 243 w 496"/>
                      <a:gd name="T29" fmla="*/ 299 h 653"/>
                      <a:gd name="T30" fmla="*/ 256 w 496"/>
                      <a:gd name="T31" fmla="*/ 443 h 653"/>
                      <a:gd name="T32" fmla="*/ 267 w 496"/>
                      <a:gd name="T33" fmla="*/ 536 h 653"/>
                      <a:gd name="T34" fmla="*/ 296 w 496"/>
                      <a:gd name="T35" fmla="*/ 627 h 653"/>
                      <a:gd name="T36" fmla="*/ 348 w 496"/>
                      <a:gd name="T37" fmla="*/ 653 h 653"/>
                      <a:gd name="T38" fmla="*/ 390 w 496"/>
                      <a:gd name="T39" fmla="*/ 629 h 653"/>
                      <a:gd name="T40" fmla="*/ 414 w 496"/>
                      <a:gd name="T41" fmla="*/ 584 h 653"/>
                      <a:gd name="T42" fmla="*/ 435 w 496"/>
                      <a:gd name="T43" fmla="*/ 539 h 653"/>
                      <a:gd name="T44" fmla="*/ 474 w 496"/>
                      <a:gd name="T45" fmla="*/ 422 h 653"/>
                      <a:gd name="T46" fmla="*/ 486 w 496"/>
                      <a:gd name="T47" fmla="*/ 371 h 653"/>
                      <a:gd name="T48" fmla="*/ 496 w 496"/>
                      <a:gd name="T49" fmla="*/ 331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grpSp>
            <p:grpSp>
              <p:nvGrpSpPr>
                <p:cNvPr id="23611" name="Group 22">
                  <a:extLst>
                    <a:ext uri="{FF2B5EF4-FFF2-40B4-BE49-F238E27FC236}">
                      <a16:creationId xmlns:a16="http://schemas.microsoft.com/office/drawing/2014/main" id="{99548114-1426-4DED-AC98-CDE1B8D05E30}"/>
                    </a:ext>
                  </a:extLst>
                </p:cNvPr>
                <p:cNvGrpSpPr>
                  <a:grpSpLocks/>
                </p:cNvGrpSpPr>
                <p:nvPr/>
              </p:nvGrpSpPr>
              <p:grpSpPr bwMode="auto">
                <a:xfrm>
                  <a:off x="2064" y="1316"/>
                  <a:ext cx="1488" cy="657"/>
                  <a:chOff x="576" y="1308"/>
                  <a:chExt cx="1488" cy="657"/>
                </a:xfrm>
              </p:grpSpPr>
              <p:sp>
                <p:nvSpPr>
                  <p:cNvPr id="23616" name="Freeform 23">
                    <a:extLst>
                      <a:ext uri="{FF2B5EF4-FFF2-40B4-BE49-F238E27FC236}">
                        <a16:creationId xmlns:a16="http://schemas.microsoft.com/office/drawing/2014/main" id="{D19E7638-285C-42AA-A73E-EE2B6C4438C4}"/>
                      </a:ext>
                    </a:extLst>
                  </p:cNvPr>
                  <p:cNvSpPr>
                    <a:spLocks/>
                  </p:cNvSpPr>
                  <p:nvPr/>
                </p:nvSpPr>
                <p:spPr bwMode="auto">
                  <a:xfrm rot="-136597">
                    <a:off x="576" y="1309"/>
                    <a:ext cx="496" cy="653"/>
                  </a:xfrm>
                  <a:custGeom>
                    <a:avLst/>
                    <a:gdLst>
                      <a:gd name="T0" fmla="*/ 0 w 496"/>
                      <a:gd name="T1" fmla="*/ 323 h 653"/>
                      <a:gd name="T2" fmla="*/ 18 w 496"/>
                      <a:gd name="T3" fmla="*/ 239 h 653"/>
                      <a:gd name="T4" fmla="*/ 33 w 496"/>
                      <a:gd name="T5" fmla="*/ 182 h 653"/>
                      <a:gd name="T6" fmla="*/ 42 w 496"/>
                      <a:gd name="T7" fmla="*/ 149 h 653"/>
                      <a:gd name="T8" fmla="*/ 48 w 496"/>
                      <a:gd name="T9" fmla="*/ 131 h 653"/>
                      <a:gd name="T10" fmla="*/ 56 w 496"/>
                      <a:gd name="T11" fmla="*/ 107 h 653"/>
                      <a:gd name="T12" fmla="*/ 88 w 496"/>
                      <a:gd name="T13" fmla="*/ 35 h 653"/>
                      <a:gd name="T14" fmla="*/ 123 w 496"/>
                      <a:gd name="T15" fmla="*/ 5 h 653"/>
                      <a:gd name="T16" fmla="*/ 152 w 496"/>
                      <a:gd name="T17" fmla="*/ 3 h 653"/>
                      <a:gd name="T18" fmla="*/ 180 w 496"/>
                      <a:gd name="T19" fmla="*/ 14 h 653"/>
                      <a:gd name="T20" fmla="*/ 208 w 496"/>
                      <a:gd name="T21" fmla="*/ 67 h 653"/>
                      <a:gd name="T22" fmla="*/ 224 w 496"/>
                      <a:gd name="T23" fmla="*/ 147 h 653"/>
                      <a:gd name="T24" fmla="*/ 228 w 496"/>
                      <a:gd name="T25" fmla="*/ 188 h 653"/>
                      <a:gd name="T26" fmla="*/ 231 w 496"/>
                      <a:gd name="T27" fmla="*/ 221 h 653"/>
                      <a:gd name="T28" fmla="*/ 243 w 496"/>
                      <a:gd name="T29" fmla="*/ 299 h 653"/>
                      <a:gd name="T30" fmla="*/ 256 w 496"/>
                      <a:gd name="T31" fmla="*/ 443 h 653"/>
                      <a:gd name="T32" fmla="*/ 267 w 496"/>
                      <a:gd name="T33" fmla="*/ 536 h 653"/>
                      <a:gd name="T34" fmla="*/ 296 w 496"/>
                      <a:gd name="T35" fmla="*/ 627 h 653"/>
                      <a:gd name="T36" fmla="*/ 348 w 496"/>
                      <a:gd name="T37" fmla="*/ 653 h 653"/>
                      <a:gd name="T38" fmla="*/ 390 w 496"/>
                      <a:gd name="T39" fmla="*/ 629 h 653"/>
                      <a:gd name="T40" fmla="*/ 414 w 496"/>
                      <a:gd name="T41" fmla="*/ 584 h 653"/>
                      <a:gd name="T42" fmla="*/ 435 w 496"/>
                      <a:gd name="T43" fmla="*/ 539 h 653"/>
                      <a:gd name="T44" fmla="*/ 474 w 496"/>
                      <a:gd name="T45" fmla="*/ 422 h 653"/>
                      <a:gd name="T46" fmla="*/ 486 w 496"/>
                      <a:gd name="T47" fmla="*/ 371 h 653"/>
                      <a:gd name="T48" fmla="*/ 496 w 496"/>
                      <a:gd name="T49" fmla="*/ 331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sp>
                <p:nvSpPr>
                  <p:cNvPr id="23617" name="Freeform 24">
                    <a:extLst>
                      <a:ext uri="{FF2B5EF4-FFF2-40B4-BE49-F238E27FC236}">
                        <a16:creationId xmlns:a16="http://schemas.microsoft.com/office/drawing/2014/main" id="{1DFE61F7-420C-48A3-A56E-197628E524DF}"/>
                      </a:ext>
                    </a:extLst>
                  </p:cNvPr>
                  <p:cNvSpPr>
                    <a:spLocks/>
                  </p:cNvSpPr>
                  <p:nvPr/>
                </p:nvSpPr>
                <p:spPr bwMode="auto">
                  <a:xfrm>
                    <a:off x="1071" y="1308"/>
                    <a:ext cx="496" cy="653"/>
                  </a:xfrm>
                  <a:custGeom>
                    <a:avLst/>
                    <a:gdLst>
                      <a:gd name="T0" fmla="*/ 0 w 496"/>
                      <a:gd name="T1" fmla="*/ 323 h 653"/>
                      <a:gd name="T2" fmla="*/ 18 w 496"/>
                      <a:gd name="T3" fmla="*/ 239 h 653"/>
                      <a:gd name="T4" fmla="*/ 33 w 496"/>
                      <a:gd name="T5" fmla="*/ 182 h 653"/>
                      <a:gd name="T6" fmla="*/ 42 w 496"/>
                      <a:gd name="T7" fmla="*/ 149 h 653"/>
                      <a:gd name="T8" fmla="*/ 48 w 496"/>
                      <a:gd name="T9" fmla="*/ 131 h 653"/>
                      <a:gd name="T10" fmla="*/ 56 w 496"/>
                      <a:gd name="T11" fmla="*/ 107 h 653"/>
                      <a:gd name="T12" fmla="*/ 88 w 496"/>
                      <a:gd name="T13" fmla="*/ 35 h 653"/>
                      <a:gd name="T14" fmla="*/ 123 w 496"/>
                      <a:gd name="T15" fmla="*/ 5 h 653"/>
                      <a:gd name="T16" fmla="*/ 152 w 496"/>
                      <a:gd name="T17" fmla="*/ 3 h 653"/>
                      <a:gd name="T18" fmla="*/ 180 w 496"/>
                      <a:gd name="T19" fmla="*/ 14 h 653"/>
                      <a:gd name="T20" fmla="*/ 208 w 496"/>
                      <a:gd name="T21" fmla="*/ 67 h 653"/>
                      <a:gd name="T22" fmla="*/ 224 w 496"/>
                      <a:gd name="T23" fmla="*/ 147 h 653"/>
                      <a:gd name="T24" fmla="*/ 228 w 496"/>
                      <a:gd name="T25" fmla="*/ 188 h 653"/>
                      <a:gd name="T26" fmla="*/ 231 w 496"/>
                      <a:gd name="T27" fmla="*/ 221 h 653"/>
                      <a:gd name="T28" fmla="*/ 243 w 496"/>
                      <a:gd name="T29" fmla="*/ 299 h 653"/>
                      <a:gd name="T30" fmla="*/ 256 w 496"/>
                      <a:gd name="T31" fmla="*/ 443 h 653"/>
                      <a:gd name="T32" fmla="*/ 267 w 496"/>
                      <a:gd name="T33" fmla="*/ 536 h 653"/>
                      <a:gd name="T34" fmla="*/ 296 w 496"/>
                      <a:gd name="T35" fmla="*/ 627 h 653"/>
                      <a:gd name="T36" fmla="*/ 348 w 496"/>
                      <a:gd name="T37" fmla="*/ 653 h 653"/>
                      <a:gd name="T38" fmla="*/ 390 w 496"/>
                      <a:gd name="T39" fmla="*/ 629 h 653"/>
                      <a:gd name="T40" fmla="*/ 414 w 496"/>
                      <a:gd name="T41" fmla="*/ 584 h 653"/>
                      <a:gd name="T42" fmla="*/ 435 w 496"/>
                      <a:gd name="T43" fmla="*/ 539 h 653"/>
                      <a:gd name="T44" fmla="*/ 474 w 496"/>
                      <a:gd name="T45" fmla="*/ 422 h 653"/>
                      <a:gd name="T46" fmla="*/ 486 w 496"/>
                      <a:gd name="T47" fmla="*/ 371 h 653"/>
                      <a:gd name="T48" fmla="*/ 496 w 496"/>
                      <a:gd name="T49" fmla="*/ 331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sp>
                <p:nvSpPr>
                  <p:cNvPr id="23618" name="Freeform 25">
                    <a:extLst>
                      <a:ext uri="{FF2B5EF4-FFF2-40B4-BE49-F238E27FC236}">
                        <a16:creationId xmlns:a16="http://schemas.microsoft.com/office/drawing/2014/main" id="{35D3FCAB-24B1-4B30-A9B1-9FE51619E21E}"/>
                      </a:ext>
                    </a:extLst>
                  </p:cNvPr>
                  <p:cNvSpPr>
                    <a:spLocks/>
                  </p:cNvSpPr>
                  <p:nvPr/>
                </p:nvSpPr>
                <p:spPr bwMode="auto">
                  <a:xfrm>
                    <a:off x="1568" y="1312"/>
                    <a:ext cx="496" cy="653"/>
                  </a:xfrm>
                  <a:custGeom>
                    <a:avLst/>
                    <a:gdLst>
                      <a:gd name="T0" fmla="*/ 0 w 496"/>
                      <a:gd name="T1" fmla="*/ 323 h 653"/>
                      <a:gd name="T2" fmla="*/ 18 w 496"/>
                      <a:gd name="T3" fmla="*/ 239 h 653"/>
                      <a:gd name="T4" fmla="*/ 33 w 496"/>
                      <a:gd name="T5" fmla="*/ 182 h 653"/>
                      <a:gd name="T6" fmla="*/ 42 w 496"/>
                      <a:gd name="T7" fmla="*/ 149 h 653"/>
                      <a:gd name="T8" fmla="*/ 48 w 496"/>
                      <a:gd name="T9" fmla="*/ 131 h 653"/>
                      <a:gd name="T10" fmla="*/ 56 w 496"/>
                      <a:gd name="T11" fmla="*/ 107 h 653"/>
                      <a:gd name="T12" fmla="*/ 88 w 496"/>
                      <a:gd name="T13" fmla="*/ 35 h 653"/>
                      <a:gd name="T14" fmla="*/ 123 w 496"/>
                      <a:gd name="T15" fmla="*/ 5 h 653"/>
                      <a:gd name="T16" fmla="*/ 152 w 496"/>
                      <a:gd name="T17" fmla="*/ 3 h 653"/>
                      <a:gd name="T18" fmla="*/ 180 w 496"/>
                      <a:gd name="T19" fmla="*/ 14 h 653"/>
                      <a:gd name="T20" fmla="*/ 208 w 496"/>
                      <a:gd name="T21" fmla="*/ 67 h 653"/>
                      <a:gd name="T22" fmla="*/ 224 w 496"/>
                      <a:gd name="T23" fmla="*/ 147 h 653"/>
                      <a:gd name="T24" fmla="*/ 228 w 496"/>
                      <a:gd name="T25" fmla="*/ 188 h 653"/>
                      <a:gd name="T26" fmla="*/ 231 w 496"/>
                      <a:gd name="T27" fmla="*/ 221 h 653"/>
                      <a:gd name="T28" fmla="*/ 243 w 496"/>
                      <a:gd name="T29" fmla="*/ 299 h 653"/>
                      <a:gd name="T30" fmla="*/ 256 w 496"/>
                      <a:gd name="T31" fmla="*/ 443 h 653"/>
                      <a:gd name="T32" fmla="*/ 267 w 496"/>
                      <a:gd name="T33" fmla="*/ 536 h 653"/>
                      <a:gd name="T34" fmla="*/ 296 w 496"/>
                      <a:gd name="T35" fmla="*/ 627 h 653"/>
                      <a:gd name="T36" fmla="*/ 348 w 496"/>
                      <a:gd name="T37" fmla="*/ 653 h 653"/>
                      <a:gd name="T38" fmla="*/ 390 w 496"/>
                      <a:gd name="T39" fmla="*/ 629 h 653"/>
                      <a:gd name="T40" fmla="*/ 414 w 496"/>
                      <a:gd name="T41" fmla="*/ 584 h 653"/>
                      <a:gd name="T42" fmla="*/ 435 w 496"/>
                      <a:gd name="T43" fmla="*/ 539 h 653"/>
                      <a:gd name="T44" fmla="*/ 474 w 496"/>
                      <a:gd name="T45" fmla="*/ 422 h 653"/>
                      <a:gd name="T46" fmla="*/ 486 w 496"/>
                      <a:gd name="T47" fmla="*/ 371 h 653"/>
                      <a:gd name="T48" fmla="*/ 496 w 496"/>
                      <a:gd name="T49" fmla="*/ 331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grpSp>
            <p:grpSp>
              <p:nvGrpSpPr>
                <p:cNvPr id="23612" name="Group 26">
                  <a:extLst>
                    <a:ext uri="{FF2B5EF4-FFF2-40B4-BE49-F238E27FC236}">
                      <a16:creationId xmlns:a16="http://schemas.microsoft.com/office/drawing/2014/main" id="{FA0453F6-B0DB-4792-927E-3E7B5B3576C2}"/>
                    </a:ext>
                  </a:extLst>
                </p:cNvPr>
                <p:cNvGrpSpPr>
                  <a:grpSpLocks/>
                </p:cNvGrpSpPr>
                <p:nvPr/>
              </p:nvGrpSpPr>
              <p:grpSpPr bwMode="auto">
                <a:xfrm>
                  <a:off x="3552" y="1316"/>
                  <a:ext cx="1488" cy="657"/>
                  <a:chOff x="576" y="1308"/>
                  <a:chExt cx="1488" cy="657"/>
                </a:xfrm>
              </p:grpSpPr>
              <p:sp>
                <p:nvSpPr>
                  <p:cNvPr id="23613" name="Freeform 27">
                    <a:extLst>
                      <a:ext uri="{FF2B5EF4-FFF2-40B4-BE49-F238E27FC236}">
                        <a16:creationId xmlns:a16="http://schemas.microsoft.com/office/drawing/2014/main" id="{F8DD141E-E084-4F63-8902-13C3F34D75EA}"/>
                      </a:ext>
                    </a:extLst>
                  </p:cNvPr>
                  <p:cNvSpPr>
                    <a:spLocks/>
                  </p:cNvSpPr>
                  <p:nvPr/>
                </p:nvSpPr>
                <p:spPr bwMode="auto">
                  <a:xfrm rot="-136597">
                    <a:off x="576" y="1309"/>
                    <a:ext cx="496" cy="653"/>
                  </a:xfrm>
                  <a:custGeom>
                    <a:avLst/>
                    <a:gdLst>
                      <a:gd name="T0" fmla="*/ 0 w 496"/>
                      <a:gd name="T1" fmla="*/ 323 h 653"/>
                      <a:gd name="T2" fmla="*/ 18 w 496"/>
                      <a:gd name="T3" fmla="*/ 239 h 653"/>
                      <a:gd name="T4" fmla="*/ 33 w 496"/>
                      <a:gd name="T5" fmla="*/ 182 h 653"/>
                      <a:gd name="T6" fmla="*/ 42 w 496"/>
                      <a:gd name="T7" fmla="*/ 149 h 653"/>
                      <a:gd name="T8" fmla="*/ 48 w 496"/>
                      <a:gd name="T9" fmla="*/ 131 h 653"/>
                      <a:gd name="T10" fmla="*/ 56 w 496"/>
                      <a:gd name="T11" fmla="*/ 107 h 653"/>
                      <a:gd name="T12" fmla="*/ 88 w 496"/>
                      <a:gd name="T13" fmla="*/ 35 h 653"/>
                      <a:gd name="T14" fmla="*/ 123 w 496"/>
                      <a:gd name="T15" fmla="*/ 5 h 653"/>
                      <a:gd name="T16" fmla="*/ 152 w 496"/>
                      <a:gd name="T17" fmla="*/ 3 h 653"/>
                      <a:gd name="T18" fmla="*/ 180 w 496"/>
                      <a:gd name="T19" fmla="*/ 14 h 653"/>
                      <a:gd name="T20" fmla="*/ 208 w 496"/>
                      <a:gd name="T21" fmla="*/ 67 h 653"/>
                      <a:gd name="T22" fmla="*/ 224 w 496"/>
                      <a:gd name="T23" fmla="*/ 147 h 653"/>
                      <a:gd name="T24" fmla="*/ 228 w 496"/>
                      <a:gd name="T25" fmla="*/ 188 h 653"/>
                      <a:gd name="T26" fmla="*/ 231 w 496"/>
                      <a:gd name="T27" fmla="*/ 221 h 653"/>
                      <a:gd name="T28" fmla="*/ 243 w 496"/>
                      <a:gd name="T29" fmla="*/ 299 h 653"/>
                      <a:gd name="T30" fmla="*/ 256 w 496"/>
                      <a:gd name="T31" fmla="*/ 443 h 653"/>
                      <a:gd name="T32" fmla="*/ 267 w 496"/>
                      <a:gd name="T33" fmla="*/ 536 h 653"/>
                      <a:gd name="T34" fmla="*/ 296 w 496"/>
                      <a:gd name="T35" fmla="*/ 627 h 653"/>
                      <a:gd name="T36" fmla="*/ 348 w 496"/>
                      <a:gd name="T37" fmla="*/ 653 h 653"/>
                      <a:gd name="T38" fmla="*/ 390 w 496"/>
                      <a:gd name="T39" fmla="*/ 629 h 653"/>
                      <a:gd name="T40" fmla="*/ 414 w 496"/>
                      <a:gd name="T41" fmla="*/ 584 h 653"/>
                      <a:gd name="T42" fmla="*/ 435 w 496"/>
                      <a:gd name="T43" fmla="*/ 539 h 653"/>
                      <a:gd name="T44" fmla="*/ 474 w 496"/>
                      <a:gd name="T45" fmla="*/ 422 h 653"/>
                      <a:gd name="T46" fmla="*/ 486 w 496"/>
                      <a:gd name="T47" fmla="*/ 371 h 653"/>
                      <a:gd name="T48" fmla="*/ 496 w 496"/>
                      <a:gd name="T49" fmla="*/ 331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sp>
                <p:nvSpPr>
                  <p:cNvPr id="23614" name="Freeform 28">
                    <a:extLst>
                      <a:ext uri="{FF2B5EF4-FFF2-40B4-BE49-F238E27FC236}">
                        <a16:creationId xmlns:a16="http://schemas.microsoft.com/office/drawing/2014/main" id="{811310EF-69C2-4260-B5B8-4DE6AA45D088}"/>
                      </a:ext>
                    </a:extLst>
                  </p:cNvPr>
                  <p:cNvSpPr>
                    <a:spLocks/>
                  </p:cNvSpPr>
                  <p:nvPr/>
                </p:nvSpPr>
                <p:spPr bwMode="auto">
                  <a:xfrm>
                    <a:off x="1071" y="1308"/>
                    <a:ext cx="496" cy="653"/>
                  </a:xfrm>
                  <a:custGeom>
                    <a:avLst/>
                    <a:gdLst>
                      <a:gd name="T0" fmla="*/ 0 w 496"/>
                      <a:gd name="T1" fmla="*/ 323 h 653"/>
                      <a:gd name="T2" fmla="*/ 18 w 496"/>
                      <a:gd name="T3" fmla="*/ 239 h 653"/>
                      <a:gd name="T4" fmla="*/ 33 w 496"/>
                      <a:gd name="T5" fmla="*/ 182 h 653"/>
                      <a:gd name="T6" fmla="*/ 42 w 496"/>
                      <a:gd name="T7" fmla="*/ 149 h 653"/>
                      <a:gd name="T8" fmla="*/ 48 w 496"/>
                      <a:gd name="T9" fmla="*/ 131 h 653"/>
                      <a:gd name="T10" fmla="*/ 56 w 496"/>
                      <a:gd name="T11" fmla="*/ 107 h 653"/>
                      <a:gd name="T12" fmla="*/ 88 w 496"/>
                      <a:gd name="T13" fmla="*/ 35 h 653"/>
                      <a:gd name="T14" fmla="*/ 123 w 496"/>
                      <a:gd name="T15" fmla="*/ 5 h 653"/>
                      <a:gd name="T16" fmla="*/ 152 w 496"/>
                      <a:gd name="T17" fmla="*/ 3 h 653"/>
                      <a:gd name="T18" fmla="*/ 180 w 496"/>
                      <a:gd name="T19" fmla="*/ 14 h 653"/>
                      <a:gd name="T20" fmla="*/ 208 w 496"/>
                      <a:gd name="T21" fmla="*/ 67 h 653"/>
                      <a:gd name="T22" fmla="*/ 224 w 496"/>
                      <a:gd name="T23" fmla="*/ 147 h 653"/>
                      <a:gd name="T24" fmla="*/ 228 w 496"/>
                      <a:gd name="T25" fmla="*/ 188 h 653"/>
                      <a:gd name="T26" fmla="*/ 231 w 496"/>
                      <a:gd name="T27" fmla="*/ 221 h 653"/>
                      <a:gd name="T28" fmla="*/ 243 w 496"/>
                      <a:gd name="T29" fmla="*/ 299 h 653"/>
                      <a:gd name="T30" fmla="*/ 256 w 496"/>
                      <a:gd name="T31" fmla="*/ 443 h 653"/>
                      <a:gd name="T32" fmla="*/ 267 w 496"/>
                      <a:gd name="T33" fmla="*/ 536 h 653"/>
                      <a:gd name="T34" fmla="*/ 296 w 496"/>
                      <a:gd name="T35" fmla="*/ 627 h 653"/>
                      <a:gd name="T36" fmla="*/ 348 w 496"/>
                      <a:gd name="T37" fmla="*/ 653 h 653"/>
                      <a:gd name="T38" fmla="*/ 390 w 496"/>
                      <a:gd name="T39" fmla="*/ 629 h 653"/>
                      <a:gd name="T40" fmla="*/ 414 w 496"/>
                      <a:gd name="T41" fmla="*/ 584 h 653"/>
                      <a:gd name="T42" fmla="*/ 435 w 496"/>
                      <a:gd name="T43" fmla="*/ 539 h 653"/>
                      <a:gd name="T44" fmla="*/ 474 w 496"/>
                      <a:gd name="T45" fmla="*/ 422 h 653"/>
                      <a:gd name="T46" fmla="*/ 486 w 496"/>
                      <a:gd name="T47" fmla="*/ 371 h 653"/>
                      <a:gd name="T48" fmla="*/ 496 w 496"/>
                      <a:gd name="T49" fmla="*/ 331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sp>
                <p:nvSpPr>
                  <p:cNvPr id="23615" name="Freeform 29">
                    <a:extLst>
                      <a:ext uri="{FF2B5EF4-FFF2-40B4-BE49-F238E27FC236}">
                        <a16:creationId xmlns:a16="http://schemas.microsoft.com/office/drawing/2014/main" id="{D6AB1F95-814C-423C-BA7B-CA1EEBF382EC}"/>
                      </a:ext>
                    </a:extLst>
                  </p:cNvPr>
                  <p:cNvSpPr>
                    <a:spLocks/>
                  </p:cNvSpPr>
                  <p:nvPr/>
                </p:nvSpPr>
                <p:spPr bwMode="auto">
                  <a:xfrm>
                    <a:off x="1568" y="1312"/>
                    <a:ext cx="496" cy="653"/>
                  </a:xfrm>
                  <a:custGeom>
                    <a:avLst/>
                    <a:gdLst>
                      <a:gd name="T0" fmla="*/ 0 w 496"/>
                      <a:gd name="T1" fmla="*/ 323 h 653"/>
                      <a:gd name="T2" fmla="*/ 18 w 496"/>
                      <a:gd name="T3" fmla="*/ 239 h 653"/>
                      <a:gd name="T4" fmla="*/ 33 w 496"/>
                      <a:gd name="T5" fmla="*/ 182 h 653"/>
                      <a:gd name="T6" fmla="*/ 42 w 496"/>
                      <a:gd name="T7" fmla="*/ 149 h 653"/>
                      <a:gd name="T8" fmla="*/ 48 w 496"/>
                      <a:gd name="T9" fmla="*/ 131 h 653"/>
                      <a:gd name="T10" fmla="*/ 56 w 496"/>
                      <a:gd name="T11" fmla="*/ 107 h 653"/>
                      <a:gd name="T12" fmla="*/ 88 w 496"/>
                      <a:gd name="T13" fmla="*/ 35 h 653"/>
                      <a:gd name="T14" fmla="*/ 123 w 496"/>
                      <a:gd name="T15" fmla="*/ 5 h 653"/>
                      <a:gd name="T16" fmla="*/ 152 w 496"/>
                      <a:gd name="T17" fmla="*/ 3 h 653"/>
                      <a:gd name="T18" fmla="*/ 180 w 496"/>
                      <a:gd name="T19" fmla="*/ 14 h 653"/>
                      <a:gd name="T20" fmla="*/ 208 w 496"/>
                      <a:gd name="T21" fmla="*/ 67 h 653"/>
                      <a:gd name="T22" fmla="*/ 224 w 496"/>
                      <a:gd name="T23" fmla="*/ 147 h 653"/>
                      <a:gd name="T24" fmla="*/ 228 w 496"/>
                      <a:gd name="T25" fmla="*/ 188 h 653"/>
                      <a:gd name="T26" fmla="*/ 231 w 496"/>
                      <a:gd name="T27" fmla="*/ 221 h 653"/>
                      <a:gd name="T28" fmla="*/ 243 w 496"/>
                      <a:gd name="T29" fmla="*/ 299 h 653"/>
                      <a:gd name="T30" fmla="*/ 256 w 496"/>
                      <a:gd name="T31" fmla="*/ 443 h 653"/>
                      <a:gd name="T32" fmla="*/ 267 w 496"/>
                      <a:gd name="T33" fmla="*/ 536 h 653"/>
                      <a:gd name="T34" fmla="*/ 296 w 496"/>
                      <a:gd name="T35" fmla="*/ 627 h 653"/>
                      <a:gd name="T36" fmla="*/ 348 w 496"/>
                      <a:gd name="T37" fmla="*/ 653 h 653"/>
                      <a:gd name="T38" fmla="*/ 390 w 496"/>
                      <a:gd name="T39" fmla="*/ 629 h 653"/>
                      <a:gd name="T40" fmla="*/ 414 w 496"/>
                      <a:gd name="T41" fmla="*/ 584 h 653"/>
                      <a:gd name="T42" fmla="*/ 435 w 496"/>
                      <a:gd name="T43" fmla="*/ 539 h 653"/>
                      <a:gd name="T44" fmla="*/ 474 w 496"/>
                      <a:gd name="T45" fmla="*/ 422 h 653"/>
                      <a:gd name="T46" fmla="*/ 486 w 496"/>
                      <a:gd name="T47" fmla="*/ 371 h 653"/>
                      <a:gd name="T48" fmla="*/ 496 w 496"/>
                      <a:gd name="T49" fmla="*/ 331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grpSp>
          </p:grpSp>
        </p:grpSp>
        <p:sp>
          <p:nvSpPr>
            <p:cNvPr id="23603" name="Line 30">
              <a:extLst>
                <a:ext uri="{FF2B5EF4-FFF2-40B4-BE49-F238E27FC236}">
                  <a16:creationId xmlns:a16="http://schemas.microsoft.com/office/drawing/2014/main" id="{2BAD6F8C-0FFE-4B5C-BDC1-E8BB9ADC351D}"/>
                </a:ext>
              </a:extLst>
            </p:cNvPr>
            <p:cNvSpPr>
              <a:spLocks noChangeShapeType="1"/>
            </p:cNvSpPr>
            <p:nvPr/>
          </p:nvSpPr>
          <p:spPr bwMode="auto">
            <a:xfrm>
              <a:off x="1088" y="864"/>
              <a:ext cx="364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sp>
          <p:nvSpPr>
            <p:cNvPr id="23604" name="Line 31">
              <a:extLst>
                <a:ext uri="{FF2B5EF4-FFF2-40B4-BE49-F238E27FC236}">
                  <a16:creationId xmlns:a16="http://schemas.microsoft.com/office/drawing/2014/main" id="{3C89049A-CBBD-4682-B997-9D8B475DCC6E}"/>
                </a:ext>
              </a:extLst>
            </p:cNvPr>
            <p:cNvSpPr>
              <a:spLocks noChangeShapeType="1"/>
            </p:cNvSpPr>
            <p:nvPr/>
          </p:nvSpPr>
          <p:spPr bwMode="auto">
            <a:xfrm>
              <a:off x="1088" y="296"/>
              <a:ext cx="0" cy="1008"/>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sp>
          <p:nvSpPr>
            <p:cNvPr id="23605" name="Text Box 32">
              <a:extLst>
                <a:ext uri="{FF2B5EF4-FFF2-40B4-BE49-F238E27FC236}">
                  <a16:creationId xmlns:a16="http://schemas.microsoft.com/office/drawing/2014/main" id="{54CF1E47-4D87-4F1D-81AC-7FC3D5902A6D}"/>
                </a:ext>
              </a:extLst>
            </p:cNvPr>
            <p:cNvSpPr txBox="1">
              <a:spLocks noChangeArrowheads="1"/>
            </p:cNvSpPr>
            <p:nvPr/>
          </p:nvSpPr>
          <p:spPr bwMode="auto">
            <a:xfrm>
              <a:off x="862" y="226"/>
              <a:ext cx="240"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latin typeface="Arial" panose="020B0604020202020204" pitchFamily="34" charset="0"/>
                  <a:cs typeface="Arial" panose="020B0604020202020204" pitchFamily="34" charset="0"/>
                </a:rPr>
                <a:t>E</a:t>
              </a:r>
            </a:p>
          </p:txBody>
        </p:sp>
        <p:sp>
          <p:nvSpPr>
            <p:cNvPr id="23606" name="Text Box 33">
              <a:extLst>
                <a:ext uri="{FF2B5EF4-FFF2-40B4-BE49-F238E27FC236}">
                  <a16:creationId xmlns:a16="http://schemas.microsoft.com/office/drawing/2014/main" id="{2AC75C86-6937-4963-B12F-64B6996C1A99}"/>
                </a:ext>
              </a:extLst>
            </p:cNvPr>
            <p:cNvSpPr txBox="1">
              <a:spLocks noChangeArrowheads="1"/>
            </p:cNvSpPr>
            <p:nvPr/>
          </p:nvSpPr>
          <p:spPr bwMode="auto">
            <a:xfrm>
              <a:off x="912" y="729"/>
              <a:ext cx="144"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latin typeface="Arial" panose="020B0604020202020204" pitchFamily="34" charset="0"/>
                  <a:cs typeface="Arial" panose="020B0604020202020204" pitchFamily="34" charset="0"/>
                </a:rPr>
                <a:t>0</a:t>
              </a:r>
            </a:p>
          </p:txBody>
        </p:sp>
        <p:sp>
          <p:nvSpPr>
            <p:cNvPr id="23607" name="Text Box 34">
              <a:extLst>
                <a:ext uri="{FF2B5EF4-FFF2-40B4-BE49-F238E27FC236}">
                  <a16:creationId xmlns:a16="http://schemas.microsoft.com/office/drawing/2014/main" id="{6CA5DD54-D751-4A35-8A01-FB8F8EBE1424}"/>
                </a:ext>
              </a:extLst>
            </p:cNvPr>
            <p:cNvSpPr txBox="1">
              <a:spLocks noChangeArrowheads="1"/>
            </p:cNvSpPr>
            <p:nvPr/>
          </p:nvSpPr>
          <p:spPr bwMode="auto">
            <a:xfrm>
              <a:off x="4608" y="816"/>
              <a:ext cx="144"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a:latin typeface="Arial" panose="020B0604020202020204" pitchFamily="34" charset="0"/>
                  <a:cs typeface="Arial" panose="020B0604020202020204" pitchFamily="34" charset="0"/>
                </a:rPr>
                <a:t>t</a:t>
              </a:r>
            </a:p>
          </p:txBody>
        </p:sp>
      </p:grpSp>
      <p:grpSp>
        <p:nvGrpSpPr>
          <p:cNvPr id="23555" name="Group 35">
            <a:extLst>
              <a:ext uri="{FF2B5EF4-FFF2-40B4-BE49-F238E27FC236}">
                <a16:creationId xmlns:a16="http://schemas.microsoft.com/office/drawing/2014/main" id="{C768D25A-FB8A-42F5-ACB3-CAD99BB2F474}"/>
              </a:ext>
            </a:extLst>
          </p:cNvPr>
          <p:cNvGrpSpPr>
            <a:grpSpLocks/>
          </p:cNvGrpSpPr>
          <p:nvPr/>
        </p:nvGrpSpPr>
        <p:grpSpPr bwMode="auto">
          <a:xfrm>
            <a:off x="318831" y="3195246"/>
            <a:ext cx="6161219" cy="1610739"/>
            <a:chOff x="811" y="1430"/>
            <a:chExt cx="3797" cy="1066"/>
          </a:xfrm>
        </p:grpSpPr>
        <p:grpSp>
          <p:nvGrpSpPr>
            <p:cNvPr id="23594" name="Group 36">
              <a:extLst>
                <a:ext uri="{FF2B5EF4-FFF2-40B4-BE49-F238E27FC236}">
                  <a16:creationId xmlns:a16="http://schemas.microsoft.com/office/drawing/2014/main" id="{2FC6C560-24D3-4A23-9F60-F897ECF41C74}"/>
                </a:ext>
              </a:extLst>
            </p:cNvPr>
            <p:cNvGrpSpPr>
              <a:grpSpLocks/>
            </p:cNvGrpSpPr>
            <p:nvPr/>
          </p:nvGrpSpPr>
          <p:grpSpPr bwMode="auto">
            <a:xfrm>
              <a:off x="1088" y="1672"/>
              <a:ext cx="3127" cy="669"/>
              <a:chOff x="1112" y="1859"/>
              <a:chExt cx="3127" cy="669"/>
            </a:xfrm>
          </p:grpSpPr>
          <p:sp>
            <p:nvSpPr>
              <p:cNvPr id="23600" name="Freeform 37">
                <a:extLst>
                  <a:ext uri="{FF2B5EF4-FFF2-40B4-BE49-F238E27FC236}">
                    <a16:creationId xmlns:a16="http://schemas.microsoft.com/office/drawing/2014/main" id="{5BCE2F17-6747-4F9F-8BE4-281F23A8A714}"/>
                  </a:ext>
                </a:extLst>
              </p:cNvPr>
              <p:cNvSpPr>
                <a:spLocks/>
              </p:cNvSpPr>
              <p:nvPr/>
            </p:nvSpPr>
            <p:spPr bwMode="auto">
              <a:xfrm>
                <a:off x="1112" y="1883"/>
                <a:ext cx="1849" cy="645"/>
              </a:xfrm>
              <a:custGeom>
                <a:avLst/>
                <a:gdLst>
                  <a:gd name="T0" fmla="*/ 0 w 1849"/>
                  <a:gd name="T1" fmla="*/ 0 h 645"/>
                  <a:gd name="T2" fmla="*/ 88 w 1849"/>
                  <a:gd name="T3" fmla="*/ 8 h 645"/>
                  <a:gd name="T4" fmla="*/ 152 w 1849"/>
                  <a:gd name="T5" fmla="*/ 16 h 645"/>
                  <a:gd name="T6" fmla="*/ 184 w 1849"/>
                  <a:gd name="T7" fmla="*/ 32 h 645"/>
                  <a:gd name="T8" fmla="*/ 264 w 1849"/>
                  <a:gd name="T9" fmla="*/ 56 h 645"/>
                  <a:gd name="T10" fmla="*/ 328 w 1849"/>
                  <a:gd name="T11" fmla="*/ 96 h 645"/>
                  <a:gd name="T12" fmla="*/ 400 w 1849"/>
                  <a:gd name="T13" fmla="*/ 152 h 645"/>
                  <a:gd name="T14" fmla="*/ 456 w 1849"/>
                  <a:gd name="T15" fmla="*/ 200 h 645"/>
                  <a:gd name="T16" fmla="*/ 520 w 1849"/>
                  <a:gd name="T17" fmla="*/ 264 h 645"/>
                  <a:gd name="T18" fmla="*/ 568 w 1849"/>
                  <a:gd name="T19" fmla="*/ 320 h 645"/>
                  <a:gd name="T20" fmla="*/ 640 w 1849"/>
                  <a:gd name="T21" fmla="*/ 408 h 645"/>
                  <a:gd name="T22" fmla="*/ 696 w 1849"/>
                  <a:gd name="T23" fmla="*/ 456 h 645"/>
                  <a:gd name="T24" fmla="*/ 792 w 1849"/>
                  <a:gd name="T25" fmla="*/ 528 h 645"/>
                  <a:gd name="T26" fmla="*/ 992 w 1849"/>
                  <a:gd name="T27" fmla="*/ 616 h 645"/>
                  <a:gd name="T28" fmla="*/ 1160 w 1849"/>
                  <a:gd name="T29" fmla="*/ 644 h 645"/>
                  <a:gd name="T30" fmla="*/ 1368 w 1849"/>
                  <a:gd name="T31" fmla="*/ 612 h 645"/>
                  <a:gd name="T32" fmla="*/ 1482 w 1849"/>
                  <a:gd name="T33" fmla="*/ 564 h 645"/>
                  <a:gd name="T34" fmla="*/ 1581 w 1849"/>
                  <a:gd name="T35" fmla="*/ 517 h 645"/>
                  <a:gd name="T36" fmla="*/ 1757 w 1849"/>
                  <a:gd name="T37" fmla="*/ 398 h 645"/>
                  <a:gd name="T38" fmla="*/ 1806 w 1849"/>
                  <a:gd name="T39" fmla="*/ 348 h 645"/>
                  <a:gd name="T40" fmla="*/ 1849 w 1849"/>
                  <a:gd name="T41" fmla="*/ 308 h 6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49"/>
                  <a:gd name="T64" fmla="*/ 0 h 645"/>
                  <a:gd name="T65" fmla="*/ 1849 w 1849"/>
                  <a:gd name="T66" fmla="*/ 645 h 6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49" h="645">
                    <a:moveTo>
                      <a:pt x="0" y="0"/>
                    </a:moveTo>
                    <a:cubicBezTo>
                      <a:pt x="9" y="2"/>
                      <a:pt x="63" y="5"/>
                      <a:pt x="88" y="8"/>
                    </a:cubicBezTo>
                    <a:cubicBezTo>
                      <a:pt x="113" y="11"/>
                      <a:pt x="136" y="12"/>
                      <a:pt x="152" y="16"/>
                    </a:cubicBezTo>
                    <a:cubicBezTo>
                      <a:pt x="168" y="20"/>
                      <a:pt x="166" y="25"/>
                      <a:pt x="184" y="32"/>
                    </a:cubicBezTo>
                    <a:cubicBezTo>
                      <a:pt x="202" y="39"/>
                      <a:pt x="240" y="45"/>
                      <a:pt x="264" y="56"/>
                    </a:cubicBezTo>
                    <a:cubicBezTo>
                      <a:pt x="288" y="67"/>
                      <a:pt x="305" y="80"/>
                      <a:pt x="328" y="96"/>
                    </a:cubicBezTo>
                    <a:cubicBezTo>
                      <a:pt x="351" y="112"/>
                      <a:pt x="379" y="135"/>
                      <a:pt x="400" y="152"/>
                    </a:cubicBezTo>
                    <a:cubicBezTo>
                      <a:pt x="421" y="169"/>
                      <a:pt x="436" y="181"/>
                      <a:pt x="456" y="200"/>
                    </a:cubicBezTo>
                    <a:cubicBezTo>
                      <a:pt x="476" y="219"/>
                      <a:pt x="501" y="244"/>
                      <a:pt x="520" y="264"/>
                    </a:cubicBezTo>
                    <a:cubicBezTo>
                      <a:pt x="539" y="284"/>
                      <a:pt x="548" y="296"/>
                      <a:pt x="568" y="320"/>
                    </a:cubicBezTo>
                    <a:cubicBezTo>
                      <a:pt x="588" y="344"/>
                      <a:pt x="619" y="385"/>
                      <a:pt x="640" y="408"/>
                    </a:cubicBezTo>
                    <a:cubicBezTo>
                      <a:pt x="661" y="431"/>
                      <a:pt x="671" y="436"/>
                      <a:pt x="696" y="456"/>
                    </a:cubicBezTo>
                    <a:cubicBezTo>
                      <a:pt x="721" y="476"/>
                      <a:pt x="743" y="501"/>
                      <a:pt x="792" y="528"/>
                    </a:cubicBezTo>
                    <a:cubicBezTo>
                      <a:pt x="822" y="548"/>
                      <a:pt x="931" y="597"/>
                      <a:pt x="992" y="616"/>
                    </a:cubicBezTo>
                    <a:cubicBezTo>
                      <a:pt x="1053" y="635"/>
                      <a:pt x="1097" y="645"/>
                      <a:pt x="1160" y="644"/>
                    </a:cubicBezTo>
                    <a:cubicBezTo>
                      <a:pt x="1223" y="643"/>
                      <a:pt x="1317" y="626"/>
                      <a:pt x="1368" y="612"/>
                    </a:cubicBezTo>
                    <a:cubicBezTo>
                      <a:pt x="1418" y="599"/>
                      <a:pt x="1454" y="580"/>
                      <a:pt x="1482" y="564"/>
                    </a:cubicBezTo>
                    <a:cubicBezTo>
                      <a:pt x="1516" y="549"/>
                      <a:pt x="1542" y="537"/>
                      <a:pt x="1581" y="517"/>
                    </a:cubicBezTo>
                    <a:cubicBezTo>
                      <a:pt x="1626" y="490"/>
                      <a:pt x="1720" y="427"/>
                      <a:pt x="1757" y="398"/>
                    </a:cubicBezTo>
                    <a:cubicBezTo>
                      <a:pt x="1778" y="382"/>
                      <a:pt x="1789" y="363"/>
                      <a:pt x="1806" y="348"/>
                    </a:cubicBezTo>
                    <a:cubicBezTo>
                      <a:pt x="1825" y="333"/>
                      <a:pt x="1840" y="316"/>
                      <a:pt x="1849" y="308"/>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sp>
            <p:nvSpPr>
              <p:cNvPr id="23601" name="Freeform 38">
                <a:extLst>
                  <a:ext uri="{FF2B5EF4-FFF2-40B4-BE49-F238E27FC236}">
                    <a16:creationId xmlns:a16="http://schemas.microsoft.com/office/drawing/2014/main" id="{6A69D2D2-8BC7-4F48-B1DD-28A68D1DEBFC}"/>
                  </a:ext>
                </a:extLst>
              </p:cNvPr>
              <p:cNvSpPr>
                <a:spLocks/>
              </p:cNvSpPr>
              <p:nvPr/>
            </p:nvSpPr>
            <p:spPr bwMode="auto">
              <a:xfrm>
                <a:off x="2960" y="1859"/>
                <a:ext cx="1279" cy="325"/>
              </a:xfrm>
              <a:custGeom>
                <a:avLst/>
                <a:gdLst>
                  <a:gd name="T0" fmla="*/ 0 w 1279"/>
                  <a:gd name="T1" fmla="*/ 325 h 325"/>
                  <a:gd name="T2" fmla="*/ 84 w 1279"/>
                  <a:gd name="T3" fmla="*/ 243 h 325"/>
                  <a:gd name="T4" fmla="*/ 155 w 1279"/>
                  <a:gd name="T5" fmla="*/ 188 h 325"/>
                  <a:gd name="T6" fmla="*/ 195 w 1279"/>
                  <a:gd name="T7" fmla="*/ 156 h 325"/>
                  <a:gd name="T8" fmla="*/ 225 w 1279"/>
                  <a:gd name="T9" fmla="*/ 138 h 325"/>
                  <a:gd name="T10" fmla="*/ 264 w 1279"/>
                  <a:gd name="T11" fmla="*/ 114 h 325"/>
                  <a:gd name="T12" fmla="*/ 419 w 1279"/>
                  <a:gd name="T13" fmla="*/ 42 h 325"/>
                  <a:gd name="T14" fmla="*/ 595 w 1279"/>
                  <a:gd name="T15" fmla="*/ 9 h 325"/>
                  <a:gd name="T16" fmla="*/ 743 w 1279"/>
                  <a:gd name="T17" fmla="*/ 3 h 325"/>
                  <a:gd name="T18" fmla="*/ 895 w 1279"/>
                  <a:gd name="T19" fmla="*/ 24 h 325"/>
                  <a:gd name="T20" fmla="*/ 1031 w 1279"/>
                  <a:gd name="T21" fmla="*/ 80 h 325"/>
                  <a:gd name="T22" fmla="*/ 1175 w 1279"/>
                  <a:gd name="T23" fmla="*/ 176 h 325"/>
                  <a:gd name="T24" fmla="*/ 1279 w 1279"/>
                  <a:gd name="T25" fmla="*/ 304 h 3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79"/>
                  <a:gd name="T40" fmla="*/ 0 h 325"/>
                  <a:gd name="T41" fmla="*/ 1279 w 1279"/>
                  <a:gd name="T42" fmla="*/ 325 h 3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79" h="325">
                    <a:moveTo>
                      <a:pt x="0" y="325"/>
                    </a:moveTo>
                    <a:cubicBezTo>
                      <a:pt x="45" y="297"/>
                      <a:pt x="34" y="271"/>
                      <a:pt x="84" y="243"/>
                    </a:cubicBezTo>
                    <a:cubicBezTo>
                      <a:pt x="103" y="222"/>
                      <a:pt x="133" y="202"/>
                      <a:pt x="155" y="188"/>
                    </a:cubicBezTo>
                    <a:cubicBezTo>
                      <a:pt x="172" y="173"/>
                      <a:pt x="187" y="163"/>
                      <a:pt x="195" y="156"/>
                    </a:cubicBezTo>
                    <a:cubicBezTo>
                      <a:pt x="210" y="145"/>
                      <a:pt x="215" y="144"/>
                      <a:pt x="225" y="138"/>
                    </a:cubicBezTo>
                    <a:cubicBezTo>
                      <a:pt x="232" y="131"/>
                      <a:pt x="228" y="130"/>
                      <a:pt x="264" y="114"/>
                    </a:cubicBezTo>
                    <a:cubicBezTo>
                      <a:pt x="298" y="98"/>
                      <a:pt x="365" y="59"/>
                      <a:pt x="419" y="42"/>
                    </a:cubicBezTo>
                    <a:cubicBezTo>
                      <a:pt x="475" y="25"/>
                      <a:pt x="539" y="14"/>
                      <a:pt x="595" y="9"/>
                    </a:cubicBezTo>
                    <a:cubicBezTo>
                      <a:pt x="651" y="2"/>
                      <a:pt x="693" y="0"/>
                      <a:pt x="743" y="3"/>
                    </a:cubicBezTo>
                    <a:cubicBezTo>
                      <a:pt x="790" y="5"/>
                      <a:pt x="847" y="11"/>
                      <a:pt x="895" y="24"/>
                    </a:cubicBezTo>
                    <a:cubicBezTo>
                      <a:pt x="943" y="37"/>
                      <a:pt x="984" y="55"/>
                      <a:pt x="1031" y="80"/>
                    </a:cubicBezTo>
                    <a:cubicBezTo>
                      <a:pt x="1078" y="105"/>
                      <a:pt x="1134" y="139"/>
                      <a:pt x="1175" y="176"/>
                    </a:cubicBezTo>
                    <a:cubicBezTo>
                      <a:pt x="1216" y="213"/>
                      <a:pt x="1271" y="312"/>
                      <a:pt x="1279" y="304"/>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grpSp>
        <p:sp>
          <p:nvSpPr>
            <p:cNvPr id="23595" name="Line 39">
              <a:extLst>
                <a:ext uri="{FF2B5EF4-FFF2-40B4-BE49-F238E27FC236}">
                  <a16:creationId xmlns:a16="http://schemas.microsoft.com/office/drawing/2014/main" id="{C30269C9-521E-4633-9B8A-B9F85DDE1C22}"/>
                </a:ext>
              </a:extLst>
            </p:cNvPr>
            <p:cNvSpPr>
              <a:spLocks noChangeShapeType="1"/>
            </p:cNvSpPr>
            <p:nvPr/>
          </p:nvSpPr>
          <p:spPr bwMode="auto">
            <a:xfrm>
              <a:off x="1080" y="1968"/>
              <a:ext cx="3528" cy="24"/>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sp>
          <p:nvSpPr>
            <p:cNvPr id="23596" name="Line 40">
              <a:extLst>
                <a:ext uri="{FF2B5EF4-FFF2-40B4-BE49-F238E27FC236}">
                  <a16:creationId xmlns:a16="http://schemas.microsoft.com/office/drawing/2014/main" id="{84BEAACA-7DBE-4E63-B04D-1D61B5EBB745}"/>
                </a:ext>
              </a:extLst>
            </p:cNvPr>
            <p:cNvSpPr>
              <a:spLocks noChangeShapeType="1"/>
            </p:cNvSpPr>
            <p:nvPr/>
          </p:nvSpPr>
          <p:spPr bwMode="auto">
            <a:xfrm>
              <a:off x="1080" y="1488"/>
              <a:ext cx="0" cy="1008"/>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solidFill>
                  <a:schemeClr val="tx1"/>
                </a:solidFill>
                <a:latin typeface="Arial" panose="020B0604020202020204" pitchFamily="34" charset="0"/>
                <a:cs typeface="Arial" panose="020B0604020202020204" pitchFamily="34" charset="0"/>
              </a:endParaRPr>
            </a:p>
          </p:txBody>
        </p:sp>
        <p:sp>
          <p:nvSpPr>
            <p:cNvPr id="23597" name="Text Box 41">
              <a:extLst>
                <a:ext uri="{FF2B5EF4-FFF2-40B4-BE49-F238E27FC236}">
                  <a16:creationId xmlns:a16="http://schemas.microsoft.com/office/drawing/2014/main" id="{4169CE7E-375B-452A-8996-ED90B9B54661}"/>
                </a:ext>
              </a:extLst>
            </p:cNvPr>
            <p:cNvSpPr txBox="1">
              <a:spLocks noChangeArrowheads="1"/>
            </p:cNvSpPr>
            <p:nvPr/>
          </p:nvSpPr>
          <p:spPr bwMode="auto">
            <a:xfrm>
              <a:off x="811" y="1430"/>
              <a:ext cx="293"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latin typeface="Arial" panose="020B0604020202020204" pitchFamily="34" charset="0"/>
                  <a:cs typeface="Arial" panose="020B0604020202020204" pitchFamily="34" charset="0"/>
                </a:rPr>
                <a:t>E</a:t>
              </a:r>
              <a:r>
                <a:rPr lang="en-US" altLang="en-US" sz="1800" baseline="-25000">
                  <a:latin typeface="Arial" panose="020B0604020202020204" pitchFamily="34" charset="0"/>
                  <a:cs typeface="Arial" panose="020B0604020202020204" pitchFamily="34" charset="0"/>
                </a:rPr>
                <a:t>1</a:t>
              </a:r>
              <a:endParaRPr lang="en-US" altLang="en-US" sz="1800">
                <a:latin typeface="Arial" panose="020B0604020202020204" pitchFamily="34" charset="0"/>
                <a:cs typeface="Arial" panose="020B0604020202020204" pitchFamily="34" charset="0"/>
              </a:endParaRPr>
            </a:p>
          </p:txBody>
        </p:sp>
        <p:sp>
          <p:nvSpPr>
            <p:cNvPr id="23598" name="Text Box 42">
              <a:extLst>
                <a:ext uri="{FF2B5EF4-FFF2-40B4-BE49-F238E27FC236}">
                  <a16:creationId xmlns:a16="http://schemas.microsoft.com/office/drawing/2014/main" id="{4ADE7840-53F3-4529-A41B-3DAD23A457F2}"/>
                </a:ext>
              </a:extLst>
            </p:cNvPr>
            <p:cNvSpPr txBox="1">
              <a:spLocks noChangeArrowheads="1"/>
            </p:cNvSpPr>
            <p:nvPr/>
          </p:nvSpPr>
          <p:spPr bwMode="auto">
            <a:xfrm>
              <a:off x="912" y="1848"/>
              <a:ext cx="14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latin typeface="Arial" panose="020B0604020202020204" pitchFamily="34" charset="0"/>
                  <a:cs typeface="Arial" panose="020B0604020202020204" pitchFamily="34" charset="0"/>
                </a:rPr>
                <a:t>0</a:t>
              </a:r>
            </a:p>
          </p:txBody>
        </p:sp>
        <p:sp>
          <p:nvSpPr>
            <p:cNvPr id="23599" name="Text Box 43">
              <a:extLst>
                <a:ext uri="{FF2B5EF4-FFF2-40B4-BE49-F238E27FC236}">
                  <a16:creationId xmlns:a16="http://schemas.microsoft.com/office/drawing/2014/main" id="{C7A4825B-2193-4A73-98FD-F8C64B260DAC}"/>
                </a:ext>
              </a:extLst>
            </p:cNvPr>
            <p:cNvSpPr txBox="1">
              <a:spLocks noChangeArrowheads="1"/>
            </p:cNvSpPr>
            <p:nvPr/>
          </p:nvSpPr>
          <p:spPr bwMode="auto">
            <a:xfrm>
              <a:off x="4392" y="1920"/>
              <a:ext cx="144"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a:latin typeface="Arial" panose="020B0604020202020204" pitchFamily="34" charset="0"/>
                  <a:cs typeface="Arial" panose="020B0604020202020204" pitchFamily="34" charset="0"/>
                </a:rPr>
                <a:t>t</a:t>
              </a:r>
            </a:p>
          </p:txBody>
        </p:sp>
      </p:grpSp>
      <p:sp>
        <p:nvSpPr>
          <p:cNvPr id="23558" name="Text Box 77">
            <a:extLst>
              <a:ext uri="{FF2B5EF4-FFF2-40B4-BE49-F238E27FC236}">
                <a16:creationId xmlns:a16="http://schemas.microsoft.com/office/drawing/2014/main" id="{6547691C-5A38-4876-991E-4F66B81E3800}"/>
              </a:ext>
            </a:extLst>
          </p:cNvPr>
          <p:cNvSpPr txBox="1">
            <a:spLocks noChangeArrowheads="1"/>
          </p:cNvSpPr>
          <p:nvPr/>
        </p:nvSpPr>
        <p:spPr bwMode="auto">
          <a:xfrm>
            <a:off x="318976" y="2665329"/>
            <a:ext cx="7467600" cy="400110"/>
          </a:xfrm>
          <a:prstGeom prst="rect">
            <a:avLst/>
          </a:prstGeom>
          <a:noFill/>
          <a:ln>
            <a:noFill/>
          </a:ln>
          <a:extLst>
            <a:ext uri="{909E8E84-426E-40DD-AFC4-6F175D3DCCD1}">
              <a14:hiddenFill xmlns:a14="http://schemas.microsoft.com/office/drawing/2010/main">
                <a:solidFill>
                  <a:srgbClr val="CC34CC"/>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vi-VN" altLang="en-US" sz="2000">
                <a:latin typeface="Arial" panose="020B0604020202020204" pitchFamily="34" charset="0"/>
                <a:cs typeface="Arial" panose="020B0604020202020204" pitchFamily="34" charset="0"/>
              </a:rPr>
              <a:t>Sóng mang chưa biến điệu</a:t>
            </a:r>
            <a:r>
              <a:rPr lang="en-US" altLang="en-US" sz="2000">
                <a:latin typeface="Arial" panose="020B0604020202020204" pitchFamily="34" charset="0"/>
                <a:cs typeface="Arial" panose="020B0604020202020204" pitchFamily="34" charset="0"/>
              </a:rPr>
              <a:t>( dao động điện từ cao tần)</a:t>
            </a:r>
            <a:r>
              <a:rPr lang="vi-VN" altLang="en-US" sz="2000">
                <a:latin typeface="Arial" panose="020B0604020202020204" pitchFamily="34" charset="0"/>
                <a:cs typeface="Arial" panose="020B0604020202020204" pitchFamily="34" charset="0"/>
              </a:rPr>
              <a:t> </a:t>
            </a:r>
          </a:p>
        </p:txBody>
      </p:sp>
      <p:sp>
        <p:nvSpPr>
          <p:cNvPr id="23559" name="Text Box 78">
            <a:extLst>
              <a:ext uri="{FF2B5EF4-FFF2-40B4-BE49-F238E27FC236}">
                <a16:creationId xmlns:a16="http://schemas.microsoft.com/office/drawing/2014/main" id="{5DF98899-8034-4C69-A882-B4AC97295395}"/>
              </a:ext>
            </a:extLst>
          </p:cNvPr>
          <p:cNvSpPr txBox="1">
            <a:spLocks noChangeArrowheads="1"/>
          </p:cNvSpPr>
          <p:nvPr/>
        </p:nvSpPr>
        <p:spPr bwMode="auto">
          <a:xfrm>
            <a:off x="1208775" y="4584969"/>
            <a:ext cx="5486400" cy="40011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a:latin typeface="Arial" panose="020B0604020202020204" pitchFamily="34" charset="0"/>
                <a:cs typeface="Arial" panose="020B0604020202020204" pitchFamily="34" charset="0"/>
              </a:rPr>
              <a:t>Dao động điện từ âm tần (Sóng âm tần )</a:t>
            </a:r>
          </a:p>
        </p:txBody>
      </p:sp>
      <p:grpSp>
        <p:nvGrpSpPr>
          <p:cNvPr id="3" name="Group 2">
            <a:extLst>
              <a:ext uri="{FF2B5EF4-FFF2-40B4-BE49-F238E27FC236}">
                <a16:creationId xmlns:a16="http://schemas.microsoft.com/office/drawing/2014/main" id="{3C6A1BD6-DDF2-4CEC-813C-46C7AB823B19}"/>
              </a:ext>
            </a:extLst>
          </p:cNvPr>
          <p:cNvGrpSpPr/>
          <p:nvPr/>
        </p:nvGrpSpPr>
        <p:grpSpPr>
          <a:xfrm>
            <a:off x="318976" y="4982774"/>
            <a:ext cx="6621929" cy="1918688"/>
            <a:chOff x="330260" y="4932469"/>
            <a:chExt cx="6913846" cy="1918688"/>
          </a:xfrm>
        </p:grpSpPr>
        <p:sp>
          <p:nvSpPr>
            <p:cNvPr id="23563" name="Text Box 71">
              <a:extLst>
                <a:ext uri="{FF2B5EF4-FFF2-40B4-BE49-F238E27FC236}">
                  <a16:creationId xmlns:a16="http://schemas.microsoft.com/office/drawing/2014/main" id="{B22C6626-2D0B-4FAF-8171-DAFA196C7129}"/>
                </a:ext>
              </a:extLst>
            </p:cNvPr>
            <p:cNvSpPr txBox="1">
              <a:spLocks noChangeArrowheads="1"/>
            </p:cNvSpPr>
            <p:nvPr/>
          </p:nvSpPr>
          <p:spPr bwMode="auto">
            <a:xfrm>
              <a:off x="330260" y="4932469"/>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latin typeface="Arial" panose="020B0604020202020204" pitchFamily="34" charset="0"/>
                  <a:cs typeface="Arial" panose="020B0604020202020204" pitchFamily="34" charset="0"/>
                </a:rPr>
                <a:t>E</a:t>
              </a:r>
              <a:r>
                <a:rPr lang="en-US" altLang="en-US" sz="1800" baseline="-25000">
                  <a:latin typeface="Arial" panose="020B0604020202020204" pitchFamily="34" charset="0"/>
                  <a:cs typeface="Arial" panose="020B0604020202020204" pitchFamily="34" charset="0"/>
                </a:rPr>
                <a:t>2</a:t>
              </a:r>
              <a:endParaRPr lang="en-US" altLang="en-US" sz="1800">
                <a:latin typeface="Arial" panose="020B0604020202020204" pitchFamily="34" charset="0"/>
                <a:cs typeface="Arial" panose="020B0604020202020204" pitchFamily="34" charset="0"/>
              </a:endParaRPr>
            </a:p>
          </p:txBody>
        </p:sp>
        <p:sp>
          <p:nvSpPr>
            <p:cNvPr id="23564" name="Text Box 72">
              <a:extLst>
                <a:ext uri="{FF2B5EF4-FFF2-40B4-BE49-F238E27FC236}">
                  <a16:creationId xmlns:a16="http://schemas.microsoft.com/office/drawing/2014/main" id="{2545DE32-A44B-44E3-961F-78636B74E22F}"/>
                </a:ext>
              </a:extLst>
            </p:cNvPr>
            <p:cNvSpPr txBox="1">
              <a:spLocks noChangeArrowheads="1"/>
            </p:cNvSpPr>
            <p:nvPr/>
          </p:nvSpPr>
          <p:spPr bwMode="auto">
            <a:xfrm>
              <a:off x="391529" y="5701851"/>
              <a:ext cx="22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latin typeface="Arial" panose="020B0604020202020204" pitchFamily="34" charset="0"/>
                  <a:cs typeface="Arial" panose="020B0604020202020204" pitchFamily="34" charset="0"/>
                </a:rPr>
                <a:t>0</a:t>
              </a:r>
            </a:p>
          </p:txBody>
        </p:sp>
        <p:sp>
          <p:nvSpPr>
            <p:cNvPr id="23565" name="Text Box 73">
              <a:extLst>
                <a:ext uri="{FF2B5EF4-FFF2-40B4-BE49-F238E27FC236}">
                  <a16:creationId xmlns:a16="http://schemas.microsoft.com/office/drawing/2014/main" id="{3ADDB4D6-B4A1-49DD-B2A0-1D54A9C07F76}"/>
                </a:ext>
              </a:extLst>
            </p:cNvPr>
            <p:cNvSpPr txBox="1">
              <a:spLocks noChangeArrowheads="1"/>
            </p:cNvSpPr>
            <p:nvPr/>
          </p:nvSpPr>
          <p:spPr bwMode="auto">
            <a:xfrm>
              <a:off x="6786906" y="597824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a:latin typeface="Arial" panose="020B0604020202020204" pitchFamily="34" charset="0"/>
                  <a:cs typeface="Arial" panose="020B0604020202020204" pitchFamily="34" charset="0"/>
                </a:rPr>
                <a:t>t</a:t>
              </a:r>
            </a:p>
          </p:txBody>
        </p:sp>
        <p:grpSp>
          <p:nvGrpSpPr>
            <p:cNvPr id="2" name="Group 1">
              <a:extLst>
                <a:ext uri="{FF2B5EF4-FFF2-40B4-BE49-F238E27FC236}">
                  <a16:creationId xmlns:a16="http://schemas.microsoft.com/office/drawing/2014/main" id="{C035C985-AFDA-4A3B-8F97-2F86FB331F49}"/>
                </a:ext>
              </a:extLst>
            </p:cNvPr>
            <p:cNvGrpSpPr/>
            <p:nvPr/>
          </p:nvGrpSpPr>
          <p:grpSpPr>
            <a:xfrm>
              <a:off x="745612" y="5050420"/>
              <a:ext cx="6197210" cy="1800737"/>
              <a:chOff x="3048000" y="4538663"/>
              <a:chExt cx="7010400" cy="2100180"/>
            </a:xfrm>
          </p:grpSpPr>
          <p:grpSp>
            <p:nvGrpSpPr>
              <p:cNvPr id="23560" name="Group 82">
                <a:extLst>
                  <a:ext uri="{FF2B5EF4-FFF2-40B4-BE49-F238E27FC236}">
                    <a16:creationId xmlns:a16="http://schemas.microsoft.com/office/drawing/2014/main" id="{B1A0E25E-F325-4CE5-9E1F-6C17AA6E7D5E}"/>
                  </a:ext>
                </a:extLst>
              </p:cNvPr>
              <p:cNvGrpSpPr>
                <a:grpSpLocks/>
              </p:cNvGrpSpPr>
              <p:nvPr/>
            </p:nvGrpSpPr>
            <p:grpSpPr bwMode="auto">
              <a:xfrm>
                <a:off x="3109913" y="4779963"/>
                <a:ext cx="6186487" cy="1454150"/>
                <a:chOff x="999" y="3011"/>
                <a:chExt cx="3020" cy="916"/>
              </a:xfrm>
            </p:grpSpPr>
            <p:grpSp>
              <p:nvGrpSpPr>
                <p:cNvPr id="23569" name="Group 53">
                  <a:extLst>
                    <a:ext uri="{FF2B5EF4-FFF2-40B4-BE49-F238E27FC236}">
                      <a16:creationId xmlns:a16="http://schemas.microsoft.com/office/drawing/2014/main" id="{20A89AAD-244B-4AEE-9258-7A882B1148F2}"/>
                    </a:ext>
                  </a:extLst>
                </p:cNvPr>
                <p:cNvGrpSpPr>
                  <a:grpSpLocks/>
                </p:cNvGrpSpPr>
                <p:nvPr/>
              </p:nvGrpSpPr>
              <p:grpSpPr bwMode="auto">
                <a:xfrm>
                  <a:off x="3011" y="3037"/>
                  <a:ext cx="1008" cy="890"/>
                  <a:chOff x="191" y="2874"/>
                  <a:chExt cx="1681" cy="774"/>
                </a:xfrm>
              </p:grpSpPr>
              <p:sp>
                <p:nvSpPr>
                  <p:cNvPr id="23587" name="Freeform 54">
                    <a:extLst>
                      <a:ext uri="{FF2B5EF4-FFF2-40B4-BE49-F238E27FC236}">
                        <a16:creationId xmlns:a16="http://schemas.microsoft.com/office/drawing/2014/main" id="{5B66C192-7F34-40F6-8049-75B6DA4A522A}"/>
                      </a:ext>
                    </a:extLst>
                  </p:cNvPr>
                  <p:cNvSpPr>
                    <a:spLocks/>
                  </p:cNvSpPr>
                  <p:nvPr/>
                </p:nvSpPr>
                <p:spPr bwMode="auto">
                  <a:xfrm rot="10800000">
                    <a:off x="672" y="2963"/>
                    <a:ext cx="240" cy="624"/>
                  </a:xfrm>
                  <a:custGeom>
                    <a:avLst/>
                    <a:gdLst>
                      <a:gd name="T0" fmla="*/ 0 w 496"/>
                      <a:gd name="T1" fmla="*/ 282 h 653"/>
                      <a:gd name="T2" fmla="*/ 2 w 496"/>
                      <a:gd name="T3" fmla="*/ 208 h 653"/>
                      <a:gd name="T4" fmla="*/ 4 w 496"/>
                      <a:gd name="T5" fmla="*/ 159 h 653"/>
                      <a:gd name="T6" fmla="*/ 5 w 496"/>
                      <a:gd name="T7" fmla="*/ 130 h 653"/>
                      <a:gd name="T8" fmla="*/ 5 w 496"/>
                      <a:gd name="T9" fmla="*/ 114 h 653"/>
                      <a:gd name="T10" fmla="*/ 6 w 496"/>
                      <a:gd name="T11" fmla="*/ 93 h 653"/>
                      <a:gd name="T12" fmla="*/ 10 w 496"/>
                      <a:gd name="T13" fmla="*/ 31 h 653"/>
                      <a:gd name="T14" fmla="*/ 14 w 496"/>
                      <a:gd name="T15" fmla="*/ 5 h 653"/>
                      <a:gd name="T16" fmla="*/ 17 w 496"/>
                      <a:gd name="T17" fmla="*/ 3 h 653"/>
                      <a:gd name="T18" fmla="*/ 20 w 496"/>
                      <a:gd name="T19" fmla="*/ 11 h 653"/>
                      <a:gd name="T20" fmla="*/ 24 w 496"/>
                      <a:gd name="T21" fmla="*/ 58 h 653"/>
                      <a:gd name="T22" fmla="*/ 25 w 496"/>
                      <a:gd name="T23" fmla="*/ 128 h 653"/>
                      <a:gd name="T24" fmla="*/ 26 w 496"/>
                      <a:gd name="T25" fmla="*/ 164 h 653"/>
                      <a:gd name="T26" fmla="*/ 26 w 496"/>
                      <a:gd name="T27" fmla="*/ 193 h 653"/>
                      <a:gd name="T28" fmla="*/ 28 w 496"/>
                      <a:gd name="T29" fmla="*/ 261 h 653"/>
                      <a:gd name="T30" fmla="*/ 29 w 496"/>
                      <a:gd name="T31" fmla="*/ 386 h 653"/>
                      <a:gd name="T32" fmla="*/ 30 w 496"/>
                      <a:gd name="T33" fmla="*/ 467 h 653"/>
                      <a:gd name="T34" fmla="*/ 33 w 496"/>
                      <a:gd name="T35" fmla="*/ 547 h 653"/>
                      <a:gd name="T36" fmla="*/ 39 w 496"/>
                      <a:gd name="T37" fmla="*/ 570 h 653"/>
                      <a:gd name="T38" fmla="*/ 44 w 496"/>
                      <a:gd name="T39" fmla="*/ 549 h 653"/>
                      <a:gd name="T40" fmla="*/ 47 w 496"/>
                      <a:gd name="T41" fmla="*/ 509 h 653"/>
                      <a:gd name="T42" fmla="*/ 49 w 496"/>
                      <a:gd name="T43" fmla="*/ 470 h 653"/>
                      <a:gd name="T44" fmla="*/ 54 w 496"/>
                      <a:gd name="T45" fmla="*/ 368 h 653"/>
                      <a:gd name="T46" fmla="*/ 55 w 496"/>
                      <a:gd name="T47" fmla="*/ 324 h 653"/>
                      <a:gd name="T48" fmla="*/ 56 w 496"/>
                      <a:gd name="T49" fmla="*/ 289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000">
                      <a:solidFill>
                        <a:schemeClr val="tx1"/>
                      </a:solidFill>
                      <a:latin typeface="Arial" panose="020B0604020202020204" pitchFamily="34" charset="0"/>
                      <a:cs typeface="Arial" panose="020B0604020202020204" pitchFamily="34" charset="0"/>
                    </a:endParaRPr>
                  </a:p>
                </p:txBody>
              </p:sp>
              <p:sp>
                <p:nvSpPr>
                  <p:cNvPr id="23588" name="Freeform 55">
                    <a:extLst>
                      <a:ext uri="{FF2B5EF4-FFF2-40B4-BE49-F238E27FC236}">
                        <a16:creationId xmlns:a16="http://schemas.microsoft.com/office/drawing/2014/main" id="{746C9A31-2ED3-4062-B8C6-7215F81AB2C5}"/>
                      </a:ext>
                    </a:extLst>
                  </p:cNvPr>
                  <p:cNvSpPr>
                    <a:spLocks/>
                  </p:cNvSpPr>
                  <p:nvPr/>
                </p:nvSpPr>
                <p:spPr bwMode="auto">
                  <a:xfrm rot="10800000">
                    <a:off x="432" y="2936"/>
                    <a:ext cx="240" cy="654"/>
                  </a:xfrm>
                  <a:custGeom>
                    <a:avLst/>
                    <a:gdLst>
                      <a:gd name="T0" fmla="*/ 0 w 496"/>
                      <a:gd name="T1" fmla="*/ 323 h 653"/>
                      <a:gd name="T2" fmla="*/ 2 w 496"/>
                      <a:gd name="T3" fmla="*/ 239 h 653"/>
                      <a:gd name="T4" fmla="*/ 4 w 496"/>
                      <a:gd name="T5" fmla="*/ 182 h 653"/>
                      <a:gd name="T6" fmla="*/ 5 w 496"/>
                      <a:gd name="T7" fmla="*/ 149 h 653"/>
                      <a:gd name="T8" fmla="*/ 5 w 496"/>
                      <a:gd name="T9" fmla="*/ 131 h 653"/>
                      <a:gd name="T10" fmla="*/ 6 w 496"/>
                      <a:gd name="T11" fmla="*/ 107 h 653"/>
                      <a:gd name="T12" fmla="*/ 10 w 496"/>
                      <a:gd name="T13" fmla="*/ 35 h 653"/>
                      <a:gd name="T14" fmla="*/ 14 w 496"/>
                      <a:gd name="T15" fmla="*/ 5 h 653"/>
                      <a:gd name="T16" fmla="*/ 17 w 496"/>
                      <a:gd name="T17" fmla="*/ 3 h 653"/>
                      <a:gd name="T18" fmla="*/ 20 w 496"/>
                      <a:gd name="T19" fmla="*/ 14 h 653"/>
                      <a:gd name="T20" fmla="*/ 24 w 496"/>
                      <a:gd name="T21" fmla="*/ 67 h 653"/>
                      <a:gd name="T22" fmla="*/ 25 w 496"/>
                      <a:gd name="T23" fmla="*/ 147 h 653"/>
                      <a:gd name="T24" fmla="*/ 26 w 496"/>
                      <a:gd name="T25" fmla="*/ 188 h 653"/>
                      <a:gd name="T26" fmla="*/ 26 w 496"/>
                      <a:gd name="T27" fmla="*/ 221 h 653"/>
                      <a:gd name="T28" fmla="*/ 28 w 496"/>
                      <a:gd name="T29" fmla="*/ 299 h 653"/>
                      <a:gd name="T30" fmla="*/ 29 w 496"/>
                      <a:gd name="T31" fmla="*/ 446 h 653"/>
                      <a:gd name="T32" fmla="*/ 30 w 496"/>
                      <a:gd name="T33" fmla="*/ 539 h 653"/>
                      <a:gd name="T34" fmla="*/ 33 w 496"/>
                      <a:gd name="T35" fmla="*/ 630 h 653"/>
                      <a:gd name="T36" fmla="*/ 39 w 496"/>
                      <a:gd name="T37" fmla="*/ 656 h 653"/>
                      <a:gd name="T38" fmla="*/ 44 w 496"/>
                      <a:gd name="T39" fmla="*/ 632 h 653"/>
                      <a:gd name="T40" fmla="*/ 47 w 496"/>
                      <a:gd name="T41" fmla="*/ 587 h 653"/>
                      <a:gd name="T42" fmla="*/ 49 w 496"/>
                      <a:gd name="T43" fmla="*/ 542 h 653"/>
                      <a:gd name="T44" fmla="*/ 54 w 496"/>
                      <a:gd name="T45" fmla="*/ 425 h 653"/>
                      <a:gd name="T46" fmla="*/ 55 w 496"/>
                      <a:gd name="T47" fmla="*/ 374 h 653"/>
                      <a:gd name="T48" fmla="*/ 56 w 496"/>
                      <a:gd name="T49" fmla="*/ 334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000">
                      <a:solidFill>
                        <a:schemeClr val="tx1"/>
                      </a:solidFill>
                      <a:latin typeface="Arial" panose="020B0604020202020204" pitchFamily="34" charset="0"/>
                      <a:cs typeface="Arial" panose="020B0604020202020204" pitchFamily="34" charset="0"/>
                    </a:endParaRPr>
                  </a:p>
                </p:txBody>
              </p:sp>
              <p:sp>
                <p:nvSpPr>
                  <p:cNvPr id="23589" name="Freeform 56">
                    <a:extLst>
                      <a:ext uri="{FF2B5EF4-FFF2-40B4-BE49-F238E27FC236}">
                        <a16:creationId xmlns:a16="http://schemas.microsoft.com/office/drawing/2014/main" id="{CC8BBF57-D708-42E5-86CE-14E8C04D891D}"/>
                      </a:ext>
                    </a:extLst>
                  </p:cNvPr>
                  <p:cNvSpPr>
                    <a:spLocks/>
                  </p:cNvSpPr>
                  <p:nvPr/>
                </p:nvSpPr>
                <p:spPr bwMode="auto">
                  <a:xfrm rot="10627486">
                    <a:off x="191" y="2874"/>
                    <a:ext cx="240" cy="774"/>
                  </a:xfrm>
                  <a:custGeom>
                    <a:avLst/>
                    <a:gdLst>
                      <a:gd name="T0" fmla="*/ 0 w 496"/>
                      <a:gd name="T1" fmla="*/ 538 h 653"/>
                      <a:gd name="T2" fmla="*/ 2 w 496"/>
                      <a:gd name="T3" fmla="*/ 397 h 653"/>
                      <a:gd name="T4" fmla="*/ 4 w 496"/>
                      <a:gd name="T5" fmla="*/ 303 h 653"/>
                      <a:gd name="T6" fmla="*/ 5 w 496"/>
                      <a:gd name="T7" fmla="*/ 249 h 653"/>
                      <a:gd name="T8" fmla="*/ 5 w 496"/>
                      <a:gd name="T9" fmla="*/ 218 h 653"/>
                      <a:gd name="T10" fmla="*/ 6 w 496"/>
                      <a:gd name="T11" fmla="*/ 179 h 653"/>
                      <a:gd name="T12" fmla="*/ 10 w 496"/>
                      <a:gd name="T13" fmla="*/ 58 h 653"/>
                      <a:gd name="T14" fmla="*/ 14 w 496"/>
                      <a:gd name="T15" fmla="*/ 8 h 653"/>
                      <a:gd name="T16" fmla="*/ 17 w 496"/>
                      <a:gd name="T17" fmla="*/ 6 h 653"/>
                      <a:gd name="T18" fmla="*/ 20 w 496"/>
                      <a:gd name="T19" fmla="*/ 24 h 653"/>
                      <a:gd name="T20" fmla="*/ 24 w 496"/>
                      <a:gd name="T21" fmla="*/ 111 h 653"/>
                      <a:gd name="T22" fmla="*/ 25 w 496"/>
                      <a:gd name="T23" fmla="*/ 244 h 653"/>
                      <a:gd name="T24" fmla="*/ 26 w 496"/>
                      <a:gd name="T25" fmla="*/ 313 h 653"/>
                      <a:gd name="T26" fmla="*/ 26 w 496"/>
                      <a:gd name="T27" fmla="*/ 369 h 653"/>
                      <a:gd name="T28" fmla="*/ 28 w 496"/>
                      <a:gd name="T29" fmla="*/ 498 h 653"/>
                      <a:gd name="T30" fmla="*/ 29 w 496"/>
                      <a:gd name="T31" fmla="*/ 737 h 653"/>
                      <a:gd name="T32" fmla="*/ 30 w 496"/>
                      <a:gd name="T33" fmla="*/ 893 h 653"/>
                      <a:gd name="T34" fmla="*/ 33 w 496"/>
                      <a:gd name="T35" fmla="*/ 1044 h 653"/>
                      <a:gd name="T36" fmla="*/ 39 w 496"/>
                      <a:gd name="T37" fmla="*/ 1087 h 653"/>
                      <a:gd name="T38" fmla="*/ 44 w 496"/>
                      <a:gd name="T39" fmla="*/ 1048 h 653"/>
                      <a:gd name="T40" fmla="*/ 47 w 496"/>
                      <a:gd name="T41" fmla="*/ 972 h 653"/>
                      <a:gd name="T42" fmla="*/ 49 w 496"/>
                      <a:gd name="T43" fmla="*/ 897 h 653"/>
                      <a:gd name="T44" fmla="*/ 54 w 496"/>
                      <a:gd name="T45" fmla="*/ 703 h 653"/>
                      <a:gd name="T46" fmla="*/ 55 w 496"/>
                      <a:gd name="T47" fmla="*/ 619 h 653"/>
                      <a:gd name="T48" fmla="*/ 56 w 496"/>
                      <a:gd name="T49" fmla="*/ 551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000">
                      <a:solidFill>
                        <a:schemeClr val="tx1"/>
                      </a:solidFill>
                      <a:latin typeface="Arial" panose="020B0604020202020204" pitchFamily="34" charset="0"/>
                      <a:cs typeface="Arial" panose="020B0604020202020204" pitchFamily="34" charset="0"/>
                    </a:endParaRPr>
                  </a:p>
                </p:txBody>
              </p:sp>
              <p:sp>
                <p:nvSpPr>
                  <p:cNvPr id="23590" name="Freeform 57">
                    <a:extLst>
                      <a:ext uri="{FF2B5EF4-FFF2-40B4-BE49-F238E27FC236}">
                        <a16:creationId xmlns:a16="http://schemas.microsoft.com/office/drawing/2014/main" id="{84FFD6B2-6267-4FCD-8299-AB8C629D0954}"/>
                      </a:ext>
                    </a:extLst>
                  </p:cNvPr>
                  <p:cNvSpPr>
                    <a:spLocks/>
                  </p:cNvSpPr>
                  <p:nvPr/>
                </p:nvSpPr>
                <p:spPr bwMode="auto">
                  <a:xfrm rot="10800000">
                    <a:off x="912" y="3000"/>
                    <a:ext cx="240" cy="563"/>
                  </a:xfrm>
                  <a:custGeom>
                    <a:avLst/>
                    <a:gdLst>
                      <a:gd name="T0" fmla="*/ 0 w 496"/>
                      <a:gd name="T1" fmla="*/ 207 h 653"/>
                      <a:gd name="T2" fmla="*/ 2 w 496"/>
                      <a:gd name="T3" fmla="*/ 153 h 653"/>
                      <a:gd name="T4" fmla="*/ 4 w 496"/>
                      <a:gd name="T5" fmla="*/ 116 h 653"/>
                      <a:gd name="T6" fmla="*/ 5 w 496"/>
                      <a:gd name="T7" fmla="*/ 95 h 653"/>
                      <a:gd name="T8" fmla="*/ 5 w 496"/>
                      <a:gd name="T9" fmla="*/ 84 h 653"/>
                      <a:gd name="T10" fmla="*/ 6 w 496"/>
                      <a:gd name="T11" fmla="*/ 68 h 653"/>
                      <a:gd name="T12" fmla="*/ 10 w 496"/>
                      <a:gd name="T13" fmla="*/ 22 h 653"/>
                      <a:gd name="T14" fmla="*/ 14 w 496"/>
                      <a:gd name="T15" fmla="*/ 3 h 653"/>
                      <a:gd name="T16" fmla="*/ 17 w 496"/>
                      <a:gd name="T17" fmla="*/ 3 h 653"/>
                      <a:gd name="T18" fmla="*/ 20 w 496"/>
                      <a:gd name="T19" fmla="*/ 9 h 653"/>
                      <a:gd name="T20" fmla="*/ 24 w 496"/>
                      <a:gd name="T21" fmla="*/ 43 h 653"/>
                      <a:gd name="T22" fmla="*/ 25 w 496"/>
                      <a:gd name="T23" fmla="*/ 94 h 653"/>
                      <a:gd name="T24" fmla="*/ 26 w 496"/>
                      <a:gd name="T25" fmla="*/ 121 h 653"/>
                      <a:gd name="T26" fmla="*/ 26 w 496"/>
                      <a:gd name="T27" fmla="*/ 142 h 653"/>
                      <a:gd name="T28" fmla="*/ 28 w 496"/>
                      <a:gd name="T29" fmla="*/ 191 h 653"/>
                      <a:gd name="T30" fmla="*/ 29 w 496"/>
                      <a:gd name="T31" fmla="*/ 284 h 653"/>
                      <a:gd name="T32" fmla="*/ 30 w 496"/>
                      <a:gd name="T33" fmla="*/ 343 h 653"/>
                      <a:gd name="T34" fmla="*/ 33 w 496"/>
                      <a:gd name="T35" fmla="*/ 402 h 653"/>
                      <a:gd name="T36" fmla="*/ 39 w 496"/>
                      <a:gd name="T37" fmla="*/ 418 h 653"/>
                      <a:gd name="T38" fmla="*/ 44 w 496"/>
                      <a:gd name="T39" fmla="*/ 403 h 653"/>
                      <a:gd name="T40" fmla="*/ 47 w 496"/>
                      <a:gd name="T41" fmla="*/ 375 h 653"/>
                      <a:gd name="T42" fmla="*/ 49 w 496"/>
                      <a:gd name="T43" fmla="*/ 346 h 653"/>
                      <a:gd name="T44" fmla="*/ 54 w 496"/>
                      <a:gd name="T45" fmla="*/ 271 h 653"/>
                      <a:gd name="T46" fmla="*/ 55 w 496"/>
                      <a:gd name="T47" fmla="*/ 238 h 653"/>
                      <a:gd name="T48" fmla="*/ 56 w 496"/>
                      <a:gd name="T49" fmla="*/ 212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000">
                      <a:solidFill>
                        <a:schemeClr val="tx1"/>
                      </a:solidFill>
                      <a:latin typeface="Arial" panose="020B0604020202020204" pitchFamily="34" charset="0"/>
                      <a:cs typeface="Arial" panose="020B0604020202020204" pitchFamily="34" charset="0"/>
                    </a:endParaRPr>
                  </a:p>
                </p:txBody>
              </p:sp>
              <p:sp>
                <p:nvSpPr>
                  <p:cNvPr id="23591" name="Freeform 58">
                    <a:extLst>
                      <a:ext uri="{FF2B5EF4-FFF2-40B4-BE49-F238E27FC236}">
                        <a16:creationId xmlns:a16="http://schemas.microsoft.com/office/drawing/2014/main" id="{ADAE9032-B342-4E45-8190-2D3F546F7551}"/>
                      </a:ext>
                    </a:extLst>
                  </p:cNvPr>
                  <p:cNvSpPr>
                    <a:spLocks/>
                  </p:cNvSpPr>
                  <p:nvPr/>
                </p:nvSpPr>
                <p:spPr bwMode="auto">
                  <a:xfrm rot="10800000">
                    <a:off x="1152" y="3064"/>
                    <a:ext cx="240" cy="467"/>
                  </a:xfrm>
                  <a:custGeom>
                    <a:avLst/>
                    <a:gdLst>
                      <a:gd name="T0" fmla="*/ 0 w 496"/>
                      <a:gd name="T1" fmla="*/ 118 h 653"/>
                      <a:gd name="T2" fmla="*/ 2 w 496"/>
                      <a:gd name="T3" fmla="*/ 87 h 653"/>
                      <a:gd name="T4" fmla="*/ 4 w 496"/>
                      <a:gd name="T5" fmla="*/ 67 h 653"/>
                      <a:gd name="T6" fmla="*/ 5 w 496"/>
                      <a:gd name="T7" fmla="*/ 55 h 653"/>
                      <a:gd name="T8" fmla="*/ 5 w 496"/>
                      <a:gd name="T9" fmla="*/ 48 h 653"/>
                      <a:gd name="T10" fmla="*/ 6 w 496"/>
                      <a:gd name="T11" fmla="*/ 39 h 653"/>
                      <a:gd name="T12" fmla="*/ 10 w 496"/>
                      <a:gd name="T13" fmla="*/ 13 h 653"/>
                      <a:gd name="T14" fmla="*/ 14 w 496"/>
                      <a:gd name="T15" fmla="*/ 2 h 653"/>
                      <a:gd name="T16" fmla="*/ 17 w 496"/>
                      <a:gd name="T17" fmla="*/ 1 h 653"/>
                      <a:gd name="T18" fmla="*/ 20 w 496"/>
                      <a:gd name="T19" fmla="*/ 5 h 653"/>
                      <a:gd name="T20" fmla="*/ 24 w 496"/>
                      <a:gd name="T21" fmla="*/ 24 h 653"/>
                      <a:gd name="T22" fmla="*/ 25 w 496"/>
                      <a:gd name="T23" fmla="*/ 54 h 653"/>
                      <a:gd name="T24" fmla="*/ 26 w 496"/>
                      <a:gd name="T25" fmla="*/ 69 h 653"/>
                      <a:gd name="T26" fmla="*/ 26 w 496"/>
                      <a:gd name="T27" fmla="*/ 81 h 653"/>
                      <a:gd name="T28" fmla="*/ 28 w 496"/>
                      <a:gd name="T29" fmla="*/ 109 h 653"/>
                      <a:gd name="T30" fmla="*/ 29 w 496"/>
                      <a:gd name="T31" fmla="*/ 162 h 653"/>
                      <a:gd name="T32" fmla="*/ 30 w 496"/>
                      <a:gd name="T33" fmla="*/ 196 h 653"/>
                      <a:gd name="T34" fmla="*/ 33 w 496"/>
                      <a:gd name="T35" fmla="*/ 229 h 653"/>
                      <a:gd name="T36" fmla="*/ 39 w 496"/>
                      <a:gd name="T37" fmla="*/ 239 h 653"/>
                      <a:gd name="T38" fmla="*/ 44 w 496"/>
                      <a:gd name="T39" fmla="*/ 230 h 653"/>
                      <a:gd name="T40" fmla="*/ 47 w 496"/>
                      <a:gd name="T41" fmla="*/ 214 h 653"/>
                      <a:gd name="T42" fmla="*/ 49 w 496"/>
                      <a:gd name="T43" fmla="*/ 197 h 653"/>
                      <a:gd name="T44" fmla="*/ 54 w 496"/>
                      <a:gd name="T45" fmla="*/ 154 h 653"/>
                      <a:gd name="T46" fmla="*/ 55 w 496"/>
                      <a:gd name="T47" fmla="*/ 136 h 653"/>
                      <a:gd name="T48" fmla="*/ 56 w 496"/>
                      <a:gd name="T49" fmla="*/ 121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000">
                      <a:solidFill>
                        <a:schemeClr val="tx1"/>
                      </a:solidFill>
                      <a:latin typeface="Arial" panose="020B0604020202020204" pitchFamily="34" charset="0"/>
                      <a:cs typeface="Arial" panose="020B0604020202020204" pitchFamily="34" charset="0"/>
                    </a:endParaRPr>
                  </a:p>
                </p:txBody>
              </p:sp>
              <p:sp>
                <p:nvSpPr>
                  <p:cNvPr id="23592" name="Freeform 59">
                    <a:extLst>
                      <a:ext uri="{FF2B5EF4-FFF2-40B4-BE49-F238E27FC236}">
                        <a16:creationId xmlns:a16="http://schemas.microsoft.com/office/drawing/2014/main" id="{04C51E4E-933E-4276-9EAB-30ECFAA3CD04}"/>
                      </a:ext>
                    </a:extLst>
                  </p:cNvPr>
                  <p:cNvSpPr>
                    <a:spLocks/>
                  </p:cNvSpPr>
                  <p:nvPr/>
                </p:nvSpPr>
                <p:spPr bwMode="auto">
                  <a:xfrm rot="10800000">
                    <a:off x="1392" y="3120"/>
                    <a:ext cx="240" cy="384"/>
                  </a:xfrm>
                  <a:custGeom>
                    <a:avLst/>
                    <a:gdLst>
                      <a:gd name="T0" fmla="*/ 0 w 496"/>
                      <a:gd name="T1" fmla="*/ 66 h 653"/>
                      <a:gd name="T2" fmla="*/ 2 w 496"/>
                      <a:gd name="T3" fmla="*/ 49 h 653"/>
                      <a:gd name="T4" fmla="*/ 4 w 496"/>
                      <a:gd name="T5" fmla="*/ 37 h 653"/>
                      <a:gd name="T6" fmla="*/ 5 w 496"/>
                      <a:gd name="T7" fmla="*/ 31 h 653"/>
                      <a:gd name="T8" fmla="*/ 5 w 496"/>
                      <a:gd name="T9" fmla="*/ 26 h 653"/>
                      <a:gd name="T10" fmla="*/ 6 w 496"/>
                      <a:gd name="T11" fmla="*/ 22 h 653"/>
                      <a:gd name="T12" fmla="*/ 10 w 496"/>
                      <a:gd name="T13" fmla="*/ 7 h 653"/>
                      <a:gd name="T14" fmla="*/ 14 w 496"/>
                      <a:gd name="T15" fmla="*/ 1 h 653"/>
                      <a:gd name="T16" fmla="*/ 17 w 496"/>
                      <a:gd name="T17" fmla="*/ 1 h 653"/>
                      <a:gd name="T18" fmla="*/ 20 w 496"/>
                      <a:gd name="T19" fmla="*/ 3 h 653"/>
                      <a:gd name="T20" fmla="*/ 24 w 496"/>
                      <a:gd name="T21" fmla="*/ 14 h 653"/>
                      <a:gd name="T22" fmla="*/ 25 w 496"/>
                      <a:gd name="T23" fmla="*/ 30 h 653"/>
                      <a:gd name="T24" fmla="*/ 26 w 496"/>
                      <a:gd name="T25" fmla="*/ 38 h 653"/>
                      <a:gd name="T26" fmla="*/ 26 w 496"/>
                      <a:gd name="T27" fmla="*/ 45 h 653"/>
                      <a:gd name="T28" fmla="*/ 28 w 496"/>
                      <a:gd name="T29" fmla="*/ 61 h 653"/>
                      <a:gd name="T30" fmla="*/ 29 w 496"/>
                      <a:gd name="T31" fmla="*/ 90 h 653"/>
                      <a:gd name="T32" fmla="*/ 30 w 496"/>
                      <a:gd name="T33" fmla="*/ 109 h 653"/>
                      <a:gd name="T34" fmla="*/ 33 w 496"/>
                      <a:gd name="T35" fmla="*/ 128 h 653"/>
                      <a:gd name="T36" fmla="*/ 39 w 496"/>
                      <a:gd name="T37" fmla="*/ 133 h 653"/>
                      <a:gd name="T38" fmla="*/ 44 w 496"/>
                      <a:gd name="T39" fmla="*/ 128 h 653"/>
                      <a:gd name="T40" fmla="*/ 47 w 496"/>
                      <a:gd name="T41" fmla="*/ 119 h 653"/>
                      <a:gd name="T42" fmla="*/ 49 w 496"/>
                      <a:gd name="T43" fmla="*/ 109 h 653"/>
                      <a:gd name="T44" fmla="*/ 54 w 496"/>
                      <a:gd name="T45" fmla="*/ 86 h 653"/>
                      <a:gd name="T46" fmla="*/ 55 w 496"/>
                      <a:gd name="T47" fmla="*/ 75 h 653"/>
                      <a:gd name="T48" fmla="*/ 56 w 496"/>
                      <a:gd name="T49" fmla="*/ 68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000">
                      <a:solidFill>
                        <a:schemeClr val="tx1"/>
                      </a:solidFill>
                      <a:latin typeface="Arial" panose="020B0604020202020204" pitchFamily="34" charset="0"/>
                      <a:cs typeface="Arial" panose="020B0604020202020204" pitchFamily="34" charset="0"/>
                    </a:endParaRPr>
                  </a:p>
                </p:txBody>
              </p:sp>
              <p:sp>
                <p:nvSpPr>
                  <p:cNvPr id="23593" name="Freeform 60">
                    <a:extLst>
                      <a:ext uri="{FF2B5EF4-FFF2-40B4-BE49-F238E27FC236}">
                        <a16:creationId xmlns:a16="http://schemas.microsoft.com/office/drawing/2014/main" id="{7A7670DF-DB5C-42B1-90C1-8D7AE89C58EB}"/>
                      </a:ext>
                    </a:extLst>
                  </p:cNvPr>
                  <p:cNvSpPr>
                    <a:spLocks/>
                  </p:cNvSpPr>
                  <p:nvPr/>
                </p:nvSpPr>
                <p:spPr bwMode="auto">
                  <a:xfrm rot="10800000">
                    <a:off x="1632" y="3176"/>
                    <a:ext cx="240" cy="288"/>
                  </a:xfrm>
                  <a:custGeom>
                    <a:avLst/>
                    <a:gdLst>
                      <a:gd name="T0" fmla="*/ 0 w 496"/>
                      <a:gd name="T1" fmla="*/ 28 h 653"/>
                      <a:gd name="T2" fmla="*/ 2 w 496"/>
                      <a:gd name="T3" fmla="*/ 20 h 653"/>
                      <a:gd name="T4" fmla="*/ 4 w 496"/>
                      <a:gd name="T5" fmla="*/ 15 h 653"/>
                      <a:gd name="T6" fmla="*/ 5 w 496"/>
                      <a:gd name="T7" fmla="*/ 13 h 653"/>
                      <a:gd name="T8" fmla="*/ 5 w 496"/>
                      <a:gd name="T9" fmla="*/ 11 h 653"/>
                      <a:gd name="T10" fmla="*/ 6 w 496"/>
                      <a:gd name="T11" fmla="*/ 9 h 653"/>
                      <a:gd name="T12" fmla="*/ 10 w 496"/>
                      <a:gd name="T13" fmla="*/ 3 h 653"/>
                      <a:gd name="T14" fmla="*/ 14 w 496"/>
                      <a:gd name="T15" fmla="*/ 0 h 653"/>
                      <a:gd name="T16" fmla="*/ 17 w 496"/>
                      <a:gd name="T17" fmla="*/ 0 h 653"/>
                      <a:gd name="T18" fmla="*/ 20 w 496"/>
                      <a:gd name="T19" fmla="*/ 1 h 653"/>
                      <a:gd name="T20" fmla="*/ 24 w 496"/>
                      <a:gd name="T21" fmla="*/ 6 h 653"/>
                      <a:gd name="T22" fmla="*/ 25 w 496"/>
                      <a:gd name="T23" fmla="*/ 13 h 653"/>
                      <a:gd name="T24" fmla="*/ 26 w 496"/>
                      <a:gd name="T25" fmla="*/ 16 h 653"/>
                      <a:gd name="T26" fmla="*/ 26 w 496"/>
                      <a:gd name="T27" fmla="*/ 19 h 653"/>
                      <a:gd name="T28" fmla="*/ 28 w 496"/>
                      <a:gd name="T29" fmla="*/ 26 h 653"/>
                      <a:gd name="T30" fmla="*/ 29 w 496"/>
                      <a:gd name="T31" fmla="*/ 38 h 653"/>
                      <a:gd name="T32" fmla="*/ 30 w 496"/>
                      <a:gd name="T33" fmla="*/ 46 h 653"/>
                      <a:gd name="T34" fmla="*/ 33 w 496"/>
                      <a:gd name="T35" fmla="*/ 54 h 653"/>
                      <a:gd name="T36" fmla="*/ 39 w 496"/>
                      <a:gd name="T37" fmla="*/ 56 h 653"/>
                      <a:gd name="T38" fmla="*/ 44 w 496"/>
                      <a:gd name="T39" fmla="*/ 54 h 653"/>
                      <a:gd name="T40" fmla="*/ 47 w 496"/>
                      <a:gd name="T41" fmla="*/ 50 h 653"/>
                      <a:gd name="T42" fmla="*/ 49 w 496"/>
                      <a:gd name="T43" fmla="*/ 46 h 653"/>
                      <a:gd name="T44" fmla="*/ 54 w 496"/>
                      <a:gd name="T45" fmla="*/ 36 h 653"/>
                      <a:gd name="T46" fmla="*/ 55 w 496"/>
                      <a:gd name="T47" fmla="*/ 32 h 653"/>
                      <a:gd name="T48" fmla="*/ 56 w 496"/>
                      <a:gd name="T49" fmla="*/ 28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000">
                      <a:solidFill>
                        <a:schemeClr val="tx1"/>
                      </a:solidFill>
                      <a:latin typeface="Arial" panose="020B0604020202020204" pitchFamily="34" charset="0"/>
                      <a:cs typeface="Arial" panose="020B0604020202020204" pitchFamily="34" charset="0"/>
                    </a:endParaRPr>
                  </a:p>
                </p:txBody>
              </p:sp>
            </p:grpSp>
            <p:grpSp>
              <p:nvGrpSpPr>
                <p:cNvPr id="23570" name="Group 81">
                  <a:extLst>
                    <a:ext uri="{FF2B5EF4-FFF2-40B4-BE49-F238E27FC236}">
                      <a16:creationId xmlns:a16="http://schemas.microsoft.com/office/drawing/2014/main" id="{898EF3A0-93BB-4C4B-B765-1CC7CB124522}"/>
                    </a:ext>
                  </a:extLst>
                </p:cNvPr>
                <p:cNvGrpSpPr>
                  <a:grpSpLocks/>
                </p:cNvGrpSpPr>
                <p:nvPr/>
              </p:nvGrpSpPr>
              <p:grpSpPr bwMode="auto">
                <a:xfrm>
                  <a:off x="999" y="3011"/>
                  <a:ext cx="2009" cy="898"/>
                  <a:chOff x="999" y="3024"/>
                  <a:chExt cx="2009" cy="898"/>
                </a:xfrm>
              </p:grpSpPr>
              <p:grpSp>
                <p:nvGrpSpPr>
                  <p:cNvPr id="23571" name="Group 45">
                    <a:extLst>
                      <a:ext uri="{FF2B5EF4-FFF2-40B4-BE49-F238E27FC236}">
                        <a16:creationId xmlns:a16="http://schemas.microsoft.com/office/drawing/2014/main" id="{4A4A3CA6-03D6-4E1B-981A-007EEE766B76}"/>
                      </a:ext>
                    </a:extLst>
                  </p:cNvPr>
                  <p:cNvGrpSpPr>
                    <a:grpSpLocks/>
                  </p:cNvGrpSpPr>
                  <p:nvPr/>
                </p:nvGrpSpPr>
                <p:grpSpPr bwMode="auto">
                  <a:xfrm>
                    <a:off x="999" y="3024"/>
                    <a:ext cx="1008" cy="774"/>
                    <a:chOff x="191" y="2874"/>
                    <a:chExt cx="1681" cy="774"/>
                  </a:xfrm>
                </p:grpSpPr>
                <p:sp>
                  <p:nvSpPr>
                    <p:cNvPr id="23580" name="Freeform 46">
                      <a:extLst>
                        <a:ext uri="{FF2B5EF4-FFF2-40B4-BE49-F238E27FC236}">
                          <a16:creationId xmlns:a16="http://schemas.microsoft.com/office/drawing/2014/main" id="{E004778A-1888-4F31-BE58-1CC370ACB15E}"/>
                        </a:ext>
                      </a:extLst>
                    </p:cNvPr>
                    <p:cNvSpPr>
                      <a:spLocks/>
                    </p:cNvSpPr>
                    <p:nvPr/>
                  </p:nvSpPr>
                  <p:spPr bwMode="auto">
                    <a:xfrm rot="10800000">
                      <a:off x="672" y="2963"/>
                      <a:ext cx="240" cy="624"/>
                    </a:xfrm>
                    <a:custGeom>
                      <a:avLst/>
                      <a:gdLst>
                        <a:gd name="T0" fmla="*/ 0 w 496"/>
                        <a:gd name="T1" fmla="*/ 282 h 653"/>
                        <a:gd name="T2" fmla="*/ 2 w 496"/>
                        <a:gd name="T3" fmla="*/ 208 h 653"/>
                        <a:gd name="T4" fmla="*/ 4 w 496"/>
                        <a:gd name="T5" fmla="*/ 159 h 653"/>
                        <a:gd name="T6" fmla="*/ 5 w 496"/>
                        <a:gd name="T7" fmla="*/ 130 h 653"/>
                        <a:gd name="T8" fmla="*/ 5 w 496"/>
                        <a:gd name="T9" fmla="*/ 114 h 653"/>
                        <a:gd name="T10" fmla="*/ 6 w 496"/>
                        <a:gd name="T11" fmla="*/ 93 h 653"/>
                        <a:gd name="T12" fmla="*/ 10 w 496"/>
                        <a:gd name="T13" fmla="*/ 31 h 653"/>
                        <a:gd name="T14" fmla="*/ 14 w 496"/>
                        <a:gd name="T15" fmla="*/ 5 h 653"/>
                        <a:gd name="T16" fmla="*/ 17 w 496"/>
                        <a:gd name="T17" fmla="*/ 3 h 653"/>
                        <a:gd name="T18" fmla="*/ 20 w 496"/>
                        <a:gd name="T19" fmla="*/ 11 h 653"/>
                        <a:gd name="T20" fmla="*/ 24 w 496"/>
                        <a:gd name="T21" fmla="*/ 58 h 653"/>
                        <a:gd name="T22" fmla="*/ 25 w 496"/>
                        <a:gd name="T23" fmla="*/ 128 h 653"/>
                        <a:gd name="T24" fmla="*/ 26 w 496"/>
                        <a:gd name="T25" fmla="*/ 164 h 653"/>
                        <a:gd name="T26" fmla="*/ 26 w 496"/>
                        <a:gd name="T27" fmla="*/ 193 h 653"/>
                        <a:gd name="T28" fmla="*/ 28 w 496"/>
                        <a:gd name="T29" fmla="*/ 261 h 653"/>
                        <a:gd name="T30" fmla="*/ 29 w 496"/>
                        <a:gd name="T31" fmla="*/ 386 h 653"/>
                        <a:gd name="T32" fmla="*/ 30 w 496"/>
                        <a:gd name="T33" fmla="*/ 467 h 653"/>
                        <a:gd name="T34" fmla="*/ 33 w 496"/>
                        <a:gd name="T35" fmla="*/ 547 h 653"/>
                        <a:gd name="T36" fmla="*/ 39 w 496"/>
                        <a:gd name="T37" fmla="*/ 570 h 653"/>
                        <a:gd name="T38" fmla="*/ 44 w 496"/>
                        <a:gd name="T39" fmla="*/ 549 h 653"/>
                        <a:gd name="T40" fmla="*/ 47 w 496"/>
                        <a:gd name="T41" fmla="*/ 509 h 653"/>
                        <a:gd name="T42" fmla="*/ 49 w 496"/>
                        <a:gd name="T43" fmla="*/ 470 h 653"/>
                        <a:gd name="T44" fmla="*/ 54 w 496"/>
                        <a:gd name="T45" fmla="*/ 368 h 653"/>
                        <a:gd name="T46" fmla="*/ 55 w 496"/>
                        <a:gd name="T47" fmla="*/ 324 h 653"/>
                        <a:gd name="T48" fmla="*/ 56 w 496"/>
                        <a:gd name="T49" fmla="*/ 289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000">
                        <a:solidFill>
                          <a:schemeClr val="tx1"/>
                        </a:solidFill>
                        <a:latin typeface="Arial" panose="020B0604020202020204" pitchFamily="34" charset="0"/>
                        <a:cs typeface="Arial" panose="020B0604020202020204" pitchFamily="34" charset="0"/>
                      </a:endParaRPr>
                    </a:p>
                  </p:txBody>
                </p:sp>
                <p:sp>
                  <p:nvSpPr>
                    <p:cNvPr id="23581" name="Freeform 47">
                      <a:extLst>
                        <a:ext uri="{FF2B5EF4-FFF2-40B4-BE49-F238E27FC236}">
                          <a16:creationId xmlns:a16="http://schemas.microsoft.com/office/drawing/2014/main" id="{22AD73DE-4FFB-428E-83C2-6B88C8B6E701}"/>
                        </a:ext>
                      </a:extLst>
                    </p:cNvPr>
                    <p:cNvSpPr>
                      <a:spLocks/>
                    </p:cNvSpPr>
                    <p:nvPr/>
                  </p:nvSpPr>
                  <p:spPr bwMode="auto">
                    <a:xfrm rot="10800000">
                      <a:off x="432" y="2936"/>
                      <a:ext cx="240" cy="654"/>
                    </a:xfrm>
                    <a:custGeom>
                      <a:avLst/>
                      <a:gdLst>
                        <a:gd name="T0" fmla="*/ 0 w 496"/>
                        <a:gd name="T1" fmla="*/ 323 h 653"/>
                        <a:gd name="T2" fmla="*/ 2 w 496"/>
                        <a:gd name="T3" fmla="*/ 239 h 653"/>
                        <a:gd name="T4" fmla="*/ 4 w 496"/>
                        <a:gd name="T5" fmla="*/ 182 h 653"/>
                        <a:gd name="T6" fmla="*/ 5 w 496"/>
                        <a:gd name="T7" fmla="*/ 149 h 653"/>
                        <a:gd name="T8" fmla="*/ 5 w 496"/>
                        <a:gd name="T9" fmla="*/ 131 h 653"/>
                        <a:gd name="T10" fmla="*/ 6 w 496"/>
                        <a:gd name="T11" fmla="*/ 107 h 653"/>
                        <a:gd name="T12" fmla="*/ 10 w 496"/>
                        <a:gd name="T13" fmla="*/ 35 h 653"/>
                        <a:gd name="T14" fmla="*/ 14 w 496"/>
                        <a:gd name="T15" fmla="*/ 5 h 653"/>
                        <a:gd name="T16" fmla="*/ 17 w 496"/>
                        <a:gd name="T17" fmla="*/ 3 h 653"/>
                        <a:gd name="T18" fmla="*/ 20 w 496"/>
                        <a:gd name="T19" fmla="*/ 14 h 653"/>
                        <a:gd name="T20" fmla="*/ 24 w 496"/>
                        <a:gd name="T21" fmla="*/ 67 h 653"/>
                        <a:gd name="T22" fmla="*/ 25 w 496"/>
                        <a:gd name="T23" fmla="*/ 147 h 653"/>
                        <a:gd name="T24" fmla="*/ 26 w 496"/>
                        <a:gd name="T25" fmla="*/ 188 h 653"/>
                        <a:gd name="T26" fmla="*/ 26 w 496"/>
                        <a:gd name="T27" fmla="*/ 221 h 653"/>
                        <a:gd name="T28" fmla="*/ 28 w 496"/>
                        <a:gd name="T29" fmla="*/ 299 h 653"/>
                        <a:gd name="T30" fmla="*/ 29 w 496"/>
                        <a:gd name="T31" fmla="*/ 446 h 653"/>
                        <a:gd name="T32" fmla="*/ 30 w 496"/>
                        <a:gd name="T33" fmla="*/ 539 h 653"/>
                        <a:gd name="T34" fmla="*/ 33 w 496"/>
                        <a:gd name="T35" fmla="*/ 630 h 653"/>
                        <a:gd name="T36" fmla="*/ 39 w 496"/>
                        <a:gd name="T37" fmla="*/ 656 h 653"/>
                        <a:gd name="T38" fmla="*/ 44 w 496"/>
                        <a:gd name="T39" fmla="*/ 632 h 653"/>
                        <a:gd name="T40" fmla="*/ 47 w 496"/>
                        <a:gd name="T41" fmla="*/ 587 h 653"/>
                        <a:gd name="T42" fmla="*/ 49 w 496"/>
                        <a:gd name="T43" fmla="*/ 542 h 653"/>
                        <a:gd name="T44" fmla="*/ 54 w 496"/>
                        <a:gd name="T45" fmla="*/ 425 h 653"/>
                        <a:gd name="T46" fmla="*/ 55 w 496"/>
                        <a:gd name="T47" fmla="*/ 374 h 653"/>
                        <a:gd name="T48" fmla="*/ 56 w 496"/>
                        <a:gd name="T49" fmla="*/ 334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000">
                        <a:solidFill>
                          <a:schemeClr val="tx1"/>
                        </a:solidFill>
                        <a:latin typeface="Arial" panose="020B0604020202020204" pitchFamily="34" charset="0"/>
                        <a:cs typeface="Arial" panose="020B0604020202020204" pitchFamily="34" charset="0"/>
                      </a:endParaRPr>
                    </a:p>
                  </p:txBody>
                </p:sp>
                <p:sp>
                  <p:nvSpPr>
                    <p:cNvPr id="23582" name="Freeform 48">
                      <a:extLst>
                        <a:ext uri="{FF2B5EF4-FFF2-40B4-BE49-F238E27FC236}">
                          <a16:creationId xmlns:a16="http://schemas.microsoft.com/office/drawing/2014/main" id="{D54B900A-9D4D-4D4C-BE31-BA73AE4B1FED}"/>
                        </a:ext>
                      </a:extLst>
                    </p:cNvPr>
                    <p:cNvSpPr>
                      <a:spLocks/>
                    </p:cNvSpPr>
                    <p:nvPr/>
                  </p:nvSpPr>
                  <p:spPr bwMode="auto">
                    <a:xfrm rot="10627486">
                      <a:off x="191" y="2874"/>
                      <a:ext cx="240" cy="774"/>
                    </a:xfrm>
                    <a:custGeom>
                      <a:avLst/>
                      <a:gdLst>
                        <a:gd name="T0" fmla="*/ 0 w 496"/>
                        <a:gd name="T1" fmla="*/ 538 h 653"/>
                        <a:gd name="T2" fmla="*/ 2 w 496"/>
                        <a:gd name="T3" fmla="*/ 397 h 653"/>
                        <a:gd name="T4" fmla="*/ 4 w 496"/>
                        <a:gd name="T5" fmla="*/ 303 h 653"/>
                        <a:gd name="T6" fmla="*/ 5 w 496"/>
                        <a:gd name="T7" fmla="*/ 249 h 653"/>
                        <a:gd name="T8" fmla="*/ 5 w 496"/>
                        <a:gd name="T9" fmla="*/ 218 h 653"/>
                        <a:gd name="T10" fmla="*/ 6 w 496"/>
                        <a:gd name="T11" fmla="*/ 179 h 653"/>
                        <a:gd name="T12" fmla="*/ 10 w 496"/>
                        <a:gd name="T13" fmla="*/ 58 h 653"/>
                        <a:gd name="T14" fmla="*/ 14 w 496"/>
                        <a:gd name="T15" fmla="*/ 8 h 653"/>
                        <a:gd name="T16" fmla="*/ 17 w 496"/>
                        <a:gd name="T17" fmla="*/ 6 h 653"/>
                        <a:gd name="T18" fmla="*/ 20 w 496"/>
                        <a:gd name="T19" fmla="*/ 24 h 653"/>
                        <a:gd name="T20" fmla="*/ 24 w 496"/>
                        <a:gd name="T21" fmla="*/ 111 h 653"/>
                        <a:gd name="T22" fmla="*/ 25 w 496"/>
                        <a:gd name="T23" fmla="*/ 244 h 653"/>
                        <a:gd name="T24" fmla="*/ 26 w 496"/>
                        <a:gd name="T25" fmla="*/ 313 h 653"/>
                        <a:gd name="T26" fmla="*/ 26 w 496"/>
                        <a:gd name="T27" fmla="*/ 369 h 653"/>
                        <a:gd name="T28" fmla="*/ 28 w 496"/>
                        <a:gd name="T29" fmla="*/ 498 h 653"/>
                        <a:gd name="T30" fmla="*/ 29 w 496"/>
                        <a:gd name="T31" fmla="*/ 737 h 653"/>
                        <a:gd name="T32" fmla="*/ 30 w 496"/>
                        <a:gd name="T33" fmla="*/ 893 h 653"/>
                        <a:gd name="T34" fmla="*/ 33 w 496"/>
                        <a:gd name="T35" fmla="*/ 1044 h 653"/>
                        <a:gd name="T36" fmla="*/ 39 w 496"/>
                        <a:gd name="T37" fmla="*/ 1087 h 653"/>
                        <a:gd name="T38" fmla="*/ 44 w 496"/>
                        <a:gd name="T39" fmla="*/ 1048 h 653"/>
                        <a:gd name="T40" fmla="*/ 47 w 496"/>
                        <a:gd name="T41" fmla="*/ 972 h 653"/>
                        <a:gd name="T42" fmla="*/ 49 w 496"/>
                        <a:gd name="T43" fmla="*/ 897 h 653"/>
                        <a:gd name="T44" fmla="*/ 54 w 496"/>
                        <a:gd name="T45" fmla="*/ 703 h 653"/>
                        <a:gd name="T46" fmla="*/ 55 w 496"/>
                        <a:gd name="T47" fmla="*/ 619 h 653"/>
                        <a:gd name="T48" fmla="*/ 56 w 496"/>
                        <a:gd name="T49" fmla="*/ 551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000">
                        <a:solidFill>
                          <a:schemeClr val="tx1"/>
                        </a:solidFill>
                        <a:latin typeface="Arial" panose="020B0604020202020204" pitchFamily="34" charset="0"/>
                        <a:cs typeface="Arial" panose="020B0604020202020204" pitchFamily="34" charset="0"/>
                      </a:endParaRPr>
                    </a:p>
                  </p:txBody>
                </p:sp>
                <p:sp>
                  <p:nvSpPr>
                    <p:cNvPr id="23583" name="Freeform 49">
                      <a:extLst>
                        <a:ext uri="{FF2B5EF4-FFF2-40B4-BE49-F238E27FC236}">
                          <a16:creationId xmlns:a16="http://schemas.microsoft.com/office/drawing/2014/main" id="{F2BE4239-3CA9-412A-8F2E-02020066EDEE}"/>
                        </a:ext>
                      </a:extLst>
                    </p:cNvPr>
                    <p:cNvSpPr>
                      <a:spLocks/>
                    </p:cNvSpPr>
                    <p:nvPr/>
                  </p:nvSpPr>
                  <p:spPr bwMode="auto">
                    <a:xfrm rot="10800000">
                      <a:off x="912" y="3000"/>
                      <a:ext cx="240" cy="563"/>
                    </a:xfrm>
                    <a:custGeom>
                      <a:avLst/>
                      <a:gdLst>
                        <a:gd name="T0" fmla="*/ 0 w 496"/>
                        <a:gd name="T1" fmla="*/ 207 h 653"/>
                        <a:gd name="T2" fmla="*/ 2 w 496"/>
                        <a:gd name="T3" fmla="*/ 153 h 653"/>
                        <a:gd name="T4" fmla="*/ 4 w 496"/>
                        <a:gd name="T5" fmla="*/ 116 h 653"/>
                        <a:gd name="T6" fmla="*/ 5 w 496"/>
                        <a:gd name="T7" fmla="*/ 95 h 653"/>
                        <a:gd name="T8" fmla="*/ 5 w 496"/>
                        <a:gd name="T9" fmla="*/ 84 h 653"/>
                        <a:gd name="T10" fmla="*/ 6 w 496"/>
                        <a:gd name="T11" fmla="*/ 68 h 653"/>
                        <a:gd name="T12" fmla="*/ 10 w 496"/>
                        <a:gd name="T13" fmla="*/ 22 h 653"/>
                        <a:gd name="T14" fmla="*/ 14 w 496"/>
                        <a:gd name="T15" fmla="*/ 3 h 653"/>
                        <a:gd name="T16" fmla="*/ 17 w 496"/>
                        <a:gd name="T17" fmla="*/ 3 h 653"/>
                        <a:gd name="T18" fmla="*/ 20 w 496"/>
                        <a:gd name="T19" fmla="*/ 9 h 653"/>
                        <a:gd name="T20" fmla="*/ 24 w 496"/>
                        <a:gd name="T21" fmla="*/ 43 h 653"/>
                        <a:gd name="T22" fmla="*/ 25 w 496"/>
                        <a:gd name="T23" fmla="*/ 94 h 653"/>
                        <a:gd name="T24" fmla="*/ 26 w 496"/>
                        <a:gd name="T25" fmla="*/ 121 h 653"/>
                        <a:gd name="T26" fmla="*/ 26 w 496"/>
                        <a:gd name="T27" fmla="*/ 142 h 653"/>
                        <a:gd name="T28" fmla="*/ 28 w 496"/>
                        <a:gd name="T29" fmla="*/ 191 h 653"/>
                        <a:gd name="T30" fmla="*/ 29 w 496"/>
                        <a:gd name="T31" fmla="*/ 284 h 653"/>
                        <a:gd name="T32" fmla="*/ 30 w 496"/>
                        <a:gd name="T33" fmla="*/ 343 h 653"/>
                        <a:gd name="T34" fmla="*/ 33 w 496"/>
                        <a:gd name="T35" fmla="*/ 402 h 653"/>
                        <a:gd name="T36" fmla="*/ 39 w 496"/>
                        <a:gd name="T37" fmla="*/ 418 h 653"/>
                        <a:gd name="T38" fmla="*/ 44 w 496"/>
                        <a:gd name="T39" fmla="*/ 403 h 653"/>
                        <a:gd name="T40" fmla="*/ 47 w 496"/>
                        <a:gd name="T41" fmla="*/ 375 h 653"/>
                        <a:gd name="T42" fmla="*/ 49 w 496"/>
                        <a:gd name="T43" fmla="*/ 346 h 653"/>
                        <a:gd name="T44" fmla="*/ 54 w 496"/>
                        <a:gd name="T45" fmla="*/ 271 h 653"/>
                        <a:gd name="T46" fmla="*/ 55 w 496"/>
                        <a:gd name="T47" fmla="*/ 238 h 653"/>
                        <a:gd name="T48" fmla="*/ 56 w 496"/>
                        <a:gd name="T49" fmla="*/ 212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000">
                        <a:solidFill>
                          <a:schemeClr val="tx1"/>
                        </a:solidFill>
                        <a:latin typeface="Arial" panose="020B0604020202020204" pitchFamily="34" charset="0"/>
                        <a:cs typeface="Arial" panose="020B0604020202020204" pitchFamily="34" charset="0"/>
                      </a:endParaRPr>
                    </a:p>
                  </p:txBody>
                </p:sp>
                <p:sp>
                  <p:nvSpPr>
                    <p:cNvPr id="23584" name="Freeform 50">
                      <a:extLst>
                        <a:ext uri="{FF2B5EF4-FFF2-40B4-BE49-F238E27FC236}">
                          <a16:creationId xmlns:a16="http://schemas.microsoft.com/office/drawing/2014/main" id="{A8943EA5-3F5E-497A-B03F-E1E856C56518}"/>
                        </a:ext>
                      </a:extLst>
                    </p:cNvPr>
                    <p:cNvSpPr>
                      <a:spLocks/>
                    </p:cNvSpPr>
                    <p:nvPr/>
                  </p:nvSpPr>
                  <p:spPr bwMode="auto">
                    <a:xfrm rot="10800000">
                      <a:off x="1152" y="3064"/>
                      <a:ext cx="240" cy="467"/>
                    </a:xfrm>
                    <a:custGeom>
                      <a:avLst/>
                      <a:gdLst>
                        <a:gd name="T0" fmla="*/ 0 w 496"/>
                        <a:gd name="T1" fmla="*/ 118 h 653"/>
                        <a:gd name="T2" fmla="*/ 2 w 496"/>
                        <a:gd name="T3" fmla="*/ 87 h 653"/>
                        <a:gd name="T4" fmla="*/ 4 w 496"/>
                        <a:gd name="T5" fmla="*/ 67 h 653"/>
                        <a:gd name="T6" fmla="*/ 5 w 496"/>
                        <a:gd name="T7" fmla="*/ 55 h 653"/>
                        <a:gd name="T8" fmla="*/ 5 w 496"/>
                        <a:gd name="T9" fmla="*/ 48 h 653"/>
                        <a:gd name="T10" fmla="*/ 6 w 496"/>
                        <a:gd name="T11" fmla="*/ 39 h 653"/>
                        <a:gd name="T12" fmla="*/ 10 w 496"/>
                        <a:gd name="T13" fmla="*/ 13 h 653"/>
                        <a:gd name="T14" fmla="*/ 14 w 496"/>
                        <a:gd name="T15" fmla="*/ 2 h 653"/>
                        <a:gd name="T16" fmla="*/ 17 w 496"/>
                        <a:gd name="T17" fmla="*/ 1 h 653"/>
                        <a:gd name="T18" fmla="*/ 20 w 496"/>
                        <a:gd name="T19" fmla="*/ 5 h 653"/>
                        <a:gd name="T20" fmla="*/ 24 w 496"/>
                        <a:gd name="T21" fmla="*/ 24 h 653"/>
                        <a:gd name="T22" fmla="*/ 25 w 496"/>
                        <a:gd name="T23" fmla="*/ 54 h 653"/>
                        <a:gd name="T24" fmla="*/ 26 w 496"/>
                        <a:gd name="T25" fmla="*/ 69 h 653"/>
                        <a:gd name="T26" fmla="*/ 26 w 496"/>
                        <a:gd name="T27" fmla="*/ 81 h 653"/>
                        <a:gd name="T28" fmla="*/ 28 w 496"/>
                        <a:gd name="T29" fmla="*/ 109 h 653"/>
                        <a:gd name="T30" fmla="*/ 29 w 496"/>
                        <a:gd name="T31" fmla="*/ 162 h 653"/>
                        <a:gd name="T32" fmla="*/ 30 w 496"/>
                        <a:gd name="T33" fmla="*/ 196 h 653"/>
                        <a:gd name="T34" fmla="*/ 33 w 496"/>
                        <a:gd name="T35" fmla="*/ 229 h 653"/>
                        <a:gd name="T36" fmla="*/ 39 w 496"/>
                        <a:gd name="T37" fmla="*/ 239 h 653"/>
                        <a:gd name="T38" fmla="*/ 44 w 496"/>
                        <a:gd name="T39" fmla="*/ 230 h 653"/>
                        <a:gd name="T40" fmla="*/ 47 w 496"/>
                        <a:gd name="T41" fmla="*/ 214 h 653"/>
                        <a:gd name="T42" fmla="*/ 49 w 496"/>
                        <a:gd name="T43" fmla="*/ 197 h 653"/>
                        <a:gd name="T44" fmla="*/ 54 w 496"/>
                        <a:gd name="T45" fmla="*/ 154 h 653"/>
                        <a:gd name="T46" fmla="*/ 55 w 496"/>
                        <a:gd name="T47" fmla="*/ 136 h 653"/>
                        <a:gd name="T48" fmla="*/ 56 w 496"/>
                        <a:gd name="T49" fmla="*/ 121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000">
                        <a:solidFill>
                          <a:schemeClr val="tx1"/>
                        </a:solidFill>
                        <a:latin typeface="Arial" panose="020B0604020202020204" pitchFamily="34" charset="0"/>
                        <a:cs typeface="Arial" panose="020B0604020202020204" pitchFamily="34" charset="0"/>
                      </a:endParaRPr>
                    </a:p>
                  </p:txBody>
                </p:sp>
                <p:sp>
                  <p:nvSpPr>
                    <p:cNvPr id="23585" name="Freeform 51">
                      <a:extLst>
                        <a:ext uri="{FF2B5EF4-FFF2-40B4-BE49-F238E27FC236}">
                          <a16:creationId xmlns:a16="http://schemas.microsoft.com/office/drawing/2014/main" id="{A38CB1C5-E6E4-4195-BC65-82F42D634147}"/>
                        </a:ext>
                      </a:extLst>
                    </p:cNvPr>
                    <p:cNvSpPr>
                      <a:spLocks/>
                    </p:cNvSpPr>
                    <p:nvPr/>
                  </p:nvSpPr>
                  <p:spPr bwMode="auto">
                    <a:xfrm rot="10800000">
                      <a:off x="1392" y="3120"/>
                      <a:ext cx="240" cy="384"/>
                    </a:xfrm>
                    <a:custGeom>
                      <a:avLst/>
                      <a:gdLst>
                        <a:gd name="T0" fmla="*/ 0 w 496"/>
                        <a:gd name="T1" fmla="*/ 66 h 653"/>
                        <a:gd name="T2" fmla="*/ 2 w 496"/>
                        <a:gd name="T3" fmla="*/ 49 h 653"/>
                        <a:gd name="T4" fmla="*/ 4 w 496"/>
                        <a:gd name="T5" fmla="*/ 37 h 653"/>
                        <a:gd name="T6" fmla="*/ 5 w 496"/>
                        <a:gd name="T7" fmla="*/ 31 h 653"/>
                        <a:gd name="T8" fmla="*/ 5 w 496"/>
                        <a:gd name="T9" fmla="*/ 26 h 653"/>
                        <a:gd name="T10" fmla="*/ 6 w 496"/>
                        <a:gd name="T11" fmla="*/ 22 h 653"/>
                        <a:gd name="T12" fmla="*/ 10 w 496"/>
                        <a:gd name="T13" fmla="*/ 7 h 653"/>
                        <a:gd name="T14" fmla="*/ 14 w 496"/>
                        <a:gd name="T15" fmla="*/ 1 h 653"/>
                        <a:gd name="T16" fmla="*/ 17 w 496"/>
                        <a:gd name="T17" fmla="*/ 1 h 653"/>
                        <a:gd name="T18" fmla="*/ 20 w 496"/>
                        <a:gd name="T19" fmla="*/ 3 h 653"/>
                        <a:gd name="T20" fmla="*/ 24 w 496"/>
                        <a:gd name="T21" fmla="*/ 14 h 653"/>
                        <a:gd name="T22" fmla="*/ 25 w 496"/>
                        <a:gd name="T23" fmla="*/ 30 h 653"/>
                        <a:gd name="T24" fmla="*/ 26 w 496"/>
                        <a:gd name="T25" fmla="*/ 38 h 653"/>
                        <a:gd name="T26" fmla="*/ 26 w 496"/>
                        <a:gd name="T27" fmla="*/ 45 h 653"/>
                        <a:gd name="T28" fmla="*/ 28 w 496"/>
                        <a:gd name="T29" fmla="*/ 61 h 653"/>
                        <a:gd name="T30" fmla="*/ 29 w 496"/>
                        <a:gd name="T31" fmla="*/ 90 h 653"/>
                        <a:gd name="T32" fmla="*/ 30 w 496"/>
                        <a:gd name="T33" fmla="*/ 109 h 653"/>
                        <a:gd name="T34" fmla="*/ 33 w 496"/>
                        <a:gd name="T35" fmla="*/ 128 h 653"/>
                        <a:gd name="T36" fmla="*/ 39 w 496"/>
                        <a:gd name="T37" fmla="*/ 133 h 653"/>
                        <a:gd name="T38" fmla="*/ 44 w 496"/>
                        <a:gd name="T39" fmla="*/ 128 h 653"/>
                        <a:gd name="T40" fmla="*/ 47 w 496"/>
                        <a:gd name="T41" fmla="*/ 119 h 653"/>
                        <a:gd name="T42" fmla="*/ 49 w 496"/>
                        <a:gd name="T43" fmla="*/ 109 h 653"/>
                        <a:gd name="T44" fmla="*/ 54 w 496"/>
                        <a:gd name="T45" fmla="*/ 86 h 653"/>
                        <a:gd name="T46" fmla="*/ 55 w 496"/>
                        <a:gd name="T47" fmla="*/ 75 h 653"/>
                        <a:gd name="T48" fmla="*/ 56 w 496"/>
                        <a:gd name="T49" fmla="*/ 68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000">
                        <a:solidFill>
                          <a:schemeClr val="tx1"/>
                        </a:solidFill>
                        <a:latin typeface="Arial" panose="020B0604020202020204" pitchFamily="34" charset="0"/>
                        <a:cs typeface="Arial" panose="020B0604020202020204" pitchFamily="34" charset="0"/>
                      </a:endParaRPr>
                    </a:p>
                  </p:txBody>
                </p:sp>
                <p:sp>
                  <p:nvSpPr>
                    <p:cNvPr id="23586" name="Freeform 52">
                      <a:extLst>
                        <a:ext uri="{FF2B5EF4-FFF2-40B4-BE49-F238E27FC236}">
                          <a16:creationId xmlns:a16="http://schemas.microsoft.com/office/drawing/2014/main" id="{554085AD-72F8-43FB-A956-B17973310420}"/>
                        </a:ext>
                      </a:extLst>
                    </p:cNvPr>
                    <p:cNvSpPr>
                      <a:spLocks/>
                    </p:cNvSpPr>
                    <p:nvPr/>
                  </p:nvSpPr>
                  <p:spPr bwMode="auto">
                    <a:xfrm rot="10800000">
                      <a:off x="1632" y="3176"/>
                      <a:ext cx="240" cy="288"/>
                    </a:xfrm>
                    <a:custGeom>
                      <a:avLst/>
                      <a:gdLst>
                        <a:gd name="T0" fmla="*/ 0 w 496"/>
                        <a:gd name="T1" fmla="*/ 28 h 653"/>
                        <a:gd name="T2" fmla="*/ 2 w 496"/>
                        <a:gd name="T3" fmla="*/ 20 h 653"/>
                        <a:gd name="T4" fmla="*/ 4 w 496"/>
                        <a:gd name="T5" fmla="*/ 15 h 653"/>
                        <a:gd name="T6" fmla="*/ 5 w 496"/>
                        <a:gd name="T7" fmla="*/ 13 h 653"/>
                        <a:gd name="T8" fmla="*/ 5 w 496"/>
                        <a:gd name="T9" fmla="*/ 11 h 653"/>
                        <a:gd name="T10" fmla="*/ 6 w 496"/>
                        <a:gd name="T11" fmla="*/ 9 h 653"/>
                        <a:gd name="T12" fmla="*/ 10 w 496"/>
                        <a:gd name="T13" fmla="*/ 3 h 653"/>
                        <a:gd name="T14" fmla="*/ 14 w 496"/>
                        <a:gd name="T15" fmla="*/ 0 h 653"/>
                        <a:gd name="T16" fmla="*/ 17 w 496"/>
                        <a:gd name="T17" fmla="*/ 0 h 653"/>
                        <a:gd name="T18" fmla="*/ 20 w 496"/>
                        <a:gd name="T19" fmla="*/ 1 h 653"/>
                        <a:gd name="T20" fmla="*/ 24 w 496"/>
                        <a:gd name="T21" fmla="*/ 6 h 653"/>
                        <a:gd name="T22" fmla="*/ 25 w 496"/>
                        <a:gd name="T23" fmla="*/ 13 h 653"/>
                        <a:gd name="T24" fmla="*/ 26 w 496"/>
                        <a:gd name="T25" fmla="*/ 16 h 653"/>
                        <a:gd name="T26" fmla="*/ 26 w 496"/>
                        <a:gd name="T27" fmla="*/ 19 h 653"/>
                        <a:gd name="T28" fmla="*/ 28 w 496"/>
                        <a:gd name="T29" fmla="*/ 26 h 653"/>
                        <a:gd name="T30" fmla="*/ 29 w 496"/>
                        <a:gd name="T31" fmla="*/ 38 h 653"/>
                        <a:gd name="T32" fmla="*/ 30 w 496"/>
                        <a:gd name="T33" fmla="*/ 46 h 653"/>
                        <a:gd name="T34" fmla="*/ 33 w 496"/>
                        <a:gd name="T35" fmla="*/ 54 h 653"/>
                        <a:gd name="T36" fmla="*/ 39 w 496"/>
                        <a:gd name="T37" fmla="*/ 56 h 653"/>
                        <a:gd name="T38" fmla="*/ 44 w 496"/>
                        <a:gd name="T39" fmla="*/ 54 h 653"/>
                        <a:gd name="T40" fmla="*/ 47 w 496"/>
                        <a:gd name="T41" fmla="*/ 50 h 653"/>
                        <a:gd name="T42" fmla="*/ 49 w 496"/>
                        <a:gd name="T43" fmla="*/ 46 h 653"/>
                        <a:gd name="T44" fmla="*/ 54 w 496"/>
                        <a:gd name="T45" fmla="*/ 36 h 653"/>
                        <a:gd name="T46" fmla="*/ 55 w 496"/>
                        <a:gd name="T47" fmla="*/ 32 h 653"/>
                        <a:gd name="T48" fmla="*/ 56 w 496"/>
                        <a:gd name="T49" fmla="*/ 28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000">
                        <a:solidFill>
                          <a:schemeClr val="tx1"/>
                        </a:solidFill>
                        <a:latin typeface="Arial" panose="020B0604020202020204" pitchFamily="34" charset="0"/>
                        <a:cs typeface="Arial" panose="020B0604020202020204" pitchFamily="34" charset="0"/>
                      </a:endParaRPr>
                    </a:p>
                  </p:txBody>
                </p:sp>
              </p:grpSp>
              <p:grpSp>
                <p:nvGrpSpPr>
                  <p:cNvPr id="23572" name="Group 61">
                    <a:extLst>
                      <a:ext uri="{FF2B5EF4-FFF2-40B4-BE49-F238E27FC236}">
                        <a16:creationId xmlns:a16="http://schemas.microsoft.com/office/drawing/2014/main" id="{35094B12-32EB-4388-A311-15E5E18FBE86}"/>
                      </a:ext>
                    </a:extLst>
                  </p:cNvPr>
                  <p:cNvGrpSpPr>
                    <a:grpSpLocks/>
                  </p:cNvGrpSpPr>
                  <p:nvPr/>
                </p:nvGrpSpPr>
                <p:grpSpPr bwMode="auto">
                  <a:xfrm rot="10800000">
                    <a:off x="2000" y="3148"/>
                    <a:ext cx="1008" cy="774"/>
                    <a:chOff x="191" y="2874"/>
                    <a:chExt cx="1681" cy="774"/>
                  </a:xfrm>
                </p:grpSpPr>
                <p:sp>
                  <p:nvSpPr>
                    <p:cNvPr id="23573" name="Freeform 62">
                      <a:extLst>
                        <a:ext uri="{FF2B5EF4-FFF2-40B4-BE49-F238E27FC236}">
                          <a16:creationId xmlns:a16="http://schemas.microsoft.com/office/drawing/2014/main" id="{C2BA23CC-9AF8-4B57-B9D1-1028C35672A9}"/>
                        </a:ext>
                      </a:extLst>
                    </p:cNvPr>
                    <p:cNvSpPr>
                      <a:spLocks/>
                    </p:cNvSpPr>
                    <p:nvPr/>
                  </p:nvSpPr>
                  <p:spPr bwMode="auto">
                    <a:xfrm rot="10800000">
                      <a:off x="672" y="2963"/>
                      <a:ext cx="240" cy="624"/>
                    </a:xfrm>
                    <a:custGeom>
                      <a:avLst/>
                      <a:gdLst>
                        <a:gd name="T0" fmla="*/ 0 w 496"/>
                        <a:gd name="T1" fmla="*/ 282 h 653"/>
                        <a:gd name="T2" fmla="*/ 2 w 496"/>
                        <a:gd name="T3" fmla="*/ 208 h 653"/>
                        <a:gd name="T4" fmla="*/ 4 w 496"/>
                        <a:gd name="T5" fmla="*/ 159 h 653"/>
                        <a:gd name="T6" fmla="*/ 5 w 496"/>
                        <a:gd name="T7" fmla="*/ 130 h 653"/>
                        <a:gd name="T8" fmla="*/ 5 w 496"/>
                        <a:gd name="T9" fmla="*/ 114 h 653"/>
                        <a:gd name="T10" fmla="*/ 6 w 496"/>
                        <a:gd name="T11" fmla="*/ 93 h 653"/>
                        <a:gd name="T12" fmla="*/ 10 w 496"/>
                        <a:gd name="T13" fmla="*/ 31 h 653"/>
                        <a:gd name="T14" fmla="*/ 14 w 496"/>
                        <a:gd name="T15" fmla="*/ 5 h 653"/>
                        <a:gd name="T16" fmla="*/ 17 w 496"/>
                        <a:gd name="T17" fmla="*/ 3 h 653"/>
                        <a:gd name="T18" fmla="*/ 20 w 496"/>
                        <a:gd name="T19" fmla="*/ 11 h 653"/>
                        <a:gd name="T20" fmla="*/ 24 w 496"/>
                        <a:gd name="T21" fmla="*/ 58 h 653"/>
                        <a:gd name="T22" fmla="*/ 25 w 496"/>
                        <a:gd name="T23" fmla="*/ 128 h 653"/>
                        <a:gd name="T24" fmla="*/ 26 w 496"/>
                        <a:gd name="T25" fmla="*/ 164 h 653"/>
                        <a:gd name="T26" fmla="*/ 26 w 496"/>
                        <a:gd name="T27" fmla="*/ 193 h 653"/>
                        <a:gd name="T28" fmla="*/ 28 w 496"/>
                        <a:gd name="T29" fmla="*/ 261 h 653"/>
                        <a:gd name="T30" fmla="*/ 29 w 496"/>
                        <a:gd name="T31" fmla="*/ 386 h 653"/>
                        <a:gd name="T32" fmla="*/ 30 w 496"/>
                        <a:gd name="T33" fmla="*/ 467 h 653"/>
                        <a:gd name="T34" fmla="*/ 33 w 496"/>
                        <a:gd name="T35" fmla="*/ 547 h 653"/>
                        <a:gd name="T36" fmla="*/ 39 w 496"/>
                        <a:gd name="T37" fmla="*/ 570 h 653"/>
                        <a:gd name="T38" fmla="*/ 44 w 496"/>
                        <a:gd name="T39" fmla="*/ 549 h 653"/>
                        <a:gd name="T40" fmla="*/ 47 w 496"/>
                        <a:gd name="T41" fmla="*/ 509 h 653"/>
                        <a:gd name="T42" fmla="*/ 49 w 496"/>
                        <a:gd name="T43" fmla="*/ 470 h 653"/>
                        <a:gd name="T44" fmla="*/ 54 w 496"/>
                        <a:gd name="T45" fmla="*/ 368 h 653"/>
                        <a:gd name="T46" fmla="*/ 55 w 496"/>
                        <a:gd name="T47" fmla="*/ 324 h 653"/>
                        <a:gd name="T48" fmla="*/ 56 w 496"/>
                        <a:gd name="T49" fmla="*/ 289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000">
                        <a:solidFill>
                          <a:schemeClr val="tx1"/>
                        </a:solidFill>
                        <a:latin typeface="Arial" panose="020B0604020202020204" pitchFamily="34" charset="0"/>
                        <a:cs typeface="Arial" panose="020B0604020202020204" pitchFamily="34" charset="0"/>
                      </a:endParaRPr>
                    </a:p>
                  </p:txBody>
                </p:sp>
                <p:sp>
                  <p:nvSpPr>
                    <p:cNvPr id="23574" name="Freeform 63">
                      <a:extLst>
                        <a:ext uri="{FF2B5EF4-FFF2-40B4-BE49-F238E27FC236}">
                          <a16:creationId xmlns:a16="http://schemas.microsoft.com/office/drawing/2014/main" id="{8A1F7989-F73D-49E1-81DC-3102DE8BCC05}"/>
                        </a:ext>
                      </a:extLst>
                    </p:cNvPr>
                    <p:cNvSpPr>
                      <a:spLocks/>
                    </p:cNvSpPr>
                    <p:nvPr/>
                  </p:nvSpPr>
                  <p:spPr bwMode="auto">
                    <a:xfrm rot="10800000">
                      <a:off x="432" y="2936"/>
                      <a:ext cx="240" cy="654"/>
                    </a:xfrm>
                    <a:custGeom>
                      <a:avLst/>
                      <a:gdLst>
                        <a:gd name="T0" fmla="*/ 0 w 496"/>
                        <a:gd name="T1" fmla="*/ 323 h 653"/>
                        <a:gd name="T2" fmla="*/ 2 w 496"/>
                        <a:gd name="T3" fmla="*/ 239 h 653"/>
                        <a:gd name="T4" fmla="*/ 4 w 496"/>
                        <a:gd name="T5" fmla="*/ 182 h 653"/>
                        <a:gd name="T6" fmla="*/ 5 w 496"/>
                        <a:gd name="T7" fmla="*/ 149 h 653"/>
                        <a:gd name="T8" fmla="*/ 5 w 496"/>
                        <a:gd name="T9" fmla="*/ 131 h 653"/>
                        <a:gd name="T10" fmla="*/ 6 w 496"/>
                        <a:gd name="T11" fmla="*/ 107 h 653"/>
                        <a:gd name="T12" fmla="*/ 10 w 496"/>
                        <a:gd name="T13" fmla="*/ 35 h 653"/>
                        <a:gd name="T14" fmla="*/ 14 w 496"/>
                        <a:gd name="T15" fmla="*/ 5 h 653"/>
                        <a:gd name="T16" fmla="*/ 17 w 496"/>
                        <a:gd name="T17" fmla="*/ 3 h 653"/>
                        <a:gd name="T18" fmla="*/ 20 w 496"/>
                        <a:gd name="T19" fmla="*/ 14 h 653"/>
                        <a:gd name="T20" fmla="*/ 24 w 496"/>
                        <a:gd name="T21" fmla="*/ 67 h 653"/>
                        <a:gd name="T22" fmla="*/ 25 w 496"/>
                        <a:gd name="T23" fmla="*/ 147 h 653"/>
                        <a:gd name="T24" fmla="*/ 26 w 496"/>
                        <a:gd name="T25" fmla="*/ 188 h 653"/>
                        <a:gd name="T26" fmla="*/ 26 w 496"/>
                        <a:gd name="T27" fmla="*/ 221 h 653"/>
                        <a:gd name="T28" fmla="*/ 28 w 496"/>
                        <a:gd name="T29" fmla="*/ 299 h 653"/>
                        <a:gd name="T30" fmla="*/ 29 w 496"/>
                        <a:gd name="T31" fmla="*/ 446 h 653"/>
                        <a:gd name="T32" fmla="*/ 30 w 496"/>
                        <a:gd name="T33" fmla="*/ 539 h 653"/>
                        <a:gd name="T34" fmla="*/ 33 w 496"/>
                        <a:gd name="T35" fmla="*/ 630 h 653"/>
                        <a:gd name="T36" fmla="*/ 39 w 496"/>
                        <a:gd name="T37" fmla="*/ 656 h 653"/>
                        <a:gd name="T38" fmla="*/ 44 w 496"/>
                        <a:gd name="T39" fmla="*/ 632 h 653"/>
                        <a:gd name="T40" fmla="*/ 47 w 496"/>
                        <a:gd name="T41" fmla="*/ 587 h 653"/>
                        <a:gd name="T42" fmla="*/ 49 w 496"/>
                        <a:gd name="T43" fmla="*/ 542 h 653"/>
                        <a:gd name="T44" fmla="*/ 54 w 496"/>
                        <a:gd name="T45" fmla="*/ 425 h 653"/>
                        <a:gd name="T46" fmla="*/ 55 w 496"/>
                        <a:gd name="T47" fmla="*/ 374 h 653"/>
                        <a:gd name="T48" fmla="*/ 56 w 496"/>
                        <a:gd name="T49" fmla="*/ 334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000">
                        <a:solidFill>
                          <a:schemeClr val="tx1"/>
                        </a:solidFill>
                        <a:latin typeface="Arial" panose="020B0604020202020204" pitchFamily="34" charset="0"/>
                        <a:cs typeface="Arial" panose="020B0604020202020204" pitchFamily="34" charset="0"/>
                      </a:endParaRPr>
                    </a:p>
                  </p:txBody>
                </p:sp>
                <p:sp>
                  <p:nvSpPr>
                    <p:cNvPr id="23575" name="Freeform 64">
                      <a:extLst>
                        <a:ext uri="{FF2B5EF4-FFF2-40B4-BE49-F238E27FC236}">
                          <a16:creationId xmlns:a16="http://schemas.microsoft.com/office/drawing/2014/main" id="{A1A739BD-D7A7-42B8-B607-361CDACBEC11}"/>
                        </a:ext>
                      </a:extLst>
                    </p:cNvPr>
                    <p:cNvSpPr>
                      <a:spLocks/>
                    </p:cNvSpPr>
                    <p:nvPr/>
                  </p:nvSpPr>
                  <p:spPr bwMode="auto">
                    <a:xfrm rot="10627486">
                      <a:off x="191" y="2874"/>
                      <a:ext cx="240" cy="774"/>
                    </a:xfrm>
                    <a:custGeom>
                      <a:avLst/>
                      <a:gdLst>
                        <a:gd name="T0" fmla="*/ 0 w 496"/>
                        <a:gd name="T1" fmla="*/ 538 h 653"/>
                        <a:gd name="T2" fmla="*/ 2 w 496"/>
                        <a:gd name="T3" fmla="*/ 397 h 653"/>
                        <a:gd name="T4" fmla="*/ 4 w 496"/>
                        <a:gd name="T5" fmla="*/ 303 h 653"/>
                        <a:gd name="T6" fmla="*/ 5 w 496"/>
                        <a:gd name="T7" fmla="*/ 249 h 653"/>
                        <a:gd name="T8" fmla="*/ 5 w 496"/>
                        <a:gd name="T9" fmla="*/ 218 h 653"/>
                        <a:gd name="T10" fmla="*/ 6 w 496"/>
                        <a:gd name="T11" fmla="*/ 179 h 653"/>
                        <a:gd name="T12" fmla="*/ 10 w 496"/>
                        <a:gd name="T13" fmla="*/ 58 h 653"/>
                        <a:gd name="T14" fmla="*/ 14 w 496"/>
                        <a:gd name="T15" fmla="*/ 8 h 653"/>
                        <a:gd name="T16" fmla="*/ 17 w 496"/>
                        <a:gd name="T17" fmla="*/ 6 h 653"/>
                        <a:gd name="T18" fmla="*/ 20 w 496"/>
                        <a:gd name="T19" fmla="*/ 24 h 653"/>
                        <a:gd name="T20" fmla="*/ 24 w 496"/>
                        <a:gd name="T21" fmla="*/ 111 h 653"/>
                        <a:gd name="T22" fmla="*/ 25 w 496"/>
                        <a:gd name="T23" fmla="*/ 244 h 653"/>
                        <a:gd name="T24" fmla="*/ 26 w 496"/>
                        <a:gd name="T25" fmla="*/ 313 h 653"/>
                        <a:gd name="T26" fmla="*/ 26 w 496"/>
                        <a:gd name="T27" fmla="*/ 369 h 653"/>
                        <a:gd name="T28" fmla="*/ 28 w 496"/>
                        <a:gd name="T29" fmla="*/ 498 h 653"/>
                        <a:gd name="T30" fmla="*/ 29 w 496"/>
                        <a:gd name="T31" fmla="*/ 737 h 653"/>
                        <a:gd name="T32" fmla="*/ 30 w 496"/>
                        <a:gd name="T33" fmla="*/ 893 h 653"/>
                        <a:gd name="T34" fmla="*/ 33 w 496"/>
                        <a:gd name="T35" fmla="*/ 1044 h 653"/>
                        <a:gd name="T36" fmla="*/ 39 w 496"/>
                        <a:gd name="T37" fmla="*/ 1087 h 653"/>
                        <a:gd name="T38" fmla="*/ 44 w 496"/>
                        <a:gd name="T39" fmla="*/ 1048 h 653"/>
                        <a:gd name="T40" fmla="*/ 47 w 496"/>
                        <a:gd name="T41" fmla="*/ 972 h 653"/>
                        <a:gd name="T42" fmla="*/ 49 w 496"/>
                        <a:gd name="T43" fmla="*/ 897 h 653"/>
                        <a:gd name="T44" fmla="*/ 54 w 496"/>
                        <a:gd name="T45" fmla="*/ 703 h 653"/>
                        <a:gd name="T46" fmla="*/ 55 w 496"/>
                        <a:gd name="T47" fmla="*/ 619 h 653"/>
                        <a:gd name="T48" fmla="*/ 56 w 496"/>
                        <a:gd name="T49" fmla="*/ 551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000">
                        <a:solidFill>
                          <a:schemeClr val="tx1"/>
                        </a:solidFill>
                        <a:latin typeface="Arial" panose="020B0604020202020204" pitchFamily="34" charset="0"/>
                        <a:cs typeface="Arial" panose="020B0604020202020204" pitchFamily="34" charset="0"/>
                      </a:endParaRPr>
                    </a:p>
                  </p:txBody>
                </p:sp>
                <p:sp>
                  <p:nvSpPr>
                    <p:cNvPr id="23576" name="Freeform 65">
                      <a:extLst>
                        <a:ext uri="{FF2B5EF4-FFF2-40B4-BE49-F238E27FC236}">
                          <a16:creationId xmlns:a16="http://schemas.microsoft.com/office/drawing/2014/main" id="{547C8D8F-A079-4F67-8EDE-2F8371C4A852}"/>
                        </a:ext>
                      </a:extLst>
                    </p:cNvPr>
                    <p:cNvSpPr>
                      <a:spLocks/>
                    </p:cNvSpPr>
                    <p:nvPr/>
                  </p:nvSpPr>
                  <p:spPr bwMode="auto">
                    <a:xfrm rot="10800000">
                      <a:off x="912" y="3000"/>
                      <a:ext cx="240" cy="563"/>
                    </a:xfrm>
                    <a:custGeom>
                      <a:avLst/>
                      <a:gdLst>
                        <a:gd name="T0" fmla="*/ 0 w 496"/>
                        <a:gd name="T1" fmla="*/ 207 h 653"/>
                        <a:gd name="T2" fmla="*/ 2 w 496"/>
                        <a:gd name="T3" fmla="*/ 153 h 653"/>
                        <a:gd name="T4" fmla="*/ 4 w 496"/>
                        <a:gd name="T5" fmla="*/ 116 h 653"/>
                        <a:gd name="T6" fmla="*/ 5 w 496"/>
                        <a:gd name="T7" fmla="*/ 95 h 653"/>
                        <a:gd name="T8" fmla="*/ 5 w 496"/>
                        <a:gd name="T9" fmla="*/ 84 h 653"/>
                        <a:gd name="T10" fmla="*/ 6 w 496"/>
                        <a:gd name="T11" fmla="*/ 68 h 653"/>
                        <a:gd name="T12" fmla="*/ 10 w 496"/>
                        <a:gd name="T13" fmla="*/ 22 h 653"/>
                        <a:gd name="T14" fmla="*/ 14 w 496"/>
                        <a:gd name="T15" fmla="*/ 3 h 653"/>
                        <a:gd name="T16" fmla="*/ 17 w 496"/>
                        <a:gd name="T17" fmla="*/ 3 h 653"/>
                        <a:gd name="T18" fmla="*/ 20 w 496"/>
                        <a:gd name="T19" fmla="*/ 9 h 653"/>
                        <a:gd name="T20" fmla="*/ 24 w 496"/>
                        <a:gd name="T21" fmla="*/ 43 h 653"/>
                        <a:gd name="T22" fmla="*/ 25 w 496"/>
                        <a:gd name="T23" fmla="*/ 94 h 653"/>
                        <a:gd name="T24" fmla="*/ 26 w 496"/>
                        <a:gd name="T25" fmla="*/ 121 h 653"/>
                        <a:gd name="T26" fmla="*/ 26 w 496"/>
                        <a:gd name="T27" fmla="*/ 142 h 653"/>
                        <a:gd name="T28" fmla="*/ 28 w 496"/>
                        <a:gd name="T29" fmla="*/ 191 h 653"/>
                        <a:gd name="T30" fmla="*/ 29 w 496"/>
                        <a:gd name="T31" fmla="*/ 284 h 653"/>
                        <a:gd name="T32" fmla="*/ 30 w 496"/>
                        <a:gd name="T33" fmla="*/ 343 h 653"/>
                        <a:gd name="T34" fmla="*/ 33 w 496"/>
                        <a:gd name="T35" fmla="*/ 402 h 653"/>
                        <a:gd name="T36" fmla="*/ 39 w 496"/>
                        <a:gd name="T37" fmla="*/ 418 h 653"/>
                        <a:gd name="T38" fmla="*/ 44 w 496"/>
                        <a:gd name="T39" fmla="*/ 403 h 653"/>
                        <a:gd name="T40" fmla="*/ 47 w 496"/>
                        <a:gd name="T41" fmla="*/ 375 h 653"/>
                        <a:gd name="T42" fmla="*/ 49 w 496"/>
                        <a:gd name="T43" fmla="*/ 346 h 653"/>
                        <a:gd name="T44" fmla="*/ 54 w 496"/>
                        <a:gd name="T45" fmla="*/ 271 h 653"/>
                        <a:gd name="T46" fmla="*/ 55 w 496"/>
                        <a:gd name="T47" fmla="*/ 238 h 653"/>
                        <a:gd name="T48" fmla="*/ 56 w 496"/>
                        <a:gd name="T49" fmla="*/ 212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000">
                        <a:solidFill>
                          <a:schemeClr val="tx1"/>
                        </a:solidFill>
                        <a:latin typeface="Arial" panose="020B0604020202020204" pitchFamily="34" charset="0"/>
                        <a:cs typeface="Arial" panose="020B0604020202020204" pitchFamily="34" charset="0"/>
                      </a:endParaRPr>
                    </a:p>
                  </p:txBody>
                </p:sp>
                <p:sp>
                  <p:nvSpPr>
                    <p:cNvPr id="23577" name="Freeform 66">
                      <a:extLst>
                        <a:ext uri="{FF2B5EF4-FFF2-40B4-BE49-F238E27FC236}">
                          <a16:creationId xmlns:a16="http://schemas.microsoft.com/office/drawing/2014/main" id="{E33D9698-84E1-4A3C-A792-12AF79B38ACF}"/>
                        </a:ext>
                      </a:extLst>
                    </p:cNvPr>
                    <p:cNvSpPr>
                      <a:spLocks/>
                    </p:cNvSpPr>
                    <p:nvPr/>
                  </p:nvSpPr>
                  <p:spPr bwMode="auto">
                    <a:xfrm rot="10800000">
                      <a:off x="1152" y="3064"/>
                      <a:ext cx="240" cy="467"/>
                    </a:xfrm>
                    <a:custGeom>
                      <a:avLst/>
                      <a:gdLst>
                        <a:gd name="T0" fmla="*/ 0 w 496"/>
                        <a:gd name="T1" fmla="*/ 118 h 653"/>
                        <a:gd name="T2" fmla="*/ 2 w 496"/>
                        <a:gd name="T3" fmla="*/ 87 h 653"/>
                        <a:gd name="T4" fmla="*/ 4 w 496"/>
                        <a:gd name="T5" fmla="*/ 67 h 653"/>
                        <a:gd name="T6" fmla="*/ 5 w 496"/>
                        <a:gd name="T7" fmla="*/ 55 h 653"/>
                        <a:gd name="T8" fmla="*/ 5 w 496"/>
                        <a:gd name="T9" fmla="*/ 48 h 653"/>
                        <a:gd name="T10" fmla="*/ 6 w 496"/>
                        <a:gd name="T11" fmla="*/ 39 h 653"/>
                        <a:gd name="T12" fmla="*/ 10 w 496"/>
                        <a:gd name="T13" fmla="*/ 13 h 653"/>
                        <a:gd name="T14" fmla="*/ 14 w 496"/>
                        <a:gd name="T15" fmla="*/ 2 h 653"/>
                        <a:gd name="T16" fmla="*/ 17 w 496"/>
                        <a:gd name="T17" fmla="*/ 1 h 653"/>
                        <a:gd name="T18" fmla="*/ 20 w 496"/>
                        <a:gd name="T19" fmla="*/ 5 h 653"/>
                        <a:gd name="T20" fmla="*/ 24 w 496"/>
                        <a:gd name="T21" fmla="*/ 24 h 653"/>
                        <a:gd name="T22" fmla="*/ 25 w 496"/>
                        <a:gd name="T23" fmla="*/ 54 h 653"/>
                        <a:gd name="T24" fmla="*/ 26 w 496"/>
                        <a:gd name="T25" fmla="*/ 69 h 653"/>
                        <a:gd name="T26" fmla="*/ 26 w 496"/>
                        <a:gd name="T27" fmla="*/ 81 h 653"/>
                        <a:gd name="T28" fmla="*/ 28 w 496"/>
                        <a:gd name="T29" fmla="*/ 109 h 653"/>
                        <a:gd name="T30" fmla="*/ 29 w 496"/>
                        <a:gd name="T31" fmla="*/ 162 h 653"/>
                        <a:gd name="T32" fmla="*/ 30 w 496"/>
                        <a:gd name="T33" fmla="*/ 196 h 653"/>
                        <a:gd name="T34" fmla="*/ 33 w 496"/>
                        <a:gd name="T35" fmla="*/ 229 h 653"/>
                        <a:gd name="T36" fmla="*/ 39 w 496"/>
                        <a:gd name="T37" fmla="*/ 239 h 653"/>
                        <a:gd name="T38" fmla="*/ 44 w 496"/>
                        <a:gd name="T39" fmla="*/ 230 h 653"/>
                        <a:gd name="T40" fmla="*/ 47 w 496"/>
                        <a:gd name="T41" fmla="*/ 214 h 653"/>
                        <a:gd name="T42" fmla="*/ 49 w 496"/>
                        <a:gd name="T43" fmla="*/ 197 h 653"/>
                        <a:gd name="T44" fmla="*/ 54 w 496"/>
                        <a:gd name="T45" fmla="*/ 154 h 653"/>
                        <a:gd name="T46" fmla="*/ 55 w 496"/>
                        <a:gd name="T47" fmla="*/ 136 h 653"/>
                        <a:gd name="T48" fmla="*/ 56 w 496"/>
                        <a:gd name="T49" fmla="*/ 121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000">
                        <a:solidFill>
                          <a:schemeClr val="tx1"/>
                        </a:solidFill>
                        <a:latin typeface="Arial" panose="020B0604020202020204" pitchFamily="34" charset="0"/>
                        <a:cs typeface="Arial" panose="020B0604020202020204" pitchFamily="34" charset="0"/>
                      </a:endParaRPr>
                    </a:p>
                  </p:txBody>
                </p:sp>
                <p:sp>
                  <p:nvSpPr>
                    <p:cNvPr id="23578" name="Freeform 67">
                      <a:extLst>
                        <a:ext uri="{FF2B5EF4-FFF2-40B4-BE49-F238E27FC236}">
                          <a16:creationId xmlns:a16="http://schemas.microsoft.com/office/drawing/2014/main" id="{34987BCE-F28C-49E4-AADA-9131E9633697}"/>
                        </a:ext>
                      </a:extLst>
                    </p:cNvPr>
                    <p:cNvSpPr>
                      <a:spLocks/>
                    </p:cNvSpPr>
                    <p:nvPr/>
                  </p:nvSpPr>
                  <p:spPr bwMode="auto">
                    <a:xfrm rot="10800000">
                      <a:off x="1392" y="3120"/>
                      <a:ext cx="240" cy="384"/>
                    </a:xfrm>
                    <a:custGeom>
                      <a:avLst/>
                      <a:gdLst>
                        <a:gd name="T0" fmla="*/ 0 w 496"/>
                        <a:gd name="T1" fmla="*/ 66 h 653"/>
                        <a:gd name="T2" fmla="*/ 2 w 496"/>
                        <a:gd name="T3" fmla="*/ 49 h 653"/>
                        <a:gd name="T4" fmla="*/ 4 w 496"/>
                        <a:gd name="T5" fmla="*/ 37 h 653"/>
                        <a:gd name="T6" fmla="*/ 5 w 496"/>
                        <a:gd name="T7" fmla="*/ 31 h 653"/>
                        <a:gd name="T8" fmla="*/ 5 w 496"/>
                        <a:gd name="T9" fmla="*/ 26 h 653"/>
                        <a:gd name="T10" fmla="*/ 6 w 496"/>
                        <a:gd name="T11" fmla="*/ 22 h 653"/>
                        <a:gd name="T12" fmla="*/ 10 w 496"/>
                        <a:gd name="T13" fmla="*/ 7 h 653"/>
                        <a:gd name="T14" fmla="*/ 14 w 496"/>
                        <a:gd name="T15" fmla="*/ 1 h 653"/>
                        <a:gd name="T16" fmla="*/ 17 w 496"/>
                        <a:gd name="T17" fmla="*/ 1 h 653"/>
                        <a:gd name="T18" fmla="*/ 20 w 496"/>
                        <a:gd name="T19" fmla="*/ 3 h 653"/>
                        <a:gd name="T20" fmla="*/ 24 w 496"/>
                        <a:gd name="T21" fmla="*/ 14 h 653"/>
                        <a:gd name="T22" fmla="*/ 25 w 496"/>
                        <a:gd name="T23" fmla="*/ 30 h 653"/>
                        <a:gd name="T24" fmla="*/ 26 w 496"/>
                        <a:gd name="T25" fmla="*/ 38 h 653"/>
                        <a:gd name="T26" fmla="*/ 26 w 496"/>
                        <a:gd name="T27" fmla="*/ 45 h 653"/>
                        <a:gd name="T28" fmla="*/ 28 w 496"/>
                        <a:gd name="T29" fmla="*/ 61 h 653"/>
                        <a:gd name="T30" fmla="*/ 29 w 496"/>
                        <a:gd name="T31" fmla="*/ 90 h 653"/>
                        <a:gd name="T32" fmla="*/ 30 w 496"/>
                        <a:gd name="T33" fmla="*/ 109 h 653"/>
                        <a:gd name="T34" fmla="*/ 33 w 496"/>
                        <a:gd name="T35" fmla="*/ 128 h 653"/>
                        <a:gd name="T36" fmla="*/ 39 w 496"/>
                        <a:gd name="T37" fmla="*/ 133 h 653"/>
                        <a:gd name="T38" fmla="*/ 44 w 496"/>
                        <a:gd name="T39" fmla="*/ 128 h 653"/>
                        <a:gd name="T40" fmla="*/ 47 w 496"/>
                        <a:gd name="T41" fmla="*/ 119 h 653"/>
                        <a:gd name="T42" fmla="*/ 49 w 496"/>
                        <a:gd name="T43" fmla="*/ 109 h 653"/>
                        <a:gd name="T44" fmla="*/ 54 w 496"/>
                        <a:gd name="T45" fmla="*/ 86 h 653"/>
                        <a:gd name="T46" fmla="*/ 55 w 496"/>
                        <a:gd name="T47" fmla="*/ 75 h 653"/>
                        <a:gd name="T48" fmla="*/ 56 w 496"/>
                        <a:gd name="T49" fmla="*/ 68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000">
                        <a:solidFill>
                          <a:schemeClr val="tx1"/>
                        </a:solidFill>
                        <a:latin typeface="Arial" panose="020B0604020202020204" pitchFamily="34" charset="0"/>
                        <a:cs typeface="Arial" panose="020B0604020202020204" pitchFamily="34" charset="0"/>
                      </a:endParaRPr>
                    </a:p>
                  </p:txBody>
                </p:sp>
                <p:sp>
                  <p:nvSpPr>
                    <p:cNvPr id="23579" name="Freeform 68">
                      <a:extLst>
                        <a:ext uri="{FF2B5EF4-FFF2-40B4-BE49-F238E27FC236}">
                          <a16:creationId xmlns:a16="http://schemas.microsoft.com/office/drawing/2014/main" id="{D19FD718-28D1-47C0-92E9-4E46BAC0BD3E}"/>
                        </a:ext>
                      </a:extLst>
                    </p:cNvPr>
                    <p:cNvSpPr>
                      <a:spLocks/>
                    </p:cNvSpPr>
                    <p:nvPr/>
                  </p:nvSpPr>
                  <p:spPr bwMode="auto">
                    <a:xfrm rot="10800000">
                      <a:off x="1632" y="3176"/>
                      <a:ext cx="240" cy="288"/>
                    </a:xfrm>
                    <a:custGeom>
                      <a:avLst/>
                      <a:gdLst>
                        <a:gd name="T0" fmla="*/ 0 w 496"/>
                        <a:gd name="T1" fmla="*/ 28 h 653"/>
                        <a:gd name="T2" fmla="*/ 2 w 496"/>
                        <a:gd name="T3" fmla="*/ 20 h 653"/>
                        <a:gd name="T4" fmla="*/ 4 w 496"/>
                        <a:gd name="T5" fmla="*/ 15 h 653"/>
                        <a:gd name="T6" fmla="*/ 5 w 496"/>
                        <a:gd name="T7" fmla="*/ 13 h 653"/>
                        <a:gd name="T8" fmla="*/ 5 w 496"/>
                        <a:gd name="T9" fmla="*/ 11 h 653"/>
                        <a:gd name="T10" fmla="*/ 6 w 496"/>
                        <a:gd name="T11" fmla="*/ 9 h 653"/>
                        <a:gd name="T12" fmla="*/ 10 w 496"/>
                        <a:gd name="T13" fmla="*/ 3 h 653"/>
                        <a:gd name="T14" fmla="*/ 14 w 496"/>
                        <a:gd name="T15" fmla="*/ 0 h 653"/>
                        <a:gd name="T16" fmla="*/ 17 w 496"/>
                        <a:gd name="T17" fmla="*/ 0 h 653"/>
                        <a:gd name="T18" fmla="*/ 20 w 496"/>
                        <a:gd name="T19" fmla="*/ 1 h 653"/>
                        <a:gd name="T20" fmla="*/ 24 w 496"/>
                        <a:gd name="T21" fmla="*/ 6 h 653"/>
                        <a:gd name="T22" fmla="*/ 25 w 496"/>
                        <a:gd name="T23" fmla="*/ 13 h 653"/>
                        <a:gd name="T24" fmla="*/ 26 w 496"/>
                        <a:gd name="T25" fmla="*/ 16 h 653"/>
                        <a:gd name="T26" fmla="*/ 26 w 496"/>
                        <a:gd name="T27" fmla="*/ 19 h 653"/>
                        <a:gd name="T28" fmla="*/ 28 w 496"/>
                        <a:gd name="T29" fmla="*/ 26 h 653"/>
                        <a:gd name="T30" fmla="*/ 29 w 496"/>
                        <a:gd name="T31" fmla="*/ 38 h 653"/>
                        <a:gd name="T32" fmla="*/ 30 w 496"/>
                        <a:gd name="T33" fmla="*/ 46 h 653"/>
                        <a:gd name="T34" fmla="*/ 33 w 496"/>
                        <a:gd name="T35" fmla="*/ 54 h 653"/>
                        <a:gd name="T36" fmla="*/ 39 w 496"/>
                        <a:gd name="T37" fmla="*/ 56 h 653"/>
                        <a:gd name="T38" fmla="*/ 44 w 496"/>
                        <a:gd name="T39" fmla="*/ 54 h 653"/>
                        <a:gd name="T40" fmla="*/ 47 w 496"/>
                        <a:gd name="T41" fmla="*/ 50 h 653"/>
                        <a:gd name="T42" fmla="*/ 49 w 496"/>
                        <a:gd name="T43" fmla="*/ 46 h 653"/>
                        <a:gd name="T44" fmla="*/ 54 w 496"/>
                        <a:gd name="T45" fmla="*/ 36 h 653"/>
                        <a:gd name="T46" fmla="*/ 55 w 496"/>
                        <a:gd name="T47" fmla="*/ 32 h 653"/>
                        <a:gd name="T48" fmla="*/ 56 w 496"/>
                        <a:gd name="T49" fmla="*/ 28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653"/>
                        <a:gd name="T77" fmla="*/ 496 w 496"/>
                        <a:gd name="T78" fmla="*/ 653 h 6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653">
                          <a:moveTo>
                            <a:pt x="0" y="323"/>
                          </a:moveTo>
                          <a:cubicBezTo>
                            <a:pt x="9" y="295"/>
                            <a:pt x="8" y="267"/>
                            <a:pt x="18" y="239"/>
                          </a:cubicBezTo>
                          <a:cubicBezTo>
                            <a:pt x="22" y="217"/>
                            <a:pt x="29" y="197"/>
                            <a:pt x="33" y="182"/>
                          </a:cubicBezTo>
                          <a:cubicBezTo>
                            <a:pt x="37" y="167"/>
                            <a:pt x="40" y="157"/>
                            <a:pt x="42" y="149"/>
                          </a:cubicBezTo>
                          <a:cubicBezTo>
                            <a:pt x="45" y="139"/>
                            <a:pt x="46" y="138"/>
                            <a:pt x="48" y="131"/>
                          </a:cubicBezTo>
                          <a:cubicBezTo>
                            <a:pt x="50" y="124"/>
                            <a:pt x="49" y="123"/>
                            <a:pt x="56" y="107"/>
                          </a:cubicBezTo>
                          <a:cubicBezTo>
                            <a:pt x="63" y="91"/>
                            <a:pt x="77" y="52"/>
                            <a:pt x="88" y="35"/>
                          </a:cubicBezTo>
                          <a:cubicBezTo>
                            <a:pt x="99" y="19"/>
                            <a:pt x="112" y="10"/>
                            <a:pt x="123" y="5"/>
                          </a:cubicBezTo>
                          <a:cubicBezTo>
                            <a:pt x="134" y="0"/>
                            <a:pt x="143" y="2"/>
                            <a:pt x="152" y="3"/>
                          </a:cubicBezTo>
                          <a:cubicBezTo>
                            <a:pt x="161" y="6"/>
                            <a:pt x="171" y="3"/>
                            <a:pt x="180" y="14"/>
                          </a:cubicBezTo>
                          <a:cubicBezTo>
                            <a:pt x="189" y="25"/>
                            <a:pt x="201" y="45"/>
                            <a:pt x="208" y="67"/>
                          </a:cubicBezTo>
                          <a:cubicBezTo>
                            <a:pt x="215" y="89"/>
                            <a:pt x="221" y="127"/>
                            <a:pt x="224" y="147"/>
                          </a:cubicBezTo>
                          <a:cubicBezTo>
                            <a:pt x="227" y="167"/>
                            <a:pt x="227" y="176"/>
                            <a:pt x="228" y="188"/>
                          </a:cubicBezTo>
                          <a:cubicBezTo>
                            <a:pt x="229" y="200"/>
                            <a:pt x="229" y="203"/>
                            <a:pt x="231" y="221"/>
                          </a:cubicBezTo>
                          <a:cubicBezTo>
                            <a:pt x="233" y="239"/>
                            <a:pt x="239" y="262"/>
                            <a:pt x="243" y="299"/>
                          </a:cubicBezTo>
                          <a:cubicBezTo>
                            <a:pt x="247" y="336"/>
                            <a:pt x="252" y="404"/>
                            <a:pt x="256" y="443"/>
                          </a:cubicBezTo>
                          <a:cubicBezTo>
                            <a:pt x="260" y="482"/>
                            <a:pt x="260" y="505"/>
                            <a:pt x="267" y="536"/>
                          </a:cubicBezTo>
                          <a:cubicBezTo>
                            <a:pt x="272" y="559"/>
                            <a:pt x="282" y="607"/>
                            <a:pt x="296" y="627"/>
                          </a:cubicBezTo>
                          <a:cubicBezTo>
                            <a:pt x="310" y="647"/>
                            <a:pt x="332" y="653"/>
                            <a:pt x="348" y="653"/>
                          </a:cubicBezTo>
                          <a:cubicBezTo>
                            <a:pt x="364" y="653"/>
                            <a:pt x="379" y="641"/>
                            <a:pt x="390" y="629"/>
                          </a:cubicBezTo>
                          <a:cubicBezTo>
                            <a:pt x="400" y="617"/>
                            <a:pt x="408" y="599"/>
                            <a:pt x="414" y="584"/>
                          </a:cubicBezTo>
                          <a:cubicBezTo>
                            <a:pt x="421" y="569"/>
                            <a:pt x="427" y="558"/>
                            <a:pt x="435" y="539"/>
                          </a:cubicBezTo>
                          <a:cubicBezTo>
                            <a:pt x="445" y="512"/>
                            <a:pt x="466" y="450"/>
                            <a:pt x="474" y="422"/>
                          </a:cubicBezTo>
                          <a:cubicBezTo>
                            <a:pt x="479" y="406"/>
                            <a:pt x="482" y="386"/>
                            <a:pt x="486" y="371"/>
                          </a:cubicBezTo>
                          <a:cubicBezTo>
                            <a:pt x="490" y="356"/>
                            <a:pt x="494" y="339"/>
                            <a:pt x="496" y="331"/>
                          </a:cubicBezTo>
                        </a:path>
                      </a:pathLst>
                    </a:custGeom>
                    <a:noFill/>
                    <a:ln w="28575"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000">
                        <a:solidFill>
                          <a:schemeClr val="tx1"/>
                        </a:solidFill>
                        <a:latin typeface="Arial" panose="020B0604020202020204" pitchFamily="34" charset="0"/>
                        <a:cs typeface="Arial" panose="020B0604020202020204" pitchFamily="34" charset="0"/>
                      </a:endParaRPr>
                    </a:p>
                  </p:txBody>
                </p:sp>
              </p:grpSp>
            </p:grpSp>
          </p:grpSp>
          <p:sp>
            <p:nvSpPr>
              <p:cNvPr id="23561" name="Line 69">
                <a:extLst>
                  <a:ext uri="{FF2B5EF4-FFF2-40B4-BE49-F238E27FC236}">
                    <a16:creationId xmlns:a16="http://schemas.microsoft.com/office/drawing/2014/main" id="{F7EB8326-B1F0-4A3B-BD05-E8A44AAD9AF3}"/>
                  </a:ext>
                </a:extLst>
              </p:cNvPr>
              <p:cNvSpPr>
                <a:spLocks noChangeShapeType="1"/>
              </p:cNvSpPr>
              <p:nvPr/>
            </p:nvSpPr>
            <p:spPr bwMode="auto">
              <a:xfrm>
                <a:off x="3048000" y="5486400"/>
                <a:ext cx="70104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a:solidFill>
                    <a:schemeClr val="tx1"/>
                  </a:solidFill>
                  <a:latin typeface="Arial" panose="020B0604020202020204" pitchFamily="34" charset="0"/>
                  <a:cs typeface="Arial" panose="020B0604020202020204" pitchFamily="34" charset="0"/>
                </a:endParaRPr>
              </a:p>
            </p:txBody>
          </p:sp>
          <p:sp>
            <p:nvSpPr>
              <p:cNvPr id="23562" name="Line 70">
                <a:extLst>
                  <a:ext uri="{FF2B5EF4-FFF2-40B4-BE49-F238E27FC236}">
                    <a16:creationId xmlns:a16="http://schemas.microsoft.com/office/drawing/2014/main" id="{7586D170-0277-4947-872F-19667629C08B}"/>
                  </a:ext>
                </a:extLst>
              </p:cNvPr>
              <p:cNvSpPr>
                <a:spLocks noChangeShapeType="1"/>
              </p:cNvSpPr>
              <p:nvPr/>
            </p:nvSpPr>
            <p:spPr bwMode="auto">
              <a:xfrm>
                <a:off x="3073400" y="4538663"/>
                <a:ext cx="0" cy="160020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2000">
                  <a:solidFill>
                    <a:schemeClr val="tx1"/>
                  </a:solidFill>
                  <a:latin typeface="Arial" panose="020B0604020202020204" pitchFamily="34" charset="0"/>
                  <a:cs typeface="Arial" panose="020B0604020202020204" pitchFamily="34" charset="0"/>
                </a:endParaRPr>
              </a:p>
            </p:txBody>
          </p:sp>
          <p:sp>
            <p:nvSpPr>
              <p:cNvPr id="23567" name="Text Box 79">
                <a:extLst>
                  <a:ext uri="{FF2B5EF4-FFF2-40B4-BE49-F238E27FC236}">
                    <a16:creationId xmlns:a16="http://schemas.microsoft.com/office/drawing/2014/main" id="{6483E044-9237-4146-8266-2A3E3CD3FBE9}"/>
                  </a:ext>
                </a:extLst>
              </p:cNvPr>
              <p:cNvSpPr txBox="1">
                <a:spLocks noChangeArrowheads="1"/>
              </p:cNvSpPr>
              <p:nvPr/>
            </p:nvSpPr>
            <p:spPr bwMode="auto">
              <a:xfrm>
                <a:off x="3200400" y="6172199"/>
                <a:ext cx="6095999" cy="466644"/>
              </a:xfrm>
              <a:prstGeom prst="rect">
                <a:avLst/>
              </a:prstGeom>
              <a:noFill/>
              <a:ln>
                <a:noFill/>
              </a:ln>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vi-VN" altLang="en-US" sz="2000">
                    <a:latin typeface="Arial" panose="020B0604020202020204" pitchFamily="34" charset="0"/>
                    <a:cs typeface="Arial" panose="020B0604020202020204" pitchFamily="34" charset="0"/>
                  </a:rPr>
                  <a:t>Sóng mang đã được biến điệu về biên độ</a:t>
                </a:r>
              </a:p>
            </p:txBody>
          </p:sp>
        </p:grpSp>
      </p:grpSp>
      <p:sp>
        <p:nvSpPr>
          <p:cNvPr id="85" name="Text Box 29">
            <a:extLst>
              <a:ext uri="{FF2B5EF4-FFF2-40B4-BE49-F238E27FC236}">
                <a16:creationId xmlns:a16="http://schemas.microsoft.com/office/drawing/2014/main" id="{3360BA2F-6E46-417E-BB63-A2B20E658853}"/>
              </a:ext>
            </a:extLst>
          </p:cNvPr>
          <p:cNvSpPr txBox="1">
            <a:spLocks noChangeArrowheads="1"/>
          </p:cNvSpPr>
          <p:nvPr/>
        </p:nvSpPr>
        <p:spPr bwMode="auto">
          <a:xfrm>
            <a:off x="7555390" y="1476375"/>
            <a:ext cx="373290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600" i="1">
                <a:solidFill>
                  <a:srgbClr val="00B050"/>
                </a:solidFill>
                <a:cs typeface="Arial" panose="020B0604020202020204" pitchFamily="34" charset="0"/>
              </a:rPr>
              <a:t>Vậy biến điệu là gì?</a:t>
            </a:r>
          </a:p>
        </p:txBody>
      </p:sp>
      <p:grpSp>
        <p:nvGrpSpPr>
          <p:cNvPr id="86" name="Group 85">
            <a:extLst>
              <a:ext uri="{FF2B5EF4-FFF2-40B4-BE49-F238E27FC236}">
                <a16:creationId xmlns:a16="http://schemas.microsoft.com/office/drawing/2014/main" id="{689742B2-D7EB-41F0-8E59-F45DD9B64A17}"/>
              </a:ext>
            </a:extLst>
          </p:cNvPr>
          <p:cNvGrpSpPr/>
          <p:nvPr/>
        </p:nvGrpSpPr>
        <p:grpSpPr>
          <a:xfrm>
            <a:off x="-18592" y="109979"/>
            <a:ext cx="11798531" cy="532396"/>
            <a:chOff x="84872" y="2293270"/>
            <a:chExt cx="11725427" cy="743185"/>
          </a:xfrm>
        </p:grpSpPr>
        <p:grpSp>
          <p:nvGrpSpPr>
            <p:cNvPr id="87" name="Group 70">
              <a:extLst>
                <a:ext uri="{FF2B5EF4-FFF2-40B4-BE49-F238E27FC236}">
                  <a16:creationId xmlns:a16="http://schemas.microsoft.com/office/drawing/2014/main" id="{50C84DC0-72E7-4780-A8EA-71C1BECD432B}"/>
                </a:ext>
              </a:extLst>
            </p:cNvPr>
            <p:cNvGrpSpPr>
              <a:grpSpLocks/>
            </p:cNvGrpSpPr>
            <p:nvPr/>
          </p:nvGrpSpPr>
          <p:grpSpPr bwMode="auto">
            <a:xfrm>
              <a:off x="254804" y="2293270"/>
              <a:ext cx="11555495" cy="743185"/>
              <a:chOff x="548627" y="3428143"/>
              <a:chExt cx="5950540" cy="1431480"/>
            </a:xfrm>
          </p:grpSpPr>
          <p:pic>
            <p:nvPicPr>
              <p:cNvPr id="90" name="Picture 8" descr="empty-green-rectangle">
                <a:extLst>
                  <a:ext uri="{FF2B5EF4-FFF2-40B4-BE49-F238E27FC236}">
                    <a16:creationId xmlns:a16="http://schemas.microsoft.com/office/drawing/2014/main" id="{71185728-606C-4B7C-AC05-DC37377D7E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548627" y="3428143"/>
                <a:ext cx="5950540"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9" descr="green-top-faded">
                <a:extLst>
                  <a:ext uri="{FF2B5EF4-FFF2-40B4-BE49-F238E27FC236}">
                    <a16:creationId xmlns:a16="http://schemas.microsoft.com/office/drawing/2014/main" id="{03F8F1CD-EA55-46BB-A0D9-2882482C18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949" y="3923854"/>
                <a:ext cx="1273933"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8" name="TextBox 87">
              <a:extLst>
                <a:ext uri="{FF2B5EF4-FFF2-40B4-BE49-F238E27FC236}">
                  <a16:creationId xmlns:a16="http://schemas.microsoft.com/office/drawing/2014/main" id="{7FB9D3A4-BE1F-4ADA-8E6D-EA5459635FE3}"/>
                </a:ext>
              </a:extLst>
            </p:cNvPr>
            <p:cNvSpPr txBox="1"/>
            <p:nvPr/>
          </p:nvSpPr>
          <p:spPr bwMode="auto">
            <a:xfrm>
              <a:off x="84872" y="2310890"/>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89" name="Rectangle 1026060">
              <a:extLst>
                <a:ext uri="{FF2B5EF4-FFF2-40B4-BE49-F238E27FC236}">
                  <a16:creationId xmlns:a16="http://schemas.microsoft.com/office/drawing/2014/main" id="{300F0C6A-9E16-4000-A767-A72BEBBA13FB}"/>
                </a:ext>
              </a:extLst>
            </p:cNvPr>
            <p:cNvSpPr>
              <a:spLocks noChangeArrowheads="1"/>
            </p:cNvSpPr>
            <p:nvPr/>
          </p:nvSpPr>
          <p:spPr bwMode="auto">
            <a:xfrm>
              <a:off x="1210795" y="2304839"/>
              <a:ext cx="10573431"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altLang="en-US" sz="2500">
                  <a:cs typeface="Arial" panose="020B0604020202020204" pitchFamily="34" charset="0"/>
                </a:rPr>
                <a:t>Nguyên tắc chung của việc thông tin liên lạc bằng sóng vô tuyến</a:t>
              </a:r>
              <a:endParaRPr lang="en-US" sz="2500" dirty="0">
                <a:cs typeface="Arial" panose="020B0604020202020204" pitchFamily="34" charset="0"/>
              </a:endParaRPr>
            </a:p>
          </p:txBody>
        </p:sp>
      </p:grpSp>
      <p:sp>
        <p:nvSpPr>
          <p:cNvPr id="92" name="Rectangle 5">
            <a:extLst>
              <a:ext uri="{FF2B5EF4-FFF2-40B4-BE49-F238E27FC236}">
                <a16:creationId xmlns:a16="http://schemas.microsoft.com/office/drawing/2014/main" id="{896CAF76-4723-4717-8EDF-BA926E5999DD}"/>
              </a:ext>
            </a:extLst>
          </p:cNvPr>
          <p:cNvSpPr>
            <a:spLocks noChangeArrowheads="1"/>
          </p:cNvSpPr>
          <p:nvPr/>
        </p:nvSpPr>
        <p:spPr bwMode="auto">
          <a:xfrm>
            <a:off x="312614" y="695915"/>
            <a:ext cx="7242776"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15000"/>
              </a:lnSpc>
              <a:spcBef>
                <a:spcPct val="20000"/>
              </a:spcBef>
            </a:pPr>
            <a:r>
              <a:rPr lang="pt-BR" sz="2500" i="1">
                <a:solidFill>
                  <a:srgbClr val="0070C0"/>
                </a:solidFill>
                <a:latin typeface="Arial" panose="020B0604020202020204" pitchFamily="34" charset="0"/>
                <a:cs typeface="Arial" panose="020B0604020202020204" pitchFamily="34" charset="0"/>
              </a:rPr>
              <a:t>2. Phải biến điệu sóng mang:</a:t>
            </a:r>
            <a:endParaRPr lang="en-US" sz="2500" i="1">
              <a:solidFill>
                <a:srgbClr val="0070C0"/>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2C53B412-9E73-4A70-9359-4A098368E0A0}"/>
              </a:ext>
            </a:extLst>
          </p:cNvPr>
          <p:cNvGrpSpPr/>
          <p:nvPr/>
        </p:nvGrpSpPr>
        <p:grpSpPr>
          <a:xfrm>
            <a:off x="7360644" y="2360176"/>
            <a:ext cx="4270022" cy="2337017"/>
            <a:chOff x="7360644" y="2360176"/>
            <a:chExt cx="4270022" cy="2337017"/>
          </a:xfrm>
        </p:grpSpPr>
        <p:pic>
          <p:nvPicPr>
            <p:cNvPr id="94" name="Picture 5" descr="empty-blue-rectangle">
              <a:extLst>
                <a:ext uri="{FF2B5EF4-FFF2-40B4-BE49-F238E27FC236}">
                  <a16:creationId xmlns:a16="http://schemas.microsoft.com/office/drawing/2014/main" id="{B9CCCDCF-FDC9-45A8-8576-E2FA00EEDF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0644" y="2360176"/>
              <a:ext cx="4270022" cy="233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Text Box 7">
              <a:extLst>
                <a:ext uri="{FF2B5EF4-FFF2-40B4-BE49-F238E27FC236}">
                  <a16:creationId xmlns:a16="http://schemas.microsoft.com/office/drawing/2014/main" id="{66BE8DB3-BEBE-43D5-B0C9-391A0E9EE7E9}"/>
                </a:ext>
              </a:extLst>
            </p:cNvPr>
            <p:cNvSpPr txBox="1">
              <a:spLocks noChangeArrowheads="1"/>
            </p:cNvSpPr>
            <p:nvPr/>
          </p:nvSpPr>
          <p:spPr bwMode="auto">
            <a:xfrm>
              <a:off x="7977845" y="2665329"/>
              <a:ext cx="3202599" cy="1631216"/>
            </a:xfrm>
            <a:prstGeom prst="rect">
              <a:avLst/>
            </a:prstGeom>
            <a:noFill/>
            <a:ln>
              <a:noFill/>
            </a:ln>
            <a:effec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500">
                  <a:latin typeface="Arial" panose="020B0604020202020204" pitchFamily="34" charset="0"/>
                  <a:cs typeface="Arial" panose="020B0604020202020204" pitchFamily="34" charset="0"/>
                </a:rPr>
                <a:t>Biến điệu  là trộn hay </a:t>
              </a:r>
              <a:r>
                <a:rPr lang="en-US" altLang="en-US" sz="2500" b="1">
                  <a:latin typeface="Arial" panose="020B0604020202020204" pitchFamily="34" charset="0"/>
                  <a:cs typeface="Arial" panose="020B0604020202020204" pitchFamily="34" charset="0"/>
                </a:rPr>
                <a:t>ghép hay trộn</a:t>
              </a:r>
              <a:r>
                <a:rPr lang="en-US" altLang="en-US" sz="2500">
                  <a:latin typeface="Arial" panose="020B0604020202020204" pitchFamily="34" charset="0"/>
                  <a:cs typeface="Arial" panose="020B0604020202020204" pitchFamily="34" charset="0"/>
                </a:rPr>
                <a:t>  dao động âm vào dao động điện từ cao tần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5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5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P spid="235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E9A936B-FEEA-4D4A-B40D-9562FA8F42B0}"/>
              </a:ext>
            </a:extLst>
          </p:cNvPr>
          <p:cNvGrpSpPr/>
          <p:nvPr/>
        </p:nvGrpSpPr>
        <p:grpSpPr>
          <a:xfrm>
            <a:off x="-18592" y="109979"/>
            <a:ext cx="11798531" cy="532396"/>
            <a:chOff x="84872" y="2293270"/>
            <a:chExt cx="11725427" cy="743185"/>
          </a:xfrm>
        </p:grpSpPr>
        <p:grpSp>
          <p:nvGrpSpPr>
            <p:cNvPr id="4" name="Group 70">
              <a:extLst>
                <a:ext uri="{FF2B5EF4-FFF2-40B4-BE49-F238E27FC236}">
                  <a16:creationId xmlns:a16="http://schemas.microsoft.com/office/drawing/2014/main" id="{1A90B9EB-1CC3-4D1E-97AD-49C644C56D52}"/>
                </a:ext>
              </a:extLst>
            </p:cNvPr>
            <p:cNvGrpSpPr>
              <a:grpSpLocks/>
            </p:cNvGrpSpPr>
            <p:nvPr/>
          </p:nvGrpSpPr>
          <p:grpSpPr bwMode="auto">
            <a:xfrm>
              <a:off x="254804" y="2293270"/>
              <a:ext cx="11555495" cy="743185"/>
              <a:chOff x="548627" y="3428143"/>
              <a:chExt cx="5950540" cy="1431480"/>
            </a:xfrm>
          </p:grpSpPr>
          <p:pic>
            <p:nvPicPr>
              <p:cNvPr id="7" name="Picture 8" descr="empty-green-rectangle">
                <a:extLst>
                  <a:ext uri="{FF2B5EF4-FFF2-40B4-BE49-F238E27FC236}">
                    <a16:creationId xmlns:a16="http://schemas.microsoft.com/office/drawing/2014/main" id="{555BACA7-6051-44DD-8635-B87CC19361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548627" y="3428143"/>
                <a:ext cx="5950540"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green-top-faded">
                <a:extLst>
                  <a:ext uri="{FF2B5EF4-FFF2-40B4-BE49-F238E27FC236}">
                    <a16:creationId xmlns:a16="http://schemas.microsoft.com/office/drawing/2014/main" id="{A0A4A44B-01D8-4C57-B349-AE0F3C17A5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949" y="3923854"/>
                <a:ext cx="1273933"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4">
              <a:extLst>
                <a:ext uri="{FF2B5EF4-FFF2-40B4-BE49-F238E27FC236}">
                  <a16:creationId xmlns:a16="http://schemas.microsoft.com/office/drawing/2014/main" id="{762BE016-51CF-4811-B73D-21A3FE1753A3}"/>
                </a:ext>
              </a:extLst>
            </p:cNvPr>
            <p:cNvSpPr txBox="1"/>
            <p:nvPr/>
          </p:nvSpPr>
          <p:spPr bwMode="auto">
            <a:xfrm>
              <a:off x="84872" y="2310890"/>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6" name="Rectangle 1026060">
              <a:extLst>
                <a:ext uri="{FF2B5EF4-FFF2-40B4-BE49-F238E27FC236}">
                  <a16:creationId xmlns:a16="http://schemas.microsoft.com/office/drawing/2014/main" id="{CD97A301-3D0C-444A-BD42-F35D81463BD3}"/>
                </a:ext>
              </a:extLst>
            </p:cNvPr>
            <p:cNvSpPr>
              <a:spLocks noChangeArrowheads="1"/>
            </p:cNvSpPr>
            <p:nvPr/>
          </p:nvSpPr>
          <p:spPr bwMode="auto">
            <a:xfrm>
              <a:off x="1210795" y="2304839"/>
              <a:ext cx="10573431"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altLang="en-US" sz="2500">
                  <a:cs typeface="Arial" panose="020B0604020202020204" pitchFamily="34" charset="0"/>
                </a:rPr>
                <a:t>Nguyên tắc chung của việc thông tin liên lạc bằng sóng vô tuyến</a:t>
              </a:r>
              <a:endParaRPr lang="en-US" sz="2500" dirty="0">
                <a:cs typeface="Arial" panose="020B0604020202020204" pitchFamily="34" charset="0"/>
              </a:endParaRPr>
            </a:p>
          </p:txBody>
        </p:sp>
      </p:grpSp>
      <p:sp>
        <p:nvSpPr>
          <p:cNvPr id="9" name="Rectangle 5">
            <a:extLst>
              <a:ext uri="{FF2B5EF4-FFF2-40B4-BE49-F238E27FC236}">
                <a16:creationId xmlns:a16="http://schemas.microsoft.com/office/drawing/2014/main" id="{3CA3EA23-F0A9-402D-B761-96FC54E4AFDA}"/>
              </a:ext>
            </a:extLst>
          </p:cNvPr>
          <p:cNvSpPr>
            <a:spLocks noChangeArrowheads="1"/>
          </p:cNvSpPr>
          <p:nvPr/>
        </p:nvSpPr>
        <p:spPr bwMode="auto">
          <a:xfrm>
            <a:off x="193722" y="693909"/>
            <a:ext cx="7242776"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15000"/>
              </a:lnSpc>
              <a:spcBef>
                <a:spcPct val="20000"/>
              </a:spcBef>
            </a:pPr>
            <a:r>
              <a:rPr lang="pt-BR" sz="2500" i="1">
                <a:solidFill>
                  <a:srgbClr val="0070C0"/>
                </a:solidFill>
                <a:latin typeface="Arial" panose="020B0604020202020204" pitchFamily="34" charset="0"/>
                <a:cs typeface="Arial" panose="020B0604020202020204" pitchFamily="34" charset="0"/>
              </a:rPr>
              <a:t>2. Phải biến điệu sóng mang:</a:t>
            </a:r>
            <a:endParaRPr lang="en-US" sz="2500" i="1">
              <a:solidFill>
                <a:srgbClr val="0070C0"/>
              </a:solidFill>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CC6C2E54-9175-43A4-A163-26B9BA9CE4D1}"/>
              </a:ext>
            </a:extLst>
          </p:cNvPr>
          <p:cNvGrpSpPr/>
          <p:nvPr/>
        </p:nvGrpSpPr>
        <p:grpSpPr>
          <a:xfrm>
            <a:off x="1549995" y="4864524"/>
            <a:ext cx="3524658" cy="1782821"/>
            <a:chOff x="7302361" y="2312954"/>
            <a:chExt cx="4270022" cy="2337017"/>
          </a:xfrm>
        </p:grpSpPr>
        <p:pic>
          <p:nvPicPr>
            <p:cNvPr id="17" name="Picture 5" descr="empty-blue-rectangle">
              <a:extLst>
                <a:ext uri="{FF2B5EF4-FFF2-40B4-BE49-F238E27FC236}">
                  <a16:creationId xmlns:a16="http://schemas.microsoft.com/office/drawing/2014/main" id="{09A7F8DD-2F91-4939-87D8-A77D70F91A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2361" y="2312954"/>
              <a:ext cx="4270022" cy="233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7">
              <a:extLst>
                <a:ext uri="{FF2B5EF4-FFF2-40B4-BE49-F238E27FC236}">
                  <a16:creationId xmlns:a16="http://schemas.microsoft.com/office/drawing/2014/main" id="{68E649AC-EB4B-47B4-9DE1-2316BE0D83E6}"/>
                </a:ext>
              </a:extLst>
            </p:cNvPr>
            <p:cNvSpPr txBox="1">
              <a:spLocks noChangeArrowheads="1"/>
            </p:cNvSpPr>
            <p:nvPr/>
          </p:nvSpPr>
          <p:spPr bwMode="auto">
            <a:xfrm>
              <a:off x="7759161" y="2498248"/>
              <a:ext cx="3673640" cy="2057594"/>
            </a:xfrm>
            <a:prstGeom prst="rect">
              <a:avLst/>
            </a:prstGeom>
            <a:noFill/>
            <a:ln>
              <a:noFill/>
            </a:ln>
            <a:effec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400">
                  <a:latin typeface="Arial" panose="020B0604020202020204" pitchFamily="34" charset="0"/>
                  <a:cs typeface="Arial" panose="020B0604020202020204" pitchFamily="34" charset="0"/>
                </a:rPr>
                <a:t>Dùng micrô để biến dao động âm thành dao động điện từ âm tần: </a:t>
              </a:r>
              <a:r>
                <a:rPr lang="en-US" altLang="en-US" sz="2400" b="1">
                  <a:latin typeface="Arial" panose="020B0604020202020204" pitchFamily="34" charset="0"/>
                  <a:cs typeface="Arial" panose="020B0604020202020204" pitchFamily="34" charset="0"/>
                </a:rPr>
                <a:t>sóng âm tần</a:t>
              </a:r>
              <a:endParaRPr lang="en-US" altLang="en-US" sz="2400">
                <a:latin typeface="Arial" panose="020B0604020202020204" pitchFamily="34" charset="0"/>
                <a:cs typeface="Arial" panose="020B0604020202020204" pitchFamily="34" charset="0"/>
              </a:endParaRPr>
            </a:p>
          </p:txBody>
        </p:sp>
      </p:grpSp>
      <p:pic>
        <p:nvPicPr>
          <p:cNvPr id="23" name="Picture 22" descr="Diagram, schematic&#10;&#10;Description automatically generated">
            <a:extLst>
              <a:ext uri="{FF2B5EF4-FFF2-40B4-BE49-F238E27FC236}">
                <a16:creationId xmlns:a16="http://schemas.microsoft.com/office/drawing/2014/main" id="{3A30214C-2224-4B08-9EF4-EAA4C8C99A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3324" y="4919376"/>
            <a:ext cx="2764620" cy="1558996"/>
          </a:xfrm>
          <a:prstGeom prst="rect">
            <a:avLst/>
          </a:prstGeom>
        </p:spPr>
      </p:pic>
      <p:sp>
        <p:nvSpPr>
          <p:cNvPr id="25" name="TextBox 24">
            <a:extLst>
              <a:ext uri="{FF2B5EF4-FFF2-40B4-BE49-F238E27FC236}">
                <a16:creationId xmlns:a16="http://schemas.microsoft.com/office/drawing/2014/main" id="{4B6852C5-F22B-4E88-9707-1004C530B73D}"/>
              </a:ext>
            </a:extLst>
          </p:cNvPr>
          <p:cNvSpPr txBox="1"/>
          <p:nvPr/>
        </p:nvSpPr>
        <p:spPr>
          <a:xfrm>
            <a:off x="9328914" y="5464465"/>
            <a:ext cx="2863086" cy="646331"/>
          </a:xfrm>
          <a:prstGeom prst="rect">
            <a:avLst/>
          </a:prstGeom>
          <a:noFill/>
        </p:spPr>
        <p:txBody>
          <a:bodyPr wrap="square">
            <a:spAutoFit/>
          </a:bodyPr>
          <a:lstStyle/>
          <a:p>
            <a:pPr algn="ctr"/>
            <a:r>
              <a:rPr lang="en-US" altLang="en-US" sz="1800" i="1">
                <a:solidFill>
                  <a:schemeClr val="tx1"/>
                </a:solidFill>
                <a:latin typeface="Arial" panose="020B0604020202020204" pitchFamily="34" charset="0"/>
                <a:cs typeface="Arial" panose="020B0604020202020204" pitchFamily="34" charset="0"/>
              </a:rPr>
              <a:t>Micro chuyển dao động cơ thành dao động điện</a:t>
            </a:r>
            <a:endParaRPr lang="en-US" sz="1800" i="1">
              <a:solidFill>
                <a:schemeClr val="tx1"/>
              </a:solidFill>
              <a:latin typeface="Arial" panose="020B0604020202020204" pitchFamily="34" charset="0"/>
              <a:cs typeface="Arial" panose="020B0604020202020204" pitchFamily="34" charset="0"/>
            </a:endParaRPr>
          </a:p>
        </p:txBody>
      </p:sp>
      <p:grpSp>
        <p:nvGrpSpPr>
          <p:cNvPr id="30" name="Group 29">
            <a:extLst>
              <a:ext uri="{FF2B5EF4-FFF2-40B4-BE49-F238E27FC236}">
                <a16:creationId xmlns:a16="http://schemas.microsoft.com/office/drawing/2014/main" id="{6DC14ABC-F619-4E12-9D54-AD3DC6344E23}"/>
              </a:ext>
            </a:extLst>
          </p:cNvPr>
          <p:cNvGrpSpPr/>
          <p:nvPr/>
        </p:nvGrpSpPr>
        <p:grpSpPr>
          <a:xfrm>
            <a:off x="2101880" y="1640822"/>
            <a:ext cx="7104926" cy="2843456"/>
            <a:chOff x="1161527" y="1270404"/>
            <a:chExt cx="8529643" cy="3389042"/>
          </a:xfrm>
        </p:grpSpPr>
        <p:pic>
          <p:nvPicPr>
            <p:cNvPr id="13" name="Content Placeholder 10" descr="A close up of a map&#10;&#10;Description generated with high confidence">
              <a:extLst>
                <a:ext uri="{FF2B5EF4-FFF2-40B4-BE49-F238E27FC236}">
                  <a16:creationId xmlns:a16="http://schemas.microsoft.com/office/drawing/2014/main" id="{C3DAD6FC-0B9E-4F09-8C51-CEF520B740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8565" y="1270404"/>
              <a:ext cx="8472605" cy="3389042"/>
            </a:xfrm>
            <a:prstGeom prst="rect">
              <a:avLst/>
            </a:prstGeom>
          </p:spPr>
        </p:pic>
        <p:sp>
          <p:nvSpPr>
            <p:cNvPr id="29" name="Rectangle 28">
              <a:extLst>
                <a:ext uri="{FF2B5EF4-FFF2-40B4-BE49-F238E27FC236}">
                  <a16:creationId xmlns:a16="http://schemas.microsoft.com/office/drawing/2014/main" id="{DE7E9E4B-522B-4D9F-BBE2-1C78DAC83912}"/>
                </a:ext>
              </a:extLst>
            </p:cNvPr>
            <p:cNvSpPr/>
            <p:nvPr/>
          </p:nvSpPr>
          <p:spPr>
            <a:xfrm>
              <a:off x="1161527" y="4427530"/>
              <a:ext cx="2810827" cy="231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cxnSp>
        <p:nvCxnSpPr>
          <p:cNvPr id="31" name="Straight Arrow Connector 30">
            <a:extLst>
              <a:ext uri="{FF2B5EF4-FFF2-40B4-BE49-F238E27FC236}">
                <a16:creationId xmlns:a16="http://schemas.microsoft.com/office/drawing/2014/main" id="{359EFC4E-CA19-49E5-859F-3D9D99F8F248}"/>
              </a:ext>
            </a:extLst>
          </p:cNvPr>
          <p:cNvCxnSpPr/>
          <p:nvPr/>
        </p:nvCxnSpPr>
        <p:spPr>
          <a:xfrm>
            <a:off x="2793170" y="4043480"/>
            <a:ext cx="0" cy="915442"/>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2" name="Text Box 29">
            <a:extLst>
              <a:ext uri="{FF2B5EF4-FFF2-40B4-BE49-F238E27FC236}">
                <a16:creationId xmlns:a16="http://schemas.microsoft.com/office/drawing/2014/main" id="{474F3556-20F3-41C2-B263-9235DD026477}"/>
              </a:ext>
            </a:extLst>
          </p:cNvPr>
          <p:cNvSpPr txBox="1">
            <a:spLocks noChangeArrowheads="1"/>
          </p:cNvSpPr>
          <p:nvPr/>
        </p:nvSpPr>
        <p:spPr bwMode="auto">
          <a:xfrm>
            <a:off x="3815110" y="1095545"/>
            <a:ext cx="476222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500" i="1">
                <a:solidFill>
                  <a:srgbClr val="00B050"/>
                </a:solidFill>
                <a:cs typeface="Arial" panose="020B0604020202020204" pitchFamily="34" charset="0"/>
              </a:rPr>
              <a:t>Vậy biến điệu bằng cách nào?</a:t>
            </a:r>
          </a:p>
        </p:txBody>
      </p:sp>
    </p:spTree>
    <p:extLst>
      <p:ext uri="{BB962C8B-B14F-4D97-AF65-F5344CB8AC3E}">
        <p14:creationId xmlns:p14="http://schemas.microsoft.com/office/powerpoint/2010/main" val="300187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E9A936B-FEEA-4D4A-B40D-9562FA8F42B0}"/>
              </a:ext>
            </a:extLst>
          </p:cNvPr>
          <p:cNvGrpSpPr/>
          <p:nvPr/>
        </p:nvGrpSpPr>
        <p:grpSpPr>
          <a:xfrm>
            <a:off x="-18592" y="109979"/>
            <a:ext cx="11798531" cy="532396"/>
            <a:chOff x="84872" y="2293270"/>
            <a:chExt cx="11725427" cy="743185"/>
          </a:xfrm>
        </p:grpSpPr>
        <p:grpSp>
          <p:nvGrpSpPr>
            <p:cNvPr id="4" name="Group 70">
              <a:extLst>
                <a:ext uri="{FF2B5EF4-FFF2-40B4-BE49-F238E27FC236}">
                  <a16:creationId xmlns:a16="http://schemas.microsoft.com/office/drawing/2014/main" id="{1A90B9EB-1CC3-4D1E-97AD-49C644C56D52}"/>
                </a:ext>
              </a:extLst>
            </p:cNvPr>
            <p:cNvGrpSpPr>
              <a:grpSpLocks/>
            </p:cNvGrpSpPr>
            <p:nvPr/>
          </p:nvGrpSpPr>
          <p:grpSpPr bwMode="auto">
            <a:xfrm>
              <a:off x="254804" y="2293270"/>
              <a:ext cx="11555495" cy="743185"/>
              <a:chOff x="548627" y="3428143"/>
              <a:chExt cx="5950540" cy="1431480"/>
            </a:xfrm>
          </p:grpSpPr>
          <p:pic>
            <p:nvPicPr>
              <p:cNvPr id="7" name="Picture 8" descr="empty-green-rectangle">
                <a:extLst>
                  <a:ext uri="{FF2B5EF4-FFF2-40B4-BE49-F238E27FC236}">
                    <a16:creationId xmlns:a16="http://schemas.microsoft.com/office/drawing/2014/main" id="{555BACA7-6051-44DD-8635-B87CC19361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548627" y="3428143"/>
                <a:ext cx="5950540"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green-top-faded">
                <a:extLst>
                  <a:ext uri="{FF2B5EF4-FFF2-40B4-BE49-F238E27FC236}">
                    <a16:creationId xmlns:a16="http://schemas.microsoft.com/office/drawing/2014/main" id="{A0A4A44B-01D8-4C57-B349-AE0F3C17A5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949" y="3923854"/>
                <a:ext cx="1273933"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4">
              <a:extLst>
                <a:ext uri="{FF2B5EF4-FFF2-40B4-BE49-F238E27FC236}">
                  <a16:creationId xmlns:a16="http://schemas.microsoft.com/office/drawing/2014/main" id="{762BE016-51CF-4811-B73D-21A3FE1753A3}"/>
                </a:ext>
              </a:extLst>
            </p:cNvPr>
            <p:cNvSpPr txBox="1"/>
            <p:nvPr/>
          </p:nvSpPr>
          <p:spPr bwMode="auto">
            <a:xfrm>
              <a:off x="84872" y="2310890"/>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6" name="Rectangle 1026060">
              <a:extLst>
                <a:ext uri="{FF2B5EF4-FFF2-40B4-BE49-F238E27FC236}">
                  <a16:creationId xmlns:a16="http://schemas.microsoft.com/office/drawing/2014/main" id="{CD97A301-3D0C-444A-BD42-F35D81463BD3}"/>
                </a:ext>
              </a:extLst>
            </p:cNvPr>
            <p:cNvSpPr>
              <a:spLocks noChangeArrowheads="1"/>
            </p:cNvSpPr>
            <p:nvPr/>
          </p:nvSpPr>
          <p:spPr bwMode="auto">
            <a:xfrm>
              <a:off x="1210795" y="2304839"/>
              <a:ext cx="10573431"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altLang="en-US" sz="2500">
                  <a:cs typeface="Arial" panose="020B0604020202020204" pitchFamily="34" charset="0"/>
                </a:rPr>
                <a:t>Nguyên tắc chung của việc thông tin liên lạc bằng sóng vô tuyến</a:t>
              </a:r>
              <a:endParaRPr lang="en-US" sz="2500" dirty="0">
                <a:cs typeface="Arial" panose="020B0604020202020204" pitchFamily="34" charset="0"/>
              </a:endParaRPr>
            </a:p>
          </p:txBody>
        </p:sp>
      </p:grpSp>
      <p:sp>
        <p:nvSpPr>
          <p:cNvPr id="9" name="Rectangle 5">
            <a:extLst>
              <a:ext uri="{FF2B5EF4-FFF2-40B4-BE49-F238E27FC236}">
                <a16:creationId xmlns:a16="http://schemas.microsoft.com/office/drawing/2014/main" id="{3CA3EA23-F0A9-402D-B761-96FC54E4AFDA}"/>
              </a:ext>
            </a:extLst>
          </p:cNvPr>
          <p:cNvSpPr>
            <a:spLocks noChangeArrowheads="1"/>
          </p:cNvSpPr>
          <p:nvPr/>
        </p:nvSpPr>
        <p:spPr bwMode="auto">
          <a:xfrm>
            <a:off x="193722" y="693909"/>
            <a:ext cx="7242776"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15000"/>
              </a:lnSpc>
              <a:spcBef>
                <a:spcPct val="20000"/>
              </a:spcBef>
            </a:pPr>
            <a:r>
              <a:rPr lang="pt-BR" sz="2500" i="1">
                <a:solidFill>
                  <a:srgbClr val="0070C0"/>
                </a:solidFill>
                <a:latin typeface="Arial" panose="020B0604020202020204" pitchFamily="34" charset="0"/>
                <a:cs typeface="Arial" panose="020B0604020202020204" pitchFamily="34" charset="0"/>
              </a:rPr>
              <a:t>2. Phải biến điệu sóng mang:</a:t>
            </a:r>
            <a:endParaRPr lang="en-US" sz="2500" i="1">
              <a:solidFill>
                <a:srgbClr val="0070C0"/>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28C60C96-2E15-483D-A01B-B667E4620497}"/>
              </a:ext>
            </a:extLst>
          </p:cNvPr>
          <p:cNvGrpSpPr/>
          <p:nvPr/>
        </p:nvGrpSpPr>
        <p:grpSpPr>
          <a:xfrm>
            <a:off x="1717830" y="4905306"/>
            <a:ext cx="3524658" cy="1782821"/>
            <a:chOff x="7211592" y="2337713"/>
            <a:chExt cx="4270022" cy="2337017"/>
          </a:xfrm>
        </p:grpSpPr>
        <p:pic>
          <p:nvPicPr>
            <p:cNvPr id="11" name="Picture 5" descr="empty-blue-rectangle">
              <a:extLst>
                <a:ext uri="{FF2B5EF4-FFF2-40B4-BE49-F238E27FC236}">
                  <a16:creationId xmlns:a16="http://schemas.microsoft.com/office/drawing/2014/main" id="{307AF989-985E-4586-B248-50152425F5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1592" y="2337713"/>
              <a:ext cx="4270022" cy="233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7">
              <a:extLst>
                <a:ext uri="{FF2B5EF4-FFF2-40B4-BE49-F238E27FC236}">
                  <a16:creationId xmlns:a16="http://schemas.microsoft.com/office/drawing/2014/main" id="{61E20131-19F5-4A50-BFD0-9ADEBD9AD34B}"/>
                </a:ext>
              </a:extLst>
            </p:cNvPr>
            <p:cNvSpPr txBox="1">
              <a:spLocks noChangeArrowheads="1"/>
            </p:cNvSpPr>
            <p:nvPr/>
          </p:nvSpPr>
          <p:spPr bwMode="auto">
            <a:xfrm>
              <a:off x="7495575" y="2694732"/>
              <a:ext cx="3874811" cy="1573455"/>
            </a:xfrm>
            <a:prstGeom prst="rect">
              <a:avLst/>
            </a:prstGeom>
            <a:noFill/>
            <a:ln>
              <a:noFill/>
            </a:ln>
            <a:effec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400">
                  <a:latin typeface="Arial" panose="020B0604020202020204" pitchFamily="34" charset="0"/>
                  <a:cs typeface="Arial" panose="020B0604020202020204" pitchFamily="34" charset="0"/>
                </a:rPr>
                <a:t>Dùng mạch biến điệu để “trộn” sóng âm tần với sóng mang.  </a:t>
              </a:r>
            </a:p>
          </p:txBody>
        </p:sp>
      </p:grpSp>
      <p:grpSp>
        <p:nvGrpSpPr>
          <p:cNvPr id="19" name="Group 18">
            <a:extLst>
              <a:ext uri="{FF2B5EF4-FFF2-40B4-BE49-F238E27FC236}">
                <a16:creationId xmlns:a16="http://schemas.microsoft.com/office/drawing/2014/main" id="{F617380E-E6C9-437B-99DF-0ACABA2E8E3F}"/>
              </a:ext>
            </a:extLst>
          </p:cNvPr>
          <p:cNvGrpSpPr/>
          <p:nvPr/>
        </p:nvGrpSpPr>
        <p:grpSpPr>
          <a:xfrm>
            <a:off x="6949514" y="5034659"/>
            <a:ext cx="3792443" cy="1782820"/>
            <a:chOff x="7160651" y="2312954"/>
            <a:chExt cx="5419328" cy="2337017"/>
          </a:xfrm>
        </p:grpSpPr>
        <p:pic>
          <p:nvPicPr>
            <p:cNvPr id="20" name="Picture 5" descr="empty-blue-rectangle">
              <a:extLst>
                <a:ext uri="{FF2B5EF4-FFF2-40B4-BE49-F238E27FC236}">
                  <a16:creationId xmlns:a16="http://schemas.microsoft.com/office/drawing/2014/main" id="{F0F8A1DC-C0F1-40C8-890B-C7BE55CEFF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2361" y="2312954"/>
              <a:ext cx="5135911" cy="233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7">
              <a:extLst>
                <a:ext uri="{FF2B5EF4-FFF2-40B4-BE49-F238E27FC236}">
                  <a16:creationId xmlns:a16="http://schemas.microsoft.com/office/drawing/2014/main" id="{24C9587C-CD82-4A7F-8CAD-AC7CD3C5B06D}"/>
                </a:ext>
              </a:extLst>
            </p:cNvPr>
            <p:cNvSpPr txBox="1">
              <a:spLocks noChangeArrowheads="1"/>
            </p:cNvSpPr>
            <p:nvPr/>
          </p:nvSpPr>
          <p:spPr bwMode="auto">
            <a:xfrm>
              <a:off x="7160651" y="2395751"/>
              <a:ext cx="5419328" cy="2057595"/>
            </a:xfrm>
            <a:prstGeom prst="rect">
              <a:avLst/>
            </a:prstGeom>
            <a:noFill/>
            <a:ln>
              <a:noFill/>
            </a:ln>
            <a:effec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400">
                  <a:latin typeface="Arial" panose="020B0604020202020204" pitchFamily="34" charset="0"/>
                  <a:cs typeface="Arial" panose="020B0604020202020204" pitchFamily="34" charset="0"/>
                </a:rPr>
                <a:t>Sóng mang được biến điệu và khuếch đại được truyền từ máy phát đến máy thu</a:t>
              </a:r>
            </a:p>
          </p:txBody>
        </p:sp>
      </p:grpSp>
      <p:grpSp>
        <p:nvGrpSpPr>
          <p:cNvPr id="29" name="Group 28">
            <a:extLst>
              <a:ext uri="{FF2B5EF4-FFF2-40B4-BE49-F238E27FC236}">
                <a16:creationId xmlns:a16="http://schemas.microsoft.com/office/drawing/2014/main" id="{6B0683F6-2D04-49FB-A7A2-F798E0C37EF2}"/>
              </a:ext>
            </a:extLst>
          </p:cNvPr>
          <p:cNvGrpSpPr/>
          <p:nvPr/>
        </p:nvGrpSpPr>
        <p:grpSpPr>
          <a:xfrm>
            <a:off x="2090096" y="1252274"/>
            <a:ext cx="7008343" cy="2997076"/>
            <a:chOff x="1161527" y="1270404"/>
            <a:chExt cx="8529643" cy="3389042"/>
          </a:xfrm>
        </p:grpSpPr>
        <p:pic>
          <p:nvPicPr>
            <p:cNvPr id="30" name="Content Placeholder 10" descr="A close up of a map&#10;&#10;Description generated with high confidence">
              <a:extLst>
                <a:ext uri="{FF2B5EF4-FFF2-40B4-BE49-F238E27FC236}">
                  <a16:creationId xmlns:a16="http://schemas.microsoft.com/office/drawing/2014/main" id="{513BE801-D8A5-4301-B45D-DBDED98487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8565" y="1270404"/>
              <a:ext cx="8472605" cy="3389042"/>
            </a:xfrm>
            <a:prstGeom prst="rect">
              <a:avLst/>
            </a:prstGeom>
          </p:spPr>
        </p:pic>
        <p:sp>
          <p:nvSpPr>
            <p:cNvPr id="31" name="Rectangle 30">
              <a:extLst>
                <a:ext uri="{FF2B5EF4-FFF2-40B4-BE49-F238E27FC236}">
                  <a16:creationId xmlns:a16="http://schemas.microsoft.com/office/drawing/2014/main" id="{04C0FEAB-22E2-430F-BE3A-5451780FBBB1}"/>
                </a:ext>
              </a:extLst>
            </p:cNvPr>
            <p:cNvSpPr/>
            <p:nvPr/>
          </p:nvSpPr>
          <p:spPr>
            <a:xfrm>
              <a:off x="1161527" y="4427530"/>
              <a:ext cx="2810827" cy="231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cxnSp>
        <p:nvCxnSpPr>
          <p:cNvPr id="33" name="Straight Arrow Connector 32">
            <a:extLst>
              <a:ext uri="{FF2B5EF4-FFF2-40B4-BE49-F238E27FC236}">
                <a16:creationId xmlns:a16="http://schemas.microsoft.com/office/drawing/2014/main" id="{038AA11A-3674-4CF6-A9ED-C18EBBD77AE1}"/>
              </a:ext>
            </a:extLst>
          </p:cNvPr>
          <p:cNvCxnSpPr>
            <a:cxnSpLocks/>
          </p:cNvCxnSpPr>
          <p:nvPr/>
        </p:nvCxnSpPr>
        <p:spPr>
          <a:xfrm flipH="1">
            <a:off x="2910002" y="4021860"/>
            <a:ext cx="907351" cy="769581"/>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CFE5346-EE84-46F5-9F37-0329FB231E4A}"/>
              </a:ext>
            </a:extLst>
          </p:cNvPr>
          <p:cNvCxnSpPr>
            <a:cxnSpLocks/>
          </p:cNvCxnSpPr>
          <p:nvPr/>
        </p:nvCxnSpPr>
        <p:spPr>
          <a:xfrm>
            <a:off x="7471419" y="3974268"/>
            <a:ext cx="824214" cy="931038"/>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54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6">
            <a:extLst>
              <a:ext uri="{FF2B5EF4-FFF2-40B4-BE49-F238E27FC236}">
                <a16:creationId xmlns:a16="http://schemas.microsoft.com/office/drawing/2014/main" id="{6D336A09-8B81-498A-B230-84AF761CEE4E}"/>
              </a:ext>
            </a:extLst>
          </p:cNvPr>
          <p:cNvGrpSpPr/>
          <p:nvPr/>
        </p:nvGrpSpPr>
        <p:grpSpPr>
          <a:xfrm>
            <a:off x="3292435" y="98597"/>
            <a:ext cx="4856346" cy="581082"/>
            <a:chOff x="2193" y="0"/>
            <a:chExt cx="2245706" cy="1239104"/>
          </a:xfrm>
          <a:solidFill>
            <a:srgbClr val="002060"/>
          </a:solidFill>
          <a:scene3d>
            <a:camera prst="orthographicFront"/>
            <a:lightRig rig="threePt" dir="t">
              <a:rot lat="0" lon="0" rev="7500000"/>
            </a:lightRig>
          </a:scene3d>
        </p:grpSpPr>
        <p:sp>
          <p:nvSpPr>
            <p:cNvPr id="3" name="Rounded Rectangle 57">
              <a:extLst>
                <a:ext uri="{FF2B5EF4-FFF2-40B4-BE49-F238E27FC236}">
                  <a16:creationId xmlns:a16="http://schemas.microsoft.com/office/drawing/2014/main" id="{66D5650D-B3BE-4E7D-9FFB-D70D1BCAD7B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4" name="Rounded Rectangle 4">
              <a:extLst>
                <a:ext uri="{FF2B5EF4-FFF2-40B4-BE49-F238E27FC236}">
                  <a16:creationId xmlns:a16="http://schemas.microsoft.com/office/drawing/2014/main" id="{C39D816C-63B4-4840-AB2B-36217315BFBE}"/>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Thảo luận</a:t>
              </a:r>
            </a:p>
          </p:txBody>
        </p:sp>
      </p:grpSp>
      <p:sp>
        <p:nvSpPr>
          <p:cNvPr id="5" name="Text Box 29">
            <a:extLst>
              <a:ext uri="{FF2B5EF4-FFF2-40B4-BE49-F238E27FC236}">
                <a16:creationId xmlns:a16="http://schemas.microsoft.com/office/drawing/2014/main" id="{F13E96B5-0DBF-4D3B-8757-E5BDB8EC6C20}"/>
              </a:ext>
            </a:extLst>
          </p:cNvPr>
          <p:cNvSpPr txBox="1">
            <a:spLocks noChangeArrowheads="1"/>
          </p:cNvSpPr>
          <p:nvPr/>
        </p:nvSpPr>
        <p:spPr bwMode="auto">
          <a:xfrm>
            <a:off x="1756235" y="759258"/>
            <a:ext cx="739263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a:solidFill>
                  <a:srgbClr val="0070C0"/>
                </a:solidFill>
                <a:cs typeface="Arial" panose="020B0604020202020204" pitchFamily="34" charset="0"/>
              </a:rPr>
              <a:t>Sau khi biến điệu sóng mang sẽ được đài phát đi, vậy làm sao ta thu được tín hiệu?</a:t>
            </a:r>
          </a:p>
        </p:txBody>
      </p:sp>
      <p:pic>
        <p:nvPicPr>
          <p:cNvPr id="6" name="Picture 14" descr="http://tmjpainandtreatment.com/wp-content/uploads/2014/09/little-man-with-red-question-mark.jpg">
            <a:hlinkClick r:id="rId2"/>
            <a:extLst>
              <a:ext uri="{FF2B5EF4-FFF2-40B4-BE49-F238E27FC236}">
                <a16:creationId xmlns:a16="http://schemas.microsoft.com/office/drawing/2014/main" id="{F5BB9A95-5DA3-46C4-A12A-0947CB649E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199" y="518799"/>
            <a:ext cx="847968" cy="119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Diagram&#10;&#10;Description automatically generated">
            <a:extLst>
              <a:ext uri="{FF2B5EF4-FFF2-40B4-BE49-F238E27FC236}">
                <a16:creationId xmlns:a16="http://schemas.microsoft.com/office/drawing/2014/main" id="{0365DC88-7AE0-47D9-A53A-9486F7187766}"/>
              </a:ext>
            </a:extLst>
          </p:cNvPr>
          <p:cNvPicPr>
            <a:picLocks noChangeAspect="1"/>
          </p:cNvPicPr>
          <p:nvPr/>
        </p:nvPicPr>
        <p:blipFill rotWithShape="1">
          <a:blip r:embed="rId4">
            <a:extLst>
              <a:ext uri="{28A0092B-C50C-407E-A947-70E740481C1C}">
                <a14:useLocalDpi xmlns:a14="http://schemas.microsoft.com/office/drawing/2010/main" val="0"/>
              </a:ext>
            </a:extLst>
          </a:blip>
          <a:srcRect l="53053" t="43859" b="1"/>
          <a:stretch/>
        </p:blipFill>
        <p:spPr>
          <a:xfrm>
            <a:off x="6864099" y="2507280"/>
            <a:ext cx="4339765" cy="2825180"/>
          </a:xfrm>
          <a:prstGeom prst="rect">
            <a:avLst/>
          </a:prstGeom>
        </p:spPr>
      </p:pic>
      <p:grpSp>
        <p:nvGrpSpPr>
          <p:cNvPr id="10" name="Group 9">
            <a:extLst>
              <a:ext uri="{FF2B5EF4-FFF2-40B4-BE49-F238E27FC236}">
                <a16:creationId xmlns:a16="http://schemas.microsoft.com/office/drawing/2014/main" id="{1B8D4681-FA95-4A95-992C-4AB0F165A68D}"/>
              </a:ext>
            </a:extLst>
          </p:cNvPr>
          <p:cNvGrpSpPr/>
          <p:nvPr/>
        </p:nvGrpSpPr>
        <p:grpSpPr>
          <a:xfrm>
            <a:off x="52410" y="5854727"/>
            <a:ext cx="12087179" cy="735154"/>
            <a:chOff x="7068638" y="2767826"/>
            <a:chExt cx="6239204" cy="1413103"/>
          </a:xfrm>
        </p:grpSpPr>
        <p:pic>
          <p:nvPicPr>
            <p:cNvPr id="11" name="Picture 5" descr="empty-blue-rectangle">
              <a:extLst>
                <a:ext uri="{FF2B5EF4-FFF2-40B4-BE49-F238E27FC236}">
                  <a16:creationId xmlns:a16="http://schemas.microsoft.com/office/drawing/2014/main" id="{D726BFB9-26E0-45C8-8500-DBB16F4A5F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8638" y="2767826"/>
              <a:ext cx="6239204" cy="1413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7">
              <a:extLst>
                <a:ext uri="{FF2B5EF4-FFF2-40B4-BE49-F238E27FC236}">
                  <a16:creationId xmlns:a16="http://schemas.microsoft.com/office/drawing/2014/main" id="{DED90B25-5414-407E-A0C9-D80C80EC1AB6}"/>
                </a:ext>
              </a:extLst>
            </p:cNvPr>
            <p:cNvSpPr txBox="1">
              <a:spLocks noChangeArrowheads="1"/>
            </p:cNvSpPr>
            <p:nvPr/>
          </p:nvSpPr>
          <p:spPr bwMode="auto">
            <a:xfrm>
              <a:off x="7260081" y="2816511"/>
              <a:ext cx="5856320" cy="887406"/>
            </a:xfrm>
            <a:prstGeom prst="rect">
              <a:avLst/>
            </a:prstGeom>
            <a:noFill/>
            <a:ln>
              <a:noFill/>
            </a:ln>
            <a:effec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400">
                  <a:latin typeface="Arial" panose="020B0604020202020204" pitchFamily="34" charset="0"/>
                  <a:cs typeface="Arial" panose="020B0604020202020204" pitchFamily="34" charset="0"/>
                </a:rPr>
                <a:t>Sử dụng anten thu và mạch tách sóng âm tần ra khỏi sóng cao tần để đưa ra loa</a:t>
              </a:r>
            </a:p>
          </p:txBody>
        </p:sp>
      </p:grpSp>
      <p:pic>
        <p:nvPicPr>
          <p:cNvPr id="14" name="Picture 13" descr="Diagram&#10;&#10;Description automatically generated">
            <a:extLst>
              <a:ext uri="{FF2B5EF4-FFF2-40B4-BE49-F238E27FC236}">
                <a16:creationId xmlns:a16="http://schemas.microsoft.com/office/drawing/2014/main" id="{81ED50EB-4091-4105-AA41-FC40B7F0726A}"/>
              </a:ext>
            </a:extLst>
          </p:cNvPr>
          <p:cNvPicPr>
            <a:picLocks noChangeAspect="1"/>
          </p:cNvPicPr>
          <p:nvPr/>
        </p:nvPicPr>
        <p:blipFill rotWithShape="1">
          <a:blip r:embed="rId4">
            <a:extLst>
              <a:ext uri="{28A0092B-C50C-407E-A947-70E740481C1C}">
                <a14:useLocalDpi xmlns:a14="http://schemas.microsoft.com/office/drawing/2010/main" val="0"/>
              </a:ext>
            </a:extLst>
          </a:blip>
          <a:srcRect l="717" t="42357" r="68123" b="1"/>
          <a:stretch/>
        </p:blipFill>
        <p:spPr>
          <a:xfrm>
            <a:off x="1335430" y="2353660"/>
            <a:ext cx="3033995" cy="3055479"/>
          </a:xfrm>
          <a:prstGeom prst="rect">
            <a:avLst/>
          </a:prstGeom>
          <a:ln>
            <a:noFill/>
          </a:ln>
          <a:effectLst>
            <a:softEdge rad="112500"/>
          </a:effectLst>
        </p:spPr>
      </p:pic>
      <p:pic>
        <p:nvPicPr>
          <p:cNvPr id="13" name="Picture 12" descr="Background pattern&#10;&#10;Description automatically generated">
            <a:extLst>
              <a:ext uri="{FF2B5EF4-FFF2-40B4-BE49-F238E27FC236}">
                <a16:creationId xmlns:a16="http://schemas.microsoft.com/office/drawing/2014/main" id="{EA1E244C-1F36-4950-AC8B-30B8F2C3B2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6414" y="2249969"/>
            <a:ext cx="1742975" cy="1360645"/>
          </a:xfrm>
          <a:prstGeom prst="rect">
            <a:avLst/>
          </a:prstGeom>
        </p:spPr>
      </p:pic>
    </p:spTree>
    <p:extLst>
      <p:ext uri="{BB962C8B-B14F-4D97-AF65-F5344CB8AC3E}">
        <p14:creationId xmlns:p14="http://schemas.microsoft.com/office/powerpoint/2010/main" val="126857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E9A936B-FEEA-4D4A-B40D-9562FA8F42B0}"/>
              </a:ext>
            </a:extLst>
          </p:cNvPr>
          <p:cNvGrpSpPr/>
          <p:nvPr/>
        </p:nvGrpSpPr>
        <p:grpSpPr>
          <a:xfrm>
            <a:off x="-18592" y="109979"/>
            <a:ext cx="11798531" cy="532396"/>
            <a:chOff x="84872" y="2293270"/>
            <a:chExt cx="11725427" cy="743185"/>
          </a:xfrm>
        </p:grpSpPr>
        <p:grpSp>
          <p:nvGrpSpPr>
            <p:cNvPr id="4" name="Group 70">
              <a:extLst>
                <a:ext uri="{FF2B5EF4-FFF2-40B4-BE49-F238E27FC236}">
                  <a16:creationId xmlns:a16="http://schemas.microsoft.com/office/drawing/2014/main" id="{1A90B9EB-1CC3-4D1E-97AD-49C644C56D52}"/>
                </a:ext>
              </a:extLst>
            </p:cNvPr>
            <p:cNvGrpSpPr>
              <a:grpSpLocks/>
            </p:cNvGrpSpPr>
            <p:nvPr/>
          </p:nvGrpSpPr>
          <p:grpSpPr bwMode="auto">
            <a:xfrm>
              <a:off x="254804" y="2293270"/>
              <a:ext cx="11555495" cy="743185"/>
              <a:chOff x="548627" y="3428143"/>
              <a:chExt cx="5950540" cy="1431480"/>
            </a:xfrm>
          </p:grpSpPr>
          <p:pic>
            <p:nvPicPr>
              <p:cNvPr id="7" name="Picture 8" descr="empty-green-rectangle">
                <a:extLst>
                  <a:ext uri="{FF2B5EF4-FFF2-40B4-BE49-F238E27FC236}">
                    <a16:creationId xmlns:a16="http://schemas.microsoft.com/office/drawing/2014/main" id="{555BACA7-6051-44DD-8635-B87CC19361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8627" y="3428143"/>
                <a:ext cx="5950540"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green-top-faded">
                <a:extLst>
                  <a:ext uri="{FF2B5EF4-FFF2-40B4-BE49-F238E27FC236}">
                    <a16:creationId xmlns:a16="http://schemas.microsoft.com/office/drawing/2014/main" id="{A0A4A44B-01D8-4C57-B349-AE0F3C17A5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949" y="3923854"/>
                <a:ext cx="1273933"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4">
              <a:extLst>
                <a:ext uri="{FF2B5EF4-FFF2-40B4-BE49-F238E27FC236}">
                  <a16:creationId xmlns:a16="http://schemas.microsoft.com/office/drawing/2014/main" id="{762BE016-51CF-4811-B73D-21A3FE1753A3}"/>
                </a:ext>
              </a:extLst>
            </p:cNvPr>
            <p:cNvSpPr txBox="1"/>
            <p:nvPr/>
          </p:nvSpPr>
          <p:spPr bwMode="auto">
            <a:xfrm>
              <a:off x="84872" y="2310890"/>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6" name="Rectangle 1026060">
              <a:extLst>
                <a:ext uri="{FF2B5EF4-FFF2-40B4-BE49-F238E27FC236}">
                  <a16:creationId xmlns:a16="http://schemas.microsoft.com/office/drawing/2014/main" id="{CD97A301-3D0C-444A-BD42-F35D81463BD3}"/>
                </a:ext>
              </a:extLst>
            </p:cNvPr>
            <p:cNvSpPr>
              <a:spLocks noChangeArrowheads="1"/>
            </p:cNvSpPr>
            <p:nvPr/>
          </p:nvSpPr>
          <p:spPr bwMode="auto">
            <a:xfrm>
              <a:off x="1210795" y="2304839"/>
              <a:ext cx="10573431"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altLang="en-US" sz="2500">
                  <a:cs typeface="Arial" panose="020B0604020202020204" pitchFamily="34" charset="0"/>
                </a:rPr>
                <a:t>Nguyên tắc chung của việc thông tin liên lạc bằng sóng vô tuyến</a:t>
              </a:r>
              <a:endParaRPr lang="en-US" sz="2500" dirty="0">
                <a:cs typeface="Arial" panose="020B0604020202020204" pitchFamily="34" charset="0"/>
              </a:endParaRPr>
            </a:p>
          </p:txBody>
        </p:sp>
      </p:grpSp>
      <p:sp>
        <p:nvSpPr>
          <p:cNvPr id="9" name="Rectangle 5">
            <a:extLst>
              <a:ext uri="{FF2B5EF4-FFF2-40B4-BE49-F238E27FC236}">
                <a16:creationId xmlns:a16="http://schemas.microsoft.com/office/drawing/2014/main" id="{3CA3EA23-F0A9-402D-B761-96FC54E4AFDA}"/>
              </a:ext>
            </a:extLst>
          </p:cNvPr>
          <p:cNvSpPr>
            <a:spLocks noChangeArrowheads="1"/>
          </p:cNvSpPr>
          <p:nvPr/>
        </p:nvSpPr>
        <p:spPr bwMode="auto">
          <a:xfrm>
            <a:off x="751427" y="1298662"/>
            <a:ext cx="9589158"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15000"/>
              </a:lnSpc>
              <a:spcBef>
                <a:spcPct val="20000"/>
              </a:spcBef>
            </a:pPr>
            <a:r>
              <a:rPr lang="pt-BR" sz="2500">
                <a:solidFill>
                  <a:srgbClr val="0070C0"/>
                </a:solidFill>
                <a:latin typeface="Arial" panose="020B0604020202020204" pitchFamily="34" charset="0"/>
                <a:cs typeface="Arial" panose="020B0604020202020204" pitchFamily="34" charset="0"/>
              </a:rPr>
              <a:t>3. Ở nơi thu phải dùng mạch tách sóng để tách sóng âm tần ra khỏi sóng cao tần và đưa ra loa</a:t>
            </a:r>
            <a:endParaRPr lang="en-US" sz="2500">
              <a:solidFill>
                <a:srgbClr val="0070C0"/>
              </a:solidFill>
              <a:latin typeface="Arial" panose="020B0604020202020204" pitchFamily="34" charset="0"/>
              <a:cs typeface="Arial" panose="020B0604020202020204" pitchFamily="34" charset="0"/>
            </a:endParaRPr>
          </a:p>
        </p:txBody>
      </p:sp>
      <p:sp>
        <p:nvSpPr>
          <p:cNvPr id="27" name="Text Box 29">
            <a:extLst>
              <a:ext uri="{FF2B5EF4-FFF2-40B4-BE49-F238E27FC236}">
                <a16:creationId xmlns:a16="http://schemas.microsoft.com/office/drawing/2014/main" id="{3D331FF3-BDC4-4BC2-B657-152D921519C7}"/>
              </a:ext>
            </a:extLst>
          </p:cNvPr>
          <p:cNvSpPr txBox="1">
            <a:spLocks noChangeArrowheads="1"/>
          </p:cNvSpPr>
          <p:nvPr/>
        </p:nvSpPr>
        <p:spPr bwMode="auto">
          <a:xfrm>
            <a:off x="3417562" y="791473"/>
            <a:ext cx="476222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500" i="1">
                <a:solidFill>
                  <a:srgbClr val="00B050"/>
                </a:solidFill>
                <a:cs typeface="Arial" panose="020B0604020202020204" pitchFamily="34" charset="0"/>
              </a:rPr>
              <a:t>Vậy thu tín hiệu như thế nào?</a:t>
            </a:r>
          </a:p>
        </p:txBody>
      </p:sp>
      <p:sp>
        <p:nvSpPr>
          <p:cNvPr id="40" name="Rectangle 5">
            <a:extLst>
              <a:ext uri="{FF2B5EF4-FFF2-40B4-BE49-F238E27FC236}">
                <a16:creationId xmlns:a16="http://schemas.microsoft.com/office/drawing/2014/main" id="{5600DB37-0641-4D16-9371-9CCA037960EF}"/>
              </a:ext>
            </a:extLst>
          </p:cNvPr>
          <p:cNvSpPr>
            <a:spLocks noChangeArrowheads="1"/>
          </p:cNvSpPr>
          <p:nvPr/>
        </p:nvSpPr>
        <p:spPr bwMode="auto">
          <a:xfrm>
            <a:off x="489898" y="5222718"/>
            <a:ext cx="9589158"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15000"/>
              </a:lnSpc>
              <a:spcBef>
                <a:spcPct val="20000"/>
              </a:spcBef>
            </a:pPr>
            <a:r>
              <a:rPr lang="pt-BR" sz="2500">
                <a:solidFill>
                  <a:srgbClr val="0070C0"/>
                </a:solidFill>
                <a:latin typeface="Arial" panose="020B0604020202020204" pitchFamily="34" charset="0"/>
                <a:cs typeface="Arial" panose="020B0604020202020204" pitchFamily="34" charset="0"/>
              </a:rPr>
              <a:t>4. Khi tín hiệu thu được có cường độ nhỏ, ta phải khuếch đại chúng bằng mạch khuếch đại</a:t>
            </a:r>
            <a:endParaRPr lang="en-US" sz="2500">
              <a:solidFill>
                <a:srgbClr val="0070C0"/>
              </a:solidFill>
              <a:latin typeface="Arial" panose="020B0604020202020204" pitchFamily="34" charset="0"/>
              <a:cs typeface="Arial" panose="020B0604020202020204" pitchFamily="34" charset="0"/>
            </a:endParaRPr>
          </a:p>
        </p:txBody>
      </p:sp>
      <p:pic>
        <p:nvPicPr>
          <p:cNvPr id="13" name="Picture 12" descr="Diagram&#10;&#10;Description automatically generated">
            <a:extLst>
              <a:ext uri="{FF2B5EF4-FFF2-40B4-BE49-F238E27FC236}">
                <a16:creationId xmlns:a16="http://schemas.microsoft.com/office/drawing/2014/main" id="{E64F4B7B-F333-4181-A31C-32CD2579D2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5210" y="2561454"/>
            <a:ext cx="2190750" cy="1924050"/>
          </a:xfrm>
          <a:prstGeom prst="rect">
            <a:avLst/>
          </a:prstGeom>
        </p:spPr>
      </p:pic>
      <p:sp>
        <p:nvSpPr>
          <p:cNvPr id="41" name="TextBox 40">
            <a:extLst>
              <a:ext uri="{FF2B5EF4-FFF2-40B4-BE49-F238E27FC236}">
                <a16:creationId xmlns:a16="http://schemas.microsoft.com/office/drawing/2014/main" id="{907881EA-1BA5-473B-B865-93254AB33B38}"/>
              </a:ext>
            </a:extLst>
          </p:cNvPr>
          <p:cNvSpPr txBox="1"/>
          <p:nvPr/>
        </p:nvSpPr>
        <p:spPr>
          <a:xfrm>
            <a:off x="9469070" y="4404185"/>
            <a:ext cx="2667246" cy="584775"/>
          </a:xfrm>
          <a:prstGeom prst="rect">
            <a:avLst/>
          </a:prstGeom>
          <a:noFill/>
        </p:spPr>
        <p:txBody>
          <a:bodyPr wrap="square">
            <a:spAutoFit/>
          </a:bodyPr>
          <a:lstStyle/>
          <a:p>
            <a:pPr algn="ctr"/>
            <a:r>
              <a:rPr lang="en-US" altLang="en-US" sz="1600" i="1">
                <a:solidFill>
                  <a:schemeClr val="tx1"/>
                </a:solidFill>
                <a:latin typeface="Arial" panose="020B0604020202020204" pitchFamily="34" charset="0"/>
                <a:cs typeface="Arial" panose="020B0604020202020204" pitchFamily="34" charset="0"/>
              </a:rPr>
              <a:t>Loa chuyển dao động điện cơ thành dao động cơ</a:t>
            </a:r>
            <a:endParaRPr lang="en-US" sz="1600" i="1">
              <a:solidFill>
                <a:schemeClr val="tx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F1E8ACF1-9BC4-421E-81BE-F54A72312303}"/>
              </a:ext>
            </a:extLst>
          </p:cNvPr>
          <p:cNvPicPr>
            <a:picLocks noChangeAspect="1"/>
          </p:cNvPicPr>
          <p:nvPr/>
        </p:nvPicPr>
        <p:blipFill>
          <a:blip r:embed="rId6"/>
          <a:stretch>
            <a:fillRect/>
          </a:stretch>
        </p:blipFill>
        <p:spPr>
          <a:xfrm>
            <a:off x="489898" y="2561454"/>
            <a:ext cx="8615419" cy="2385808"/>
          </a:xfrm>
          <a:prstGeom prst="rect">
            <a:avLst/>
          </a:prstGeom>
        </p:spPr>
      </p:pic>
    </p:spTree>
    <p:extLst>
      <p:ext uri="{BB962C8B-B14F-4D97-AF65-F5344CB8AC3E}">
        <p14:creationId xmlns:p14="http://schemas.microsoft.com/office/powerpoint/2010/main" val="153240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0" grpId="0"/>
      <p:bldP spid="41"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1133</Words>
  <PresentationFormat>Widescreen</PresentationFormat>
  <Paragraphs>139</Paragraphs>
  <Slides>17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Times New Roman</vt:lpstr>
      <vt:lpstr>VNI-Helve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2021-12-29T16:15:07Z</dcterms:created>
  <dcterms:modified xsi:type="dcterms:W3CDTF">2021-12-30T08:05:27Z</dcterms:modified>
</cp:coreProperties>
</file>