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5"/>
  </p:notesMasterIdLst>
  <p:sldIdLst>
    <p:sldId id="277" r:id="rId5"/>
    <p:sldId id="266" r:id="rId6"/>
    <p:sldId id="258" r:id="rId7"/>
    <p:sldId id="259" r:id="rId8"/>
    <p:sldId id="267" r:id="rId9"/>
    <p:sldId id="273" r:id="rId10"/>
    <p:sldId id="261" r:id="rId11"/>
    <p:sldId id="268" r:id="rId12"/>
    <p:sldId id="274" r:id="rId13"/>
    <p:sldId id="278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80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B25151-A057-4E03-A29A-DF7B9028BF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2C334-BE1C-4856-A717-6B78B5A5E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l="8339" t="4588" r="7652" b="82657"/>
          <a:stretch>
            <a:fillRect/>
          </a:stretch>
        </p:blipFill>
        <p:spPr>
          <a:xfrm>
            <a:off x="655638" y="425450"/>
            <a:ext cx="10779125" cy="580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Quạt cho b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ngủ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rcRect t="16583" b="47475"/>
          <a:stretch>
            <a:fillRect/>
          </a:stretch>
        </p:blipFill>
        <p:spPr>
          <a:xfrm>
            <a:off x="1319213" y="1514475"/>
            <a:ext cx="10028237" cy="505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39688" y="1631950"/>
            <a:ext cx="2740025" cy="5381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050" y="1966913"/>
            <a:ext cx="2830513" cy="76200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2F559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ngấn nắng</a:t>
            </a:r>
            <a:endParaRPr lang="en-US" altLang="en-US" sz="4000" kern="1200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6026150" y="1968500"/>
            <a:ext cx="23447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 thiu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346200"/>
            <a:ext cx="1931988" cy="7127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Subtitle 2"/>
          <p:cNvSpPr txBox="1"/>
          <p:nvPr/>
        </p:nvSpPr>
        <p:spPr bwMode="auto">
          <a:xfrm>
            <a:off x="9002713" y="1966913"/>
            <a:ext cx="23447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 dim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033713"/>
            <a:ext cx="4867275" cy="38242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4941888" y="3970338"/>
            <a:ext cx="1936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06875" y="2936875"/>
            <a:ext cx="1936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08588" y="4948238"/>
            <a:ext cx="195263" cy="719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40463" y="3970338"/>
            <a:ext cx="1936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45050" y="5827713"/>
            <a:ext cx="1936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6"/>
          <p:cNvGrpSpPr/>
          <p:nvPr/>
        </p:nvGrpSpPr>
        <p:grpSpPr>
          <a:xfrm>
            <a:off x="0" y="119063"/>
            <a:ext cx="12169775" cy="6615112"/>
            <a:chOff x="0" y="119270"/>
            <a:chExt cx="12169973" cy="6614491"/>
          </a:xfrm>
        </p:grpSpPr>
        <p:pic>
          <p:nvPicPr>
            <p:cNvPr id="5131" name="Picture 11"/>
            <p:cNvPicPr>
              <a:picLocks noChangeAspect="1"/>
            </p:cNvPicPr>
            <p:nvPr/>
          </p:nvPicPr>
          <p:blipFill>
            <a:blip r:embed="rId1"/>
            <a:srcRect l="99" t="51044" r="-99" b="10262"/>
            <a:stretch>
              <a:fillRect/>
            </a:stretch>
          </p:blipFill>
          <p:spPr>
            <a:xfrm>
              <a:off x="0" y="124238"/>
              <a:ext cx="12169973" cy="66095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4770438" y="312896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78363" y="312896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64150" y="5735638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43525" y="5735638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80513" y="308451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64650" y="308451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828213" y="564356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906000" y="5643563"/>
            <a:ext cx="203200" cy="600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9"/>
          <p:cNvPicPr>
            <a:picLocks noChangeAspect="1"/>
          </p:cNvPicPr>
          <p:nvPr/>
        </p:nvPicPr>
        <p:blipFill>
          <a:blip r:embed="rId1"/>
          <a:srcRect l="203" t="8406" r="-203" b="73009"/>
          <a:stretch>
            <a:fillRect/>
          </a:stretch>
        </p:blipFill>
        <p:spPr>
          <a:xfrm>
            <a:off x="25400" y="1406525"/>
            <a:ext cx="12128500" cy="341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7-Point Star 2"/>
          <p:cNvSpPr/>
          <p:nvPr/>
        </p:nvSpPr>
        <p:spPr>
          <a:xfrm>
            <a:off x="4008438" y="2901950"/>
            <a:ext cx="1966913" cy="17176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x-none" sz="2800" dirty="0">
                <a:solidFill>
                  <a:srgbClr val="FFFFFF"/>
                </a:solidFill>
                <a:latin typeface="Arial" panose="020B0604020202020204" pitchFamily="34" charset="0"/>
              </a:rPr>
              <a:t>vườn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6115050" y="2901950"/>
            <a:ext cx="1966913" cy="17176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x-none" sz="2800" dirty="0">
                <a:solidFill>
                  <a:srgbClr val="FFFFFF"/>
                </a:solidFill>
                <a:latin typeface="Arial" panose="020B0604020202020204" pitchFamily="34" charset="0"/>
              </a:rPr>
              <a:t>lươn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008438" y="2901950"/>
            <a:ext cx="1966913" cy="17176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x-none" sz="2800" dirty="0">
                <a:solidFill>
                  <a:srgbClr val="FFFFFF"/>
                </a:solidFill>
                <a:latin typeface="Arial" panose="020B0604020202020204" pitchFamily="34" charset="0"/>
              </a:rPr>
              <a:t>thơm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6115050" y="2901950"/>
            <a:ext cx="1966913" cy="17176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x-none" sz="2800" dirty="0">
                <a:solidFill>
                  <a:srgbClr val="FFFFFF"/>
                </a:solidFill>
                <a:latin typeface="Arial" panose="020B0604020202020204" pitchFamily="34" charset="0"/>
              </a:rPr>
              <a:t>rơm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rcRect t="16583" b="47475"/>
          <a:stretch>
            <a:fillRect/>
          </a:stretch>
        </p:blipFill>
        <p:spPr>
          <a:xfrm>
            <a:off x="1152525" y="1511300"/>
            <a:ext cx="10028238" cy="505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1511300"/>
            <a:ext cx="6667500" cy="1763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37"/>
          <p:cNvPicPr>
            <a:picLocks noChangeAspect="1"/>
          </p:cNvPicPr>
          <p:nvPr/>
        </p:nvPicPr>
        <p:blipFill>
          <a:blip r:embed="rId1"/>
          <a:srcRect t="40633" b="54134"/>
          <a:stretch>
            <a:fillRect/>
          </a:stretch>
        </p:blipFill>
        <p:spPr>
          <a:xfrm>
            <a:off x="0" y="1430338"/>
            <a:ext cx="11431588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2484438"/>
            <a:ext cx="9707562" cy="411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7561263" y="4741863"/>
            <a:ext cx="762000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7591425" y="3797300"/>
            <a:ext cx="85725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936038" y="3736975"/>
            <a:ext cx="762000" cy="183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7561263" y="2667000"/>
            <a:ext cx="762000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9090025" y="1843088"/>
            <a:ext cx="762000" cy="176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851275" y="4665663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255838" y="3765550"/>
            <a:ext cx="7620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714750" y="3065463"/>
            <a:ext cx="762000" cy="165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21" descr="978143wtjw47xp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973263" y="2259013"/>
            <a:ext cx="762000" cy="147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9132888" y="2881313"/>
            <a:ext cx="857250" cy="183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7580313" y="1819275"/>
            <a:ext cx="857250" cy="185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2106613" y="4868863"/>
            <a:ext cx="85725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3975100" y="4040188"/>
            <a:ext cx="857250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2122488" y="3097213"/>
            <a:ext cx="8572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3271838" y="2282825"/>
            <a:ext cx="857250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9" descr="36358cay00ek3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135">
            <a:off x="9174163" y="4849813"/>
            <a:ext cx="85725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1"/>
          <a:srcRect t="46823" b="12199"/>
          <a:stretch>
            <a:fillRect/>
          </a:stretch>
        </p:blipFill>
        <p:spPr>
          <a:xfrm>
            <a:off x="1228725" y="1430338"/>
            <a:ext cx="9717088" cy="542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PresentationFormat/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Microsoft YaHei</vt:lpstr>
      <vt:lpstr>Arial Unicode MS</vt:lpstr>
      <vt:lpstr>Segoe UI</vt:lpstr>
      <vt:lpstr>Times New Roman</vt:lpstr>
      <vt:lpstr>Tahoma</vt:lpstr>
      <vt:lpstr>Office Theme</vt:lpstr>
      <vt:lpstr>Bạn nhỏ 16x9</vt:lpstr>
      <vt:lpstr>Trẻ em Vui vẻ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