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74" r:id="rId4"/>
    <p:sldId id="403" r:id="rId5"/>
    <p:sldId id="269" r:id="rId6"/>
  </p:sldIdLst>
  <p:sldSz cx="16276638" cy="9144000"/>
  <p:notesSz cx="6858000" cy="9144000"/>
  <p:defaultTextStyle>
    <a:defPPr>
      <a:defRPr lang="en-US"/>
    </a:defPPr>
    <a:lvl1pPr marL="0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26262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52524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178787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05049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31311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357573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083835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10098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FF"/>
    <a:srgbClr val="E6E6E6"/>
    <a:srgbClr val="A0EA3E"/>
    <a:srgbClr val="80CF17"/>
    <a:srgbClr val="B2CB7F"/>
    <a:srgbClr val="CC0099"/>
    <a:srgbClr val="FF3399"/>
    <a:srgbClr val="0000FF"/>
    <a:srgbClr val="FEF4EC"/>
    <a:srgbClr val="F688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667" y="-101"/>
      </p:cViewPr>
      <p:guideLst>
        <p:guide orient="horz" pos="2880"/>
        <p:guide pos="512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079AE0-E343-4431-9E77-3AB2AF9D83DA}" type="datetimeFigureOut">
              <a:rPr lang="en-US" smtClean="0"/>
              <a:t>8/22/2022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77825" y="685800"/>
            <a:ext cx="61023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D46B89-F200-43AA-B36B-6A2EF4B500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1543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726262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1452524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2178787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2905049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3631311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57573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83835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810098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D46B89-F200-43AA-B36B-6A2EF4B500B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7558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8"/>
            <a:ext cx="13835142" cy="196003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262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525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1787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050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313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3575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0838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100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8/22/2022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776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8/22/2022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370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007037" y="488951"/>
            <a:ext cx="6516307" cy="104013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9640" y="488951"/>
            <a:ext cx="19286120" cy="104013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8/22/2022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846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8/22/2022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74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2" y="5875867"/>
            <a:ext cx="13835142" cy="1816100"/>
          </a:xfrm>
        </p:spPr>
        <p:txBody>
          <a:bodyPr anchor="t"/>
          <a:lstStyle>
            <a:lvl1pPr algn="l">
              <a:defRPr sz="64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2" y="3875618"/>
            <a:ext cx="13835142" cy="2000249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26262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52524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178787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4pPr>
            <a:lvl5pPr marL="2905049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5pPr>
            <a:lvl6pPr marL="3631311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6pPr>
            <a:lvl7pPr marL="4357573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7pPr>
            <a:lvl8pPr marL="5083835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8pPr>
            <a:lvl9pPr marL="5810098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8/22/2022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532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9640" y="2844800"/>
            <a:ext cx="12899800" cy="8045451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620717" y="2844800"/>
            <a:ext cx="12902627" cy="8045451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8/22/2022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589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2" y="366184"/>
            <a:ext cx="14648974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26262" indent="0">
              <a:buNone/>
              <a:defRPr sz="3200" b="1"/>
            </a:lvl2pPr>
            <a:lvl3pPr marL="1452524" indent="0">
              <a:buNone/>
              <a:defRPr sz="2900" b="1"/>
            </a:lvl3pPr>
            <a:lvl4pPr marL="2178787" indent="0">
              <a:buNone/>
              <a:defRPr sz="2500" b="1"/>
            </a:lvl4pPr>
            <a:lvl5pPr marL="2905049" indent="0">
              <a:buNone/>
              <a:defRPr sz="2500" b="1"/>
            </a:lvl5pPr>
            <a:lvl6pPr marL="3631311" indent="0">
              <a:buNone/>
              <a:defRPr sz="2500" b="1"/>
            </a:lvl6pPr>
            <a:lvl7pPr marL="4357573" indent="0">
              <a:buNone/>
              <a:defRPr sz="2500" b="1"/>
            </a:lvl7pPr>
            <a:lvl8pPr marL="5083835" indent="0">
              <a:buNone/>
              <a:defRPr sz="2500" b="1"/>
            </a:lvl8pPr>
            <a:lvl9pPr marL="5810098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26262" indent="0">
              <a:buNone/>
              <a:defRPr sz="3200" b="1"/>
            </a:lvl2pPr>
            <a:lvl3pPr marL="1452524" indent="0">
              <a:buNone/>
              <a:defRPr sz="2900" b="1"/>
            </a:lvl3pPr>
            <a:lvl4pPr marL="2178787" indent="0">
              <a:buNone/>
              <a:defRPr sz="2500" b="1"/>
            </a:lvl4pPr>
            <a:lvl5pPr marL="2905049" indent="0">
              <a:buNone/>
              <a:defRPr sz="2500" b="1"/>
            </a:lvl5pPr>
            <a:lvl6pPr marL="3631311" indent="0">
              <a:buNone/>
              <a:defRPr sz="2500" b="1"/>
            </a:lvl6pPr>
            <a:lvl7pPr marL="4357573" indent="0">
              <a:buNone/>
              <a:defRPr sz="2500" b="1"/>
            </a:lvl7pPr>
            <a:lvl8pPr marL="5083835" indent="0">
              <a:buNone/>
              <a:defRPr sz="2500" b="1"/>
            </a:lvl8pPr>
            <a:lvl9pPr marL="5810098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8/22/2022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448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8/22/2022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007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8/22/2022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073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7"/>
            <a:ext cx="9099093" cy="7804151"/>
          </a:xfrm>
        </p:spPr>
        <p:txBody>
          <a:bodyPr/>
          <a:lstStyle>
            <a:lvl1pPr>
              <a:defRPr sz="5100"/>
            </a:lvl1pPr>
            <a:lvl2pPr>
              <a:defRPr sz="4400"/>
            </a:lvl2pPr>
            <a:lvl3pPr>
              <a:defRPr sz="38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7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26262" indent="0">
              <a:buNone/>
              <a:defRPr sz="1900"/>
            </a:lvl2pPr>
            <a:lvl3pPr marL="1452524" indent="0">
              <a:buNone/>
              <a:defRPr sz="1600"/>
            </a:lvl3pPr>
            <a:lvl4pPr marL="2178787" indent="0">
              <a:buNone/>
              <a:defRPr sz="1400"/>
            </a:lvl4pPr>
            <a:lvl5pPr marL="2905049" indent="0">
              <a:buNone/>
              <a:defRPr sz="1400"/>
            </a:lvl5pPr>
            <a:lvl6pPr marL="3631311" indent="0">
              <a:buNone/>
              <a:defRPr sz="1400"/>
            </a:lvl6pPr>
            <a:lvl7pPr marL="4357573" indent="0">
              <a:buNone/>
              <a:defRPr sz="1400"/>
            </a:lvl7pPr>
            <a:lvl8pPr marL="5083835" indent="0">
              <a:buNone/>
              <a:defRPr sz="1400"/>
            </a:lvl8pPr>
            <a:lvl9pPr marL="5810098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8/22/2022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979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0"/>
            <a:ext cx="9765983" cy="755651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100"/>
            </a:lvl1pPr>
            <a:lvl2pPr marL="726262" indent="0">
              <a:buNone/>
              <a:defRPr sz="4400"/>
            </a:lvl2pPr>
            <a:lvl3pPr marL="1452524" indent="0">
              <a:buNone/>
              <a:defRPr sz="3800"/>
            </a:lvl3pPr>
            <a:lvl4pPr marL="2178787" indent="0">
              <a:buNone/>
              <a:defRPr sz="3200"/>
            </a:lvl4pPr>
            <a:lvl5pPr marL="2905049" indent="0">
              <a:buNone/>
              <a:defRPr sz="3200"/>
            </a:lvl5pPr>
            <a:lvl6pPr marL="3631311" indent="0">
              <a:buNone/>
              <a:defRPr sz="3200"/>
            </a:lvl6pPr>
            <a:lvl7pPr marL="4357573" indent="0">
              <a:buNone/>
              <a:defRPr sz="3200"/>
            </a:lvl7pPr>
            <a:lvl8pPr marL="5083835" indent="0">
              <a:buNone/>
              <a:defRPr sz="3200"/>
            </a:lvl8pPr>
            <a:lvl9pPr marL="5810098" indent="0">
              <a:buNone/>
              <a:defRPr sz="3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1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26262" indent="0">
              <a:buNone/>
              <a:defRPr sz="1900"/>
            </a:lvl2pPr>
            <a:lvl3pPr marL="1452524" indent="0">
              <a:buNone/>
              <a:defRPr sz="1600"/>
            </a:lvl3pPr>
            <a:lvl4pPr marL="2178787" indent="0">
              <a:buNone/>
              <a:defRPr sz="1400"/>
            </a:lvl4pPr>
            <a:lvl5pPr marL="2905049" indent="0">
              <a:buNone/>
              <a:defRPr sz="1400"/>
            </a:lvl5pPr>
            <a:lvl6pPr marL="3631311" indent="0">
              <a:buNone/>
              <a:defRPr sz="1400"/>
            </a:lvl6pPr>
            <a:lvl7pPr marL="4357573" indent="0">
              <a:buNone/>
              <a:defRPr sz="1400"/>
            </a:lvl7pPr>
            <a:lvl8pPr marL="5083835" indent="0">
              <a:buNone/>
              <a:defRPr sz="1400"/>
            </a:lvl8pPr>
            <a:lvl9pPr marL="5810098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8/22/2022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980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3832" y="366184"/>
            <a:ext cx="14648974" cy="1524000"/>
          </a:xfrm>
          <a:prstGeom prst="rect">
            <a:avLst/>
          </a:prstGeom>
        </p:spPr>
        <p:txBody>
          <a:bodyPr vert="horz" lIns="145252" tIns="72626" rIns="145252" bIns="72626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133601"/>
            <a:ext cx="14648974" cy="6034617"/>
          </a:xfrm>
          <a:prstGeom prst="rect">
            <a:avLst/>
          </a:prstGeom>
        </p:spPr>
        <p:txBody>
          <a:bodyPr vert="horz" lIns="145252" tIns="72626" rIns="145252" bIns="72626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13832" y="8475134"/>
            <a:ext cx="3797882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l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4B3276-3901-471F-8285-C92A8E75787C}" type="datetimeFigureOut">
              <a:rPr lang="en-US" smtClean="0"/>
              <a:t>8/22/2022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61185" y="8475134"/>
            <a:ext cx="5154269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ct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664924" y="8475134"/>
            <a:ext cx="3797882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790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52524" rtl="0" eaLnBrk="1" latinLnBrk="0" hangingPunct="1">
        <a:spcBef>
          <a:spcPct val="0"/>
        </a:spcBef>
        <a:buNone/>
        <a:defRPr sz="7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4697" indent="-544697" algn="l" defTabSz="1452524" rtl="0" eaLnBrk="1" latinLnBrk="0" hangingPunct="1">
        <a:spcBef>
          <a:spcPct val="20000"/>
        </a:spcBef>
        <a:buFont typeface="Arial" pitchFamily="34" charset="0"/>
        <a:buChar char="•"/>
        <a:defRPr sz="5100" kern="1200">
          <a:solidFill>
            <a:schemeClr val="tx1"/>
          </a:solidFill>
          <a:latin typeface="+mn-lt"/>
          <a:ea typeface="+mn-ea"/>
          <a:cs typeface="+mn-cs"/>
        </a:defRPr>
      </a:lvl1pPr>
      <a:lvl2pPr marL="1180176" indent="-453914" algn="l" defTabSz="1452524" rtl="0" eaLnBrk="1" latinLnBrk="0" hangingPunct="1">
        <a:spcBef>
          <a:spcPct val="20000"/>
        </a:spcBef>
        <a:buFont typeface="Arial" pitchFamily="34" charset="0"/>
        <a:buChar char="–"/>
        <a:defRPr sz="4400" kern="1200">
          <a:solidFill>
            <a:schemeClr val="tx1"/>
          </a:solidFill>
          <a:latin typeface="+mn-lt"/>
          <a:ea typeface="+mn-ea"/>
          <a:cs typeface="+mn-cs"/>
        </a:defRPr>
      </a:lvl2pPr>
      <a:lvl3pPr marL="1815656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3pPr>
      <a:lvl4pPr marL="2541918" indent="-363131" algn="l" defTabSz="1452524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268180" indent="-363131" algn="l" defTabSz="1452524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3994442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20704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446967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173229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26262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52524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178787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05049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31311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357573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083835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10098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gif"/><Relationship Id="rId5" Type="http://schemas.openxmlformats.org/officeDocument/2006/relationships/image" Target="../media/image5.gif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5" descr="POINSET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5719" y="6544828"/>
            <a:ext cx="2921000" cy="2561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3197197" y="723901"/>
            <a:ext cx="10037260" cy="684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500" b="1">
                <a:solidFill>
                  <a:srgbClr val="FF0066"/>
                </a:solidFill>
                <a:latin typeface="Times New Roman" pitchFamily="18" charset="0"/>
              </a:rPr>
              <a:t>TRƯỜNG TIỂU HỌC ……</a:t>
            </a:r>
          </a:p>
        </p:txBody>
      </p:sp>
      <p:sp>
        <p:nvSpPr>
          <p:cNvPr id="10" name="Text Box 14"/>
          <p:cNvSpPr txBox="1">
            <a:spLocks noChangeArrowheads="1"/>
          </p:cNvSpPr>
          <p:nvPr/>
        </p:nvSpPr>
        <p:spPr bwMode="auto">
          <a:xfrm>
            <a:off x="2783822" y="4343401"/>
            <a:ext cx="10928600" cy="26534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1800"/>
              </a:spcBef>
              <a:defRPr/>
            </a:pP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3</a:t>
            </a:r>
          </a:p>
          <a:p>
            <a:pPr algn="ctr" eaLnBrk="1" hangingPunct="1">
              <a:spcBef>
                <a:spcPts val="1800"/>
              </a:spcBef>
              <a:defRPr/>
            </a:pPr>
            <a:r>
              <a:rPr lang="vi-VN" sz="5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vi-VN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36: ĐƠN VỊ ĐO DIỆN TÍCH. XĂNG - TI - MÉT VUÔNG</a:t>
            </a:r>
            <a:r>
              <a:rPr lang="en-US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(T2)</a:t>
            </a:r>
          </a:p>
        </p:txBody>
      </p:sp>
      <p:sp>
        <p:nvSpPr>
          <p:cNvPr id="11" name="Text Box 17"/>
          <p:cNvSpPr txBox="1">
            <a:spLocks noChangeArrowheads="1"/>
          </p:cNvSpPr>
          <p:nvPr/>
        </p:nvSpPr>
        <p:spPr bwMode="auto">
          <a:xfrm>
            <a:off x="2480250" y="2057400"/>
            <a:ext cx="11471154" cy="1992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60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CHÀO MỪNG QUÝ THẦY CÔ</a:t>
            </a:r>
          </a:p>
          <a:p>
            <a:pPr algn="ctr" eaLnBrk="1" hangingPunct="1">
              <a:spcBef>
                <a:spcPts val="0"/>
              </a:spcBef>
              <a:defRPr/>
            </a:pPr>
            <a:r>
              <a:rPr lang="en-US" sz="60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VỀ DỰ GIỜ THĂM LỚP</a:t>
            </a:r>
          </a:p>
        </p:txBody>
      </p:sp>
      <p:pic>
        <p:nvPicPr>
          <p:cNvPr id="12" name="Picture 22" descr="bd21315_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7784" y="7260883"/>
            <a:ext cx="5616086" cy="204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3" name="Straight Connector 12"/>
          <p:cNvCxnSpPr/>
          <p:nvPr/>
        </p:nvCxnSpPr>
        <p:spPr>
          <a:xfrm flipV="1">
            <a:off x="5407784" y="1447800"/>
            <a:ext cx="5985862" cy="0"/>
          </a:xfrm>
          <a:prstGeom prst="line">
            <a:avLst/>
          </a:prstGeom>
          <a:ln>
            <a:solidFill>
              <a:srgbClr val="FF0066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14" name="Picture 7" descr="BƯỚM 58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1308424">
            <a:off x="12320469" y="6753274"/>
            <a:ext cx="1162751" cy="15162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8" descr="animal-14[1]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17220" flipH="1">
            <a:off x="2048702" y="5944175"/>
            <a:ext cx="1069334" cy="777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5" descr="POINSET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4692416" y="-109904"/>
            <a:ext cx="1382714" cy="1653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625731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repeatCount="1000000" accel="36000" decel="2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4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21" presetClass="emph" presetSubtype="0" repeatCount="2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1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20436675"/>
      </p:ext>
    </p:extLst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D7D9818F-8AD7-121E-7B82-92A66E84E35C}"/>
              </a:ext>
            </a:extLst>
          </p:cNvPr>
          <p:cNvSpPr txBox="1"/>
          <p:nvPr/>
        </p:nvSpPr>
        <p:spPr>
          <a:xfrm>
            <a:off x="425418" y="1789323"/>
            <a:ext cx="813435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00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400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4: Theo </a:t>
            </a:r>
            <a:r>
              <a:rPr lang="en-US" sz="400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400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400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400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400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400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xmlns="" id="{AAF68CFD-CD4A-CE2A-8301-589B998078A5}"/>
              </a:ext>
            </a:extLst>
          </p:cNvPr>
          <p:cNvGrpSpPr/>
          <p:nvPr/>
        </p:nvGrpSpPr>
        <p:grpSpPr>
          <a:xfrm>
            <a:off x="5007280" y="111473"/>
            <a:ext cx="6255239" cy="992290"/>
            <a:chOff x="4539228" y="172432"/>
            <a:chExt cx="6149694" cy="992290"/>
          </a:xfrm>
        </p:grpSpPr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xmlns="" id="{AA02893F-28AF-DEF9-A94B-3004B62E1CF6}"/>
                </a:ext>
              </a:extLst>
            </p:cNvPr>
            <p:cNvGrpSpPr/>
            <p:nvPr/>
          </p:nvGrpSpPr>
          <p:grpSpPr>
            <a:xfrm>
              <a:off x="4539228" y="172432"/>
              <a:ext cx="6149694" cy="992290"/>
              <a:chOff x="4539228" y="172432"/>
              <a:chExt cx="6149694" cy="992290"/>
            </a:xfrm>
          </p:grpSpPr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xmlns="" id="{3EEA5949-51C9-98DF-0E97-4CC5C1A27830}"/>
                  </a:ext>
                </a:extLst>
              </p:cNvPr>
              <p:cNvSpPr txBox="1"/>
              <p:nvPr/>
            </p:nvSpPr>
            <p:spPr>
              <a:xfrm>
                <a:off x="4539228" y="172432"/>
                <a:ext cx="614969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dirty="0" err="1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</a:t>
                </a:r>
                <a:r>
                  <a:rPr lang="en-US" sz="3200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……</a:t>
                </a:r>
                <a:r>
                  <a:rPr lang="en-US" sz="3200" dirty="0" err="1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ngày</a:t>
                </a:r>
                <a:r>
                  <a:rPr lang="en-US" sz="3200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…..</a:t>
                </a:r>
                <a:r>
                  <a:rPr lang="en-US" sz="3200" dirty="0" err="1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tháng</a:t>
                </a:r>
                <a:r>
                  <a:rPr lang="en-US" sz="3200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…..</a:t>
                </a:r>
                <a:r>
                  <a:rPr lang="en-US" sz="3200" dirty="0" err="1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năm</a:t>
                </a:r>
                <a:r>
                  <a:rPr lang="en-US" sz="3200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…….</a:t>
                </a:r>
              </a:p>
            </p:txBody>
          </p:sp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xmlns="" id="{742849AB-5C99-808E-F206-CCDA186FD380}"/>
                  </a:ext>
                </a:extLst>
              </p:cNvPr>
              <p:cNvSpPr txBox="1"/>
              <p:nvPr/>
            </p:nvSpPr>
            <p:spPr>
              <a:xfrm>
                <a:off x="7022642" y="641502"/>
                <a:ext cx="119482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TOÁN</a:t>
                </a:r>
              </a:p>
            </p:txBody>
          </p:sp>
        </p:grp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xmlns="" id="{F1648B35-225A-ADCC-CF22-3792296ECA17}"/>
                </a:ext>
              </a:extLst>
            </p:cNvPr>
            <p:cNvCxnSpPr/>
            <p:nvPr/>
          </p:nvCxnSpPr>
          <p:spPr>
            <a:xfrm>
              <a:off x="7153434" y="1085354"/>
              <a:ext cx="898971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9" name="Text Box 14">
            <a:extLst>
              <a:ext uri="{FF2B5EF4-FFF2-40B4-BE49-F238E27FC236}">
                <a16:creationId xmlns:a16="http://schemas.microsoft.com/office/drawing/2014/main" xmlns="" id="{ADE5BDEA-FFF6-A866-E555-417D236EC0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32919" y="1024395"/>
            <a:ext cx="10668000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vi-VN" sz="28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</a:t>
            </a:r>
            <a:r>
              <a:rPr lang="vi-VN" sz="28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36: ĐƠN VỊ ĐO DIỆN TÍCH. XĂNG - TI - MÉT VUÔNG</a:t>
            </a:r>
            <a:r>
              <a:rPr lang="en-US" sz="28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(T2)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DD9E1829-4827-DBCA-FD39-BC5189578A8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/>
          <a:stretch/>
        </p:blipFill>
        <p:spPr>
          <a:xfrm>
            <a:off x="213519" y="2883947"/>
            <a:ext cx="8558149" cy="523565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DB99EC29-4657-FA69-8F40-EDCE91C5A44C}"/>
              </a:ext>
            </a:extLst>
          </p:cNvPr>
          <p:cNvSpPr txBox="1"/>
          <p:nvPr/>
        </p:nvSpPr>
        <p:spPr>
          <a:xfrm>
            <a:off x="8936200" y="2883948"/>
            <a:ext cx="6974519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36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gồm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4 ô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vuông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US" sz="36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B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gồm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24 ô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vuông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US" sz="36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ô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vuông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gồm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4 ô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vuông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B. Do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gồm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24 ô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vuông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US" sz="36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B.</a:t>
            </a:r>
          </a:p>
          <a:p>
            <a:pPr algn="just"/>
            <a:r>
              <a:rPr lang="en-US" sz="36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Hiền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68815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xmlns="" id="{DF9DEF32-8C16-FF03-92A6-E1B27E0F07AE}"/>
              </a:ext>
            </a:extLst>
          </p:cNvPr>
          <p:cNvGrpSpPr/>
          <p:nvPr/>
        </p:nvGrpSpPr>
        <p:grpSpPr>
          <a:xfrm>
            <a:off x="5007280" y="111473"/>
            <a:ext cx="6255239" cy="992290"/>
            <a:chOff x="4539228" y="172432"/>
            <a:chExt cx="6149694" cy="992290"/>
          </a:xfrm>
        </p:grpSpPr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xmlns="" id="{1E7E64A1-4908-8A35-1E15-5261CAA95624}"/>
                </a:ext>
              </a:extLst>
            </p:cNvPr>
            <p:cNvGrpSpPr/>
            <p:nvPr/>
          </p:nvGrpSpPr>
          <p:grpSpPr>
            <a:xfrm>
              <a:off x="4539228" y="172432"/>
              <a:ext cx="6149694" cy="992290"/>
              <a:chOff x="4539228" y="172432"/>
              <a:chExt cx="6149694" cy="992290"/>
            </a:xfrm>
          </p:grpSpPr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xmlns="" id="{2E78809F-AE3F-A63C-BB36-6F2C1C73808A}"/>
                  </a:ext>
                </a:extLst>
              </p:cNvPr>
              <p:cNvSpPr txBox="1"/>
              <p:nvPr/>
            </p:nvSpPr>
            <p:spPr>
              <a:xfrm>
                <a:off x="4539228" y="172432"/>
                <a:ext cx="614969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dirty="0" err="1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</a:t>
                </a:r>
                <a:r>
                  <a:rPr lang="en-US" sz="3200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……</a:t>
                </a:r>
                <a:r>
                  <a:rPr lang="en-US" sz="3200" dirty="0" err="1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ngày</a:t>
                </a:r>
                <a:r>
                  <a:rPr lang="en-US" sz="3200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…..</a:t>
                </a:r>
                <a:r>
                  <a:rPr lang="en-US" sz="3200" dirty="0" err="1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tháng</a:t>
                </a:r>
                <a:r>
                  <a:rPr lang="en-US" sz="3200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…..</a:t>
                </a:r>
                <a:r>
                  <a:rPr lang="en-US" sz="3200" dirty="0" err="1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năm</a:t>
                </a:r>
                <a:r>
                  <a:rPr lang="en-US" sz="3200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…….</a:t>
                </a:r>
              </a:p>
            </p:txBody>
          </p:sp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xmlns="" id="{0B0F052E-71AB-2BA8-F353-9C8672AC0E0D}"/>
                  </a:ext>
                </a:extLst>
              </p:cNvPr>
              <p:cNvSpPr txBox="1"/>
              <p:nvPr/>
            </p:nvSpPr>
            <p:spPr>
              <a:xfrm>
                <a:off x="7022642" y="641502"/>
                <a:ext cx="119482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TOÁN</a:t>
                </a:r>
              </a:p>
            </p:txBody>
          </p:sp>
        </p:grp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xmlns="" id="{DF0AC6E0-26A1-4A4C-E7F8-19DE967EBEC6}"/>
                </a:ext>
              </a:extLst>
            </p:cNvPr>
            <p:cNvCxnSpPr/>
            <p:nvPr/>
          </p:nvCxnSpPr>
          <p:spPr>
            <a:xfrm>
              <a:off x="7153434" y="1085354"/>
              <a:ext cx="898971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9" name="Text Box 14">
            <a:extLst>
              <a:ext uri="{FF2B5EF4-FFF2-40B4-BE49-F238E27FC236}">
                <a16:creationId xmlns:a16="http://schemas.microsoft.com/office/drawing/2014/main" xmlns="" id="{6D126B33-CE0E-0CC0-DFC1-B6DAC7C201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32919" y="1024395"/>
            <a:ext cx="10668000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vi-VN" sz="28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</a:t>
            </a:r>
            <a:r>
              <a:rPr lang="vi-VN" sz="28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36: ĐƠN VỊ ĐO DIỆN TÍCH. XĂNG - TI - MÉT VUÔNG</a:t>
            </a:r>
            <a:r>
              <a:rPr lang="en-US" sz="28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(T2)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856C1AA2-06E6-19B2-8013-718B2E875723}"/>
              </a:ext>
            </a:extLst>
          </p:cNvPr>
          <p:cNvSpPr txBox="1"/>
          <p:nvPr/>
        </p:nvSpPr>
        <p:spPr>
          <a:xfrm>
            <a:off x="213519" y="1928520"/>
            <a:ext cx="157734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vi-VN" sz="36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vi-VN" sz="3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vi-VN" sz="3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vi-VN" sz="36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vi-VN" sz="3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vi-VN" sz="3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lưới</a:t>
            </a:r>
            <a:r>
              <a:rPr lang="vi-VN" sz="3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ô vuông (</a:t>
            </a:r>
            <a:r>
              <a:rPr lang="vi-VN" sz="36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vi-VN" sz="3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ô </a:t>
            </a:r>
            <a:r>
              <a:rPr lang="vi-VN" sz="36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vi-VN" sz="3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1 cm</a:t>
            </a:r>
            <a:r>
              <a:rPr lang="vi-VN" sz="3600" b="0" i="0" baseline="30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vi-VN" sz="3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vi-VN" sz="36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vi-VN" sz="3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đo </a:t>
            </a:r>
            <a:r>
              <a:rPr lang="vi-VN" sz="36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vi-VN" sz="3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vi-VN" sz="3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vi-VN" sz="3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vi-VN" sz="3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vi-VN" sz="3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vi-VN" sz="3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vi-VN" sz="36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nhãn</a:t>
            </a:r>
            <a:r>
              <a:rPr lang="vi-VN" sz="3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vở</a:t>
            </a:r>
            <a:r>
              <a:rPr lang="vi-VN" sz="3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vi-VN" sz="36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bề</a:t>
            </a:r>
            <a:r>
              <a:rPr lang="vi-VN" sz="3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vi-VN" sz="3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hộp</a:t>
            </a:r>
            <a:r>
              <a:rPr lang="vi-VN" sz="3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bút</a:t>
            </a:r>
            <a:r>
              <a:rPr lang="vi-VN" sz="3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vi-VN" sz="36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vi-VN" sz="3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vuông, </a:t>
            </a:r>
            <a:r>
              <a:rPr lang="vi-VN" sz="36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vi-VN" sz="3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vi-VN" sz="3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nhật</a:t>
            </a:r>
            <a:r>
              <a:rPr lang="vi-VN" sz="3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trong </a:t>
            </a:r>
            <a:r>
              <a:rPr lang="vi-VN" sz="36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vi-VN" sz="3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vi-VN" sz="3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vi-VN" sz="3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vi-VN" sz="3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vi-VN" sz="3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,…).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xmlns="" id="{C2AC028B-C74E-6FF0-F58E-A43031DD38F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703" r="1429"/>
          <a:stretch/>
        </p:blipFill>
        <p:spPr>
          <a:xfrm>
            <a:off x="2651919" y="3456996"/>
            <a:ext cx="10515600" cy="53822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56048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" descr="Anh dep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1719" y="218988"/>
            <a:ext cx="14417345" cy="8459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WordArt 3"/>
          <p:cNvSpPr>
            <a:spLocks noChangeArrowheads="1" noChangeShapeType="1" noTextEdit="1"/>
          </p:cNvSpPr>
          <p:nvPr/>
        </p:nvSpPr>
        <p:spPr bwMode="auto">
          <a:xfrm>
            <a:off x="1966119" y="3657600"/>
            <a:ext cx="12649200" cy="15827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57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XIN CHÂN THÀNH CẢM ƠN </a:t>
            </a:r>
          </a:p>
          <a:p>
            <a:pPr algn="ctr"/>
            <a:r>
              <a:rPr lang="vi-VN" sz="57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QUÝ THẦY CÔ GIÁO VÀ CÁC EM</a:t>
            </a:r>
            <a:endParaRPr lang="en-US" sz="5700" b="1" kern="10">
              <a:ln w="19050">
                <a:solidFill>
                  <a:srgbClr val="FFFF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48668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1297</TotalTime>
  <Words>216</Words>
  <Application>Microsoft Office PowerPoint</Application>
  <PresentationFormat>Custom</PresentationFormat>
  <Paragraphs>21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164</cp:revision>
  <dcterms:created xsi:type="dcterms:W3CDTF">2022-07-10T01:37:20Z</dcterms:created>
  <dcterms:modified xsi:type="dcterms:W3CDTF">2022-08-22T08:26:21Z</dcterms:modified>
</cp:coreProperties>
</file>