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1" r:id="rId4"/>
    <p:sldId id="360" r:id="rId5"/>
    <p:sldId id="302" r:id="rId6"/>
    <p:sldId id="256" r:id="rId7"/>
    <p:sldId id="269" r:id="rId8"/>
    <p:sldId id="367" r:id="rId9"/>
    <p:sldId id="389" r:id="rId10"/>
    <p:sldId id="390" r:id="rId11"/>
    <p:sldId id="388" r:id="rId12"/>
    <p:sldId id="391" r:id="rId13"/>
    <p:sldId id="392" r:id="rId14"/>
    <p:sldId id="393" r:id="rId15"/>
    <p:sldId id="368" r:id="rId16"/>
    <p:sldId id="394" r:id="rId17"/>
    <p:sldId id="359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llhjhjgdfgfgltkrolskflkobvvkshfjkhfgrhdfjnvvmvn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23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llhjhjgdfgfgltkrolskflkobvvkshfjkhfgrhdfjnvvmvn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04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16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5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4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8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72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correct form.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C3EA73-3DBF-490F-B547-990EEB190EFC}"/>
              </a:ext>
            </a:extLst>
          </p:cNvPr>
          <p:cNvSpPr txBox="1"/>
          <p:nvPr/>
        </p:nvSpPr>
        <p:spPr>
          <a:xfrm>
            <a:off x="1390807" y="1784488"/>
            <a:ext cx="942562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Olympic Games (take) _______ place in Greece in 776 BC.</a:t>
            </a:r>
          </a:p>
          <a:p>
            <a:pPr algn="l"/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(start) _______ to use computers about 50 years ago.</a:t>
            </a:r>
          </a:p>
          <a:p>
            <a:pPr algn="l"/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brother (not like) ___________to play games when he was small.</a:t>
            </a:r>
          </a:p>
          <a:p>
            <a:pPr algn="l"/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_____ you (do) _____ last weekend?</a:t>
            </a:r>
          </a:p>
          <a:p>
            <a:pPr algn="l"/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 (cycle) ________ round the lake with my friends. Then I (watch) _________   TV in the afternoon.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FF9F26-50A2-45F3-94B8-4CA0214553F3}"/>
              </a:ext>
            </a:extLst>
          </p:cNvPr>
          <p:cNvSpPr txBox="1"/>
          <p:nvPr/>
        </p:nvSpPr>
        <p:spPr>
          <a:xfrm>
            <a:off x="6440287" y="1784488"/>
            <a:ext cx="91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C31CE5-2883-4F53-BE0B-107BD22C9940}"/>
              </a:ext>
            </a:extLst>
          </p:cNvPr>
          <p:cNvSpPr txBox="1"/>
          <p:nvPr/>
        </p:nvSpPr>
        <p:spPr>
          <a:xfrm>
            <a:off x="3887212" y="2739941"/>
            <a:ext cx="111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34099-C355-491A-BA1F-3369522E38C1}"/>
              </a:ext>
            </a:extLst>
          </p:cNvPr>
          <p:cNvSpPr txBox="1"/>
          <p:nvPr/>
        </p:nvSpPr>
        <p:spPr>
          <a:xfrm>
            <a:off x="4950521" y="3315474"/>
            <a:ext cx="177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like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C1B9A-9650-48BF-BE9B-6FDC623CB482}"/>
              </a:ext>
            </a:extLst>
          </p:cNvPr>
          <p:cNvSpPr txBox="1"/>
          <p:nvPr/>
        </p:nvSpPr>
        <p:spPr>
          <a:xfrm>
            <a:off x="3002162" y="4299461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5E851E-39E4-4773-973F-B15C4133A5F0}"/>
              </a:ext>
            </a:extLst>
          </p:cNvPr>
          <p:cNvSpPr txBox="1"/>
          <p:nvPr/>
        </p:nvSpPr>
        <p:spPr>
          <a:xfrm>
            <a:off x="5270510" y="431436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5C1002-89E8-4ABE-ABF7-2986146B2A5B}"/>
              </a:ext>
            </a:extLst>
          </p:cNvPr>
          <p:cNvSpPr txBox="1"/>
          <p:nvPr/>
        </p:nvSpPr>
        <p:spPr>
          <a:xfrm>
            <a:off x="3002162" y="4725024"/>
            <a:ext cx="111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C27DE7-128A-43F3-94A9-84419C37E973}"/>
              </a:ext>
            </a:extLst>
          </p:cNvPr>
          <p:cNvSpPr txBox="1"/>
          <p:nvPr/>
        </p:nvSpPr>
        <p:spPr>
          <a:xfrm>
            <a:off x="2655273" y="5150587"/>
            <a:ext cx="145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watched</a:t>
            </a:r>
          </a:p>
        </p:txBody>
      </p:sp>
    </p:spTree>
    <p:extLst>
      <p:ext uri="{BB962C8B-B14F-4D97-AF65-F5344CB8AC3E}">
        <p14:creationId xmlns:p14="http://schemas.microsoft.com/office/powerpoint/2010/main" val="21635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What do you say in these situations?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7E965-7D10-4981-AEB5-A8257416ECED}"/>
              </a:ext>
            </a:extLst>
          </p:cNvPr>
          <p:cNvSpPr txBox="1"/>
          <p:nvPr/>
        </p:nvSpPr>
        <p:spPr>
          <a:xfrm>
            <a:off x="1602120" y="1547211"/>
            <a:ext cx="9681398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Your friends are making a lot of noise.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Please, stop 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boy is watching TV for too long.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___to play with your friends.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Some children are feeding the animals at the zoo, but it is not allowed.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_______the animals.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The teacher wants the boys to stand in line.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Your mother tells you not to touch the dog.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B4281-306B-4064-BE84-2C0A127973B7}"/>
              </a:ext>
            </a:extLst>
          </p:cNvPr>
          <p:cNvSpPr txBox="1"/>
          <p:nvPr/>
        </p:nvSpPr>
        <p:spPr>
          <a:xfrm>
            <a:off x="3824829" y="1986470"/>
            <a:ext cx="199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noise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79A21-BE29-4B6C-9052-796A412C7047}"/>
              </a:ext>
            </a:extLst>
          </p:cNvPr>
          <p:cNvSpPr txBox="1"/>
          <p:nvPr/>
        </p:nvSpPr>
        <p:spPr>
          <a:xfrm>
            <a:off x="2070407" y="2823438"/>
            <a:ext cx="1338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5B60C2-A765-4A9B-A87C-4C061C0AB1AC}"/>
              </a:ext>
            </a:extLst>
          </p:cNvPr>
          <p:cNvSpPr txBox="1"/>
          <p:nvPr/>
        </p:nvSpPr>
        <p:spPr>
          <a:xfrm>
            <a:off x="2054973" y="3657510"/>
            <a:ext cx="199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Don't feed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6884FE-2C3B-488D-82E6-C0AA23BC7383}"/>
              </a:ext>
            </a:extLst>
          </p:cNvPr>
          <p:cNvSpPr txBox="1"/>
          <p:nvPr/>
        </p:nvSpPr>
        <p:spPr>
          <a:xfrm>
            <a:off x="1977808" y="4480894"/>
            <a:ext cx="284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 in line, boys!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15729D-AC62-41B2-958E-72E33C75D955}"/>
              </a:ext>
            </a:extLst>
          </p:cNvPr>
          <p:cNvSpPr txBox="1"/>
          <p:nvPr/>
        </p:nvSpPr>
        <p:spPr>
          <a:xfrm>
            <a:off x="1977808" y="5325448"/>
            <a:ext cx="2984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touch the dog.</a:t>
            </a:r>
          </a:p>
        </p:txBody>
      </p:sp>
    </p:spTree>
    <p:extLst>
      <p:ext uri="{BB962C8B-B14F-4D97-AF65-F5344CB8AC3E}">
        <p14:creationId xmlns:p14="http://schemas.microsoft.com/office/powerpoint/2010/main" val="2816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Fill each blank with ONE word to complete the passage.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B33E0-DB7F-4179-8349-1311FC29DCA6}"/>
              </a:ext>
            </a:extLst>
          </p:cNvPr>
          <p:cNvSpPr txBox="1"/>
          <p:nvPr/>
        </p:nvSpPr>
        <p:spPr>
          <a:xfrm>
            <a:off x="1479479" y="1437792"/>
            <a:ext cx="9306890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__________ kind of game. Television </a:t>
            </a:r>
            <a:r>
              <a:rPr lang="en-US" sz="2400" dirty="0" err="1">
                <a:latin typeface="Be Vietnam Pro" panose="020B0604020202020204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Be Vietnam Pro" panose="020B0604020202020204" charset="0"/>
              </a:rPr>
              <a:t>rogrammes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 about (4) _______ are also very popular, and you can watch something interesting every day. Stories about (5) ________ sports stars are often very interesting.</a:t>
            </a:r>
            <a:endParaRPr lang="en-US" sz="2400" dirty="0">
              <a:latin typeface="Be Vietnam Pro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182585-E1C4-4512-9654-9FDF1D593F39}"/>
              </a:ext>
            </a:extLst>
          </p:cNvPr>
          <p:cNvSpPr txBox="1"/>
          <p:nvPr/>
        </p:nvSpPr>
        <p:spPr>
          <a:xfrm>
            <a:off x="9521599" y="1571424"/>
            <a:ext cx="71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DF8E87-186B-4E25-8995-2A96BEFBDE65}"/>
              </a:ext>
            </a:extLst>
          </p:cNvPr>
          <p:cNvSpPr txBox="1"/>
          <p:nvPr/>
        </p:nvSpPr>
        <p:spPr>
          <a:xfrm>
            <a:off x="8113702" y="267864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42FE2A-8F7F-44C8-9007-255C2683CFD5}"/>
              </a:ext>
            </a:extLst>
          </p:cNvPr>
          <p:cNvSpPr txBox="1"/>
          <p:nvPr/>
        </p:nvSpPr>
        <p:spPr>
          <a:xfrm>
            <a:off x="2002999" y="3773610"/>
            <a:ext cx="134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E4FCE9-D808-44E8-872C-66D72A62821F}"/>
              </a:ext>
            </a:extLst>
          </p:cNvPr>
          <p:cNvSpPr txBox="1"/>
          <p:nvPr/>
        </p:nvSpPr>
        <p:spPr>
          <a:xfrm>
            <a:off x="9449035" y="377421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12A81-4F3E-41F8-BAF7-E212D2ED0006}"/>
              </a:ext>
            </a:extLst>
          </p:cNvPr>
          <p:cNvSpPr txBox="1"/>
          <p:nvPr/>
        </p:nvSpPr>
        <p:spPr>
          <a:xfrm>
            <a:off x="3716785" y="4856880"/>
            <a:ext cx="113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</a:t>
            </a:r>
          </a:p>
        </p:txBody>
      </p:sp>
    </p:spTree>
    <p:extLst>
      <p:ext uri="{BB962C8B-B14F-4D97-AF65-F5344CB8AC3E}">
        <p14:creationId xmlns:p14="http://schemas.microsoft.com/office/powerpoint/2010/main" val="24979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PROJECT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91EE5-3488-495C-9893-F164800BD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5" y="2736480"/>
            <a:ext cx="5712398" cy="32292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04E97-A2EA-436A-9066-10929490DA46}"/>
              </a:ext>
            </a:extLst>
          </p:cNvPr>
          <p:cNvSpPr/>
          <p:nvPr/>
        </p:nvSpPr>
        <p:spPr>
          <a:xfrm>
            <a:off x="2083111" y="1277508"/>
            <a:ext cx="6510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about a traditional game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F2E334-54E2-4C50-9795-067128BA9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02" y="2096972"/>
            <a:ext cx="3419845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2262780"/>
            <a:ext cx="1025938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		Unit 9 – Getting started 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471975" y="1428385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7: LOOKING BACK &amp; PROJECT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Looking back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Project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86319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6834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214994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3261" y="2214902"/>
            <a:ext cx="5755112" cy="197054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Find one odd word/ phrase in each question.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the correct form of the verbs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play, do,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blanks.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the verbs in brackets in the correct form.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What do you say in these situations?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Fill each blank with one word to complete the passage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50710" cy="14540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171998"/>
            <a:ext cx="1350710" cy="129635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69072"/>
            <a:ext cx="1144807" cy="61830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387376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3261" y="5427997"/>
            <a:ext cx="5755112" cy="6188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53261" y="4543652"/>
            <a:ext cx="5755112" cy="52614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about a sports/ games.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Mind map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Mind map</a:t>
            </a:r>
          </a:p>
        </p:txBody>
      </p:sp>
      <p:pic>
        <p:nvPicPr>
          <p:cNvPr id="8" name="image18.png">
            <a:extLst>
              <a:ext uri="{FF2B5EF4-FFF2-40B4-BE49-F238E27FC236}">
                <a16:creationId xmlns:a16="http://schemas.microsoft.com/office/drawing/2014/main" id="{BB54C90C-2087-8B0E-AC74-8B6F0B4F223D}"/>
              </a:ext>
            </a:extLst>
          </p:cNvPr>
          <p:cNvPicPr/>
          <p:nvPr/>
        </p:nvPicPr>
        <p:blipFill rotWithShape="1">
          <a:blip r:embed="rId3"/>
          <a:srcRect t="8204" b="8281"/>
          <a:stretch/>
        </p:blipFill>
        <p:spPr>
          <a:xfrm>
            <a:off x="-7620" y="1055193"/>
            <a:ext cx="12192000" cy="5802807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FE086-B47E-037E-29E6-526C85E70AE2}"/>
              </a:ext>
            </a:extLst>
          </p:cNvPr>
          <p:cNvSpPr txBox="1"/>
          <p:nvPr/>
        </p:nvSpPr>
        <p:spPr>
          <a:xfrm>
            <a:off x="4051005" y="1788790"/>
            <a:ext cx="1690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B2B98-A6BF-1B0A-A632-7AD5100258DE}"/>
              </a:ext>
            </a:extLst>
          </p:cNvPr>
          <p:cNvSpPr txBox="1"/>
          <p:nvPr/>
        </p:nvSpPr>
        <p:spPr>
          <a:xfrm>
            <a:off x="703350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469A8-8837-EA0B-7687-01E1ED3EBAE6}"/>
              </a:ext>
            </a:extLst>
          </p:cNvPr>
          <p:cNvSpPr txBox="1"/>
          <p:nvPr/>
        </p:nvSpPr>
        <p:spPr>
          <a:xfrm>
            <a:off x="4499708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Grammar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CB1BB-A2BE-74C7-DC99-E88DF2E36432}"/>
              </a:ext>
            </a:extLst>
          </p:cNvPr>
          <p:cNvSpPr txBox="1"/>
          <p:nvPr/>
        </p:nvSpPr>
        <p:spPr>
          <a:xfrm>
            <a:off x="4072271" y="5515126"/>
            <a:ext cx="13201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3EC52-416A-521C-53CF-4E6ABBB18BF0}"/>
              </a:ext>
            </a:extLst>
          </p:cNvPr>
          <p:cNvSpPr txBox="1"/>
          <p:nvPr/>
        </p:nvSpPr>
        <p:spPr>
          <a:xfrm>
            <a:off x="5651269" y="5504967"/>
            <a:ext cx="19441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Imparatives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VOCABULARY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28497C-2E6A-4CE2-B827-254C1AD4351D}"/>
              </a:ext>
            </a:extLst>
          </p:cNvPr>
          <p:cNvSpPr/>
          <p:nvPr/>
        </p:nvSpPr>
        <p:spPr>
          <a:xfrm>
            <a:off x="5376451" y="5204812"/>
            <a:ext cx="2338243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007FE-EE5A-4674-A2D7-492BAD0A93A5}"/>
              </a:ext>
            </a:extLst>
          </p:cNvPr>
          <p:cNvSpPr/>
          <p:nvPr/>
        </p:nvSpPr>
        <p:spPr>
          <a:xfrm>
            <a:off x="5394207" y="4351858"/>
            <a:ext cx="2728861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D74C4A-90F2-48B9-A62D-5FFD85FC3866}"/>
              </a:ext>
            </a:extLst>
          </p:cNvPr>
          <p:cNvSpPr/>
          <p:nvPr/>
        </p:nvSpPr>
        <p:spPr>
          <a:xfrm>
            <a:off x="8631850" y="3502599"/>
            <a:ext cx="16484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2DE222-3F55-4D9D-9F08-1A7AEE2BA4D9}"/>
              </a:ext>
            </a:extLst>
          </p:cNvPr>
          <p:cNvSpPr/>
          <p:nvPr/>
        </p:nvSpPr>
        <p:spPr>
          <a:xfrm>
            <a:off x="2258007" y="2675044"/>
            <a:ext cx="2544811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2A843-6BD6-45AB-83E8-A975AA184D1C}"/>
              </a:ext>
            </a:extLst>
          </p:cNvPr>
          <p:cNvSpPr/>
          <p:nvPr/>
        </p:nvSpPr>
        <p:spPr>
          <a:xfrm>
            <a:off x="8649606" y="1831451"/>
            <a:ext cx="16484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8FB7B5D-BE78-4E85-80E6-98386A9D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6412"/>
              </p:ext>
            </p:extLst>
          </p:nvPr>
        </p:nvGraphicFramePr>
        <p:xfrm>
          <a:off x="1533320" y="1849207"/>
          <a:ext cx="10148878" cy="4226315"/>
        </p:xfrm>
        <a:graphic>
          <a:graphicData uri="http://schemas.openxmlformats.org/drawingml/2006/table">
            <a:tbl>
              <a:tblPr/>
              <a:tblGrid>
                <a:gridCol w="695280">
                  <a:extLst>
                    <a:ext uri="{9D8B030D-6E8A-4147-A177-3AD203B41FA5}">
                      <a16:colId xmlns:a16="http://schemas.microsoft.com/office/drawing/2014/main" val="2367361773"/>
                    </a:ext>
                  </a:extLst>
                </a:gridCol>
                <a:gridCol w="3120500">
                  <a:extLst>
                    <a:ext uri="{9D8B030D-6E8A-4147-A177-3AD203B41FA5}">
                      <a16:colId xmlns:a16="http://schemas.microsoft.com/office/drawing/2014/main" val="3101284029"/>
                    </a:ext>
                  </a:extLst>
                </a:gridCol>
                <a:gridCol w="3218016">
                  <a:extLst>
                    <a:ext uri="{9D8B030D-6E8A-4147-A177-3AD203B41FA5}">
                      <a16:colId xmlns:a16="http://schemas.microsoft.com/office/drawing/2014/main" val="1933574268"/>
                    </a:ext>
                  </a:extLst>
                </a:gridCol>
                <a:gridCol w="3115082">
                  <a:extLst>
                    <a:ext uri="{9D8B030D-6E8A-4147-A177-3AD203B41FA5}">
                      <a16:colId xmlns:a16="http://schemas.microsoft.com/office/drawing/2014/main" val="3331621669"/>
                    </a:ext>
                  </a:extLst>
                </a:gridCol>
              </a:tblGrid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volleyball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badminton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bicycle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554417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playground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ball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racket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853909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running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cycling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driving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8564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sports shoes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winter sports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goggles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92902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sporty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intelligent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fit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24163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1172935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Find one odd word / phrase in each question.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12036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1085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83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Put the correct form of the verbs play, do or go in the blanks.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3621C-F85E-4804-AE5E-C54C40D9DE0A}"/>
              </a:ext>
            </a:extLst>
          </p:cNvPr>
          <p:cNvSpPr txBox="1"/>
          <p:nvPr/>
        </p:nvSpPr>
        <p:spPr>
          <a:xfrm>
            <a:off x="1449434" y="1419432"/>
            <a:ext cx="9293131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Duong can __________ karate.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isn't reading now. He __________ table tennis with his friend.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______swimming nearly every 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didn't play football yesterday. He _______fishing.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________volleyball last Saturday.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girls __________ aerobics in the playground now.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55FBF-8FB8-4AA4-9D05-864016772D3E}"/>
              </a:ext>
            </a:extLst>
          </p:cNvPr>
          <p:cNvSpPr txBox="1"/>
          <p:nvPr/>
        </p:nvSpPr>
        <p:spPr>
          <a:xfrm>
            <a:off x="3855993" y="1577379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824B9-433C-4145-ADA1-376767537C7E}"/>
              </a:ext>
            </a:extLst>
          </p:cNvPr>
          <p:cNvSpPr txBox="1"/>
          <p:nvPr/>
        </p:nvSpPr>
        <p:spPr>
          <a:xfrm>
            <a:off x="5712879" y="2214334"/>
            <a:ext cx="156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playing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D7D08-D2A2-4BE4-8583-8692E2D8A7B6}"/>
              </a:ext>
            </a:extLst>
          </p:cNvPr>
          <p:cNvSpPr txBox="1"/>
          <p:nvPr/>
        </p:nvSpPr>
        <p:spPr>
          <a:xfrm>
            <a:off x="3234131" y="3478810"/>
            <a:ext cx="86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B893E-FF43-439A-8047-9978A56981D6}"/>
              </a:ext>
            </a:extLst>
          </p:cNvPr>
          <p:cNvSpPr txBox="1"/>
          <p:nvPr/>
        </p:nvSpPr>
        <p:spPr>
          <a:xfrm>
            <a:off x="7748997" y="4135203"/>
            <a:ext cx="108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F844B-4D3F-4D63-AEF8-99B091E211B0}"/>
              </a:ext>
            </a:extLst>
          </p:cNvPr>
          <p:cNvSpPr txBox="1"/>
          <p:nvPr/>
        </p:nvSpPr>
        <p:spPr>
          <a:xfrm>
            <a:off x="2925328" y="4764880"/>
            <a:ext cx="117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23CBA-1D15-42EC-8CE0-F34C394368E8}"/>
              </a:ext>
            </a:extLst>
          </p:cNvPr>
          <p:cNvSpPr txBox="1"/>
          <p:nvPr/>
        </p:nvSpPr>
        <p:spPr>
          <a:xfrm>
            <a:off x="3234131" y="5427687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doing</a:t>
            </a:r>
          </a:p>
        </p:txBody>
      </p:sp>
    </p:spTree>
    <p:extLst>
      <p:ext uri="{BB962C8B-B14F-4D97-AF65-F5344CB8AC3E}">
        <p14:creationId xmlns:p14="http://schemas.microsoft.com/office/powerpoint/2010/main" val="3463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GRAMMAR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58351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702</Words>
  <PresentationFormat>Widescreen</PresentationFormat>
  <Paragraphs>132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Arvo</vt:lpstr>
      <vt:lpstr>Be Vietnam Pro</vt:lpstr>
      <vt:lpstr>Bebas Neue</vt:lpstr>
      <vt:lpstr>Calibri</vt:lpstr>
      <vt:lpstr>Calibri Light</vt:lpstr>
      <vt:lpstr>Encode Sans</vt:lpstr>
      <vt:lpstr>Myriad Pro</vt:lpstr>
      <vt:lpstr>Nunito</vt:lpstr>
      <vt:lpstr>Open Sans</vt:lpstr>
      <vt:lpstr>Roboto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Game: Mind map</vt:lpstr>
      <vt:lpstr>PowerPoint Presentation</vt:lpstr>
      <vt:lpstr>I. VOCABULARY</vt:lpstr>
      <vt:lpstr>PowerPoint Presentation</vt:lpstr>
      <vt:lpstr>PowerPoint Presentation</vt:lpstr>
      <vt:lpstr>II. GRAMMAR</vt:lpstr>
      <vt:lpstr>PowerPoint Presentation</vt:lpstr>
      <vt:lpstr>PowerPoint Presentation</vt:lpstr>
      <vt:lpstr>PowerPoint Presentation</vt:lpstr>
      <vt:lpstr>PROJECT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2023-08-29T15:47:22Z</dcterms:created>
  <dcterms:modified xsi:type="dcterms:W3CDTF">2024-06-07T12:01:26Z</dcterms:modified>
</cp:coreProperties>
</file>