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89" r:id="rId3"/>
  </p:sldMasterIdLst>
  <p:notesMasterIdLst>
    <p:notesMasterId r:id="rId23"/>
  </p:notesMasterIdLst>
  <p:sldIdLst>
    <p:sldId id="324" r:id="rId4"/>
    <p:sldId id="256" r:id="rId5"/>
    <p:sldId id="258" r:id="rId6"/>
    <p:sldId id="307" r:id="rId7"/>
    <p:sldId id="308" r:id="rId8"/>
    <p:sldId id="309" r:id="rId9"/>
    <p:sldId id="310" r:id="rId10"/>
    <p:sldId id="311" r:id="rId11"/>
    <p:sldId id="314" r:id="rId12"/>
    <p:sldId id="313" r:id="rId13"/>
    <p:sldId id="315" r:id="rId14"/>
    <p:sldId id="316" r:id="rId15"/>
    <p:sldId id="317" r:id="rId16"/>
    <p:sldId id="318" r:id="rId17"/>
    <p:sldId id="319" r:id="rId18"/>
    <p:sldId id="320" r:id="rId19"/>
    <p:sldId id="321" r:id="rId20"/>
    <p:sldId id="322" r:id="rId21"/>
    <p:sldId id="323" r:id="rId22"/>
  </p:sldIdLst>
  <p:sldSz cx="9144000" cy="5143500" type="screen16x9"/>
  <p:notesSz cx="6858000" cy="9144000"/>
  <p:embeddedFontLst>
    <p:embeddedFont>
      <p:font typeface="Arimo" charset="0"/>
      <p:regular r:id="rId24"/>
      <p:bold r:id="rId25"/>
      <p:italic r:id="rId26"/>
      <p:boldItalic r:id="rId27"/>
    </p:embeddedFont>
    <p:embeddedFont>
      <p:font typeface="Yanone Kaffeesatz" charset="0"/>
      <p:regular r:id="rId28"/>
      <p:bold r:id="rId29"/>
    </p:embeddedFont>
    <p:embeddedFont>
      <p:font typeface="Cambria Math" pitchFamily="18" charset="0"/>
      <p:regular r:id="rId30"/>
    </p:embeddedFont>
    <p:embeddedFont>
      <p:font typeface="Tahoma" pitchFamily="34" charset="0"/>
      <p:regular r:id="rId31"/>
      <p:bold r:id="rId32"/>
    </p:embeddedFont>
    <p:embeddedFont>
      <p:font typeface="Calibri Light" pitchFamily="34" charset="0"/>
      <p:regular r:id="rId33"/>
      <p:italic r:id="rId34"/>
    </p:embeddedFont>
    <p:embeddedFont>
      <p:font typeface="Leckerli One" charset="0"/>
      <p:regular r:id="rId35"/>
    </p:embeddedFont>
    <p:embeddedFont>
      <p:font typeface="Calibri" pitchFamily="34" charset="0"/>
      <p:regular r:id="rId36"/>
      <p:bold r:id="rId37"/>
      <p:italic r:id="rId38"/>
      <p:boldItalic r:id="rId39"/>
    </p:embeddedFont>
    <p:embeddedFont>
      <p:font typeface="Patrick Hand SC"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226A960-07ED-4DD1-AD4F-E95E074C672F}">
  <a:tblStyle styleId="{6226A960-07ED-4DD1-AD4F-E95E074C6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image" Target="../media/image3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45BB-5C76-4288-AFC0-403EB09646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A1A14F1-3D21-48B4-B438-B8A8926C29DF}">
      <dgm:prSet phldrT="[Text]"/>
      <dgm:spPr/>
      <dgm:t>
        <a:bodyPr/>
        <a:lstStyle/>
        <a:p>
          <a:r>
            <a:rPr lang="en-US"/>
            <a:t>Hình thức</a:t>
          </a:r>
        </a:p>
      </dgm:t>
    </dgm:pt>
    <dgm:pt modelId="{4D1EFE9E-6ED7-4F70-9F17-95919735A8F4}" type="parTrans" cxnId="{FB46A1C7-C69F-4B4B-B539-6F88A162059D}">
      <dgm:prSet/>
      <dgm:spPr/>
      <dgm:t>
        <a:bodyPr/>
        <a:lstStyle/>
        <a:p>
          <a:endParaRPr lang="en-US"/>
        </a:p>
      </dgm:t>
    </dgm:pt>
    <dgm:pt modelId="{5785B3BD-36AE-4A7C-AE6B-B7B26BB36CD2}" type="sibTrans" cxnId="{FB46A1C7-C69F-4B4B-B539-6F88A162059D}">
      <dgm:prSet/>
      <dgm:spPr/>
      <dgm:t>
        <a:bodyPr/>
        <a:lstStyle/>
        <a:p>
          <a:endParaRPr lang="en-US"/>
        </a:p>
      </dgm:t>
    </dgm:pt>
    <dgm:pt modelId="{B719470C-FBA1-42A8-A530-31F8A13E5CB8}">
      <dgm:prSet phldrT="[Text]"/>
      <dgm:spPr/>
      <dgm:t>
        <a:bodyPr/>
        <a:lstStyle/>
        <a:p>
          <a:r>
            <a:rPr lang="en-US"/>
            <a:t>Nhóm 4 HS</a:t>
          </a:r>
        </a:p>
      </dgm:t>
    </dgm:pt>
    <dgm:pt modelId="{E4F17051-6BEB-47C2-A7DF-A690E2382B71}" type="parTrans" cxnId="{CE4D3A25-81AF-4088-BA54-158A027123E6}">
      <dgm:prSet/>
      <dgm:spPr/>
      <dgm:t>
        <a:bodyPr/>
        <a:lstStyle/>
        <a:p>
          <a:endParaRPr lang="en-US"/>
        </a:p>
      </dgm:t>
    </dgm:pt>
    <dgm:pt modelId="{1369F965-C246-4EB5-B440-EC3D69D70BDE}" type="sibTrans" cxnId="{CE4D3A25-81AF-4088-BA54-158A027123E6}">
      <dgm:prSet/>
      <dgm:spPr/>
      <dgm:t>
        <a:bodyPr/>
        <a:lstStyle/>
        <a:p>
          <a:endParaRPr lang="en-US"/>
        </a:p>
      </dgm:t>
    </dgm:pt>
    <dgm:pt modelId="{C3ED1350-D8F0-4AFB-AA1B-BEB075453524}">
      <dgm:prSet phldrT="[Text]"/>
      <dgm:spPr/>
      <dgm:t>
        <a:bodyPr/>
        <a:lstStyle/>
        <a:p>
          <a:r>
            <a:rPr lang="en-US"/>
            <a:t>Luật chơi</a:t>
          </a:r>
        </a:p>
      </dgm:t>
    </dgm:pt>
    <dgm:pt modelId="{DB71AED1-A4C3-425D-8E43-DF6AFFD123B7}" type="parTrans" cxnId="{15487D43-7133-4D95-B06A-F56E99A1F5E5}">
      <dgm:prSet/>
      <dgm:spPr/>
      <dgm:t>
        <a:bodyPr/>
        <a:lstStyle/>
        <a:p>
          <a:endParaRPr lang="en-US"/>
        </a:p>
      </dgm:t>
    </dgm:pt>
    <dgm:pt modelId="{D5F12999-2E03-4EA1-94EA-7510616A76BE}" type="sibTrans" cxnId="{15487D43-7133-4D95-B06A-F56E99A1F5E5}">
      <dgm:prSet/>
      <dgm:spPr/>
      <dgm:t>
        <a:bodyPr/>
        <a:lstStyle/>
        <a:p>
          <a:endParaRPr lang="en-US"/>
        </a:p>
      </dgm:t>
    </dgm:pt>
    <dgm:pt modelId="{3EA1ACB9-7CB8-43A1-A0F4-DA35FC457998}">
      <dgm:prSet phldrT="[Text]"/>
      <dgm:spPr/>
      <dgm:t>
        <a:bodyPr/>
        <a:lstStyle/>
        <a:p>
          <a:r>
            <a:rPr lang="en-US"/>
            <a:t>Mỗi đội điền 25 số cho trước vào bảng 5x5 đã được phát, thực hiện phép tính được chiếu lần lượt trên bảng, khoanh kết quả thu được.</a:t>
          </a:r>
        </a:p>
      </dgm:t>
    </dgm:pt>
    <dgm:pt modelId="{52366BC5-AF63-4E39-9091-4688F17CD890}" type="parTrans" cxnId="{E2FEE9F0-4D3C-4BA5-9C9A-D7D684B81FDA}">
      <dgm:prSet/>
      <dgm:spPr/>
      <dgm:t>
        <a:bodyPr/>
        <a:lstStyle/>
        <a:p>
          <a:endParaRPr lang="en-US"/>
        </a:p>
      </dgm:t>
    </dgm:pt>
    <dgm:pt modelId="{F139B657-7B16-4BA0-89A5-6A6801049427}" type="sibTrans" cxnId="{E2FEE9F0-4D3C-4BA5-9C9A-D7D684B81FDA}">
      <dgm:prSet/>
      <dgm:spPr/>
      <dgm:t>
        <a:bodyPr/>
        <a:lstStyle/>
        <a:p>
          <a:endParaRPr lang="en-US"/>
        </a:p>
      </dgm:t>
    </dgm:pt>
    <dgm:pt modelId="{41EFA11C-567F-46E7-B4A3-B0713890BB98}">
      <dgm:prSet phldrT="[Text]"/>
      <dgm:spPr/>
      <dgm:t>
        <a:bodyPr/>
        <a:lstStyle/>
        <a:p>
          <a:r>
            <a:rPr lang="en-US"/>
            <a:t>Đội nào khoanh được 5 hàng trước (hàng dọc, hàng ngang, hàng chéo) thì hô BINGO và trở thành đội thắng cuộc.</a:t>
          </a:r>
        </a:p>
      </dgm:t>
    </dgm:pt>
    <dgm:pt modelId="{DB8B9C5A-9253-475D-A5C3-9D5B9481B0E6}" type="parTrans" cxnId="{DD4C67C8-ECAC-4F94-9638-64EA647BEC8C}">
      <dgm:prSet/>
      <dgm:spPr/>
      <dgm:t>
        <a:bodyPr/>
        <a:lstStyle/>
        <a:p>
          <a:endParaRPr lang="en-US"/>
        </a:p>
      </dgm:t>
    </dgm:pt>
    <dgm:pt modelId="{FB1DBCC7-628E-4E1A-9818-C8C03BD0F7AD}" type="sibTrans" cxnId="{DD4C67C8-ECAC-4F94-9638-64EA647BEC8C}">
      <dgm:prSet/>
      <dgm:spPr/>
      <dgm:t>
        <a:bodyPr/>
        <a:lstStyle/>
        <a:p>
          <a:endParaRPr lang="en-US"/>
        </a:p>
      </dgm:t>
    </dgm:pt>
    <dgm:pt modelId="{25E5A6F2-F9A8-4CBD-85E5-E91AC282D8D6}">
      <dgm:prSet phldrT="[Text]"/>
      <dgm:spPr/>
      <dgm:t>
        <a:bodyPr/>
        <a:lstStyle/>
        <a:p>
          <a:r>
            <a:rPr lang="en-US"/>
            <a:t>Phần thưởng</a:t>
          </a:r>
        </a:p>
      </dgm:t>
    </dgm:pt>
    <dgm:pt modelId="{5DA2E9B6-9CFA-4771-8C41-78D205CCBA8D}" type="parTrans" cxnId="{3D080CF9-FBC3-4D51-888B-B8D03F495848}">
      <dgm:prSet/>
      <dgm:spPr/>
      <dgm:t>
        <a:bodyPr/>
        <a:lstStyle/>
        <a:p>
          <a:endParaRPr lang="en-US"/>
        </a:p>
      </dgm:t>
    </dgm:pt>
    <dgm:pt modelId="{911BFDA2-10D9-4524-A618-7FCE121E806E}" type="sibTrans" cxnId="{3D080CF9-FBC3-4D51-888B-B8D03F495848}">
      <dgm:prSet/>
      <dgm:spPr/>
      <dgm:t>
        <a:bodyPr/>
        <a:lstStyle/>
        <a:p>
          <a:endParaRPr lang="en-US"/>
        </a:p>
      </dgm:t>
    </dgm:pt>
    <dgm:pt modelId="{E6AA80C5-DAEB-4C20-B69D-1090E1684C19}">
      <dgm:prSet phldrT="[Text]"/>
      <dgm:spPr/>
      <dgm:t>
        <a:bodyPr/>
        <a:lstStyle/>
        <a:p>
          <a:r>
            <a:rPr lang="en-US"/>
            <a:t>Đội nào giành chiến thắng được cộng 1 vào điểm kiểm tra miệng</a:t>
          </a:r>
        </a:p>
      </dgm:t>
    </dgm:pt>
    <dgm:pt modelId="{2D616125-19A4-45B6-85B2-A9351C3DFD9D}" type="parTrans" cxnId="{F340EF7D-15B2-4651-AC02-69216594E959}">
      <dgm:prSet/>
      <dgm:spPr/>
      <dgm:t>
        <a:bodyPr/>
        <a:lstStyle/>
        <a:p>
          <a:endParaRPr lang="en-US"/>
        </a:p>
      </dgm:t>
    </dgm:pt>
    <dgm:pt modelId="{C52C66F2-3F18-4D84-8DD2-52DE281DC621}" type="sibTrans" cxnId="{F340EF7D-15B2-4651-AC02-69216594E959}">
      <dgm:prSet/>
      <dgm:spPr/>
      <dgm:t>
        <a:bodyPr/>
        <a:lstStyle/>
        <a:p>
          <a:endParaRPr lang="en-US"/>
        </a:p>
      </dgm:t>
    </dgm:pt>
    <dgm:pt modelId="{4431D3BA-ACD3-446F-A98A-BC83C2E1A7C5}" type="pres">
      <dgm:prSet presAssocID="{AD1245BB-5C76-4288-AFC0-403EB0964679}" presName="linearFlow" presStyleCnt="0">
        <dgm:presLayoutVars>
          <dgm:dir/>
          <dgm:animLvl val="lvl"/>
          <dgm:resizeHandles val="exact"/>
        </dgm:presLayoutVars>
      </dgm:prSet>
      <dgm:spPr/>
      <dgm:t>
        <a:bodyPr/>
        <a:lstStyle/>
        <a:p>
          <a:endParaRPr lang="en-US"/>
        </a:p>
      </dgm:t>
    </dgm:pt>
    <dgm:pt modelId="{F3E38483-43DE-42F3-978C-3DA9B7B07019}" type="pres">
      <dgm:prSet presAssocID="{2A1A14F1-3D21-48B4-B438-B8A8926C29DF}" presName="composite" presStyleCnt="0"/>
      <dgm:spPr/>
    </dgm:pt>
    <dgm:pt modelId="{B5298546-5F03-4A86-93C3-22DAF7C6C4CB}" type="pres">
      <dgm:prSet presAssocID="{2A1A14F1-3D21-48B4-B438-B8A8926C29DF}" presName="parentText" presStyleLbl="alignNode1" presStyleIdx="0" presStyleCnt="3">
        <dgm:presLayoutVars>
          <dgm:chMax val="1"/>
          <dgm:bulletEnabled val="1"/>
        </dgm:presLayoutVars>
      </dgm:prSet>
      <dgm:spPr/>
      <dgm:t>
        <a:bodyPr/>
        <a:lstStyle/>
        <a:p>
          <a:endParaRPr lang="en-US"/>
        </a:p>
      </dgm:t>
    </dgm:pt>
    <dgm:pt modelId="{1C3E9AA2-A127-422E-9727-C9054B124AC1}" type="pres">
      <dgm:prSet presAssocID="{2A1A14F1-3D21-48B4-B438-B8A8926C29DF}" presName="descendantText" presStyleLbl="alignAcc1" presStyleIdx="0" presStyleCnt="3" custScaleY="100000">
        <dgm:presLayoutVars>
          <dgm:bulletEnabled val="1"/>
        </dgm:presLayoutVars>
      </dgm:prSet>
      <dgm:spPr/>
      <dgm:t>
        <a:bodyPr/>
        <a:lstStyle/>
        <a:p>
          <a:endParaRPr lang="en-US"/>
        </a:p>
      </dgm:t>
    </dgm:pt>
    <dgm:pt modelId="{092D4A52-11FA-45E5-A547-EF00C810527A}" type="pres">
      <dgm:prSet presAssocID="{5785B3BD-36AE-4A7C-AE6B-B7B26BB36CD2}" presName="sp" presStyleCnt="0"/>
      <dgm:spPr/>
    </dgm:pt>
    <dgm:pt modelId="{1A78698E-61FC-4616-B5F0-A3E69F6EC544}" type="pres">
      <dgm:prSet presAssocID="{C3ED1350-D8F0-4AFB-AA1B-BEB075453524}" presName="composite" presStyleCnt="0"/>
      <dgm:spPr/>
    </dgm:pt>
    <dgm:pt modelId="{8DA72D26-4BDB-4C65-BBB7-7CC5530380A3}" type="pres">
      <dgm:prSet presAssocID="{C3ED1350-D8F0-4AFB-AA1B-BEB075453524}" presName="parentText" presStyleLbl="alignNode1" presStyleIdx="1" presStyleCnt="3">
        <dgm:presLayoutVars>
          <dgm:chMax val="1"/>
          <dgm:bulletEnabled val="1"/>
        </dgm:presLayoutVars>
      </dgm:prSet>
      <dgm:spPr/>
      <dgm:t>
        <a:bodyPr/>
        <a:lstStyle/>
        <a:p>
          <a:endParaRPr lang="en-US"/>
        </a:p>
      </dgm:t>
    </dgm:pt>
    <dgm:pt modelId="{5A39898A-E0CF-4DFE-A3B1-E2A33465CE12}" type="pres">
      <dgm:prSet presAssocID="{C3ED1350-D8F0-4AFB-AA1B-BEB075453524}" presName="descendantText" presStyleLbl="alignAcc1" presStyleIdx="1" presStyleCnt="3" custScaleY="135276">
        <dgm:presLayoutVars>
          <dgm:bulletEnabled val="1"/>
        </dgm:presLayoutVars>
      </dgm:prSet>
      <dgm:spPr/>
      <dgm:t>
        <a:bodyPr/>
        <a:lstStyle/>
        <a:p>
          <a:endParaRPr lang="en-US"/>
        </a:p>
      </dgm:t>
    </dgm:pt>
    <dgm:pt modelId="{DB58EB6E-22D3-4E30-8BAE-DDA5CD73ADB2}" type="pres">
      <dgm:prSet presAssocID="{D5F12999-2E03-4EA1-94EA-7510616A76BE}" presName="sp" presStyleCnt="0"/>
      <dgm:spPr/>
    </dgm:pt>
    <dgm:pt modelId="{352C92E0-5C74-4622-B22B-9540B1A249CC}" type="pres">
      <dgm:prSet presAssocID="{25E5A6F2-F9A8-4CBD-85E5-E91AC282D8D6}" presName="composite" presStyleCnt="0"/>
      <dgm:spPr/>
    </dgm:pt>
    <dgm:pt modelId="{83BB2F80-CE73-4038-9990-71D63D27A99B}" type="pres">
      <dgm:prSet presAssocID="{25E5A6F2-F9A8-4CBD-85E5-E91AC282D8D6}" presName="parentText" presStyleLbl="alignNode1" presStyleIdx="2" presStyleCnt="3">
        <dgm:presLayoutVars>
          <dgm:chMax val="1"/>
          <dgm:bulletEnabled val="1"/>
        </dgm:presLayoutVars>
      </dgm:prSet>
      <dgm:spPr/>
      <dgm:t>
        <a:bodyPr/>
        <a:lstStyle/>
        <a:p>
          <a:endParaRPr lang="en-US"/>
        </a:p>
      </dgm:t>
    </dgm:pt>
    <dgm:pt modelId="{777707F3-C5E5-4F7B-BCC1-60DE249EB309}" type="pres">
      <dgm:prSet presAssocID="{25E5A6F2-F9A8-4CBD-85E5-E91AC282D8D6}" presName="descendantText" presStyleLbl="alignAcc1" presStyleIdx="2" presStyleCnt="3">
        <dgm:presLayoutVars>
          <dgm:bulletEnabled val="1"/>
        </dgm:presLayoutVars>
      </dgm:prSet>
      <dgm:spPr/>
      <dgm:t>
        <a:bodyPr/>
        <a:lstStyle/>
        <a:p>
          <a:endParaRPr lang="en-US"/>
        </a:p>
      </dgm:t>
    </dgm:pt>
  </dgm:ptLst>
  <dgm:cxnLst>
    <dgm:cxn modelId="{CE4D3A25-81AF-4088-BA54-158A027123E6}" srcId="{2A1A14F1-3D21-48B4-B438-B8A8926C29DF}" destId="{B719470C-FBA1-42A8-A530-31F8A13E5CB8}" srcOrd="0" destOrd="0" parTransId="{E4F17051-6BEB-47C2-A7DF-A690E2382B71}" sibTransId="{1369F965-C246-4EB5-B440-EC3D69D70BDE}"/>
    <dgm:cxn modelId="{20F2576F-1865-41DA-A7AB-267D27A5AE6C}" type="presOf" srcId="{AD1245BB-5C76-4288-AFC0-403EB0964679}" destId="{4431D3BA-ACD3-446F-A98A-BC83C2E1A7C5}" srcOrd="0" destOrd="0" presId="urn:microsoft.com/office/officeart/2005/8/layout/chevron2"/>
    <dgm:cxn modelId="{66AF8F17-A878-45EA-A1C0-FDA41728CB88}" type="presOf" srcId="{25E5A6F2-F9A8-4CBD-85E5-E91AC282D8D6}" destId="{83BB2F80-CE73-4038-9990-71D63D27A99B}" srcOrd="0" destOrd="0" presId="urn:microsoft.com/office/officeart/2005/8/layout/chevron2"/>
    <dgm:cxn modelId="{022D35FC-0950-43CC-81CF-0E7635368208}" type="presOf" srcId="{E6AA80C5-DAEB-4C20-B69D-1090E1684C19}" destId="{777707F3-C5E5-4F7B-BCC1-60DE249EB309}" srcOrd="0" destOrd="0" presId="urn:microsoft.com/office/officeart/2005/8/layout/chevron2"/>
    <dgm:cxn modelId="{E2FEE9F0-4D3C-4BA5-9C9A-D7D684B81FDA}" srcId="{C3ED1350-D8F0-4AFB-AA1B-BEB075453524}" destId="{3EA1ACB9-7CB8-43A1-A0F4-DA35FC457998}" srcOrd="0" destOrd="0" parTransId="{52366BC5-AF63-4E39-9091-4688F17CD890}" sibTransId="{F139B657-7B16-4BA0-89A5-6A6801049427}"/>
    <dgm:cxn modelId="{09322589-7C28-4092-9549-2E3319914245}" type="presOf" srcId="{B719470C-FBA1-42A8-A530-31F8A13E5CB8}" destId="{1C3E9AA2-A127-422E-9727-C9054B124AC1}" srcOrd="0" destOrd="0" presId="urn:microsoft.com/office/officeart/2005/8/layout/chevron2"/>
    <dgm:cxn modelId="{77141955-9963-47D7-9AE2-26CCF8C83BE6}" type="presOf" srcId="{41EFA11C-567F-46E7-B4A3-B0713890BB98}" destId="{5A39898A-E0CF-4DFE-A3B1-E2A33465CE12}" srcOrd="0" destOrd="1" presId="urn:microsoft.com/office/officeart/2005/8/layout/chevron2"/>
    <dgm:cxn modelId="{F340EF7D-15B2-4651-AC02-69216594E959}" srcId="{25E5A6F2-F9A8-4CBD-85E5-E91AC282D8D6}" destId="{E6AA80C5-DAEB-4C20-B69D-1090E1684C19}" srcOrd="0" destOrd="0" parTransId="{2D616125-19A4-45B6-85B2-A9351C3DFD9D}" sibTransId="{C52C66F2-3F18-4D84-8DD2-52DE281DC621}"/>
    <dgm:cxn modelId="{15487D43-7133-4D95-B06A-F56E99A1F5E5}" srcId="{AD1245BB-5C76-4288-AFC0-403EB0964679}" destId="{C3ED1350-D8F0-4AFB-AA1B-BEB075453524}" srcOrd="1" destOrd="0" parTransId="{DB71AED1-A4C3-425D-8E43-DF6AFFD123B7}" sibTransId="{D5F12999-2E03-4EA1-94EA-7510616A76BE}"/>
    <dgm:cxn modelId="{3D080CF9-FBC3-4D51-888B-B8D03F495848}" srcId="{AD1245BB-5C76-4288-AFC0-403EB0964679}" destId="{25E5A6F2-F9A8-4CBD-85E5-E91AC282D8D6}" srcOrd="2" destOrd="0" parTransId="{5DA2E9B6-9CFA-4771-8C41-78D205CCBA8D}" sibTransId="{911BFDA2-10D9-4524-A618-7FCE121E806E}"/>
    <dgm:cxn modelId="{432FB93A-3A7D-406B-AB13-F3083EA7A41F}" type="presOf" srcId="{2A1A14F1-3D21-48B4-B438-B8A8926C29DF}" destId="{B5298546-5F03-4A86-93C3-22DAF7C6C4CB}" srcOrd="0" destOrd="0" presId="urn:microsoft.com/office/officeart/2005/8/layout/chevron2"/>
    <dgm:cxn modelId="{DD4C67C8-ECAC-4F94-9638-64EA647BEC8C}" srcId="{C3ED1350-D8F0-4AFB-AA1B-BEB075453524}" destId="{41EFA11C-567F-46E7-B4A3-B0713890BB98}" srcOrd="1" destOrd="0" parTransId="{DB8B9C5A-9253-475D-A5C3-9D5B9481B0E6}" sibTransId="{FB1DBCC7-628E-4E1A-9818-C8C03BD0F7AD}"/>
    <dgm:cxn modelId="{10741329-97E1-45D2-9DAC-372489257892}" type="presOf" srcId="{C3ED1350-D8F0-4AFB-AA1B-BEB075453524}" destId="{8DA72D26-4BDB-4C65-BBB7-7CC5530380A3}" srcOrd="0" destOrd="0" presId="urn:microsoft.com/office/officeart/2005/8/layout/chevron2"/>
    <dgm:cxn modelId="{53C3DC6B-BB8A-41F2-9207-0FE2533D74D1}" type="presOf" srcId="{3EA1ACB9-7CB8-43A1-A0F4-DA35FC457998}" destId="{5A39898A-E0CF-4DFE-A3B1-E2A33465CE12}" srcOrd="0" destOrd="0" presId="urn:microsoft.com/office/officeart/2005/8/layout/chevron2"/>
    <dgm:cxn modelId="{FB46A1C7-C69F-4B4B-B539-6F88A162059D}" srcId="{AD1245BB-5C76-4288-AFC0-403EB0964679}" destId="{2A1A14F1-3D21-48B4-B438-B8A8926C29DF}" srcOrd="0" destOrd="0" parTransId="{4D1EFE9E-6ED7-4F70-9F17-95919735A8F4}" sibTransId="{5785B3BD-36AE-4A7C-AE6B-B7B26BB36CD2}"/>
    <dgm:cxn modelId="{623D89C0-5A6B-457F-B663-B74A65C3EC38}" type="presParOf" srcId="{4431D3BA-ACD3-446F-A98A-BC83C2E1A7C5}" destId="{F3E38483-43DE-42F3-978C-3DA9B7B07019}" srcOrd="0" destOrd="0" presId="urn:microsoft.com/office/officeart/2005/8/layout/chevron2"/>
    <dgm:cxn modelId="{99F7984F-91FC-4013-BBC6-DC5A3AC7F543}" type="presParOf" srcId="{F3E38483-43DE-42F3-978C-3DA9B7B07019}" destId="{B5298546-5F03-4A86-93C3-22DAF7C6C4CB}" srcOrd="0" destOrd="0" presId="urn:microsoft.com/office/officeart/2005/8/layout/chevron2"/>
    <dgm:cxn modelId="{4069222C-574F-4DF7-8635-2C3B7A9E3F76}" type="presParOf" srcId="{F3E38483-43DE-42F3-978C-3DA9B7B07019}" destId="{1C3E9AA2-A127-422E-9727-C9054B124AC1}" srcOrd="1" destOrd="0" presId="urn:microsoft.com/office/officeart/2005/8/layout/chevron2"/>
    <dgm:cxn modelId="{ABDD9A89-9809-478F-BD86-8226A852FCB8}" type="presParOf" srcId="{4431D3BA-ACD3-446F-A98A-BC83C2E1A7C5}" destId="{092D4A52-11FA-45E5-A547-EF00C810527A}" srcOrd="1" destOrd="0" presId="urn:microsoft.com/office/officeart/2005/8/layout/chevron2"/>
    <dgm:cxn modelId="{8539326B-E548-40F0-BDF1-A870757B0493}" type="presParOf" srcId="{4431D3BA-ACD3-446F-A98A-BC83C2E1A7C5}" destId="{1A78698E-61FC-4616-B5F0-A3E69F6EC544}" srcOrd="2" destOrd="0" presId="urn:microsoft.com/office/officeart/2005/8/layout/chevron2"/>
    <dgm:cxn modelId="{11DD0492-6EEF-498D-BB74-3D4EE934EE04}" type="presParOf" srcId="{1A78698E-61FC-4616-B5F0-A3E69F6EC544}" destId="{8DA72D26-4BDB-4C65-BBB7-7CC5530380A3}" srcOrd="0" destOrd="0" presId="urn:microsoft.com/office/officeart/2005/8/layout/chevron2"/>
    <dgm:cxn modelId="{A6060595-C9B3-4E2E-8505-DACBA5A23A7A}" type="presParOf" srcId="{1A78698E-61FC-4616-B5F0-A3E69F6EC544}" destId="{5A39898A-E0CF-4DFE-A3B1-E2A33465CE12}" srcOrd="1" destOrd="0" presId="urn:microsoft.com/office/officeart/2005/8/layout/chevron2"/>
    <dgm:cxn modelId="{4C9CC4CE-54DE-4AC5-983B-E3485E0F397E}" type="presParOf" srcId="{4431D3BA-ACD3-446F-A98A-BC83C2E1A7C5}" destId="{DB58EB6E-22D3-4E30-8BAE-DDA5CD73ADB2}" srcOrd="3" destOrd="0" presId="urn:microsoft.com/office/officeart/2005/8/layout/chevron2"/>
    <dgm:cxn modelId="{9080771B-B108-48E2-A520-05B90B12F90A}" type="presParOf" srcId="{4431D3BA-ACD3-446F-A98A-BC83C2E1A7C5}" destId="{352C92E0-5C74-4622-B22B-9540B1A249CC}" srcOrd="4" destOrd="0" presId="urn:microsoft.com/office/officeart/2005/8/layout/chevron2"/>
    <dgm:cxn modelId="{B33408F7-29F5-4CB5-8B22-D3D0A0E64452}" type="presParOf" srcId="{352C92E0-5C74-4622-B22B-9540B1A249CC}" destId="{83BB2F80-CE73-4038-9990-71D63D27A99B}" srcOrd="0" destOrd="0" presId="urn:microsoft.com/office/officeart/2005/8/layout/chevron2"/>
    <dgm:cxn modelId="{1F402270-2695-422B-B26F-552BA1C6BED2}" type="presParOf" srcId="{352C92E0-5C74-4622-B22B-9540B1A249CC}" destId="{777707F3-C5E5-4F7B-BCC1-60DE249EB30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𝑏</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oMath>
              </a14:m>
              <a:r>
                <a:rPr lang="en-US" sz="1600" b="0">
                  <a:effectLst>
                    <a:outerShdw blurRad="38100" dist="38100" dir="2700000" algn="tl">
                      <a:srgbClr val="000000">
                        <a:alpha val="43137"/>
                      </a:srgbClr>
                    </a:outerShdw>
                  </a:effectLst>
                </a:rPr>
                <a:t> vào biểu thức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oMath>
              </a14:m>
              <a:endParaRPr lang="en-US" sz="1600" b="0">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a:effectLst>
                  <a:outerShdw blurRad="38100" dist="38100" dir="2700000" algn="tl">
                    <a:srgbClr val="000000">
                      <a:alpha val="43137"/>
                    </a:srgbClr>
                  </a:outerShdw>
                </a:effectLst>
              </a:endParaRPr>
            </a:p>
          </dgm:t>
        </dgm:pt>
      </mc:Choice>
      <mc:Fallback xmlns="">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r>
                <a:rPr lang="en-US" sz="1600" b="0" i="0">
                  <a:effectLst>
                    <a:outerShdw blurRad="38100" dist="38100" dir="2700000" algn="tl">
                      <a:srgbClr val="000000">
                        <a:alpha val="43137"/>
                      </a:srgbClr>
                    </a:outerShdw>
                  </a:effectLst>
                  <a:latin typeface="Cambria Math" panose="02040503050406030204" pitchFamily="18" charset="0"/>
                </a:rPr>
                <a:t>𝑏=4/5</a:t>
              </a:r>
              <a:r>
                <a:rPr lang="en-US" sz="1600" b="0">
                  <a:effectLst>
                    <a:outerShdw blurRad="38100" dist="38100" dir="2700000" algn="tl">
                      <a:srgbClr val="000000">
                        <a:alpha val="43137"/>
                      </a:srgbClr>
                    </a:outerShdw>
                  </a:effectLst>
                </a:rPr>
                <a:t> vào biểu thức </a:t>
              </a:r>
              <a:r>
                <a:rPr lang="en-US" sz="1600" b="0" i="0">
                  <a:effectLst>
                    <a:outerShdw blurRad="38100" dist="38100" dir="2700000" algn="tl">
                      <a:srgbClr val="000000">
                        <a:alpha val="43137"/>
                      </a:srgbClr>
                    </a:outerShdw>
                  </a:effectLst>
                  <a:latin typeface="Cambria Math" panose="02040503050406030204" pitchFamily="18" charset="0"/>
                </a:rPr>
                <a:t>𝐵</a:t>
              </a:r>
              <a:endParaRPr lang="en-US" sz="1600" b="0">
                <a:effectLst>
                  <a:outerShdw blurRad="38100" dist="38100" dir="2700000" algn="tl">
                    <a:srgbClr val="000000">
                      <a:alpha val="43137"/>
                    </a:srgbClr>
                  </a:outerShdw>
                </a:effectLst>
              </a:endParaRPr>
            </a:p>
            <a:p>
              <a:pPr/>
              <a:r>
                <a:rPr lang="en-US" sz="1600" b="0" i="0">
                  <a:effectLst>
                    <a:outerShdw blurRad="38100" dist="38100" dir="2700000" algn="tl">
                      <a:srgbClr val="000000">
                        <a:alpha val="43137"/>
                      </a:srgbClr>
                    </a:outerShdw>
                  </a:effectLst>
                  <a:latin typeface="Cambria Math" panose="02040503050406030204" pitchFamily="18" charset="0"/>
                </a:rPr>
                <a:t>𝐵=4/5. 1/2+4/5. 1/3−4/5. 1/4</a:t>
              </a:r>
              <a:endParaRPr lang="en-US" sz="1600" b="0">
                <a:effectLst>
                  <a:outerShdw blurRad="38100" dist="38100" dir="2700000" algn="tl">
                    <a:srgbClr val="000000">
                      <a:alpha val="43137"/>
                    </a:srgbClr>
                  </a:outerShdw>
                </a:effectLst>
              </a:endParaRPr>
            </a:p>
          </dgm:t>
        </dgm:pt>
      </mc:Fallback>
    </mc:AlternateConten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a:rPr>
                        </m:ctrlPr>
                      </m:dPr>
                      <m:e>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a:effectLst>
                  <a:outerShdw blurRad="38100" dist="38100" dir="2700000" algn="tl">
                    <a:srgbClr val="000000">
                      <a:alpha val="43137"/>
                    </a:srgbClr>
                  </a:outerShdw>
                </a:effectLst>
              </a:endParaRPr>
            </a:p>
          </dgm:t>
        </dgm:pt>
      </mc:Choice>
      <mc:Fallback xmlns="">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r>
                <a:rPr lang="en-US" sz="1600" b="0" i="0">
                  <a:effectLst>
                    <a:outerShdw blurRad="38100" dist="38100" dir="2700000" algn="tl">
                      <a:srgbClr val="000000">
                        <a:alpha val="43137"/>
                      </a:srgbClr>
                    </a:outerShdw>
                  </a:effectLst>
                  <a:latin typeface="Cambria Math" panose="02040503050406030204" pitchFamily="18" charset="0"/>
                </a:rPr>
                <a:t>𝐵=4/5.(1/2+1/3−1/4)</a:t>
              </a:r>
              <a:endParaRPr lang="en-US" sz="1600" b="0">
                <a:effectLst>
                  <a:outerShdw blurRad="38100" dist="38100" dir="2700000" algn="tl">
                    <a:srgbClr val="000000">
                      <a:alpha val="43137"/>
                    </a:srgbClr>
                  </a:outerShdw>
                </a:effectLst>
              </a:endParaRPr>
            </a:p>
          </dgm:t>
        </dgm:pt>
      </mc:Fallback>
    </mc:AlternateConten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a:rPr>
                        </m:ctrlPr>
                      </m:dPr>
                      <m:e>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smtClean="0">
                            <a:effectLst>
                              <a:outerShdw blurRad="38100" dist="38100" dir="2700000" algn="tl">
                                <a:srgbClr val="000000">
                                  <a:alpha val="43137"/>
                                </a:srgbClr>
                              </a:outerShdw>
                            </a:effectLst>
                            <a:latin typeface="Cambria Math"/>
                          </a:rPr>
                        </m:ctrlPr>
                      </m:dPr>
                      <m:e>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6</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3</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a:effectLst>
                  <a:outerShdw blurRad="38100" dist="38100" dir="2700000" algn="tl">
                    <a:srgbClr val="000000">
                      <a:alpha val="43137"/>
                    </a:srgbClr>
                  </a:outerShdw>
                </a:effectLst>
              </a:endParaRPr>
            </a:p>
          </dgm:t>
        </dgm:pt>
      </mc:Choice>
      <mc:Fallback xmlns="">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r>
                <a:rPr lang="en-US" sz="1600" b="0" i="0">
                  <a:effectLst>
                    <a:outerShdw blurRad="38100" dist="38100" dir="2700000" algn="tl">
                      <a:srgbClr val="000000">
                        <a:alpha val="43137"/>
                      </a:srgbClr>
                    </a:outerShdw>
                  </a:effectLst>
                  <a:latin typeface="Cambria Math" panose="02040503050406030204" pitchFamily="18" charset="0"/>
                </a:rPr>
                <a:t>𝐵=4/5.(1/2+1/3−1/4)=4/5 (6/12+4/12−3/12)=4/5. 7/12=7/15</a:t>
              </a:r>
              <a:endParaRPr lang="en-US" sz="1600" b="0">
                <a:effectLst>
                  <a:outerShdw blurRad="38100" dist="38100" dir="2700000" algn="tl">
                    <a:srgbClr val="000000">
                      <a:alpha val="43137"/>
                    </a:srgbClr>
                  </a:outerShdw>
                </a:effectLst>
              </a:endParaRPr>
            </a:p>
          </dgm:t>
        </dgm:pt>
      </mc:Fallback>
    </mc:AlternateConten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t>
        <a:bodyPr/>
        <a:lstStyle/>
        <a:p>
          <a:endParaRPr lang="en-US"/>
        </a:p>
      </dgm:t>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t>
        <a:bodyPr/>
        <a:lstStyle/>
        <a:p>
          <a:endParaRPr lang="en-US"/>
        </a:p>
      </dgm:t>
    </dgm:pt>
    <dgm:pt modelId="{15604999-9703-4B3B-81F7-9869670F8FB5}" type="pres">
      <dgm:prSet presAssocID="{B6C8A301-6A63-461A-9AFA-9DE76B455DD4}" presName="ThreeNodes_2" presStyleLbl="node1" presStyleIdx="1" presStyleCnt="3">
        <dgm:presLayoutVars>
          <dgm:bulletEnabled val="1"/>
        </dgm:presLayoutVars>
      </dgm:prSet>
      <dgm:spPr/>
      <dgm:t>
        <a:bodyPr/>
        <a:lstStyle/>
        <a:p>
          <a:endParaRPr lang="en-US"/>
        </a:p>
      </dgm:t>
    </dgm:pt>
    <dgm:pt modelId="{276BFD72-6222-4B28-8D33-A44BD8214F64}" type="pres">
      <dgm:prSet presAssocID="{B6C8A301-6A63-461A-9AFA-9DE76B455DD4}" presName="ThreeNodes_3" presStyleLbl="node1" presStyleIdx="2" presStyleCnt="3">
        <dgm:presLayoutVars>
          <dgm:bulletEnabled val="1"/>
        </dgm:presLayoutVars>
      </dgm:prSet>
      <dgm:spPr/>
      <dgm:t>
        <a:bodyPr/>
        <a:lstStyle/>
        <a:p>
          <a:endParaRPr lang="en-US"/>
        </a:p>
      </dgm:t>
    </dgm:pt>
    <dgm:pt modelId="{B0D986D4-EF7C-4A99-B600-299A0786353A}" type="pres">
      <dgm:prSet presAssocID="{B6C8A301-6A63-461A-9AFA-9DE76B455DD4}" presName="ThreeConn_1-2" presStyleLbl="fgAccFollowNode1" presStyleIdx="0" presStyleCnt="2">
        <dgm:presLayoutVars>
          <dgm:bulletEnabled val="1"/>
        </dgm:presLayoutVars>
      </dgm:prSet>
      <dgm:spPr/>
      <dgm:t>
        <a:bodyPr/>
        <a:lstStyle/>
        <a:p>
          <a:endParaRPr lang="en-US"/>
        </a:p>
      </dgm:t>
    </dgm:pt>
    <dgm:pt modelId="{87CA695C-C4F0-4778-950D-6BD15EB12760}" type="pres">
      <dgm:prSet presAssocID="{B6C8A301-6A63-461A-9AFA-9DE76B455DD4}" presName="ThreeConn_2-3" presStyleLbl="fgAccFollowNode1" presStyleIdx="1" presStyleCnt="2">
        <dgm:presLayoutVars>
          <dgm:bulletEnabled val="1"/>
        </dgm:presLayoutVars>
      </dgm:prSet>
      <dgm:spPr/>
      <dgm:t>
        <a:bodyPr/>
        <a:lstStyle/>
        <a:p>
          <a:endParaRPr lang="en-US"/>
        </a:p>
      </dgm:t>
    </dgm:pt>
    <dgm:pt modelId="{BED2EADE-B1B2-4B9C-A051-F7C1167669AF}" type="pres">
      <dgm:prSet presAssocID="{B6C8A301-6A63-461A-9AFA-9DE76B455DD4}" presName="ThreeNodes_1_text" presStyleLbl="node1" presStyleIdx="2" presStyleCnt="3">
        <dgm:presLayoutVars>
          <dgm:bulletEnabled val="1"/>
        </dgm:presLayoutVars>
      </dgm:prSet>
      <dgm:spPr/>
      <dgm:t>
        <a:bodyPr/>
        <a:lstStyle/>
        <a:p>
          <a:endParaRPr lang="en-US"/>
        </a:p>
      </dgm:t>
    </dgm:pt>
    <dgm:pt modelId="{ABFF7A3C-3A58-482F-AFAD-ABE3B8DE456B}" type="pres">
      <dgm:prSet presAssocID="{B6C8A301-6A63-461A-9AFA-9DE76B455DD4}" presName="ThreeNodes_2_text" presStyleLbl="node1" presStyleIdx="2" presStyleCnt="3">
        <dgm:presLayoutVars>
          <dgm:bulletEnabled val="1"/>
        </dgm:presLayoutVars>
      </dgm:prSet>
      <dgm:spPr/>
      <dgm:t>
        <a:bodyPr/>
        <a:lstStyle/>
        <a:p>
          <a:endParaRPr lang="en-US"/>
        </a:p>
      </dgm:t>
    </dgm:pt>
    <dgm:pt modelId="{AC73DE4F-7BCC-4AC0-A225-C42FB5472428}" type="pres">
      <dgm:prSet presAssocID="{B6C8A301-6A63-461A-9AFA-9DE76B455DD4}" presName="ThreeNodes_3_text" presStyleLbl="node1" presStyleIdx="2" presStyleCnt="3">
        <dgm:presLayoutVars>
          <dgm:bulletEnabled val="1"/>
        </dgm:presLayoutVars>
      </dgm:prSet>
      <dgm:spPr/>
      <dgm:t>
        <a:bodyPr/>
        <a:lstStyle/>
        <a:p>
          <a:endParaRPr lang="en-US"/>
        </a:p>
      </dgm:t>
    </dgm:pt>
  </dgm:ptLst>
  <dgm:cxnLst>
    <dgm:cxn modelId="{5BC41D60-EB59-465D-9DBB-47B210468CC3}" type="presOf" srcId="{15E56F9B-CC02-4098-AC6B-C3E1E6C7226C}" destId="{276BFD72-6222-4B28-8D33-A44BD8214F64}"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A94BF55D-8412-4E59-8767-AB4DA42ABFCD}" type="presOf" srcId="{C29E677E-6379-4FF4-B5E8-082A457071D4}" destId="{ABFF7A3C-3A58-482F-AFAD-ABE3B8DE456B}"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8D970534-04C9-4467-B43E-24596226B882}" type="presOf" srcId="{C29E677E-6379-4FF4-B5E8-082A457071D4}" destId="{15604999-9703-4B3B-81F7-9869670F8FB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F082623D-B166-4004-BBC7-779904C5AF84}" type="presOf" srcId="{80E7BA7C-CE1E-49C5-A20F-D8FC77C60427}" destId="{DDE469A1-5757-489A-94EE-7A027E39E96E}"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0E7BA7C-CE1E-49C5-A20F-D8FC77C60427}">
      <dgm:prSet phldrT="[Text]" custT="1"/>
      <dgm:spPr>
        <a:blipFill>
          <a:blip xmlns:r="http://schemas.openxmlformats.org/officeDocument/2006/relationships" r:embed="rId1"/>
          <a:stretch>
            <a:fillRect l="-291" t="-1149"/>
          </a:stretch>
        </a:blipFill>
      </dgm:spPr>
      <dgm:t>
        <a:bodyPr/>
        <a:lstStyle/>
        <a:p>
          <a:r>
            <a:rPr lang="en-US">
              <a:noFill/>
            </a:rPr>
            <a:t> </a:t>
          </a:r>
        </a:p>
      </dgm:t>
    </dgm:p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dgm:pt modelId="{C29E677E-6379-4FF4-B5E8-082A457071D4}">
      <dgm:prSet phldrT="[Text]" custT="1"/>
      <dgm:spPr>
        <a:blipFill>
          <a:blip xmlns:r="http://schemas.openxmlformats.org/officeDocument/2006/relationships" r:embed="rId2"/>
          <a:stretch>
            <a:fillRect l="-291" t="-4598"/>
          </a:stretch>
        </a:blipFill>
      </dgm:spPr>
      <dgm:t>
        <a:bodyPr/>
        <a:lstStyle/>
        <a:p>
          <a:r>
            <a:rPr lang="en-US">
              <a:noFill/>
            </a:rPr>
            <a:t> </a:t>
          </a:r>
        </a:p>
      </dgm:t>
    </dgm:p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dgm:pt modelId="{15E56F9B-CC02-4098-AC6B-C3E1E6C7226C}">
      <dgm:prSet phldrT="[Text]" custT="1"/>
      <dgm:spPr>
        <a:blipFill>
          <a:blip xmlns:r="http://schemas.openxmlformats.org/officeDocument/2006/relationships" r:embed="rId3"/>
          <a:stretch>
            <a:fillRect l="-291" t="-4598"/>
          </a:stretch>
        </a:blipFill>
      </dgm:spPr>
      <dgm:t>
        <a:bodyPr/>
        <a:lstStyle/>
        <a:p>
          <a:r>
            <a:rPr lang="en-US">
              <a:noFill/>
            </a:rPr>
            <a:t> </a:t>
          </a:r>
        </a:p>
      </dgm:t>
    </dgm:p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pt>
    <dgm:pt modelId="{15604999-9703-4B3B-81F7-9869670F8FB5}" type="pres">
      <dgm:prSet presAssocID="{B6C8A301-6A63-461A-9AFA-9DE76B455DD4}" presName="ThreeNodes_2" presStyleLbl="node1" presStyleIdx="1" presStyleCnt="3">
        <dgm:presLayoutVars>
          <dgm:bulletEnabled val="1"/>
        </dgm:presLayoutVars>
      </dgm:prSet>
      <dgm:spPr/>
    </dgm:pt>
    <dgm:pt modelId="{276BFD72-6222-4B28-8D33-A44BD8214F64}" type="pres">
      <dgm:prSet presAssocID="{B6C8A301-6A63-461A-9AFA-9DE76B455DD4}" presName="ThreeNodes_3" presStyleLbl="node1" presStyleIdx="2" presStyleCnt="3">
        <dgm:presLayoutVars>
          <dgm:bulletEnabled val="1"/>
        </dgm:presLayoutVars>
      </dgm:prSet>
      <dgm:spPr/>
    </dgm:pt>
    <dgm:pt modelId="{B0D986D4-EF7C-4A99-B600-299A0786353A}" type="pres">
      <dgm:prSet presAssocID="{B6C8A301-6A63-461A-9AFA-9DE76B455DD4}" presName="ThreeConn_1-2" presStyleLbl="fgAccFollowNode1" presStyleIdx="0" presStyleCnt="2">
        <dgm:presLayoutVars>
          <dgm:bulletEnabled val="1"/>
        </dgm:presLayoutVars>
      </dgm:prSet>
      <dgm:spPr/>
    </dgm:pt>
    <dgm:pt modelId="{87CA695C-C4F0-4778-950D-6BD15EB12760}" type="pres">
      <dgm:prSet presAssocID="{B6C8A301-6A63-461A-9AFA-9DE76B455DD4}" presName="ThreeConn_2-3" presStyleLbl="fgAccFollowNode1" presStyleIdx="1" presStyleCnt="2">
        <dgm:presLayoutVars>
          <dgm:bulletEnabled val="1"/>
        </dgm:presLayoutVars>
      </dgm:prSet>
      <dgm:spPr/>
    </dgm:pt>
    <dgm:pt modelId="{BED2EADE-B1B2-4B9C-A051-F7C1167669AF}" type="pres">
      <dgm:prSet presAssocID="{B6C8A301-6A63-461A-9AFA-9DE76B455DD4}" presName="ThreeNodes_1_text" presStyleLbl="node1" presStyleIdx="2" presStyleCnt="3">
        <dgm:presLayoutVars>
          <dgm:bulletEnabled val="1"/>
        </dgm:presLayoutVars>
      </dgm:prSet>
      <dgm:spPr/>
    </dgm:pt>
    <dgm:pt modelId="{ABFF7A3C-3A58-482F-AFAD-ABE3B8DE456B}" type="pres">
      <dgm:prSet presAssocID="{B6C8A301-6A63-461A-9AFA-9DE76B455DD4}" presName="ThreeNodes_2_text" presStyleLbl="node1" presStyleIdx="2" presStyleCnt="3">
        <dgm:presLayoutVars>
          <dgm:bulletEnabled val="1"/>
        </dgm:presLayoutVars>
      </dgm:prSet>
      <dgm:spPr/>
    </dgm:pt>
    <dgm:pt modelId="{AC73DE4F-7BCC-4AC0-A225-C42FB5472428}" type="pres">
      <dgm:prSet presAssocID="{B6C8A301-6A63-461A-9AFA-9DE76B455DD4}" presName="ThreeNodes_3_text" presStyleLbl="node1" presStyleIdx="2" presStyleCnt="3">
        <dgm:presLayoutVars>
          <dgm:bulletEnabled val="1"/>
        </dgm:presLayoutVars>
      </dgm:prSet>
      <dgm:spPr/>
    </dgm:pt>
  </dgm:ptLst>
  <dgm:cxnLst>
    <dgm:cxn modelId="{8D970534-04C9-4467-B43E-24596226B882}" type="presOf" srcId="{C29E677E-6379-4FF4-B5E8-082A457071D4}" destId="{15604999-9703-4B3B-81F7-9869670F8FB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F082623D-B166-4004-BBC7-779904C5AF84}" type="presOf" srcId="{80E7BA7C-CE1E-49C5-A20F-D8FC77C60427}" destId="{DDE469A1-5757-489A-94EE-7A027E39E96E}" srcOrd="0" destOrd="0" presId="urn:microsoft.com/office/officeart/2005/8/layout/vProcess5"/>
    <dgm:cxn modelId="{A94BF55D-8412-4E59-8767-AB4DA42ABFCD}" type="presOf" srcId="{C29E677E-6379-4FF4-B5E8-082A457071D4}" destId="{ABFF7A3C-3A58-482F-AFAD-ABE3B8DE456B}" srcOrd="1" destOrd="0" presId="urn:microsoft.com/office/officeart/2005/8/layout/vProcess5"/>
    <dgm:cxn modelId="{5BC41D60-EB59-465D-9DBB-47B210468CC3}" type="presOf" srcId="{15E56F9B-CC02-4098-AC6B-C3E1E6C7226C}" destId="{276BFD72-6222-4B28-8D33-A44BD8214F64}"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8546-5F03-4A86-93C3-22DAF7C6C4CB}">
      <dsp:nvSpPr>
        <dsp:cNvPr id="0" name=""/>
        <dsp:cNvSpPr/>
      </dsp:nvSpPr>
      <dsp:spPr>
        <a:xfrm rot="5400000">
          <a:off x="-213717" y="214673"/>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Hình thức</a:t>
          </a:r>
        </a:p>
      </dsp:txBody>
      <dsp:txXfrm rot="-5400000">
        <a:off x="1" y="499628"/>
        <a:ext cx="997346" cy="427435"/>
      </dsp:txXfrm>
    </dsp:sp>
    <dsp:sp modelId="{1C3E9AA2-A127-422E-9727-C9054B124AC1}">
      <dsp:nvSpPr>
        <dsp:cNvPr id="0" name=""/>
        <dsp:cNvSpPr/>
      </dsp:nvSpPr>
      <dsp:spPr>
        <a:xfrm rot="5400000">
          <a:off x="4255418" y="-3257115"/>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Nhóm 4 HS</a:t>
          </a:r>
        </a:p>
      </dsp:txBody>
      <dsp:txXfrm rot="-5400000">
        <a:off x="997347" y="46165"/>
        <a:ext cx="7397042" cy="835689"/>
      </dsp:txXfrm>
    </dsp:sp>
    <dsp:sp modelId="{8DA72D26-4BDB-4C65-BBB7-7CC5530380A3}">
      <dsp:nvSpPr>
        <dsp:cNvPr id="0" name=""/>
        <dsp:cNvSpPr/>
      </dsp:nvSpPr>
      <dsp:spPr>
        <a:xfrm rot="5400000">
          <a:off x="-213717" y="1615000"/>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Luật chơi</a:t>
          </a:r>
        </a:p>
      </dsp:txBody>
      <dsp:txXfrm rot="-5400000">
        <a:off x="1" y="1899955"/>
        <a:ext cx="997346" cy="427435"/>
      </dsp:txXfrm>
    </dsp:sp>
    <dsp:sp modelId="{5A39898A-E0CF-4DFE-A3B1-E2A33465CE12}">
      <dsp:nvSpPr>
        <dsp:cNvPr id="0" name=""/>
        <dsp:cNvSpPr/>
      </dsp:nvSpPr>
      <dsp:spPr>
        <a:xfrm rot="5400000">
          <a:off x="4092071" y="-1856788"/>
          <a:ext cx="1252801"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Mỗi đội điền 25 số cho trước vào bảng 5x5 đã được phát, thực hiện phép tính được chiếu lần lượt trên bảng, khoanh kết quả thu được.</a:t>
          </a:r>
        </a:p>
        <a:p>
          <a:pPr marL="171450" lvl="1" indent="-171450" algn="l" defTabSz="711200">
            <a:lnSpc>
              <a:spcPct val="90000"/>
            </a:lnSpc>
            <a:spcBef>
              <a:spcPct val="0"/>
            </a:spcBef>
            <a:spcAft>
              <a:spcPct val="15000"/>
            </a:spcAft>
            <a:buChar char="••"/>
          </a:pPr>
          <a:r>
            <a:rPr lang="en-US" sz="1600" kern="1200"/>
            <a:t>Đội nào khoanh được 5 hàng trước (hàng dọc, hàng ngang, hàng chéo) thì hô BINGO và trở thành đội thắng cuộc.</a:t>
          </a:r>
        </a:p>
      </dsp:txBody>
      <dsp:txXfrm rot="-5400000">
        <a:off x="997347" y="1299093"/>
        <a:ext cx="7381094" cy="1130487"/>
      </dsp:txXfrm>
    </dsp:sp>
    <dsp:sp modelId="{83BB2F80-CE73-4038-9990-71D63D27A99B}">
      <dsp:nvSpPr>
        <dsp:cNvPr id="0" name=""/>
        <dsp:cNvSpPr/>
      </dsp:nvSpPr>
      <dsp:spPr>
        <a:xfrm rot="5400000">
          <a:off x="-213717" y="2851979"/>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Phần thưởng</a:t>
          </a:r>
        </a:p>
      </dsp:txBody>
      <dsp:txXfrm rot="-5400000">
        <a:off x="1" y="3136934"/>
        <a:ext cx="997346" cy="427435"/>
      </dsp:txXfrm>
    </dsp:sp>
    <dsp:sp modelId="{777707F3-C5E5-4F7B-BCC1-60DE249EB309}">
      <dsp:nvSpPr>
        <dsp:cNvPr id="0" name=""/>
        <dsp:cNvSpPr/>
      </dsp:nvSpPr>
      <dsp:spPr>
        <a:xfrm rot="5400000">
          <a:off x="4255418" y="-619809"/>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Đội nào giành chiến thắng được cộng 1 vào điểm kiểm tra miệng</a:t>
          </a:r>
        </a:p>
      </dsp:txBody>
      <dsp:txXfrm rot="-5400000">
        <a:off x="997347" y="2683471"/>
        <a:ext cx="7397042" cy="835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69A1-5757-489A-94EE-7A027E39E96E}">
      <dsp:nvSpPr>
        <dsp:cNvPr id="0" name=""/>
        <dsp:cNvSpPr/>
      </dsp:nvSpPr>
      <dsp:spPr>
        <a:xfrm>
          <a:off x="0" y="0"/>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a:effectLst>
                <a:outerShdw blurRad="38100" dist="38100" dir="2700000" algn="tl">
                  <a:srgbClr val="000000">
                    <a:alpha val="43137"/>
                  </a:srgbClr>
                </a:outerShdw>
              </a:effectLst>
            </a:rPr>
            <a:t>Bước 1</a:t>
          </a:r>
          <a:r>
            <a:rPr lang="en-US" sz="1600" b="0" u="none" kern="1200">
              <a:effectLst>
                <a:outerShdw blurRad="38100" dist="38100" dir="2700000" algn="tl">
                  <a:srgbClr val="000000">
                    <a:alpha val="43137"/>
                  </a:srgbClr>
                </a:outerShdw>
              </a:effectLst>
            </a:rPr>
            <a:t>: </a:t>
          </a:r>
          <a:r>
            <a:rPr lang="en-US" sz="1600" b="0" kern="1200">
              <a:effectLst>
                <a:outerShdw blurRad="38100" dist="38100" dir="2700000" algn="tl">
                  <a:srgbClr val="000000">
                    <a:alpha val="43137"/>
                  </a:srgbClr>
                </a:outerShdw>
              </a:effectLst>
            </a:rPr>
            <a:t>Thay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𝑏</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oMath>
          </a14:m>
          <a:r>
            <a:rPr lang="en-US" sz="1600" b="0" kern="1200">
              <a:effectLst>
                <a:outerShdw blurRad="38100" dist="38100" dir="2700000" algn="tl">
                  <a:srgbClr val="000000">
                    <a:alpha val="43137"/>
                  </a:srgbClr>
                </a:outerShdw>
              </a:effectLst>
            </a:rPr>
            <a:t> vào biểu thức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oMath>
          </a14:m>
          <a:endParaRPr lang="en-US" sz="1600" b="0" kern="1200">
            <a:effectLst>
              <a:outerShdw blurRad="38100" dist="38100" dir="2700000" algn="tl">
                <a:srgbClr val="000000">
                  <a:alpha val="43137"/>
                </a:srgbClr>
              </a:outerShdw>
            </a:effectLst>
          </a:endParaRP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kern="1200">
            <a:effectLst>
              <a:outerShdw blurRad="38100" dist="38100" dir="2700000" algn="tl">
                <a:srgbClr val="000000">
                  <a:alpha val="43137"/>
                </a:srgbClr>
              </a:outerShdw>
            </a:effectLst>
          </a:endParaRPr>
        </a:p>
      </dsp:txBody>
      <dsp:txXfrm>
        <a:off x="30336" y="30336"/>
        <a:ext cx="5138756" cy="975091"/>
      </dsp:txXfrm>
    </dsp:sp>
    <dsp:sp modelId="{15604999-9703-4B3B-81F7-9869670F8FB5}">
      <dsp:nvSpPr>
        <dsp:cNvPr id="0" name=""/>
        <dsp:cNvSpPr/>
      </dsp:nvSpPr>
      <dsp:spPr>
        <a:xfrm>
          <a:off x="552037" y="1208391"/>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a:effectLst>
                <a:outerShdw blurRad="38100" dist="38100" dir="2700000" algn="tl">
                  <a:srgbClr val="000000">
                    <a:alpha val="43137"/>
                  </a:srgbClr>
                </a:outerShdw>
              </a:effectLst>
            </a:rPr>
            <a:t>Bước 2</a:t>
          </a:r>
          <a:r>
            <a:rPr lang="en-US" sz="1600" b="0" kern="1200">
              <a:effectLst>
                <a:outerShdw blurRad="38100" dist="38100" dir="2700000" algn="tl">
                  <a:srgbClr val="000000">
                    <a:alpha val="43137"/>
                  </a:srgbClr>
                </a:outerShdw>
              </a:effectLst>
            </a:rPr>
            <a:t>: Tính hợp lý</a:t>
          </a: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a:rPr>
                    </m:ctrlPr>
                  </m:dPr>
                  <m:e>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kern="1200">
            <a:effectLst>
              <a:outerShdw blurRad="38100" dist="38100" dir="2700000" algn="tl">
                <a:srgbClr val="000000">
                  <a:alpha val="43137"/>
                </a:srgbClr>
              </a:outerShdw>
            </a:effectLst>
          </a:endParaRPr>
        </a:p>
      </dsp:txBody>
      <dsp:txXfrm>
        <a:off x="582373" y="1238727"/>
        <a:ext cx="4970469" cy="975091"/>
      </dsp:txXfrm>
    </dsp:sp>
    <dsp:sp modelId="{276BFD72-6222-4B28-8D33-A44BD8214F64}">
      <dsp:nvSpPr>
        <dsp:cNvPr id="0" name=""/>
        <dsp:cNvSpPr/>
      </dsp:nvSpPr>
      <dsp:spPr>
        <a:xfrm>
          <a:off x="1104074" y="2416782"/>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a:effectLst>
                <a:outerShdw blurRad="38100" dist="38100" dir="2700000" algn="tl">
                  <a:srgbClr val="000000">
                    <a:alpha val="43137"/>
                  </a:srgbClr>
                </a:outerShdw>
              </a:effectLst>
            </a:rPr>
            <a:t>Bước 3</a:t>
          </a:r>
          <a:r>
            <a:rPr lang="en-US" sz="1600" b="0" kern="1200">
              <a:effectLst>
                <a:outerShdw blurRad="38100" dist="38100" dir="2700000" algn="tl">
                  <a:srgbClr val="000000">
                    <a:alpha val="43137"/>
                  </a:srgbClr>
                </a:outerShdw>
              </a:effectLst>
            </a:rPr>
            <a:t>: Thực hiện phép tính</a:t>
          </a: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a:rPr>
                    </m:ctrlPr>
                  </m:dPr>
                  <m:e>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kern="1200" smtClean="0">
                        <a:effectLst>
                          <a:outerShdw blurRad="38100" dist="38100" dir="2700000" algn="tl">
                            <a:srgbClr val="000000">
                              <a:alpha val="43137"/>
                            </a:srgbClr>
                          </a:outerShdw>
                        </a:effectLst>
                        <a:latin typeface="Cambria Math"/>
                      </a:rPr>
                    </m:ctrlPr>
                  </m:dPr>
                  <m:e>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6</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3</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kern="1200">
            <a:effectLst>
              <a:outerShdw blurRad="38100" dist="38100" dir="2700000" algn="tl">
                <a:srgbClr val="000000">
                  <a:alpha val="43137"/>
                </a:srgbClr>
              </a:outerShdw>
            </a:effectLst>
          </a:endParaRPr>
        </a:p>
      </dsp:txBody>
      <dsp:txXfrm>
        <a:off x="1134410" y="2447118"/>
        <a:ext cx="4970469" cy="975091"/>
      </dsp:txXfrm>
    </dsp:sp>
    <dsp:sp modelId="{B0D986D4-EF7C-4A99-B600-299A0786353A}">
      <dsp:nvSpPr>
        <dsp:cNvPr id="0" name=""/>
        <dsp:cNvSpPr/>
      </dsp:nvSpPr>
      <dsp:spPr>
        <a:xfrm>
          <a:off x="5583178" y="785454"/>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5734658" y="785454"/>
        <a:ext cx="370286" cy="506618"/>
      </dsp:txXfrm>
    </dsp:sp>
    <dsp:sp modelId="{87CA695C-C4F0-4778-950D-6BD15EB12760}">
      <dsp:nvSpPr>
        <dsp:cNvPr id="0" name=""/>
        <dsp:cNvSpPr/>
      </dsp:nvSpPr>
      <dsp:spPr>
        <a:xfrm>
          <a:off x="6135216" y="1986940"/>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6286696" y="1986940"/>
        <a:ext cx="370286" cy="5066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3172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1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2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99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7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43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56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5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2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17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2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2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85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573357" y="4610220"/>
            <a:ext cx="466800" cy="393600"/>
          </a:xfrm>
          <a:prstGeom prst="rect">
            <a:avLst/>
          </a:prstGeom>
        </p:spPr>
        <p:txBody>
          <a:bodyPr spcFirstLastPara="1" wrap="square" lIns="91423" tIns="91423" rIns="91423" bIns="9142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2" name="Google Shape;12;p2"/>
          <p:cNvGrpSpPr/>
          <p:nvPr/>
        </p:nvGrpSpPr>
        <p:grpSpPr>
          <a:xfrm>
            <a:off x="0" y="-5625"/>
            <a:ext cx="9144010" cy="5153100"/>
            <a:chOff x="0" y="-5625"/>
            <a:chExt cx="9144010" cy="5153100"/>
          </a:xfrm>
        </p:grpSpPr>
        <p:cxnSp>
          <p:nvCxnSpPr>
            <p:cNvPr id="13" name="Google Shape;13;p2"/>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2"/>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7" name="Google Shape;27;p2"/>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8" name="Google Shape;28;p2"/>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9" name="Google Shape;29;p2"/>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0" name="Google Shape;30;p2"/>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2"/>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2" name="Google Shape;32;p2"/>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3" name="Google Shape;33;p2"/>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4" name="Google Shape;34;p2"/>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5" name="Google Shape;35;p2"/>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6" name="Google Shape;36;p2"/>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7" name="Google Shape;37;p2"/>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8" name="Google Shape;38;p2"/>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9" name="Google Shape;39;p2"/>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0" name="Google Shape;40;p2"/>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1" name="Google Shape;41;p2"/>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2" name="Google Shape;42;p2"/>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3" name="Google Shape;43;p2"/>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4" name="Google Shape;44;p2"/>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5" name="Google Shape;45;p2"/>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6" name="Google Shape;46;p2"/>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7" name="Google Shape;47;p2"/>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8" name="Google Shape;48;p2"/>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9" name="Google Shape;49;p2"/>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0" name="Google Shape;50;p2"/>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1" name="Google Shape;51;p2"/>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2" name="Google Shape;52;p2"/>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3" name="Google Shape;53;p2"/>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4" name="Google Shape;54;p2"/>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5" name="Google Shape;55;p2"/>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 name="Google Shape;56;p2"/>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 name="Google Shape;57;p2"/>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8" name="Google Shape;58;p2"/>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9" name="Google Shape;59;p2"/>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0" name="Google Shape;60;p2"/>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1" name="Google Shape;61;p2"/>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2" name="Google Shape;62;p2"/>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3" name="Google Shape;63;p2"/>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grpSp>
      <p:sp>
        <p:nvSpPr>
          <p:cNvPr id="64" name="Google Shape;64;p2"/>
          <p:cNvSpPr txBox="1">
            <a:spLocks noGrp="1"/>
          </p:cNvSpPr>
          <p:nvPr>
            <p:ph type="ctrTitle"/>
          </p:nvPr>
        </p:nvSpPr>
        <p:spPr>
          <a:xfrm>
            <a:off x="2589100" y="1528275"/>
            <a:ext cx="4773000" cy="1785600"/>
          </a:xfrm>
          <a:prstGeom prst="rect">
            <a:avLst/>
          </a:prstGeom>
          <a:effectLst>
            <a:outerShdw dist="47625" dir="1560000" algn="bl" rotWithShape="0">
              <a:srgbClr val="000000">
                <a:alpha val="33000"/>
              </a:srgbClr>
            </a:outerShdw>
          </a:effectLst>
        </p:spPr>
        <p:txBody>
          <a:bodyPr spcFirstLastPara="1" wrap="square" lIns="91423" tIns="91423" rIns="91423" bIns="91423" anchor="b" anchorCtr="0">
            <a:normAutofit/>
          </a:bodyPr>
          <a:lstStyle>
            <a:lvl1pPr lvl="0">
              <a:spcBef>
                <a:spcPts val="0"/>
              </a:spcBef>
              <a:spcAft>
                <a:spcPts val="0"/>
              </a:spcAft>
              <a:buClr>
                <a:schemeClr val="dk1"/>
              </a:buClr>
              <a:buSzPts val="5200"/>
              <a:buNone/>
              <a:defRPr sz="7700">
                <a:latin typeface="Leckerli One"/>
                <a:ea typeface="Leckerli One"/>
                <a:cs typeface="Leckerli One"/>
                <a:sym typeface="Leckerli One"/>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65" name="Google Shape;65;p2"/>
          <p:cNvSpPr txBox="1">
            <a:spLocks noGrp="1"/>
          </p:cNvSpPr>
          <p:nvPr>
            <p:ph type="subTitle" idx="1"/>
          </p:nvPr>
        </p:nvSpPr>
        <p:spPr>
          <a:xfrm>
            <a:off x="2493575" y="4276763"/>
            <a:ext cx="4093500" cy="792600"/>
          </a:xfrm>
          <a:prstGeom prst="rect">
            <a:avLst/>
          </a:prstGeom>
        </p:spPr>
        <p:txBody>
          <a:bodyPr spcFirstLastPara="1" wrap="square" lIns="91423" tIns="91423" rIns="91423" bIns="91423" anchor="t" anchorCtr="0">
            <a:normAutofit/>
          </a:bodyPr>
          <a:lstStyle>
            <a:lvl1pPr lvl="0" algn="ctr">
              <a:lnSpc>
                <a:spcPct val="100000"/>
              </a:lnSpc>
              <a:spcBef>
                <a:spcPts val="0"/>
              </a:spcBef>
              <a:spcAft>
                <a:spcPts val="0"/>
              </a:spcAft>
              <a:buClr>
                <a:schemeClr val="dk1"/>
              </a:buClr>
              <a:buSzPts val="2800"/>
              <a:buNone/>
              <a:defRPr sz="14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6" name="Google Shape;66;p2"/>
          <p:cNvSpPr txBox="1">
            <a:spLocks noGrp="1"/>
          </p:cNvSpPr>
          <p:nvPr>
            <p:ph type="ctrTitle" idx="2"/>
          </p:nvPr>
        </p:nvSpPr>
        <p:spPr>
          <a:xfrm>
            <a:off x="4533825" y="2356275"/>
            <a:ext cx="1847700" cy="5925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5200"/>
              <a:buNone/>
              <a:defRPr sz="3600">
                <a:solidFill>
                  <a:schemeClr val="dk2"/>
                </a:solidFill>
                <a:latin typeface="Leckerli One"/>
                <a:ea typeface="Leckerli One"/>
                <a:cs typeface="Leckerli One"/>
                <a:sym typeface="Leckerli One"/>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67" name="Google Shape;67;p2"/>
          <p:cNvSpPr txBox="1">
            <a:spLocks noGrp="1"/>
          </p:cNvSpPr>
          <p:nvPr>
            <p:ph type="ctrTitle" idx="3"/>
          </p:nvPr>
        </p:nvSpPr>
        <p:spPr>
          <a:xfrm>
            <a:off x="1566600" y="3250538"/>
            <a:ext cx="6010800" cy="9489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5200"/>
              <a:buNone/>
              <a:defRPr sz="5200">
                <a:solidFill>
                  <a:schemeClr val="dk1"/>
                </a:solidFill>
                <a:latin typeface="Yanone Kaffeesatz"/>
                <a:ea typeface="Yanone Kaffeesatz"/>
                <a:cs typeface="Yanone Kaffeesatz"/>
                <a:sym typeface="Yanone Kaffeesatz"/>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cxnSp>
        <p:nvCxnSpPr>
          <p:cNvPr id="68" name="Google Shape;68;p2"/>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6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5" y="1151335"/>
            <a:ext cx="4041775" cy="479822"/>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19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32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39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98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7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44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3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95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750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ldNum" idx="12"/>
          </p:nvPr>
        </p:nvSpPr>
        <p:spPr>
          <a:xfrm>
            <a:off x="8573357" y="4610220"/>
            <a:ext cx="466800" cy="393600"/>
          </a:xfrm>
          <a:prstGeom prst="rect">
            <a:avLst/>
          </a:prstGeom>
        </p:spPr>
        <p:txBody>
          <a:bodyPr spcFirstLastPara="1" wrap="square" lIns="91423" tIns="91423" rIns="91423" bIns="91423"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5"/>
          <p:cNvGrpSpPr/>
          <p:nvPr/>
        </p:nvGrpSpPr>
        <p:grpSpPr>
          <a:xfrm>
            <a:off x="0" y="-4800"/>
            <a:ext cx="9144010" cy="5153100"/>
            <a:chOff x="0" y="-4800"/>
            <a:chExt cx="9144010" cy="5153100"/>
          </a:xfrm>
        </p:grpSpPr>
        <p:cxnSp>
          <p:nvCxnSpPr>
            <p:cNvPr id="187" name="Google Shape;187;p5"/>
            <p:cNvCxnSpPr/>
            <p:nvPr/>
          </p:nvCxnSpPr>
          <p:spPr>
            <a:xfrm>
              <a:off x="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8" name="Google Shape;188;p5"/>
            <p:cNvCxnSpPr/>
            <p:nvPr/>
          </p:nvCxnSpPr>
          <p:spPr>
            <a:xfrm>
              <a:off x="2795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9" name="Google Shape;189;p5"/>
            <p:cNvCxnSpPr/>
            <p:nvPr/>
          </p:nvCxnSpPr>
          <p:spPr>
            <a:xfrm>
              <a:off x="5590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0" name="Google Shape;190;p5"/>
            <p:cNvCxnSpPr/>
            <p:nvPr/>
          </p:nvCxnSpPr>
          <p:spPr>
            <a:xfrm>
              <a:off x="8385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1" name="Google Shape;191;p5"/>
            <p:cNvCxnSpPr/>
            <p:nvPr/>
          </p:nvCxnSpPr>
          <p:spPr>
            <a:xfrm>
              <a:off x="11180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2" name="Google Shape;192;p5"/>
            <p:cNvCxnSpPr/>
            <p:nvPr/>
          </p:nvCxnSpPr>
          <p:spPr>
            <a:xfrm>
              <a:off x="13975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3" name="Google Shape;193;p5"/>
            <p:cNvCxnSpPr/>
            <p:nvPr/>
          </p:nvCxnSpPr>
          <p:spPr>
            <a:xfrm>
              <a:off x="16770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4" name="Google Shape;194;p5"/>
            <p:cNvCxnSpPr/>
            <p:nvPr/>
          </p:nvCxnSpPr>
          <p:spPr>
            <a:xfrm>
              <a:off x="19565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5" name="Google Shape;195;p5"/>
            <p:cNvCxnSpPr/>
            <p:nvPr/>
          </p:nvCxnSpPr>
          <p:spPr>
            <a:xfrm>
              <a:off x="22361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6" name="Google Shape;196;p5"/>
            <p:cNvCxnSpPr/>
            <p:nvPr/>
          </p:nvCxnSpPr>
          <p:spPr>
            <a:xfrm>
              <a:off x="25156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7" name="Google Shape;197;p5"/>
            <p:cNvCxnSpPr/>
            <p:nvPr/>
          </p:nvCxnSpPr>
          <p:spPr>
            <a:xfrm>
              <a:off x="27951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8" name="Google Shape;198;p5"/>
            <p:cNvCxnSpPr/>
            <p:nvPr/>
          </p:nvCxnSpPr>
          <p:spPr>
            <a:xfrm>
              <a:off x="30684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9" name="Google Shape;199;p5"/>
            <p:cNvCxnSpPr/>
            <p:nvPr/>
          </p:nvCxnSpPr>
          <p:spPr>
            <a:xfrm>
              <a:off x="33541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0" name="Google Shape;200;p5"/>
            <p:cNvCxnSpPr/>
            <p:nvPr/>
          </p:nvCxnSpPr>
          <p:spPr>
            <a:xfrm>
              <a:off x="36336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1" name="Google Shape;201;p5"/>
            <p:cNvCxnSpPr/>
            <p:nvPr/>
          </p:nvCxnSpPr>
          <p:spPr>
            <a:xfrm>
              <a:off x="39131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2" name="Google Shape;202;p5"/>
            <p:cNvCxnSpPr/>
            <p:nvPr/>
          </p:nvCxnSpPr>
          <p:spPr>
            <a:xfrm>
              <a:off x="41926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3" name="Google Shape;203;p5"/>
            <p:cNvCxnSpPr/>
            <p:nvPr/>
          </p:nvCxnSpPr>
          <p:spPr>
            <a:xfrm>
              <a:off x="44722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4" name="Google Shape;204;p5"/>
            <p:cNvCxnSpPr/>
            <p:nvPr/>
          </p:nvCxnSpPr>
          <p:spPr>
            <a:xfrm>
              <a:off x="47517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5" name="Google Shape;205;p5"/>
            <p:cNvCxnSpPr/>
            <p:nvPr/>
          </p:nvCxnSpPr>
          <p:spPr>
            <a:xfrm>
              <a:off x="50312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6" name="Google Shape;206;p5"/>
            <p:cNvCxnSpPr/>
            <p:nvPr/>
          </p:nvCxnSpPr>
          <p:spPr>
            <a:xfrm>
              <a:off x="53107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7" name="Google Shape;207;p5"/>
            <p:cNvCxnSpPr/>
            <p:nvPr/>
          </p:nvCxnSpPr>
          <p:spPr>
            <a:xfrm>
              <a:off x="55902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8" name="Google Shape;208;p5"/>
            <p:cNvCxnSpPr/>
            <p:nvPr/>
          </p:nvCxnSpPr>
          <p:spPr>
            <a:xfrm>
              <a:off x="58697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9" name="Google Shape;209;p5"/>
            <p:cNvCxnSpPr/>
            <p:nvPr/>
          </p:nvCxnSpPr>
          <p:spPr>
            <a:xfrm>
              <a:off x="61492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0" name="Google Shape;210;p5"/>
            <p:cNvCxnSpPr/>
            <p:nvPr/>
          </p:nvCxnSpPr>
          <p:spPr>
            <a:xfrm>
              <a:off x="64287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1" name="Google Shape;211;p5"/>
            <p:cNvCxnSpPr/>
            <p:nvPr/>
          </p:nvCxnSpPr>
          <p:spPr>
            <a:xfrm>
              <a:off x="67083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2" name="Google Shape;212;p5"/>
            <p:cNvCxnSpPr/>
            <p:nvPr/>
          </p:nvCxnSpPr>
          <p:spPr>
            <a:xfrm>
              <a:off x="69878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3" name="Google Shape;213;p5"/>
            <p:cNvCxnSpPr/>
            <p:nvPr/>
          </p:nvCxnSpPr>
          <p:spPr>
            <a:xfrm>
              <a:off x="72673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4" name="Google Shape;214;p5"/>
            <p:cNvCxnSpPr/>
            <p:nvPr/>
          </p:nvCxnSpPr>
          <p:spPr>
            <a:xfrm>
              <a:off x="75468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5" name="Google Shape;215;p5"/>
            <p:cNvCxnSpPr/>
            <p:nvPr/>
          </p:nvCxnSpPr>
          <p:spPr>
            <a:xfrm>
              <a:off x="78263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6" name="Google Shape;216;p5"/>
            <p:cNvCxnSpPr/>
            <p:nvPr/>
          </p:nvCxnSpPr>
          <p:spPr>
            <a:xfrm>
              <a:off x="81058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7" name="Google Shape;217;p5"/>
            <p:cNvCxnSpPr/>
            <p:nvPr/>
          </p:nvCxnSpPr>
          <p:spPr>
            <a:xfrm>
              <a:off x="83853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8" name="Google Shape;218;p5"/>
            <p:cNvCxnSpPr/>
            <p:nvPr/>
          </p:nvCxnSpPr>
          <p:spPr>
            <a:xfrm>
              <a:off x="86648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9" name="Google Shape;219;p5"/>
            <p:cNvCxnSpPr/>
            <p:nvPr/>
          </p:nvCxnSpPr>
          <p:spPr>
            <a:xfrm>
              <a:off x="89444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0" name="Google Shape;220;p5"/>
            <p:cNvCxnSpPr/>
            <p:nvPr/>
          </p:nvCxnSpPr>
          <p:spPr>
            <a:xfrm>
              <a:off x="4572010" y="-45158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1" name="Google Shape;221;p5"/>
            <p:cNvCxnSpPr/>
            <p:nvPr/>
          </p:nvCxnSpPr>
          <p:spPr>
            <a:xfrm>
              <a:off x="4572010" y="-42363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2" name="Google Shape;222;p5"/>
            <p:cNvCxnSpPr/>
            <p:nvPr/>
          </p:nvCxnSpPr>
          <p:spPr>
            <a:xfrm>
              <a:off x="4572010" y="-39568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3" name="Google Shape;223;p5"/>
            <p:cNvCxnSpPr/>
            <p:nvPr/>
          </p:nvCxnSpPr>
          <p:spPr>
            <a:xfrm>
              <a:off x="4572010" y="-36773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4" name="Google Shape;224;p5"/>
            <p:cNvCxnSpPr/>
            <p:nvPr/>
          </p:nvCxnSpPr>
          <p:spPr>
            <a:xfrm>
              <a:off x="4572010" y="-33978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5" name="Google Shape;225;p5"/>
            <p:cNvCxnSpPr/>
            <p:nvPr/>
          </p:nvCxnSpPr>
          <p:spPr>
            <a:xfrm>
              <a:off x="4572010" y="-31183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6" name="Google Shape;226;p5"/>
            <p:cNvCxnSpPr/>
            <p:nvPr/>
          </p:nvCxnSpPr>
          <p:spPr>
            <a:xfrm>
              <a:off x="4572010" y="-28387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7" name="Google Shape;227;p5"/>
            <p:cNvCxnSpPr/>
            <p:nvPr/>
          </p:nvCxnSpPr>
          <p:spPr>
            <a:xfrm>
              <a:off x="4572010" y="-25592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8" name="Google Shape;228;p5"/>
            <p:cNvCxnSpPr/>
            <p:nvPr/>
          </p:nvCxnSpPr>
          <p:spPr>
            <a:xfrm>
              <a:off x="4572010" y="-22797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9" name="Google Shape;229;p5"/>
            <p:cNvCxnSpPr/>
            <p:nvPr/>
          </p:nvCxnSpPr>
          <p:spPr>
            <a:xfrm>
              <a:off x="4572010" y="-20002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0" name="Google Shape;230;p5"/>
            <p:cNvCxnSpPr/>
            <p:nvPr/>
          </p:nvCxnSpPr>
          <p:spPr>
            <a:xfrm>
              <a:off x="4572010" y="-17207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1" name="Google Shape;231;p5"/>
            <p:cNvCxnSpPr/>
            <p:nvPr/>
          </p:nvCxnSpPr>
          <p:spPr>
            <a:xfrm>
              <a:off x="4572010" y="-14412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2" name="Google Shape;232;p5"/>
            <p:cNvCxnSpPr/>
            <p:nvPr/>
          </p:nvCxnSpPr>
          <p:spPr>
            <a:xfrm>
              <a:off x="4572010" y="-11617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3" name="Google Shape;233;p5"/>
            <p:cNvCxnSpPr/>
            <p:nvPr/>
          </p:nvCxnSpPr>
          <p:spPr>
            <a:xfrm>
              <a:off x="4572010" y="-8822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4" name="Google Shape;234;p5"/>
            <p:cNvCxnSpPr/>
            <p:nvPr/>
          </p:nvCxnSpPr>
          <p:spPr>
            <a:xfrm>
              <a:off x="4572010" y="-602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5" name="Google Shape;235;p5"/>
            <p:cNvCxnSpPr/>
            <p:nvPr/>
          </p:nvCxnSpPr>
          <p:spPr>
            <a:xfrm>
              <a:off x="4572010" y="-323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6" name="Google Shape;236;p5"/>
            <p:cNvCxnSpPr/>
            <p:nvPr/>
          </p:nvCxnSpPr>
          <p:spPr>
            <a:xfrm>
              <a:off x="4572010" y="-43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7" name="Google Shape;237;p5"/>
            <p:cNvCxnSpPr/>
            <p:nvPr/>
          </p:nvCxnSpPr>
          <p:spPr>
            <a:xfrm>
              <a:off x="4572010" y="235850"/>
              <a:ext cx="0" cy="9144000"/>
            </a:xfrm>
            <a:prstGeom prst="straightConnector1">
              <a:avLst/>
            </a:prstGeom>
            <a:noFill/>
            <a:ln w="9525" cap="flat" cmpd="sng">
              <a:solidFill>
                <a:srgbClr val="D9D9D9"/>
              </a:solidFill>
              <a:prstDash val="solid"/>
              <a:round/>
              <a:headEnd type="none" w="med" len="med"/>
              <a:tailEnd type="none" w="med" len="med"/>
            </a:ln>
          </p:spPr>
        </p:cxnSp>
      </p:grpSp>
      <p:cxnSp>
        <p:nvCxnSpPr>
          <p:cNvPr id="238" name="Google Shape;238;p5"/>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
        <p:nvSpPr>
          <p:cNvPr id="239" name="Google Shape;239;p5"/>
          <p:cNvSpPr txBox="1">
            <a:spLocks noGrp="1"/>
          </p:cNvSpPr>
          <p:nvPr>
            <p:ph type="title"/>
          </p:nvPr>
        </p:nvSpPr>
        <p:spPr>
          <a:xfrm>
            <a:off x="739500" y="347575"/>
            <a:ext cx="7716000" cy="572700"/>
          </a:xfrm>
          <a:prstGeom prst="rect">
            <a:avLst/>
          </a:prstGeom>
        </p:spPr>
        <p:txBody>
          <a:bodyPr spcFirstLastPara="1" wrap="square" lIns="91423" tIns="91423" rIns="91423" bIns="91423"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0" name="Google Shape;240;p5"/>
          <p:cNvSpPr txBox="1">
            <a:spLocks noGrp="1"/>
          </p:cNvSpPr>
          <p:nvPr>
            <p:ph type="subTitle" idx="1"/>
          </p:nvPr>
        </p:nvSpPr>
        <p:spPr>
          <a:xfrm>
            <a:off x="706500" y="1328875"/>
            <a:ext cx="3807600" cy="3270600"/>
          </a:xfrm>
          <a:prstGeom prst="rect">
            <a:avLst/>
          </a:prstGeom>
        </p:spPr>
        <p:txBody>
          <a:bodyPr spcFirstLastPara="1" wrap="square" lIns="91423" tIns="91423" rIns="91423" bIns="91423"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
        <p:nvSpPr>
          <p:cNvPr id="241" name="Google Shape;241;p5"/>
          <p:cNvSpPr txBox="1">
            <a:spLocks noGrp="1"/>
          </p:cNvSpPr>
          <p:nvPr>
            <p:ph type="subTitle" idx="2"/>
          </p:nvPr>
        </p:nvSpPr>
        <p:spPr>
          <a:xfrm>
            <a:off x="4622275" y="1328875"/>
            <a:ext cx="3807600" cy="3270600"/>
          </a:xfrm>
          <a:prstGeom prst="rect">
            <a:avLst/>
          </a:prstGeom>
        </p:spPr>
        <p:txBody>
          <a:bodyPr spcFirstLastPara="1" wrap="square" lIns="91423" tIns="91423" rIns="91423" bIns="91423"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623887" y="34421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935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287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29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40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9155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921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29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8"/>
        <p:cNvGrpSpPr/>
        <p:nvPr/>
      </p:nvGrpSpPr>
      <p:grpSpPr>
        <a:xfrm>
          <a:off x="0" y="0"/>
          <a:ext cx="0" cy="0"/>
          <a:chOff x="0" y="0"/>
          <a:chExt cx="0" cy="0"/>
        </a:xfrm>
      </p:grpSpPr>
      <p:cxnSp>
        <p:nvCxnSpPr>
          <p:cNvPr id="529" name="Google Shape;529;p13"/>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0" name="Google Shape;530;p13"/>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1" name="Google Shape;531;p13"/>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2" name="Google Shape;532;p13"/>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3" name="Google Shape;533;p13"/>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4" name="Google Shape;534;p13"/>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5" name="Google Shape;535;p13"/>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6" name="Google Shape;536;p13"/>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7" name="Google Shape;537;p13"/>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8" name="Google Shape;538;p13"/>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9" name="Google Shape;539;p13"/>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0" name="Google Shape;540;p13"/>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1" name="Google Shape;541;p13"/>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2" name="Google Shape;542;p13"/>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3" name="Google Shape;543;p13"/>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4" name="Google Shape;544;p13"/>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5" name="Google Shape;545;p13"/>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6" name="Google Shape;546;p13"/>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7" name="Google Shape;547;p13"/>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8" name="Google Shape;548;p13"/>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9" name="Google Shape;549;p13"/>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0" name="Google Shape;550;p13"/>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1" name="Google Shape;551;p13"/>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2" name="Google Shape;552;p13"/>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3" name="Google Shape;553;p13"/>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4" name="Google Shape;554;p13"/>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5" name="Google Shape;555;p13"/>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6" name="Google Shape;556;p13"/>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7" name="Google Shape;557;p13"/>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8" name="Google Shape;558;p13"/>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9" name="Google Shape;559;p13"/>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0" name="Google Shape;560;p13"/>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1" name="Google Shape;561;p13"/>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2" name="Google Shape;562;p13"/>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3" name="Google Shape;563;p13"/>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4" name="Google Shape;564;p13"/>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5" name="Google Shape;565;p13"/>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6" name="Google Shape;566;p13"/>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7" name="Google Shape;567;p13"/>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8" name="Google Shape;568;p13"/>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9" name="Google Shape;569;p13"/>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0" name="Google Shape;570;p13"/>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1" name="Google Shape;571;p13"/>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2" name="Google Shape;572;p13"/>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3" name="Google Shape;573;p13"/>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4" name="Google Shape;574;p13"/>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5" name="Google Shape;575;p13"/>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6" name="Google Shape;576;p13"/>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7" name="Google Shape;577;p13"/>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8" name="Google Shape;578;p13"/>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9" name="Google Shape;579;p13"/>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sp>
        <p:nvSpPr>
          <p:cNvPr id="580" name="Google Shape;580;p1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81" name="Google Shape;581;p13"/>
          <p:cNvSpPr txBox="1">
            <a:spLocks noGrp="1"/>
          </p:cNvSpPr>
          <p:nvPr>
            <p:ph type="title" idx="2"/>
          </p:nvPr>
        </p:nvSpPr>
        <p:spPr>
          <a:xfrm>
            <a:off x="823200" y="1822025"/>
            <a:ext cx="2046600" cy="572700"/>
          </a:xfrm>
          <a:prstGeom prst="rect">
            <a:avLst/>
          </a:prstGeom>
        </p:spPr>
        <p:txBody>
          <a:bodyPr spcFirstLastPara="1" wrap="square" lIns="91423" tIns="91423" rIns="91423" bIns="91423" anchor="t" anchorCtr="0">
            <a:normAutofit/>
          </a:bodyPr>
          <a:lstStyle>
            <a:lvl1pPr lvl="0" algn="ctr">
              <a:spcBef>
                <a:spcPts val="0"/>
              </a:spcBef>
              <a:spcAft>
                <a:spcPts val="0"/>
              </a:spcAft>
              <a:buSzPts val="1800"/>
              <a:buNone/>
              <a:defRPr sz="1900"/>
            </a:lvl1pPr>
            <a:lvl2pPr lvl="1">
              <a:spcBef>
                <a:spcPts val="0"/>
              </a:spcBef>
              <a:spcAft>
                <a:spcPts val="0"/>
              </a:spcAft>
              <a:buSzPts val="3300"/>
              <a:buNone/>
              <a:defRPr>
                <a:latin typeface="Arimo"/>
                <a:ea typeface="Arimo"/>
                <a:cs typeface="Arimo"/>
                <a:sym typeface="Arimo"/>
              </a:defRPr>
            </a:lvl2pPr>
            <a:lvl3pPr lvl="2">
              <a:spcBef>
                <a:spcPts val="0"/>
              </a:spcBef>
              <a:spcAft>
                <a:spcPts val="0"/>
              </a:spcAft>
              <a:buSzPts val="3300"/>
              <a:buNone/>
              <a:defRPr>
                <a:latin typeface="Arimo"/>
                <a:ea typeface="Arimo"/>
                <a:cs typeface="Arimo"/>
                <a:sym typeface="Arimo"/>
              </a:defRPr>
            </a:lvl3pPr>
            <a:lvl4pPr lvl="3">
              <a:spcBef>
                <a:spcPts val="0"/>
              </a:spcBef>
              <a:spcAft>
                <a:spcPts val="0"/>
              </a:spcAft>
              <a:buSzPts val="3300"/>
              <a:buNone/>
              <a:defRPr>
                <a:latin typeface="Arimo"/>
                <a:ea typeface="Arimo"/>
                <a:cs typeface="Arimo"/>
                <a:sym typeface="Arimo"/>
              </a:defRPr>
            </a:lvl4pPr>
            <a:lvl5pPr lvl="4">
              <a:spcBef>
                <a:spcPts val="0"/>
              </a:spcBef>
              <a:spcAft>
                <a:spcPts val="0"/>
              </a:spcAft>
              <a:buSzPts val="3300"/>
              <a:buNone/>
              <a:defRPr>
                <a:latin typeface="Arimo"/>
                <a:ea typeface="Arimo"/>
                <a:cs typeface="Arimo"/>
                <a:sym typeface="Arimo"/>
              </a:defRPr>
            </a:lvl5pPr>
            <a:lvl6pPr lvl="5">
              <a:spcBef>
                <a:spcPts val="0"/>
              </a:spcBef>
              <a:spcAft>
                <a:spcPts val="0"/>
              </a:spcAft>
              <a:buSzPts val="3300"/>
              <a:buNone/>
              <a:defRPr>
                <a:latin typeface="Arimo"/>
                <a:ea typeface="Arimo"/>
                <a:cs typeface="Arimo"/>
                <a:sym typeface="Arimo"/>
              </a:defRPr>
            </a:lvl6pPr>
            <a:lvl7pPr lvl="6">
              <a:spcBef>
                <a:spcPts val="0"/>
              </a:spcBef>
              <a:spcAft>
                <a:spcPts val="0"/>
              </a:spcAft>
              <a:buSzPts val="3300"/>
              <a:buNone/>
              <a:defRPr>
                <a:latin typeface="Arimo"/>
                <a:ea typeface="Arimo"/>
                <a:cs typeface="Arimo"/>
                <a:sym typeface="Arimo"/>
              </a:defRPr>
            </a:lvl7pPr>
            <a:lvl8pPr lvl="7">
              <a:spcBef>
                <a:spcPts val="0"/>
              </a:spcBef>
              <a:spcAft>
                <a:spcPts val="0"/>
              </a:spcAft>
              <a:buSzPts val="3300"/>
              <a:buNone/>
              <a:defRPr>
                <a:latin typeface="Arimo"/>
                <a:ea typeface="Arimo"/>
                <a:cs typeface="Arimo"/>
                <a:sym typeface="Arimo"/>
              </a:defRPr>
            </a:lvl8pPr>
            <a:lvl9pPr lvl="8">
              <a:spcBef>
                <a:spcPts val="0"/>
              </a:spcBef>
              <a:spcAft>
                <a:spcPts val="0"/>
              </a:spcAft>
              <a:buSzPts val="3300"/>
              <a:buNone/>
              <a:defRPr>
                <a:latin typeface="Arimo"/>
                <a:ea typeface="Arimo"/>
                <a:cs typeface="Arimo"/>
                <a:sym typeface="Arimo"/>
              </a:defRPr>
            </a:lvl9pPr>
          </a:lstStyle>
          <a:p>
            <a:endParaRPr/>
          </a:p>
        </p:txBody>
      </p:sp>
      <p:sp>
        <p:nvSpPr>
          <p:cNvPr id="582" name="Google Shape;582;p13"/>
          <p:cNvSpPr txBox="1">
            <a:spLocks noGrp="1"/>
          </p:cNvSpPr>
          <p:nvPr>
            <p:ph type="subTitle" idx="1"/>
          </p:nvPr>
        </p:nvSpPr>
        <p:spPr>
          <a:xfrm>
            <a:off x="765000" y="2245425"/>
            <a:ext cx="2163000" cy="572700"/>
          </a:xfrm>
          <a:prstGeom prst="rect">
            <a:avLst/>
          </a:prstGeom>
        </p:spPr>
        <p:txBody>
          <a:bodyPr spcFirstLastPara="1" wrap="square" lIns="91423" tIns="91423" rIns="91423" bIns="91423" anchor="t" anchorCtr="0">
            <a:norm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3" name="Google Shape;583;p13"/>
          <p:cNvSpPr txBox="1">
            <a:spLocks noGrp="1"/>
          </p:cNvSpPr>
          <p:nvPr>
            <p:ph type="title" idx="3"/>
          </p:nvPr>
        </p:nvSpPr>
        <p:spPr>
          <a:xfrm>
            <a:off x="3648708" y="1822025"/>
            <a:ext cx="20466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4" name="Google Shape;584;p13"/>
          <p:cNvSpPr txBox="1">
            <a:spLocks noGrp="1"/>
          </p:cNvSpPr>
          <p:nvPr>
            <p:ph type="subTitle" idx="4"/>
          </p:nvPr>
        </p:nvSpPr>
        <p:spPr>
          <a:xfrm>
            <a:off x="3590508" y="2245425"/>
            <a:ext cx="21630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 name="Google Shape;585;p13"/>
          <p:cNvSpPr txBox="1">
            <a:spLocks noGrp="1"/>
          </p:cNvSpPr>
          <p:nvPr>
            <p:ph type="title" idx="5"/>
          </p:nvPr>
        </p:nvSpPr>
        <p:spPr>
          <a:xfrm>
            <a:off x="6340178" y="1822025"/>
            <a:ext cx="20466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6" name="Google Shape;586;p13"/>
          <p:cNvSpPr txBox="1">
            <a:spLocks noGrp="1"/>
          </p:cNvSpPr>
          <p:nvPr>
            <p:ph type="subTitle" idx="6"/>
          </p:nvPr>
        </p:nvSpPr>
        <p:spPr>
          <a:xfrm>
            <a:off x="6281978" y="2245425"/>
            <a:ext cx="21630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13"/>
          <p:cNvSpPr txBox="1">
            <a:spLocks noGrp="1"/>
          </p:cNvSpPr>
          <p:nvPr>
            <p:ph type="title" idx="7"/>
          </p:nvPr>
        </p:nvSpPr>
        <p:spPr>
          <a:xfrm>
            <a:off x="823200" y="3603200"/>
            <a:ext cx="20466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8" name="Google Shape;588;p13"/>
          <p:cNvSpPr txBox="1">
            <a:spLocks noGrp="1"/>
          </p:cNvSpPr>
          <p:nvPr>
            <p:ph type="subTitle" idx="8"/>
          </p:nvPr>
        </p:nvSpPr>
        <p:spPr>
          <a:xfrm>
            <a:off x="765000" y="4026600"/>
            <a:ext cx="21630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9" name="Google Shape;589;p13"/>
          <p:cNvSpPr txBox="1">
            <a:spLocks noGrp="1"/>
          </p:cNvSpPr>
          <p:nvPr>
            <p:ph type="title" idx="9"/>
          </p:nvPr>
        </p:nvSpPr>
        <p:spPr>
          <a:xfrm>
            <a:off x="3648708" y="3603200"/>
            <a:ext cx="20466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0" name="Google Shape;590;p13"/>
          <p:cNvSpPr txBox="1">
            <a:spLocks noGrp="1"/>
          </p:cNvSpPr>
          <p:nvPr>
            <p:ph type="subTitle" idx="13"/>
          </p:nvPr>
        </p:nvSpPr>
        <p:spPr>
          <a:xfrm>
            <a:off x="3590508" y="4026600"/>
            <a:ext cx="21630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13"/>
          <p:cNvSpPr txBox="1">
            <a:spLocks noGrp="1"/>
          </p:cNvSpPr>
          <p:nvPr>
            <p:ph type="title" idx="14"/>
          </p:nvPr>
        </p:nvSpPr>
        <p:spPr>
          <a:xfrm>
            <a:off x="6340178" y="3603200"/>
            <a:ext cx="20466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2" name="Google Shape;592;p13"/>
          <p:cNvSpPr txBox="1">
            <a:spLocks noGrp="1"/>
          </p:cNvSpPr>
          <p:nvPr>
            <p:ph type="subTitle" idx="15"/>
          </p:nvPr>
        </p:nvSpPr>
        <p:spPr>
          <a:xfrm>
            <a:off x="6281978" y="4026600"/>
            <a:ext cx="2163000" cy="572700"/>
          </a:xfrm>
          <a:prstGeom prst="rect">
            <a:avLst/>
          </a:prstGeom>
        </p:spPr>
        <p:txBody>
          <a:bodyPr spcFirstLastPara="1" wrap="square" lIns="91423" tIns="91423" rIns="91423" bIns="91423"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3"/>
          <p:cNvSpPr txBox="1">
            <a:spLocks noGrp="1"/>
          </p:cNvSpPr>
          <p:nvPr>
            <p:ph type="title" idx="16" hasCustomPrompt="1"/>
          </p:nvPr>
        </p:nvSpPr>
        <p:spPr>
          <a:xfrm>
            <a:off x="1342950" y="1354825"/>
            <a:ext cx="1007100" cy="5727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4" name="Google Shape;594;p13"/>
          <p:cNvSpPr txBox="1">
            <a:spLocks noGrp="1"/>
          </p:cNvSpPr>
          <p:nvPr>
            <p:ph type="title" idx="17" hasCustomPrompt="1"/>
          </p:nvPr>
        </p:nvSpPr>
        <p:spPr>
          <a:xfrm>
            <a:off x="4168450" y="1354825"/>
            <a:ext cx="1007100" cy="5727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5" name="Google Shape;595;p13"/>
          <p:cNvSpPr txBox="1">
            <a:spLocks noGrp="1"/>
          </p:cNvSpPr>
          <p:nvPr>
            <p:ph type="title" idx="18" hasCustomPrompt="1"/>
          </p:nvPr>
        </p:nvSpPr>
        <p:spPr>
          <a:xfrm>
            <a:off x="6859925" y="1354825"/>
            <a:ext cx="1007100" cy="5727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6" name="Google Shape;596;p13"/>
          <p:cNvSpPr txBox="1">
            <a:spLocks noGrp="1"/>
          </p:cNvSpPr>
          <p:nvPr>
            <p:ph type="title" idx="19" hasCustomPrompt="1"/>
          </p:nvPr>
        </p:nvSpPr>
        <p:spPr>
          <a:xfrm>
            <a:off x="1342950" y="3136013"/>
            <a:ext cx="1007100" cy="5727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7" name="Google Shape;597;p13"/>
          <p:cNvSpPr txBox="1">
            <a:spLocks noGrp="1"/>
          </p:cNvSpPr>
          <p:nvPr>
            <p:ph type="title" idx="20" hasCustomPrompt="1"/>
          </p:nvPr>
        </p:nvSpPr>
        <p:spPr>
          <a:xfrm>
            <a:off x="4168450" y="3136013"/>
            <a:ext cx="1007100" cy="5727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8" name="Google Shape;598;p13"/>
          <p:cNvSpPr txBox="1">
            <a:spLocks noGrp="1"/>
          </p:cNvSpPr>
          <p:nvPr>
            <p:ph type="title" idx="21" hasCustomPrompt="1"/>
          </p:nvPr>
        </p:nvSpPr>
        <p:spPr>
          <a:xfrm>
            <a:off x="6859925" y="3136013"/>
            <a:ext cx="1007100" cy="572700"/>
          </a:xfrm>
          <a:prstGeom prst="rect">
            <a:avLst/>
          </a:prstGeom>
        </p:spPr>
        <p:txBody>
          <a:bodyPr spcFirstLastPara="1" wrap="square" lIns="91423" tIns="91423" rIns="91423" bIns="91423"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cxnSp>
        <p:nvCxnSpPr>
          <p:cNvPr id="599" name="Google Shape;599;p13"/>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
    <p:bg>
      <p:bgPr>
        <a:solidFill>
          <a:srgbClr val="FFF5D9"/>
        </a:solidFill>
        <a:effectLst/>
      </p:bgPr>
    </p:bg>
    <p:spTree>
      <p:nvGrpSpPr>
        <p:cNvPr id="1" name="Shape 1379"/>
        <p:cNvGrpSpPr/>
        <p:nvPr/>
      </p:nvGrpSpPr>
      <p:grpSpPr>
        <a:xfrm>
          <a:off x="0" y="0"/>
          <a:ext cx="0" cy="0"/>
          <a:chOff x="0" y="0"/>
          <a:chExt cx="0" cy="0"/>
        </a:xfrm>
      </p:grpSpPr>
      <p:cxnSp>
        <p:nvCxnSpPr>
          <p:cNvPr id="1380" name="Google Shape;1380;p27"/>
          <p:cNvCxnSpPr/>
          <p:nvPr/>
        </p:nvCxnSpPr>
        <p:spPr>
          <a:xfrm>
            <a:off x="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1" name="Google Shape;1381;p27"/>
          <p:cNvCxnSpPr/>
          <p:nvPr/>
        </p:nvCxnSpPr>
        <p:spPr>
          <a:xfrm>
            <a:off x="2795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2" name="Google Shape;1382;p27"/>
          <p:cNvCxnSpPr/>
          <p:nvPr/>
        </p:nvCxnSpPr>
        <p:spPr>
          <a:xfrm>
            <a:off x="5590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3" name="Google Shape;1383;p27"/>
          <p:cNvCxnSpPr/>
          <p:nvPr/>
        </p:nvCxnSpPr>
        <p:spPr>
          <a:xfrm>
            <a:off x="8385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4" name="Google Shape;1384;p27"/>
          <p:cNvCxnSpPr/>
          <p:nvPr/>
        </p:nvCxnSpPr>
        <p:spPr>
          <a:xfrm>
            <a:off x="11180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5" name="Google Shape;1385;p27"/>
          <p:cNvCxnSpPr/>
          <p:nvPr/>
        </p:nvCxnSpPr>
        <p:spPr>
          <a:xfrm>
            <a:off x="13975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6" name="Google Shape;1386;p27"/>
          <p:cNvCxnSpPr/>
          <p:nvPr/>
        </p:nvCxnSpPr>
        <p:spPr>
          <a:xfrm>
            <a:off x="16770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7" name="Google Shape;1387;p27"/>
          <p:cNvCxnSpPr/>
          <p:nvPr/>
        </p:nvCxnSpPr>
        <p:spPr>
          <a:xfrm>
            <a:off x="19565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8" name="Google Shape;1388;p27"/>
          <p:cNvCxnSpPr/>
          <p:nvPr/>
        </p:nvCxnSpPr>
        <p:spPr>
          <a:xfrm>
            <a:off x="22361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9" name="Google Shape;1389;p27"/>
          <p:cNvCxnSpPr/>
          <p:nvPr/>
        </p:nvCxnSpPr>
        <p:spPr>
          <a:xfrm>
            <a:off x="25156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0" name="Google Shape;1390;p27"/>
          <p:cNvCxnSpPr/>
          <p:nvPr/>
        </p:nvCxnSpPr>
        <p:spPr>
          <a:xfrm>
            <a:off x="27951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1" name="Google Shape;1391;p27"/>
          <p:cNvCxnSpPr/>
          <p:nvPr/>
        </p:nvCxnSpPr>
        <p:spPr>
          <a:xfrm>
            <a:off x="30684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2" name="Google Shape;1392;p27"/>
          <p:cNvCxnSpPr/>
          <p:nvPr/>
        </p:nvCxnSpPr>
        <p:spPr>
          <a:xfrm>
            <a:off x="33541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3" name="Google Shape;1393;p27"/>
          <p:cNvCxnSpPr/>
          <p:nvPr/>
        </p:nvCxnSpPr>
        <p:spPr>
          <a:xfrm>
            <a:off x="36336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4" name="Google Shape;1394;p27"/>
          <p:cNvCxnSpPr/>
          <p:nvPr/>
        </p:nvCxnSpPr>
        <p:spPr>
          <a:xfrm>
            <a:off x="39131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5" name="Google Shape;1395;p27"/>
          <p:cNvCxnSpPr/>
          <p:nvPr/>
        </p:nvCxnSpPr>
        <p:spPr>
          <a:xfrm>
            <a:off x="41926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6" name="Google Shape;1396;p27"/>
          <p:cNvCxnSpPr/>
          <p:nvPr/>
        </p:nvCxnSpPr>
        <p:spPr>
          <a:xfrm>
            <a:off x="44722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7" name="Google Shape;1397;p27"/>
          <p:cNvCxnSpPr/>
          <p:nvPr/>
        </p:nvCxnSpPr>
        <p:spPr>
          <a:xfrm>
            <a:off x="47517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8" name="Google Shape;1398;p27"/>
          <p:cNvCxnSpPr/>
          <p:nvPr/>
        </p:nvCxnSpPr>
        <p:spPr>
          <a:xfrm>
            <a:off x="50312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9" name="Google Shape;1399;p27"/>
          <p:cNvCxnSpPr/>
          <p:nvPr/>
        </p:nvCxnSpPr>
        <p:spPr>
          <a:xfrm>
            <a:off x="53107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0" name="Google Shape;1400;p27"/>
          <p:cNvCxnSpPr/>
          <p:nvPr/>
        </p:nvCxnSpPr>
        <p:spPr>
          <a:xfrm>
            <a:off x="55902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1" name="Google Shape;1401;p27"/>
          <p:cNvCxnSpPr/>
          <p:nvPr/>
        </p:nvCxnSpPr>
        <p:spPr>
          <a:xfrm>
            <a:off x="58697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2" name="Google Shape;1402;p27"/>
          <p:cNvCxnSpPr/>
          <p:nvPr/>
        </p:nvCxnSpPr>
        <p:spPr>
          <a:xfrm>
            <a:off x="61492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3" name="Google Shape;1403;p27"/>
          <p:cNvCxnSpPr/>
          <p:nvPr/>
        </p:nvCxnSpPr>
        <p:spPr>
          <a:xfrm>
            <a:off x="64287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4" name="Google Shape;1404;p27"/>
          <p:cNvCxnSpPr/>
          <p:nvPr/>
        </p:nvCxnSpPr>
        <p:spPr>
          <a:xfrm>
            <a:off x="67083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5" name="Google Shape;1405;p27"/>
          <p:cNvCxnSpPr/>
          <p:nvPr/>
        </p:nvCxnSpPr>
        <p:spPr>
          <a:xfrm>
            <a:off x="69878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6" name="Google Shape;1406;p27"/>
          <p:cNvCxnSpPr/>
          <p:nvPr/>
        </p:nvCxnSpPr>
        <p:spPr>
          <a:xfrm>
            <a:off x="72673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7" name="Google Shape;1407;p27"/>
          <p:cNvCxnSpPr/>
          <p:nvPr/>
        </p:nvCxnSpPr>
        <p:spPr>
          <a:xfrm>
            <a:off x="75468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8" name="Google Shape;1408;p27"/>
          <p:cNvCxnSpPr/>
          <p:nvPr/>
        </p:nvCxnSpPr>
        <p:spPr>
          <a:xfrm>
            <a:off x="78263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9" name="Google Shape;1409;p27"/>
          <p:cNvCxnSpPr/>
          <p:nvPr/>
        </p:nvCxnSpPr>
        <p:spPr>
          <a:xfrm>
            <a:off x="81058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0" name="Google Shape;1410;p27"/>
          <p:cNvCxnSpPr/>
          <p:nvPr/>
        </p:nvCxnSpPr>
        <p:spPr>
          <a:xfrm>
            <a:off x="83853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1" name="Google Shape;1411;p27"/>
          <p:cNvCxnSpPr/>
          <p:nvPr/>
        </p:nvCxnSpPr>
        <p:spPr>
          <a:xfrm>
            <a:off x="86648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2" name="Google Shape;1412;p27"/>
          <p:cNvCxnSpPr/>
          <p:nvPr/>
        </p:nvCxnSpPr>
        <p:spPr>
          <a:xfrm>
            <a:off x="89444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3" name="Google Shape;1413;p27"/>
          <p:cNvCxnSpPr/>
          <p:nvPr/>
        </p:nvCxnSpPr>
        <p:spPr>
          <a:xfrm>
            <a:off x="4572010" y="-45166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4" name="Google Shape;1414;p27"/>
          <p:cNvCxnSpPr/>
          <p:nvPr/>
        </p:nvCxnSpPr>
        <p:spPr>
          <a:xfrm>
            <a:off x="4572010" y="-42371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5" name="Google Shape;1415;p27"/>
          <p:cNvCxnSpPr/>
          <p:nvPr/>
        </p:nvCxnSpPr>
        <p:spPr>
          <a:xfrm>
            <a:off x="4572010" y="-39576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6" name="Google Shape;1416;p27"/>
          <p:cNvCxnSpPr/>
          <p:nvPr/>
        </p:nvCxnSpPr>
        <p:spPr>
          <a:xfrm>
            <a:off x="4572010" y="-36781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7" name="Google Shape;1417;p27"/>
          <p:cNvCxnSpPr/>
          <p:nvPr/>
        </p:nvCxnSpPr>
        <p:spPr>
          <a:xfrm>
            <a:off x="4572010" y="-33986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8" name="Google Shape;1418;p27"/>
          <p:cNvCxnSpPr/>
          <p:nvPr/>
        </p:nvCxnSpPr>
        <p:spPr>
          <a:xfrm>
            <a:off x="4572010" y="-31191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9" name="Google Shape;1419;p27"/>
          <p:cNvCxnSpPr/>
          <p:nvPr/>
        </p:nvCxnSpPr>
        <p:spPr>
          <a:xfrm>
            <a:off x="4572010" y="-28396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0" name="Google Shape;1420;p27"/>
          <p:cNvCxnSpPr/>
          <p:nvPr/>
        </p:nvCxnSpPr>
        <p:spPr>
          <a:xfrm>
            <a:off x="4572010" y="-25601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1" name="Google Shape;1421;p27"/>
          <p:cNvCxnSpPr/>
          <p:nvPr/>
        </p:nvCxnSpPr>
        <p:spPr>
          <a:xfrm>
            <a:off x="4572010" y="-22805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2" name="Google Shape;1422;p27"/>
          <p:cNvCxnSpPr/>
          <p:nvPr/>
        </p:nvCxnSpPr>
        <p:spPr>
          <a:xfrm>
            <a:off x="4572010" y="-20010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3" name="Google Shape;1423;p27"/>
          <p:cNvCxnSpPr/>
          <p:nvPr/>
        </p:nvCxnSpPr>
        <p:spPr>
          <a:xfrm>
            <a:off x="4572010" y="-17215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4" name="Google Shape;1424;p27"/>
          <p:cNvCxnSpPr/>
          <p:nvPr/>
        </p:nvCxnSpPr>
        <p:spPr>
          <a:xfrm>
            <a:off x="4572010" y="-14420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5" name="Google Shape;1425;p27"/>
          <p:cNvCxnSpPr/>
          <p:nvPr/>
        </p:nvCxnSpPr>
        <p:spPr>
          <a:xfrm>
            <a:off x="4572010" y="-11625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6" name="Google Shape;1426;p27"/>
          <p:cNvCxnSpPr/>
          <p:nvPr/>
        </p:nvCxnSpPr>
        <p:spPr>
          <a:xfrm>
            <a:off x="4572010" y="-883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7" name="Google Shape;1427;p27"/>
          <p:cNvCxnSpPr/>
          <p:nvPr/>
        </p:nvCxnSpPr>
        <p:spPr>
          <a:xfrm>
            <a:off x="4572010" y="-6035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8" name="Google Shape;1428;p27"/>
          <p:cNvCxnSpPr/>
          <p:nvPr/>
        </p:nvCxnSpPr>
        <p:spPr>
          <a:xfrm>
            <a:off x="4572010" y="-3240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9" name="Google Shape;1429;p27"/>
          <p:cNvCxnSpPr/>
          <p:nvPr/>
        </p:nvCxnSpPr>
        <p:spPr>
          <a:xfrm>
            <a:off x="4572010" y="-444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0" name="Google Shape;1430;p27"/>
          <p:cNvCxnSpPr/>
          <p:nvPr/>
        </p:nvCxnSpPr>
        <p:spPr>
          <a:xfrm>
            <a:off x="4572010" y="235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1" name="Google Shape;1431;p27"/>
          <p:cNvCxnSpPr/>
          <p:nvPr/>
        </p:nvCxnSpPr>
        <p:spPr>
          <a:xfrm>
            <a:off x="4572010" y="492200"/>
            <a:ext cx="0" cy="9144000"/>
          </a:xfrm>
          <a:prstGeom prst="straightConnector1">
            <a:avLst/>
          </a:prstGeom>
          <a:noFill/>
          <a:ln w="9525" cap="flat" cmpd="sng">
            <a:solidFill>
              <a:srgbClr val="FFEBA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rgbClr val="F9E4E4"/>
        </a:solidFill>
        <a:effectLst/>
      </p:bgPr>
    </p:bg>
    <p:spTree>
      <p:nvGrpSpPr>
        <p:cNvPr id="1" name="Shape 1432"/>
        <p:cNvGrpSpPr/>
        <p:nvPr/>
      </p:nvGrpSpPr>
      <p:grpSpPr>
        <a:xfrm>
          <a:off x="0" y="0"/>
          <a:ext cx="0" cy="0"/>
          <a:chOff x="0" y="0"/>
          <a:chExt cx="0" cy="0"/>
        </a:xfrm>
      </p:grpSpPr>
      <p:cxnSp>
        <p:nvCxnSpPr>
          <p:cNvPr id="1433" name="Google Shape;1433;p28"/>
          <p:cNvCxnSpPr/>
          <p:nvPr/>
        </p:nvCxnSpPr>
        <p:spPr>
          <a:xfrm>
            <a:off x="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4" name="Google Shape;1434;p28"/>
          <p:cNvCxnSpPr/>
          <p:nvPr/>
        </p:nvCxnSpPr>
        <p:spPr>
          <a:xfrm>
            <a:off x="2795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5" name="Google Shape;1435;p28"/>
          <p:cNvCxnSpPr/>
          <p:nvPr/>
        </p:nvCxnSpPr>
        <p:spPr>
          <a:xfrm>
            <a:off x="5590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6" name="Google Shape;1436;p28"/>
          <p:cNvCxnSpPr/>
          <p:nvPr/>
        </p:nvCxnSpPr>
        <p:spPr>
          <a:xfrm>
            <a:off x="8385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7" name="Google Shape;1437;p28"/>
          <p:cNvCxnSpPr/>
          <p:nvPr/>
        </p:nvCxnSpPr>
        <p:spPr>
          <a:xfrm>
            <a:off x="11180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8" name="Google Shape;1438;p28"/>
          <p:cNvCxnSpPr/>
          <p:nvPr/>
        </p:nvCxnSpPr>
        <p:spPr>
          <a:xfrm>
            <a:off x="13975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9" name="Google Shape;1439;p28"/>
          <p:cNvCxnSpPr/>
          <p:nvPr/>
        </p:nvCxnSpPr>
        <p:spPr>
          <a:xfrm>
            <a:off x="16770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0" name="Google Shape;1440;p28"/>
          <p:cNvCxnSpPr/>
          <p:nvPr/>
        </p:nvCxnSpPr>
        <p:spPr>
          <a:xfrm>
            <a:off x="19565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1" name="Google Shape;1441;p28"/>
          <p:cNvCxnSpPr/>
          <p:nvPr/>
        </p:nvCxnSpPr>
        <p:spPr>
          <a:xfrm>
            <a:off x="22361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2" name="Google Shape;1442;p28"/>
          <p:cNvCxnSpPr/>
          <p:nvPr/>
        </p:nvCxnSpPr>
        <p:spPr>
          <a:xfrm>
            <a:off x="25156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3" name="Google Shape;1443;p28"/>
          <p:cNvCxnSpPr/>
          <p:nvPr/>
        </p:nvCxnSpPr>
        <p:spPr>
          <a:xfrm>
            <a:off x="27951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4" name="Google Shape;1444;p28"/>
          <p:cNvCxnSpPr/>
          <p:nvPr/>
        </p:nvCxnSpPr>
        <p:spPr>
          <a:xfrm>
            <a:off x="30684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5" name="Google Shape;1445;p28"/>
          <p:cNvCxnSpPr/>
          <p:nvPr/>
        </p:nvCxnSpPr>
        <p:spPr>
          <a:xfrm>
            <a:off x="33541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6" name="Google Shape;1446;p28"/>
          <p:cNvCxnSpPr/>
          <p:nvPr/>
        </p:nvCxnSpPr>
        <p:spPr>
          <a:xfrm>
            <a:off x="36336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7" name="Google Shape;1447;p28"/>
          <p:cNvCxnSpPr/>
          <p:nvPr/>
        </p:nvCxnSpPr>
        <p:spPr>
          <a:xfrm>
            <a:off x="39131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8" name="Google Shape;1448;p28"/>
          <p:cNvCxnSpPr/>
          <p:nvPr/>
        </p:nvCxnSpPr>
        <p:spPr>
          <a:xfrm>
            <a:off x="41926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9" name="Google Shape;1449;p28"/>
          <p:cNvCxnSpPr/>
          <p:nvPr/>
        </p:nvCxnSpPr>
        <p:spPr>
          <a:xfrm>
            <a:off x="44722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0" name="Google Shape;1450;p28"/>
          <p:cNvCxnSpPr/>
          <p:nvPr/>
        </p:nvCxnSpPr>
        <p:spPr>
          <a:xfrm>
            <a:off x="47517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1" name="Google Shape;1451;p28"/>
          <p:cNvCxnSpPr/>
          <p:nvPr/>
        </p:nvCxnSpPr>
        <p:spPr>
          <a:xfrm>
            <a:off x="50312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2" name="Google Shape;1452;p28"/>
          <p:cNvCxnSpPr/>
          <p:nvPr/>
        </p:nvCxnSpPr>
        <p:spPr>
          <a:xfrm>
            <a:off x="53107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3" name="Google Shape;1453;p28"/>
          <p:cNvCxnSpPr/>
          <p:nvPr/>
        </p:nvCxnSpPr>
        <p:spPr>
          <a:xfrm>
            <a:off x="55902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4" name="Google Shape;1454;p28"/>
          <p:cNvCxnSpPr/>
          <p:nvPr/>
        </p:nvCxnSpPr>
        <p:spPr>
          <a:xfrm>
            <a:off x="58697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5" name="Google Shape;1455;p28"/>
          <p:cNvCxnSpPr/>
          <p:nvPr/>
        </p:nvCxnSpPr>
        <p:spPr>
          <a:xfrm>
            <a:off x="61492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6" name="Google Shape;1456;p28"/>
          <p:cNvCxnSpPr/>
          <p:nvPr/>
        </p:nvCxnSpPr>
        <p:spPr>
          <a:xfrm>
            <a:off x="64287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7" name="Google Shape;1457;p28"/>
          <p:cNvCxnSpPr/>
          <p:nvPr/>
        </p:nvCxnSpPr>
        <p:spPr>
          <a:xfrm>
            <a:off x="67083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8" name="Google Shape;1458;p28"/>
          <p:cNvCxnSpPr/>
          <p:nvPr/>
        </p:nvCxnSpPr>
        <p:spPr>
          <a:xfrm>
            <a:off x="69878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9" name="Google Shape;1459;p28"/>
          <p:cNvCxnSpPr/>
          <p:nvPr/>
        </p:nvCxnSpPr>
        <p:spPr>
          <a:xfrm>
            <a:off x="72673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0" name="Google Shape;1460;p28"/>
          <p:cNvCxnSpPr/>
          <p:nvPr/>
        </p:nvCxnSpPr>
        <p:spPr>
          <a:xfrm>
            <a:off x="75468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1" name="Google Shape;1461;p28"/>
          <p:cNvCxnSpPr/>
          <p:nvPr/>
        </p:nvCxnSpPr>
        <p:spPr>
          <a:xfrm>
            <a:off x="78263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2" name="Google Shape;1462;p28"/>
          <p:cNvCxnSpPr/>
          <p:nvPr/>
        </p:nvCxnSpPr>
        <p:spPr>
          <a:xfrm>
            <a:off x="81058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3" name="Google Shape;1463;p28"/>
          <p:cNvCxnSpPr/>
          <p:nvPr/>
        </p:nvCxnSpPr>
        <p:spPr>
          <a:xfrm>
            <a:off x="83853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4" name="Google Shape;1464;p28"/>
          <p:cNvCxnSpPr/>
          <p:nvPr/>
        </p:nvCxnSpPr>
        <p:spPr>
          <a:xfrm>
            <a:off x="86648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5" name="Google Shape;1465;p28"/>
          <p:cNvCxnSpPr/>
          <p:nvPr/>
        </p:nvCxnSpPr>
        <p:spPr>
          <a:xfrm>
            <a:off x="89444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6" name="Google Shape;1466;p28"/>
          <p:cNvCxnSpPr/>
          <p:nvPr/>
        </p:nvCxnSpPr>
        <p:spPr>
          <a:xfrm>
            <a:off x="4572010" y="-45166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7" name="Google Shape;1467;p28"/>
          <p:cNvCxnSpPr/>
          <p:nvPr/>
        </p:nvCxnSpPr>
        <p:spPr>
          <a:xfrm>
            <a:off x="4572010" y="-42371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8" name="Google Shape;1468;p28"/>
          <p:cNvCxnSpPr/>
          <p:nvPr/>
        </p:nvCxnSpPr>
        <p:spPr>
          <a:xfrm>
            <a:off x="4572010" y="-39576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9" name="Google Shape;1469;p28"/>
          <p:cNvCxnSpPr/>
          <p:nvPr/>
        </p:nvCxnSpPr>
        <p:spPr>
          <a:xfrm>
            <a:off x="4572010" y="-36781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0" name="Google Shape;1470;p28"/>
          <p:cNvCxnSpPr/>
          <p:nvPr/>
        </p:nvCxnSpPr>
        <p:spPr>
          <a:xfrm>
            <a:off x="4572010" y="-33986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1" name="Google Shape;1471;p28"/>
          <p:cNvCxnSpPr/>
          <p:nvPr/>
        </p:nvCxnSpPr>
        <p:spPr>
          <a:xfrm>
            <a:off x="4572010" y="-31191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2" name="Google Shape;1472;p28"/>
          <p:cNvCxnSpPr/>
          <p:nvPr/>
        </p:nvCxnSpPr>
        <p:spPr>
          <a:xfrm>
            <a:off x="4572010" y="-28396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3" name="Google Shape;1473;p28"/>
          <p:cNvCxnSpPr/>
          <p:nvPr/>
        </p:nvCxnSpPr>
        <p:spPr>
          <a:xfrm>
            <a:off x="4572010" y="-25601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4" name="Google Shape;1474;p28"/>
          <p:cNvCxnSpPr/>
          <p:nvPr/>
        </p:nvCxnSpPr>
        <p:spPr>
          <a:xfrm>
            <a:off x="4572010" y="-22805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5" name="Google Shape;1475;p28"/>
          <p:cNvCxnSpPr/>
          <p:nvPr/>
        </p:nvCxnSpPr>
        <p:spPr>
          <a:xfrm>
            <a:off x="4572010" y="-20010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6" name="Google Shape;1476;p28"/>
          <p:cNvCxnSpPr/>
          <p:nvPr/>
        </p:nvCxnSpPr>
        <p:spPr>
          <a:xfrm>
            <a:off x="4572010" y="-17215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7" name="Google Shape;1477;p28"/>
          <p:cNvCxnSpPr/>
          <p:nvPr/>
        </p:nvCxnSpPr>
        <p:spPr>
          <a:xfrm>
            <a:off x="4572010" y="-14420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8" name="Google Shape;1478;p28"/>
          <p:cNvCxnSpPr/>
          <p:nvPr/>
        </p:nvCxnSpPr>
        <p:spPr>
          <a:xfrm>
            <a:off x="4572010" y="-11625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9" name="Google Shape;1479;p28"/>
          <p:cNvCxnSpPr/>
          <p:nvPr/>
        </p:nvCxnSpPr>
        <p:spPr>
          <a:xfrm>
            <a:off x="4572010" y="-883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0" name="Google Shape;1480;p28"/>
          <p:cNvCxnSpPr/>
          <p:nvPr/>
        </p:nvCxnSpPr>
        <p:spPr>
          <a:xfrm>
            <a:off x="4572010" y="-6035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1" name="Google Shape;1481;p28"/>
          <p:cNvCxnSpPr/>
          <p:nvPr/>
        </p:nvCxnSpPr>
        <p:spPr>
          <a:xfrm>
            <a:off x="4572010" y="-3240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2" name="Google Shape;1482;p28"/>
          <p:cNvCxnSpPr/>
          <p:nvPr/>
        </p:nvCxnSpPr>
        <p:spPr>
          <a:xfrm>
            <a:off x="4572010" y="-444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3" name="Google Shape;1483;p28"/>
          <p:cNvCxnSpPr/>
          <p:nvPr/>
        </p:nvCxnSpPr>
        <p:spPr>
          <a:xfrm>
            <a:off x="4572010" y="235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4" name="Google Shape;1484;p28"/>
          <p:cNvCxnSpPr/>
          <p:nvPr/>
        </p:nvCxnSpPr>
        <p:spPr>
          <a:xfrm>
            <a:off x="4572010" y="492200"/>
            <a:ext cx="0" cy="9144000"/>
          </a:xfrm>
          <a:prstGeom prst="straightConnector1">
            <a:avLst/>
          </a:prstGeom>
          <a:noFill/>
          <a:ln w="9525" cap="flat" cmpd="sng">
            <a:solidFill>
              <a:srgbClr val="F4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4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12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33"/>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8F923-7B7C-404E-93BF-D220D942450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4F1A18-AF7B-4AB5-9D16-CFC16AD03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740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7000" y="347575"/>
            <a:ext cx="7716000" cy="572700"/>
          </a:xfrm>
          <a:prstGeom prst="rect">
            <a:avLst/>
          </a:prstGeom>
          <a:noFill/>
          <a:ln>
            <a:noFill/>
          </a:ln>
        </p:spPr>
        <p:txBody>
          <a:bodyPr spcFirstLastPara="1" wrap="square" lIns="91423" tIns="91423" rIns="91423" bIns="91423" anchor="t" anchorCtr="0">
            <a:normAutofit/>
          </a:bodyPr>
          <a:lstStyle>
            <a:lvl1pPr lvl="0" rtl="0">
              <a:spcBef>
                <a:spcPts val="0"/>
              </a:spcBef>
              <a:spcAft>
                <a:spcPts val="0"/>
              </a:spcAft>
              <a:buSzPts val="3300"/>
              <a:buFont typeface="Leckerli One"/>
              <a:buNone/>
              <a:defRPr sz="3300">
                <a:latin typeface="Leckerli One"/>
                <a:ea typeface="Leckerli One"/>
                <a:cs typeface="Leckerli One"/>
                <a:sym typeface="Leckerli One"/>
              </a:defRPr>
            </a:lvl1pPr>
            <a:lvl2pPr lvl="1" rtl="0">
              <a:spcBef>
                <a:spcPts val="0"/>
              </a:spcBef>
              <a:spcAft>
                <a:spcPts val="0"/>
              </a:spcAft>
              <a:buSzPts val="3300"/>
              <a:buFont typeface="Patrick Hand SC"/>
              <a:buNone/>
              <a:defRPr sz="3300">
                <a:latin typeface="Patrick Hand SC"/>
                <a:ea typeface="Patrick Hand SC"/>
                <a:cs typeface="Patrick Hand SC"/>
                <a:sym typeface="Patrick Hand SC"/>
              </a:defRPr>
            </a:lvl2pPr>
            <a:lvl3pPr lvl="2" rtl="0">
              <a:spcBef>
                <a:spcPts val="0"/>
              </a:spcBef>
              <a:spcAft>
                <a:spcPts val="0"/>
              </a:spcAft>
              <a:buSzPts val="3300"/>
              <a:buFont typeface="Patrick Hand SC"/>
              <a:buNone/>
              <a:defRPr sz="3300">
                <a:latin typeface="Patrick Hand SC"/>
                <a:ea typeface="Patrick Hand SC"/>
                <a:cs typeface="Patrick Hand SC"/>
                <a:sym typeface="Patrick Hand SC"/>
              </a:defRPr>
            </a:lvl3pPr>
            <a:lvl4pPr lvl="3" rtl="0">
              <a:spcBef>
                <a:spcPts val="0"/>
              </a:spcBef>
              <a:spcAft>
                <a:spcPts val="0"/>
              </a:spcAft>
              <a:buSzPts val="3300"/>
              <a:buFont typeface="Patrick Hand SC"/>
              <a:buNone/>
              <a:defRPr sz="3300">
                <a:latin typeface="Patrick Hand SC"/>
                <a:ea typeface="Patrick Hand SC"/>
                <a:cs typeface="Patrick Hand SC"/>
                <a:sym typeface="Patrick Hand SC"/>
              </a:defRPr>
            </a:lvl4pPr>
            <a:lvl5pPr lvl="4" rtl="0">
              <a:spcBef>
                <a:spcPts val="0"/>
              </a:spcBef>
              <a:spcAft>
                <a:spcPts val="0"/>
              </a:spcAft>
              <a:buSzPts val="3300"/>
              <a:buFont typeface="Patrick Hand SC"/>
              <a:buNone/>
              <a:defRPr sz="3300">
                <a:latin typeface="Patrick Hand SC"/>
                <a:ea typeface="Patrick Hand SC"/>
                <a:cs typeface="Patrick Hand SC"/>
                <a:sym typeface="Patrick Hand SC"/>
              </a:defRPr>
            </a:lvl5pPr>
            <a:lvl6pPr lvl="5" rtl="0">
              <a:spcBef>
                <a:spcPts val="0"/>
              </a:spcBef>
              <a:spcAft>
                <a:spcPts val="0"/>
              </a:spcAft>
              <a:buSzPts val="3300"/>
              <a:buFont typeface="Patrick Hand SC"/>
              <a:buNone/>
              <a:defRPr sz="3300">
                <a:latin typeface="Patrick Hand SC"/>
                <a:ea typeface="Patrick Hand SC"/>
                <a:cs typeface="Patrick Hand SC"/>
                <a:sym typeface="Patrick Hand SC"/>
              </a:defRPr>
            </a:lvl6pPr>
            <a:lvl7pPr lvl="6" rtl="0">
              <a:spcBef>
                <a:spcPts val="0"/>
              </a:spcBef>
              <a:spcAft>
                <a:spcPts val="0"/>
              </a:spcAft>
              <a:buSzPts val="3300"/>
              <a:buFont typeface="Patrick Hand SC"/>
              <a:buNone/>
              <a:defRPr sz="3300">
                <a:latin typeface="Patrick Hand SC"/>
                <a:ea typeface="Patrick Hand SC"/>
                <a:cs typeface="Patrick Hand SC"/>
                <a:sym typeface="Patrick Hand SC"/>
              </a:defRPr>
            </a:lvl7pPr>
            <a:lvl8pPr lvl="7" rtl="0">
              <a:spcBef>
                <a:spcPts val="0"/>
              </a:spcBef>
              <a:spcAft>
                <a:spcPts val="0"/>
              </a:spcAft>
              <a:buSzPts val="3300"/>
              <a:buFont typeface="Patrick Hand SC"/>
              <a:buNone/>
              <a:defRPr sz="3300">
                <a:latin typeface="Patrick Hand SC"/>
                <a:ea typeface="Patrick Hand SC"/>
                <a:cs typeface="Patrick Hand SC"/>
                <a:sym typeface="Patrick Hand SC"/>
              </a:defRPr>
            </a:lvl8pPr>
            <a:lvl9pPr lvl="8" rtl="0">
              <a:spcBef>
                <a:spcPts val="0"/>
              </a:spcBef>
              <a:spcAft>
                <a:spcPts val="0"/>
              </a:spcAft>
              <a:buSzPts val="3300"/>
              <a:buFont typeface="Patrick Hand SC"/>
              <a:buNone/>
              <a:defRPr sz="3300">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47000" y="1452875"/>
            <a:ext cx="7716000" cy="3152400"/>
          </a:xfrm>
          <a:prstGeom prst="rect">
            <a:avLst/>
          </a:prstGeom>
          <a:noFill/>
          <a:ln>
            <a:noFill/>
          </a:ln>
        </p:spPr>
        <p:txBody>
          <a:bodyPr spcFirstLastPara="1" wrap="square" lIns="91423" tIns="91423" rIns="91423" bIns="91423" anchor="t" anchorCtr="0">
            <a:normAutofit/>
          </a:bodyPr>
          <a:lstStyle>
            <a:lvl1pPr marL="457200" lvl="0" indent="-342900" rtl="0">
              <a:lnSpc>
                <a:spcPct val="115000"/>
              </a:lnSpc>
              <a:spcBef>
                <a:spcPts val="0"/>
              </a:spcBef>
              <a:spcAft>
                <a:spcPts val="0"/>
              </a:spcAft>
              <a:buSzPts val="1800"/>
              <a:buFont typeface="Arimo"/>
              <a:buChar char="●"/>
              <a:defRPr sz="1800">
                <a:latin typeface="Arimo"/>
                <a:ea typeface="Arimo"/>
                <a:cs typeface="Arimo"/>
                <a:sym typeface="Arimo"/>
              </a:defRPr>
            </a:lvl1pPr>
            <a:lvl2pPr marL="914400" lvl="1" indent="-317500" rtl="0">
              <a:lnSpc>
                <a:spcPct val="115000"/>
              </a:lnSpc>
              <a:spcBef>
                <a:spcPts val="0"/>
              </a:spcBef>
              <a:spcAft>
                <a:spcPts val="0"/>
              </a:spcAft>
              <a:buSzPts val="1400"/>
              <a:buFont typeface="Arimo"/>
              <a:buChar char="○"/>
              <a:defRPr>
                <a:latin typeface="Arimo"/>
                <a:ea typeface="Arimo"/>
                <a:cs typeface="Arimo"/>
                <a:sym typeface="Arimo"/>
              </a:defRPr>
            </a:lvl2pPr>
            <a:lvl3pPr marL="1371600" lvl="2" indent="-317500" rtl="0">
              <a:lnSpc>
                <a:spcPct val="115000"/>
              </a:lnSpc>
              <a:spcBef>
                <a:spcPts val="0"/>
              </a:spcBef>
              <a:spcAft>
                <a:spcPts val="0"/>
              </a:spcAft>
              <a:buSzPts val="1400"/>
              <a:buFont typeface="Arimo"/>
              <a:buChar char="■"/>
              <a:defRPr>
                <a:latin typeface="Arimo"/>
                <a:ea typeface="Arimo"/>
                <a:cs typeface="Arimo"/>
                <a:sym typeface="Arimo"/>
              </a:defRPr>
            </a:lvl3pPr>
            <a:lvl4pPr marL="1828800" lvl="3" indent="-317500" rtl="0">
              <a:lnSpc>
                <a:spcPct val="115000"/>
              </a:lnSpc>
              <a:spcBef>
                <a:spcPts val="0"/>
              </a:spcBef>
              <a:spcAft>
                <a:spcPts val="0"/>
              </a:spcAft>
              <a:buSzPts val="1400"/>
              <a:buFont typeface="Arimo"/>
              <a:buChar char="●"/>
              <a:defRPr>
                <a:latin typeface="Arimo"/>
                <a:ea typeface="Arimo"/>
                <a:cs typeface="Arimo"/>
                <a:sym typeface="Arimo"/>
              </a:defRPr>
            </a:lvl4pPr>
            <a:lvl5pPr marL="2286000" lvl="4" indent="-317500" rtl="0">
              <a:lnSpc>
                <a:spcPct val="115000"/>
              </a:lnSpc>
              <a:spcBef>
                <a:spcPts val="0"/>
              </a:spcBef>
              <a:spcAft>
                <a:spcPts val="0"/>
              </a:spcAft>
              <a:buSzPts val="1400"/>
              <a:buFont typeface="Arimo"/>
              <a:buChar char="○"/>
              <a:defRPr>
                <a:latin typeface="Arimo"/>
                <a:ea typeface="Arimo"/>
                <a:cs typeface="Arimo"/>
                <a:sym typeface="Arimo"/>
              </a:defRPr>
            </a:lvl5pPr>
            <a:lvl6pPr marL="2743200" lvl="5" indent="-317500" rtl="0">
              <a:lnSpc>
                <a:spcPct val="115000"/>
              </a:lnSpc>
              <a:spcBef>
                <a:spcPts val="0"/>
              </a:spcBef>
              <a:spcAft>
                <a:spcPts val="0"/>
              </a:spcAft>
              <a:buSzPts val="1400"/>
              <a:buFont typeface="Arimo"/>
              <a:buChar char="■"/>
              <a:defRPr>
                <a:latin typeface="Arimo"/>
                <a:ea typeface="Arimo"/>
                <a:cs typeface="Arimo"/>
                <a:sym typeface="Arimo"/>
              </a:defRPr>
            </a:lvl6pPr>
            <a:lvl7pPr marL="3200400" lvl="6" indent="-317500" rtl="0">
              <a:lnSpc>
                <a:spcPct val="115000"/>
              </a:lnSpc>
              <a:spcBef>
                <a:spcPts val="0"/>
              </a:spcBef>
              <a:spcAft>
                <a:spcPts val="0"/>
              </a:spcAft>
              <a:buSzPts val="1400"/>
              <a:buFont typeface="Arimo"/>
              <a:buChar char="●"/>
              <a:defRPr>
                <a:latin typeface="Arimo"/>
                <a:ea typeface="Arimo"/>
                <a:cs typeface="Arimo"/>
                <a:sym typeface="Arimo"/>
              </a:defRPr>
            </a:lvl7pPr>
            <a:lvl8pPr marL="3657600" lvl="7" indent="-317500" rtl="0">
              <a:lnSpc>
                <a:spcPct val="115000"/>
              </a:lnSpc>
              <a:spcBef>
                <a:spcPts val="0"/>
              </a:spcBef>
              <a:spcAft>
                <a:spcPts val="0"/>
              </a:spcAft>
              <a:buSzPts val="1400"/>
              <a:buFont typeface="Arimo"/>
              <a:buChar char="○"/>
              <a:defRPr>
                <a:latin typeface="Arimo"/>
                <a:ea typeface="Arimo"/>
                <a:cs typeface="Arimo"/>
                <a:sym typeface="Arimo"/>
              </a:defRPr>
            </a:lvl8pPr>
            <a:lvl9pPr marL="4114800" lvl="8" indent="-317500" rtl="0">
              <a:lnSpc>
                <a:spcPct val="115000"/>
              </a:lnSpc>
              <a:spcBef>
                <a:spcPts val="0"/>
              </a:spcBef>
              <a:spcAft>
                <a:spcPts val="0"/>
              </a:spcAft>
              <a:buSzPts val="1400"/>
              <a:buFont typeface="Arimo"/>
              <a:buChar char="■"/>
              <a:defRPr>
                <a:latin typeface="Arimo"/>
                <a:ea typeface="Arimo"/>
                <a:cs typeface="Arimo"/>
                <a:sym typeface="Arimo"/>
              </a:defRPr>
            </a:lvl9pPr>
          </a:lstStyle>
          <a:p>
            <a:endParaRPr/>
          </a:p>
        </p:txBody>
      </p:sp>
      <p:sp>
        <p:nvSpPr>
          <p:cNvPr id="8" name="Google Shape;8;p1"/>
          <p:cNvSpPr txBox="1">
            <a:spLocks noGrp="1"/>
          </p:cNvSpPr>
          <p:nvPr>
            <p:ph type="sldNum" idx="12"/>
          </p:nvPr>
        </p:nvSpPr>
        <p:spPr>
          <a:xfrm>
            <a:off x="8170800" y="4330994"/>
            <a:ext cx="259200" cy="572700"/>
          </a:xfrm>
          <a:prstGeom prst="rect">
            <a:avLst/>
          </a:prstGeom>
          <a:noFill/>
          <a:ln>
            <a:noFill/>
          </a:ln>
        </p:spPr>
        <p:txBody>
          <a:bodyPr spcFirstLastPara="1" wrap="square" lIns="91423" tIns="91423" rIns="91423" bIns="91423"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
        <p:nvSpPr>
          <p:cNvPr id="9" name="Google Shape;9;p1"/>
          <p:cNvSpPr txBox="1">
            <a:spLocks noGrp="1"/>
          </p:cNvSpPr>
          <p:nvPr>
            <p:ph type="sldNum" idx="2"/>
          </p:nvPr>
        </p:nvSpPr>
        <p:spPr>
          <a:xfrm>
            <a:off x="8573357" y="4610220"/>
            <a:ext cx="466800" cy="393600"/>
          </a:xfrm>
          <a:prstGeom prst="rect">
            <a:avLst/>
          </a:prstGeom>
          <a:noFill/>
          <a:ln w="9525" cap="flat" cmpd="sng">
            <a:solidFill>
              <a:srgbClr val="D9D9D9"/>
            </a:solidFill>
            <a:prstDash val="solid"/>
            <a:round/>
            <a:headEnd type="none" w="sm" len="sm"/>
            <a:tailEnd type="none" w="sm" len="sm"/>
          </a:ln>
        </p:spPr>
        <p:txBody>
          <a:bodyPr spcFirstLastPara="1" wrap="square" lIns="91423" tIns="91423" rIns="91423" bIns="91423"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68579" tIns="34289" rIns="68579"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4"/>
            <a:ext cx="8229600" cy="3394472"/>
          </a:xfrm>
          <a:prstGeom prst="rect">
            <a:avLst/>
          </a:prstGeom>
        </p:spPr>
        <p:txBody>
          <a:bodyPr vert="horz" lIns="68579" tIns="34289" rIns="68579"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21"/>
            <a:ext cx="21336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buClrTx/>
            </a:pPr>
            <a:fld id="{9C88F923-7B7C-404E-93BF-D220D942450B}" type="datetimeFigureOut">
              <a:rPr lang="en-US" kern="1200" smtClean="0">
                <a:solidFill>
                  <a:prstClr val="black">
                    <a:tint val="75000"/>
                  </a:prstClr>
                </a:solidFill>
                <a:latin typeface="Calibri"/>
                <a:ea typeface="+mn-ea"/>
                <a:cs typeface="+mn-cs"/>
              </a:rPr>
              <a:pPr defTabSz="685783">
                <a:buClrTx/>
              </a:pPr>
              <a:t>8/23/2021</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321"/>
            <a:ext cx="28956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321"/>
            <a:ext cx="21336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buClrTx/>
            </a:pPr>
            <a:fld id="{224F1A18-AF7B-4AB5-9D16-CFC16AD0357D}" type="slidenum">
              <a:rPr lang="en-US" kern="1200" smtClean="0">
                <a:solidFill>
                  <a:prstClr val="black">
                    <a:tint val="75000"/>
                  </a:prstClr>
                </a:solidFill>
                <a:latin typeface="Calibri"/>
                <a:ea typeface="+mn-ea"/>
                <a:cs typeface="+mn-cs"/>
              </a:rPr>
              <a:pPr defTabSz="685783">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495156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628650" y="273845"/>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628650" y="4767362"/>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3133F5E9-5DAC-4C4A-9DF5-C2B87276BCC8}" type="datetimeFigureOut">
              <a:rPr lang="en-US" kern="1200" smtClean="0">
                <a:solidFill>
                  <a:prstClr val="black">
                    <a:tint val="75000"/>
                  </a:prstClr>
                </a:solidFill>
                <a:latin typeface="Calibri"/>
                <a:ea typeface="+mn-ea"/>
                <a:cs typeface="+mn-cs"/>
              </a:rPr>
              <a:pPr defTabSz="685800">
                <a:buClrTx/>
                <a:buFontTx/>
                <a:buNone/>
              </a:pPr>
              <a:t>8/23/2021</a:t>
            </a:fld>
            <a:endParaRPr lang="en-US" kern="1200" dirty="0">
              <a:solidFill>
                <a:prstClr val="black">
                  <a:tint val="75000"/>
                </a:prstClr>
              </a:solidFill>
              <a:latin typeface="Calibri"/>
              <a:ea typeface="+mn-ea"/>
              <a:cs typeface="+mn-cs"/>
            </a:endParaRPr>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3028950" y="4767362"/>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dirty="0">
              <a:solidFill>
                <a:prstClr val="black">
                  <a:tint val="75000"/>
                </a:prstClr>
              </a:solidFill>
              <a:latin typeface="Calibri"/>
              <a:ea typeface="+mn-ea"/>
              <a:cs typeface="+mn-cs"/>
            </a:endParaRPr>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6457950" y="4767362"/>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ACEC5C30-0B3A-4B13-ADDD-7C63C8AA921B}" type="slidenum">
              <a:rPr lang="en-US" kern="1200" smtClean="0">
                <a:solidFill>
                  <a:prstClr val="black">
                    <a:tint val="75000"/>
                  </a:prstClr>
                </a:solidFill>
                <a:latin typeface="Calibri"/>
                <a:ea typeface="+mn-ea"/>
                <a:cs typeface="+mn-cs"/>
              </a:rPr>
              <a:pPr defTabSz="685800">
                <a:buClrTx/>
                <a:buFontTx/>
                <a:buNone/>
              </a:pPr>
              <a:t>‹#›</a:t>
            </a:fld>
            <a:endParaRPr lang="en-US" kern="1200" dirty="0">
              <a:solidFill>
                <a:prstClr val="black">
                  <a:tint val="75000"/>
                </a:prstClr>
              </a:solidFill>
              <a:latin typeface="Calibri"/>
              <a:ea typeface="+mn-ea"/>
              <a:cs typeface="+mn-cs"/>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7058547" y="4078941"/>
            <a:ext cx="1564727" cy="1242104"/>
          </a:xfrm>
          <a:prstGeom prst="rect">
            <a:avLst/>
          </a:prstGeom>
        </p:spPr>
      </p:pic>
    </p:spTree>
    <p:extLst>
      <p:ext uri="{BB962C8B-B14F-4D97-AF65-F5344CB8AC3E}">
        <p14:creationId xmlns:p14="http://schemas.microsoft.com/office/powerpoint/2010/main" val="18040326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8.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35.jpg"/><Relationship Id="rId7"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image" Target="../media/image36.jpg"/><Relationship Id="rId4" Type="http://schemas.openxmlformats.org/officeDocument/2006/relationships/slide" Target="slide14.xml"/><Relationship Id="rId9"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5.jp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7.jp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10.png"/><Relationship Id="rId21" Type="http://schemas.openxmlformats.org/officeDocument/2006/relationships/image" Target="../media/image19.png"/><Relationship Id="rId7" Type="http://schemas.openxmlformats.org/officeDocument/2006/relationships/image" Target="../media/image54.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0.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1836550" y="1627423"/>
            <a:ext cx="6148952" cy="1085407"/>
          </a:xfrm>
        </p:spPr>
        <p:txBody>
          <a:bodyPr>
            <a:noAutofit/>
          </a:bodyPr>
          <a:lstStyle/>
          <a:p>
            <a:r>
              <a:rPr lang="en-US" sz="3800" b="1" dirty="0">
                <a:solidFill>
                  <a:schemeClr val="accent2">
                    <a:lumMod val="75000"/>
                  </a:schemeClr>
                </a:solidFill>
                <a:latin typeface="Times New Roman" panose="02020603050405020304" pitchFamily="18" charset="0"/>
                <a:cs typeface="Times New Roman" panose="02020603050405020304" pitchFamily="18" charset="0"/>
              </a:rPr>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chemeClr val="accent2">
                    <a:lumMod val="75000"/>
                  </a:schemeClr>
                </a:solidFill>
                <a:latin typeface="Times New Roman" panose="02020603050405020304" pitchFamily="18" charset="0"/>
                <a:cs typeface="Times New Roman" panose="02020603050405020304" pitchFamily="18" charset="0"/>
              </a:rPr>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rgbClr val="00B050"/>
                </a:solidFill>
                <a:latin typeface="Times New Roman" panose="02020603050405020304" pitchFamily="18" charset="0"/>
                <a:cs typeface="Times New Roman" panose="02020603050405020304" pitchFamily="18" charset="0"/>
              </a:rPr>
              <a:t>CHÀO MỪNG CÁC EM ĐẾN VỚI TIẾT HỌC</a:t>
            </a:r>
            <a:endParaRPr lang="en-US" sz="3800" b="1" dirty="0">
              <a:solidFill>
                <a:srgbClr val="00B05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2684759" y="3560932"/>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540547" y="3395238"/>
            <a:ext cx="6858000" cy="1241822"/>
          </a:xfrm>
        </p:spPr>
        <p:txBody>
          <a:bodyPr>
            <a:normAutofit/>
          </a:bodyPr>
          <a:lstStyle/>
          <a:p>
            <a:r>
              <a:rPr lang="en-US" sz="21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Giáo</a:t>
            </a:r>
            <a:r>
              <a:rPr lang="en-US" sz="21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1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sz="2100" dirty="0">
                <a:latin typeface="Times New Roman" panose="02020603050405020304" pitchFamily="18" charset="0"/>
                <a:ea typeface="Tahoma" panose="020B0604030504040204" pitchFamily="34" charset="0"/>
                <a:cs typeface="Times New Roman" panose="02020603050405020304" pitchFamily="18" charset="0"/>
              </a:rPr>
              <a:t>:……………………………</a:t>
            </a:r>
          </a:p>
          <a:p>
            <a:r>
              <a:rPr lang="en-US" sz="21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a:t>
            </a:r>
            <a:r>
              <a:rPr lang="en-US" sz="2100" dirty="0">
                <a:latin typeface="Times New Roman" panose="02020603050405020304" pitchFamily="18" charset="0"/>
                <a:ea typeface="Tahoma" panose="020B0604030504040204" pitchFamily="34" charset="0"/>
                <a:cs typeface="Times New Roman" panose="02020603050405020304" pitchFamily="18" charset="0"/>
              </a:rPr>
              <a:t>:…………………</a:t>
            </a:r>
            <a:endParaRPr lang="en-US" sz="21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475745" y="2912262"/>
            <a:ext cx="2395598" cy="2395598"/>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7628857" y="109326"/>
            <a:ext cx="1180802" cy="1180802"/>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8188258" y="587954"/>
            <a:ext cx="1116302" cy="1116302"/>
          </a:xfrm>
          <a:prstGeom prst="rect">
            <a:avLst/>
          </a:prstGeom>
        </p:spPr>
      </p:pic>
      <p:pic>
        <p:nvPicPr>
          <p:cNvPr id="6146" name="Picture 2" descr="Hoa Viền Trang Trí Hình ảnh | Định dạng hình ảnh AI 401016136|  vn.lovepik.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2939" y="4242715"/>
            <a:ext cx="2021062" cy="90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1064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xmlns="" id="{BFB22057-ED0D-4CD8-BAB4-C64B90ED3BF6}"/>
              </a:ext>
            </a:extLst>
          </p:cNvPr>
          <p:cNvPicPr>
            <a:picLocks noChangeAspect="1"/>
          </p:cNvPicPr>
          <p:nvPr/>
        </p:nvPicPr>
        <p:blipFill>
          <a:blip r:embed="rId3"/>
          <a:stretch>
            <a:fillRect/>
          </a:stretch>
        </p:blipFill>
        <p:spPr>
          <a:xfrm>
            <a:off x="652109" y="469193"/>
            <a:ext cx="4856136" cy="2443339"/>
          </a:xfrm>
          <a:prstGeom prst="rect">
            <a:avLst/>
          </a:prstGeom>
        </p:spPr>
      </p:pic>
      <p:sp>
        <p:nvSpPr>
          <p:cNvPr id="6" name="TextBox 5">
            <a:extLst>
              <a:ext uri="{FF2B5EF4-FFF2-40B4-BE49-F238E27FC236}">
                <a16:creationId xmlns:a16="http://schemas.microsoft.com/office/drawing/2014/main" xmlns="" id="{130FF046-0B05-4851-AD02-D8F21389C965}"/>
              </a:ext>
            </a:extLst>
          </p:cNvPr>
          <p:cNvSpPr txBox="1"/>
          <p:nvPr/>
        </p:nvSpPr>
        <p:spPr>
          <a:xfrm>
            <a:off x="2777067" y="1557867"/>
            <a:ext cx="327334" cy="400110"/>
          </a:xfrm>
          <a:prstGeom prst="rect">
            <a:avLst/>
          </a:prstGeom>
          <a:noFill/>
        </p:spPr>
        <p:txBody>
          <a:bodyPr wrap="none" lIns="91438" tIns="45719" rIns="91438" bIns="45719" rtlCol="0">
            <a:spAutoFit/>
          </a:bodyPr>
          <a:lstStyle/>
          <a:p>
            <a:r>
              <a:rPr lang="en-US" sz="2000" b="1">
                <a:solidFill>
                  <a:schemeClr val="bg1"/>
                </a:solidFill>
                <a:effectLst>
                  <a:outerShdw blurRad="38100" dist="38100" dir="2700000" algn="tl">
                    <a:srgbClr val="000000">
                      <a:alpha val="43137"/>
                    </a:srgbClr>
                  </a:outerShdw>
                </a:effectLst>
              </a:rPr>
              <a:t>1</a:t>
            </a:r>
          </a:p>
        </p:txBody>
      </p:sp>
      <p:sp>
        <p:nvSpPr>
          <p:cNvPr id="10" name="TextBox 9">
            <a:extLst>
              <a:ext uri="{FF2B5EF4-FFF2-40B4-BE49-F238E27FC236}">
                <a16:creationId xmlns:a16="http://schemas.microsoft.com/office/drawing/2014/main" xmlns="" id="{CB678495-711F-42A2-9298-6B7BFC101E70}"/>
              </a:ext>
            </a:extLst>
          </p:cNvPr>
          <p:cNvSpPr txBox="1"/>
          <p:nvPr/>
        </p:nvSpPr>
        <p:spPr>
          <a:xfrm>
            <a:off x="3347157" y="1276318"/>
            <a:ext cx="327334" cy="400110"/>
          </a:xfrm>
          <a:prstGeom prst="rect">
            <a:avLst/>
          </a:prstGeom>
          <a:noFill/>
        </p:spPr>
        <p:txBody>
          <a:bodyPr wrap="none" lIns="91438" tIns="45719" rIns="91438" bIns="45719" rtlCol="0">
            <a:spAutoFit/>
          </a:bodyPr>
          <a:lstStyle/>
          <a:p>
            <a:r>
              <a:rPr lang="en-US" sz="2000" b="1">
                <a:solidFill>
                  <a:schemeClr val="bg1"/>
                </a:solidFill>
                <a:effectLst>
                  <a:outerShdw blurRad="38100" dist="38100" dir="2700000" algn="tl">
                    <a:srgbClr val="000000">
                      <a:alpha val="43137"/>
                    </a:srgbClr>
                  </a:outerShdw>
                </a:effectLst>
              </a:rPr>
              <a:t>2</a:t>
            </a:r>
          </a:p>
        </p:txBody>
      </p:sp>
      <p:sp>
        <p:nvSpPr>
          <p:cNvPr id="11" name="TextBox 10">
            <a:extLst>
              <a:ext uri="{FF2B5EF4-FFF2-40B4-BE49-F238E27FC236}">
                <a16:creationId xmlns:a16="http://schemas.microsoft.com/office/drawing/2014/main" xmlns="" id="{CFFDBA98-FACE-4B1B-A3FC-D094C073C2ED}"/>
              </a:ext>
            </a:extLst>
          </p:cNvPr>
          <p:cNvSpPr txBox="1"/>
          <p:nvPr/>
        </p:nvSpPr>
        <p:spPr>
          <a:xfrm>
            <a:off x="3347157" y="1957977"/>
            <a:ext cx="327334" cy="400110"/>
          </a:xfrm>
          <a:prstGeom prst="rect">
            <a:avLst/>
          </a:prstGeom>
          <a:noFill/>
        </p:spPr>
        <p:txBody>
          <a:bodyPr wrap="none" lIns="91438" tIns="45719" rIns="91438" bIns="45719" rtlCol="0">
            <a:spAutoFit/>
          </a:bodyPr>
          <a:lstStyle/>
          <a:p>
            <a:r>
              <a:rPr lang="en-US" sz="2000" b="1">
                <a:solidFill>
                  <a:schemeClr val="bg1"/>
                </a:solidFill>
                <a:effectLst>
                  <a:outerShdw blurRad="38100" dist="38100" dir="2700000" algn="tl">
                    <a:srgbClr val="000000">
                      <a:alpha val="43137"/>
                    </a:srgbClr>
                  </a:outerShdw>
                </a:effectLst>
              </a:rPr>
              <a:t>3</a:t>
            </a:r>
          </a:p>
        </p:txBody>
      </p:sp>
      <p:sp>
        <p:nvSpPr>
          <p:cNvPr id="7" name="TextBox 6">
            <a:extLst>
              <a:ext uri="{FF2B5EF4-FFF2-40B4-BE49-F238E27FC236}">
                <a16:creationId xmlns:a16="http://schemas.microsoft.com/office/drawing/2014/main" xmlns="" id="{ABA3551C-0B23-4F78-A4E0-8A47B6E14984}"/>
              </a:ext>
            </a:extLst>
          </p:cNvPr>
          <p:cNvSpPr txBox="1"/>
          <p:nvPr/>
        </p:nvSpPr>
        <p:spPr>
          <a:xfrm>
            <a:off x="652109" y="3397956"/>
            <a:ext cx="5563538" cy="311621"/>
          </a:xfrm>
          <a:prstGeom prst="rect">
            <a:avLst/>
          </a:prstGeom>
          <a:noFill/>
        </p:spPr>
        <p:txBody>
          <a:bodyPr wrap="none" lIns="91438" tIns="45719" rIns="91438" bIns="45719" rtlCol="0">
            <a:spAutoFit/>
          </a:bodyPr>
          <a:lstStyle/>
          <a:p>
            <a:r>
              <a:rPr lang="en-US"/>
              <a:t>Nếu Nam ăn phần 1 và 2 thì phân số chỉ số phần bánh Nam ăn là:</a:t>
            </a:r>
          </a:p>
        </p:txBody>
      </p:sp>
      <p:sp>
        <p:nvSpPr>
          <p:cNvPr id="15" name="TextBox 14">
            <a:extLst>
              <a:ext uri="{FF2B5EF4-FFF2-40B4-BE49-F238E27FC236}">
                <a16:creationId xmlns:a16="http://schemas.microsoft.com/office/drawing/2014/main" xmlns="" id="{F5D6182A-2988-41DA-9DA9-30B327480092}"/>
              </a:ext>
            </a:extLst>
          </p:cNvPr>
          <p:cNvSpPr txBox="1"/>
          <p:nvPr/>
        </p:nvSpPr>
        <p:spPr>
          <a:xfrm>
            <a:off x="652108" y="3847318"/>
            <a:ext cx="5563538" cy="311621"/>
          </a:xfrm>
          <a:prstGeom prst="rect">
            <a:avLst/>
          </a:prstGeom>
          <a:noFill/>
        </p:spPr>
        <p:txBody>
          <a:bodyPr wrap="none" lIns="91438" tIns="45719" rIns="91438" bIns="45719" rtlCol="0">
            <a:spAutoFit/>
          </a:bodyPr>
          <a:lstStyle/>
          <a:p>
            <a:r>
              <a:rPr lang="en-US"/>
              <a:t>Nếu Nam ăn phần 2 và 3 thì phân số chỉ số phần bánh Nam ăn là:</a:t>
            </a:r>
          </a:p>
        </p:txBody>
      </p:sp>
      <p:sp>
        <p:nvSpPr>
          <p:cNvPr id="16" name="TextBox 15">
            <a:extLst>
              <a:ext uri="{FF2B5EF4-FFF2-40B4-BE49-F238E27FC236}">
                <a16:creationId xmlns:a16="http://schemas.microsoft.com/office/drawing/2014/main" xmlns="" id="{6EBF5C78-0A1B-4926-AEFE-8715D38A7D13}"/>
              </a:ext>
            </a:extLst>
          </p:cNvPr>
          <p:cNvSpPr txBox="1"/>
          <p:nvPr/>
        </p:nvSpPr>
        <p:spPr>
          <a:xfrm>
            <a:off x="652108" y="4332742"/>
            <a:ext cx="5563538" cy="311621"/>
          </a:xfrm>
          <a:prstGeom prst="rect">
            <a:avLst/>
          </a:prstGeom>
          <a:noFill/>
        </p:spPr>
        <p:txBody>
          <a:bodyPr wrap="none" lIns="91438" tIns="45719" rIns="91438" bIns="45719" rtlCol="0">
            <a:spAutoFit/>
          </a:bodyPr>
          <a:lstStyle/>
          <a:p>
            <a:r>
              <a:rPr lang="en-US"/>
              <a:t>Nếu Nam ăn phần 1 và 3 thì phân số chỉ số phần bánh Nam ăn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15E11DDD-892E-4407-8025-085FADBCEF60}"/>
                  </a:ext>
                </a:extLst>
              </p:cNvPr>
              <p:cNvSpPr txBox="1"/>
              <p:nvPr/>
            </p:nvSpPr>
            <p:spPr>
              <a:xfrm>
                <a:off x="6038518" y="3307291"/>
                <a:ext cx="2237483" cy="403954"/>
              </a:xfrm>
              <a:prstGeom prst="rect">
                <a:avLst/>
              </a:prstGeom>
              <a:noFill/>
            </p:spPr>
            <p:txBody>
              <a:bodyPr wrap="none" lIns="91438" tIns="45719" rIns="91438" bIns="45719" rtlCol="0">
                <a:spAutoFit/>
              </a:bodyPr>
              <a:lstStyle/>
              <a:p>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r>
                  <a:rPr lang="en-US"/>
                  <a:t>(chiếc bánh)</a:t>
                </a:r>
              </a:p>
            </p:txBody>
          </p:sp>
        </mc:Choice>
        <mc:Fallback xmlns="">
          <p:sp>
            <p:nvSpPr>
              <p:cNvPr id="8" name="TextBox 7">
                <a:extLst>
                  <a:ext uri="{FF2B5EF4-FFF2-40B4-BE49-F238E27FC236}">
                    <a16:creationId xmlns:a16="http://schemas.microsoft.com/office/drawing/2014/main" id="{15E11DDD-892E-4407-8025-085FADBCEF60}"/>
                  </a:ext>
                </a:extLst>
              </p:cNvPr>
              <p:cNvSpPr txBox="1">
                <a:spLocks noRot="1" noChangeAspect="1" noMove="1" noResize="1" noEditPoints="1" noAdjustHandles="1" noChangeArrowheads="1" noChangeShapeType="1" noTextEdit="1"/>
              </p:cNvSpPr>
              <p:nvPr/>
            </p:nvSpPr>
            <p:spPr>
              <a:xfrm>
                <a:off x="6038518" y="3307291"/>
                <a:ext cx="2193614" cy="398442"/>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D91BC8BF-A48C-4923-BD37-FC42B7E20BDE}"/>
                  </a:ext>
                </a:extLst>
              </p:cNvPr>
              <p:cNvSpPr txBox="1"/>
              <p:nvPr/>
            </p:nvSpPr>
            <p:spPr>
              <a:xfrm>
                <a:off x="6038519" y="3792715"/>
                <a:ext cx="1921916" cy="407080"/>
              </a:xfrm>
              <a:prstGeom prst="rect">
                <a:avLst/>
              </a:prstGeom>
              <a:noFill/>
            </p:spPr>
            <p:txBody>
              <a:bodyPr wrap="none" lIns="91438" tIns="45719" rIns="91438" bIns="45719" rtlCol="0">
                <a:spAutoFit/>
              </a:bodyPr>
              <a:lstStyle/>
              <a:p>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7" name="TextBox 16">
                <a:extLst>
                  <a:ext uri="{FF2B5EF4-FFF2-40B4-BE49-F238E27FC236}">
                    <a16:creationId xmlns:a16="http://schemas.microsoft.com/office/drawing/2014/main" id="{D91BC8BF-A48C-4923-BD37-FC42B7E20BDE}"/>
                  </a:ext>
                </a:extLst>
              </p:cNvPr>
              <p:cNvSpPr txBox="1">
                <a:spLocks noRot="1" noChangeAspect="1" noMove="1" noResize="1" noEditPoints="1" noAdjustHandles="1" noChangeArrowheads="1" noChangeShapeType="1" noTextEdit="1"/>
              </p:cNvSpPr>
              <p:nvPr/>
            </p:nvSpPr>
            <p:spPr>
              <a:xfrm>
                <a:off x="6038518" y="3792715"/>
                <a:ext cx="1883849" cy="40152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D96F933E-92D6-4F41-BD25-5DD0DCACE310}"/>
                  </a:ext>
                </a:extLst>
              </p:cNvPr>
              <p:cNvSpPr txBox="1"/>
              <p:nvPr/>
            </p:nvSpPr>
            <p:spPr>
              <a:xfrm>
                <a:off x="6038519" y="4278139"/>
                <a:ext cx="1921916" cy="403954"/>
              </a:xfrm>
              <a:prstGeom prst="rect">
                <a:avLst/>
              </a:prstGeom>
              <a:noFill/>
            </p:spPr>
            <p:txBody>
              <a:bodyPr wrap="none" lIns="91438" tIns="45719" rIns="91438" bIns="45719" rtlCol="0">
                <a:spAutoFit/>
              </a:bodyPr>
              <a:lstStyle/>
              <a:p>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8" name="TextBox 17">
                <a:extLst>
                  <a:ext uri="{FF2B5EF4-FFF2-40B4-BE49-F238E27FC236}">
                    <a16:creationId xmlns:a16="http://schemas.microsoft.com/office/drawing/2014/main" id="{D96F933E-92D6-4F41-BD25-5DD0DCACE310}"/>
                  </a:ext>
                </a:extLst>
              </p:cNvPr>
              <p:cNvSpPr txBox="1">
                <a:spLocks noRot="1" noChangeAspect="1" noMove="1" noResize="1" noEditPoints="1" noAdjustHandles="1" noChangeArrowheads="1" noChangeShapeType="1" noTextEdit="1"/>
              </p:cNvSpPr>
              <p:nvPr/>
            </p:nvSpPr>
            <p:spPr>
              <a:xfrm>
                <a:off x="6038518" y="4278139"/>
                <a:ext cx="1883849" cy="398442"/>
              </a:xfrm>
              <a:prstGeom prst="rect">
                <a:avLst/>
              </a:prstGeom>
              <a:blipFill>
                <a:blip r:embed="rId6"/>
                <a:stretch>
                  <a:fillRect b="-30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BC972815-EC50-4662-ABA1-FBF26165AA87}"/>
              </a:ext>
            </a:extLst>
          </p:cNvPr>
          <p:cNvSpPr txBox="1"/>
          <p:nvPr/>
        </p:nvSpPr>
        <p:spPr>
          <a:xfrm>
            <a:off x="6038518" y="688623"/>
            <a:ext cx="2527851" cy="311621"/>
          </a:xfrm>
          <a:prstGeom prst="rect">
            <a:avLst/>
          </a:prstGeom>
          <a:noFill/>
          <a:ln>
            <a:solidFill>
              <a:schemeClr val="accent1">
                <a:lumMod val="75000"/>
              </a:schemeClr>
            </a:solidFill>
          </a:ln>
        </p:spPr>
        <p:txBody>
          <a:bodyPr wrap="none" lIns="91438" tIns="45719" rIns="91438" bIns="45719" rtlCol="0">
            <a:spAutoFit/>
          </a:bodyPr>
          <a:lstStyle/>
          <a:p>
            <a:r>
              <a:rPr lang="en-US"/>
              <a:t>Đáp án: Nam ăn phần 1 và 2</a:t>
            </a:r>
          </a:p>
        </p:txBody>
      </p:sp>
    </p:spTree>
    <p:extLst>
      <p:ext uri="{BB962C8B-B14F-4D97-AF65-F5344CB8AC3E}">
        <p14:creationId xmlns:p14="http://schemas.microsoft.com/office/powerpoint/2010/main" val="11096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8" grpId="0"/>
      <p:bldP spid="17" grpId="0"/>
      <p:bldP spid="1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B</a:t>
            </a:r>
            <a:r>
              <a:rPr lang="en" sz="1600" b="1">
                <a:latin typeface="+mj-lt"/>
              </a:rPr>
              <a:t>ài tập:</a:t>
            </a:r>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D701EF58-7EBA-4530-BB19-F99D6213EA60}"/>
                  </a:ext>
                </a:extLst>
              </p:cNvPr>
              <p:cNvSpPr txBox="1"/>
              <p:nvPr/>
            </p:nvSpPr>
            <p:spPr>
              <a:xfrm>
                <a:off x="1084700" y="920276"/>
                <a:ext cx="7040600" cy="933425"/>
              </a:xfrm>
              <a:prstGeom prst="rect">
                <a:avLst/>
              </a:prstGeom>
              <a:noFill/>
            </p:spPr>
            <p:txBody>
              <a:bodyPr wrap="square" lIns="91438" tIns="45719" rIns="91438" bIns="45719" rtlCol="0">
                <a:spAutoFit/>
              </a:bodyPr>
              <a:lstStyle/>
              <a:p>
                <a:pPr algn="just"/>
                <a:r>
                  <a:rPr lang="en-US"/>
                  <a:t>Cửa hàng bán vải, ngày đầu bán được </a:t>
                </a:r>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oMath>
                </a14:m>
                <a:r>
                  <a:rPr lang="en-US"/>
                  <a:t> mảnh vải trắng, ngày thứ hai bán được </a:t>
                </a:r>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0" smtClean="0">
                        <a:latin typeface="Cambria Math" panose="02040503050406030204" pitchFamily="18" charset="0"/>
                      </a:rPr>
                      <m:t> </m:t>
                    </m:r>
                  </m:oMath>
                </a14:m>
                <a:r>
                  <a:rPr lang="en-US"/>
                  <a:t> mảnh vải trắng đó, ngày thứ bai cũng bán được </a:t>
                </a:r>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15</m:t>
                        </m:r>
                      </m:den>
                    </m:f>
                  </m:oMath>
                </a14:m>
                <a:r>
                  <a:rPr lang="en-US"/>
                  <a:t> mảnh vải trắng đó. Hỏi cả ba ngày cửa hàng bán được bao nhiêu phần mảnh vải trắng?</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918585"/>
              </a:xfrm>
              <a:prstGeom prst="rect">
                <a:avLst/>
              </a:prstGeom>
              <a:blipFill>
                <a:blip r:embed="rId3"/>
                <a:stretch>
                  <a:fillRect l="-260" r="-260" b="-5960"/>
                </a:stretch>
              </a:blipFill>
            </p:spPr>
            <p:txBody>
              <a:bodyPr/>
              <a:lstStyle/>
              <a:p>
                <a:r>
                  <a:rPr lang="en-US">
                    <a:noFill/>
                  </a:rPr>
                  <a:t> </a:t>
                </a:r>
              </a:p>
            </p:txBody>
          </p:sp>
        </mc:Fallback>
      </mc:AlternateContent>
    </p:spTree>
    <p:extLst>
      <p:ext uri="{BB962C8B-B14F-4D97-AF65-F5344CB8AC3E}">
        <p14:creationId xmlns:p14="http://schemas.microsoft.com/office/powerpoint/2010/main" val="420502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Em hãy giúp Lan làm bữa tối cho cả gia đình</a:t>
            </a:r>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p:pic>
        <p:nvPicPr>
          <p:cNvPr id="12" name="Picture 11" descr="A picture containing food, table, indoor, plate&#10;&#10;Description automatically generated">
            <a:hlinkClick r:id="" action="ppaction://hlinkshowjump?jump=nextslide"/>
            <a:extLst>
              <a:ext uri="{FF2B5EF4-FFF2-40B4-BE49-F238E27FC236}">
                <a16:creationId xmlns:a16="http://schemas.microsoft.com/office/drawing/2014/main" xmlns="" id="{F74C5F62-EDA6-4255-9A0B-222ADD5F5BBE}"/>
              </a:ext>
            </a:extLst>
          </p:cNvPr>
          <p:cNvPicPr>
            <a:picLocks noChangeAspect="1"/>
          </p:cNvPicPr>
          <p:nvPr/>
        </p:nvPicPr>
        <p:blipFill>
          <a:blip r:embed="rId3"/>
          <a:stretch>
            <a:fillRect/>
          </a:stretch>
        </p:blipFill>
        <p:spPr>
          <a:xfrm>
            <a:off x="1797173" y="1149880"/>
            <a:ext cx="2446579" cy="1615899"/>
          </a:xfrm>
          <a:prstGeom prst="rect">
            <a:avLst/>
          </a:prstGeom>
        </p:spPr>
      </p:pic>
      <p:pic>
        <p:nvPicPr>
          <p:cNvPr id="14" name="Picture 13" descr="A bowl of food&#10;&#10;Description automatically generated with medium confidence">
            <a:hlinkClick r:id="rId4" action="ppaction://hlinksldjump"/>
            <a:extLst>
              <a:ext uri="{FF2B5EF4-FFF2-40B4-BE49-F238E27FC236}">
                <a16:creationId xmlns:a16="http://schemas.microsoft.com/office/drawing/2014/main" xmlns="" id="{FEC989D3-E621-4185-84BF-F9C7EA94DED9}"/>
              </a:ext>
            </a:extLst>
          </p:cNvPr>
          <p:cNvPicPr>
            <a:picLocks noChangeAspect="1"/>
          </p:cNvPicPr>
          <p:nvPr/>
        </p:nvPicPr>
        <p:blipFill>
          <a:blip r:embed="rId5"/>
          <a:stretch>
            <a:fillRect/>
          </a:stretch>
        </p:blipFill>
        <p:spPr>
          <a:xfrm>
            <a:off x="4243752" y="1149879"/>
            <a:ext cx="3346278" cy="1615900"/>
          </a:xfrm>
          <a:prstGeom prst="rect">
            <a:avLst/>
          </a:prstGeom>
        </p:spPr>
      </p:pic>
      <p:pic>
        <p:nvPicPr>
          <p:cNvPr id="16" name="Picture 15" descr="A plate of food&#10;&#10;Description automatically generated with medium confidence">
            <a:hlinkClick r:id="rId6" action="ppaction://hlinksldjump"/>
            <a:extLst>
              <a:ext uri="{FF2B5EF4-FFF2-40B4-BE49-F238E27FC236}">
                <a16:creationId xmlns:a16="http://schemas.microsoft.com/office/drawing/2014/main" xmlns="" id="{7F465ED8-B36F-45DA-A83D-D721961B90AB}"/>
              </a:ext>
            </a:extLst>
          </p:cNvPr>
          <p:cNvPicPr>
            <a:picLocks noChangeAspect="1"/>
          </p:cNvPicPr>
          <p:nvPr/>
        </p:nvPicPr>
        <p:blipFill>
          <a:blip r:embed="rId7"/>
          <a:stretch>
            <a:fillRect/>
          </a:stretch>
        </p:blipFill>
        <p:spPr>
          <a:xfrm>
            <a:off x="1797174" y="2765779"/>
            <a:ext cx="3095626" cy="2024063"/>
          </a:xfrm>
          <a:prstGeom prst="rect">
            <a:avLst/>
          </a:prstGeom>
        </p:spPr>
      </p:pic>
      <p:pic>
        <p:nvPicPr>
          <p:cNvPr id="18" name="Picture 17" descr="A picture containing plate, table, cup, food&#10;&#10;Description automatically generated">
            <a:hlinkClick r:id="rId8" action="ppaction://hlinksldjump"/>
            <a:extLst>
              <a:ext uri="{FF2B5EF4-FFF2-40B4-BE49-F238E27FC236}">
                <a16:creationId xmlns:a16="http://schemas.microsoft.com/office/drawing/2014/main" xmlns="" id="{9E03B979-6ACF-42A5-8488-14E3F484C1D9}"/>
              </a:ext>
            </a:extLst>
          </p:cNvPr>
          <p:cNvPicPr>
            <a:picLocks noChangeAspect="1"/>
          </p:cNvPicPr>
          <p:nvPr/>
        </p:nvPicPr>
        <p:blipFill>
          <a:blip r:embed="rId9"/>
          <a:stretch>
            <a:fillRect/>
          </a:stretch>
        </p:blipFill>
        <p:spPr>
          <a:xfrm>
            <a:off x="4892800" y="2765778"/>
            <a:ext cx="2697231" cy="2024064"/>
          </a:xfrm>
          <a:prstGeom prst="rect">
            <a:avLst/>
          </a:prstGeom>
        </p:spPr>
      </p:pic>
    </p:spTree>
    <p:extLst>
      <p:ext uri="{BB962C8B-B14F-4D97-AF65-F5344CB8AC3E}">
        <p14:creationId xmlns:p14="http://schemas.microsoft.com/office/powerpoint/2010/main" val="403664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30912" y="347575"/>
                <a:ext cx="5055489" cy="572700"/>
              </a:xfrm>
              <a:prstGeom prst="rect">
                <a:avLst/>
              </a:prstGeom>
            </p:spPr>
            <p:txBody>
              <a:bodyPr spcFirstLastPara="1" wrap="square" lIns="91423" tIns="91423" rIns="91423" bIns="91423" anchor="t" anchorCtr="0">
                <a:noAutofit/>
              </a:bodyPr>
              <a:lstStyle/>
              <a:p>
                <a:pPr algn="ctr"/>
                <a:r>
                  <a:rPr lang="en-US" sz="2000">
                    <a:latin typeface="+mj-lt"/>
                  </a:rPr>
                  <a:t>Để nấu một nồi cơm ngon, cần đong đúng tỉ lệ gạo và nước là </a:t>
                </a:r>
                <a14:m>
                  <m:oMath xmlns:m="http://schemas.openxmlformats.org/officeDocument/2006/math">
                    <m:f>
                      <m:fPr>
                        <m:ctrlPr>
                          <a:rPr lang="en-US" sz="2000" i="1">
                            <a:latin typeface="Cambria Math"/>
                          </a:rPr>
                        </m:ctrlPr>
                      </m:fPr>
                      <m:num>
                        <m:r>
                          <a:rPr lang="en-US" sz="2000" i="1">
                            <a:latin typeface="Cambria Math" panose="02040503050406030204" pitchFamily="18" charset="0"/>
                          </a:rPr>
                          <m:t>8</m:t>
                        </m:r>
                      </m:num>
                      <m:den>
                        <m:r>
                          <a:rPr lang="en-US" sz="2000" i="1">
                            <a:latin typeface="Cambria Math" panose="02040503050406030204" pitchFamily="18" charset="0"/>
                          </a:rPr>
                          <m:t>7</m:t>
                        </m:r>
                      </m:den>
                    </m:f>
                  </m:oMath>
                </a14:m>
                <a:r>
                  <a:rPr lang="en-US" sz="2000">
                    <a:latin typeface="+mj-lt"/>
                  </a:rPr>
                  <a:t>. Gia đình Lan có 4 người thì ăn 500 gam gạo. Hỏi cần cho vào bao nhiêu gam nước?</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30911" y="347575"/>
                <a:ext cx="5055489" cy="572700"/>
              </a:xfrm>
              <a:prstGeom prst="rect">
                <a:avLst/>
              </a:prstGeom>
              <a:blipFill>
                <a:blip r:embed="rId3"/>
                <a:stretch>
                  <a:fillRect l="-121" r="-1448" b="-180851"/>
                </a:stretch>
              </a:blipFill>
            </p:spPr>
            <p:txBody>
              <a:bodyPr/>
              <a:lstStyle/>
              <a:p>
                <a:r>
                  <a:rPr lang="en-US">
                    <a:noFill/>
                  </a:rPr>
                  <a:t> </a:t>
                </a:r>
              </a:p>
            </p:txBody>
          </p:sp>
        </mc:Fallback>
      </mc:AlternateContent>
      <p:pic>
        <p:nvPicPr>
          <p:cNvPr id="5" name="Picture 4" descr="A picture containing food, table, indoor, plate&#10;&#10;Description automatically generated">
            <a:hlinkClick r:id="rId4" action="ppaction://hlinksldjump"/>
            <a:extLst>
              <a:ext uri="{FF2B5EF4-FFF2-40B4-BE49-F238E27FC236}">
                <a16:creationId xmlns:a16="http://schemas.microsoft.com/office/drawing/2014/main" xmlns="" id="{A40F60AD-C20A-44D7-8B2C-4BF7CAFF06CF}"/>
              </a:ext>
            </a:extLst>
          </p:cNvPr>
          <p:cNvPicPr>
            <a:picLocks noChangeAspect="1"/>
          </p:cNvPicPr>
          <p:nvPr/>
        </p:nvPicPr>
        <p:blipFill>
          <a:blip r:embed="rId5"/>
          <a:stretch>
            <a:fillRect/>
          </a:stretch>
        </p:blipFill>
        <p:spPr>
          <a:xfrm>
            <a:off x="5486401" y="357540"/>
            <a:ext cx="3352461" cy="2214210"/>
          </a:xfrm>
          <a:prstGeom prst="rect">
            <a:avLst/>
          </a:prstGeom>
        </p:spPr>
      </p:pic>
    </p:spTree>
    <p:extLst>
      <p:ext uri="{BB962C8B-B14F-4D97-AF65-F5344CB8AC3E}">
        <p14:creationId xmlns:p14="http://schemas.microsoft.com/office/powerpoint/2010/main" val="292717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9" y="485247"/>
                <a:ext cx="4728111" cy="572700"/>
              </a:xfrm>
              <a:prstGeom prst="rect">
                <a:avLst/>
              </a:prstGeom>
            </p:spPr>
            <p:txBody>
              <a:bodyPr spcFirstLastPara="1" wrap="square" lIns="91423" tIns="91423" rIns="91423" bIns="91423" anchor="t" anchorCtr="0">
                <a:noAutofit/>
              </a:bodyPr>
              <a:lstStyle/>
              <a:p>
                <a:pPr algn="just"/>
                <a:r>
                  <a:rPr lang="en-US" sz="1800">
                    <a:latin typeface="+mj-lt"/>
                  </a:rPr>
                  <a:t>Để làm món thịt kho dừa, ta cần có cùi dừa, thịt ba chỉ, đường, mắm và muối. Theo công thức, lượng thịt ba chỉ và lượng đường được sử dụng lần lượt bằng </a:t>
                </a:r>
                <a14:m>
                  <m:oMath xmlns:m="http://schemas.openxmlformats.org/officeDocument/2006/math">
                    <m:f>
                      <m:fPr>
                        <m:ctrlPr>
                          <a:rPr lang="en-US" sz="1800" i="1">
                            <a:latin typeface="Cambria Math"/>
                          </a:rPr>
                        </m:ctrlPr>
                      </m:fPr>
                      <m:num>
                        <m:r>
                          <a:rPr lang="en-US" sz="1800" i="1">
                            <a:latin typeface="Cambria Math" panose="02040503050406030204" pitchFamily="18" charset="0"/>
                          </a:rPr>
                          <m:t>7</m:t>
                        </m:r>
                      </m:num>
                      <m:den>
                        <m:r>
                          <a:rPr lang="en-US" sz="1800" i="1">
                            <a:latin typeface="Cambria Math" panose="02040503050406030204" pitchFamily="18" charset="0"/>
                          </a:rPr>
                          <m:t>5</m:t>
                        </m:r>
                      </m:den>
                    </m:f>
                  </m:oMath>
                </a14:m>
                <a:r>
                  <a:rPr lang="en-US" sz="1800">
                    <a:latin typeface="+mj-lt"/>
                  </a:rPr>
                  <a:t> và </a:t>
                </a:r>
                <a14:m>
                  <m:oMath xmlns:m="http://schemas.openxmlformats.org/officeDocument/2006/math">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20</m:t>
                        </m:r>
                      </m:den>
                    </m:f>
                  </m:oMath>
                </a14:m>
                <a:r>
                  <a:rPr lang="en-US" sz="1800">
                    <a:latin typeface="+mj-lt"/>
                  </a:rPr>
                  <a:t> lượng cùi dừa. Khẩu phần cho cả gia đình Lan là 400 gam thịt ba chỉ, hỏi cần bao nhiêu gam cùi dừa, bao nhiêu gam đường?</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1161" r="-1161" b="-296809"/>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xmlns="" id="{E9C7C288-30CE-48E2-88C6-0D30409BF2BF}"/>
              </a:ext>
            </a:extLst>
          </p:cNvPr>
          <p:cNvPicPr>
            <a:picLocks noChangeAspect="1"/>
          </p:cNvPicPr>
          <p:nvPr/>
        </p:nvPicPr>
        <p:blipFill>
          <a:blip r:embed="rId5"/>
          <a:stretch>
            <a:fillRect/>
          </a:stretch>
        </p:blipFill>
        <p:spPr>
          <a:xfrm>
            <a:off x="5170310" y="688447"/>
            <a:ext cx="3619501" cy="1747838"/>
          </a:xfrm>
          <a:prstGeom prst="rect">
            <a:avLst/>
          </a:prstGeom>
        </p:spPr>
      </p:pic>
    </p:spTree>
    <p:extLst>
      <p:ext uri="{BB962C8B-B14F-4D97-AF65-F5344CB8AC3E}">
        <p14:creationId xmlns:p14="http://schemas.microsoft.com/office/powerpoint/2010/main" val="216143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4502333" cy="572700"/>
              </a:xfrm>
              <a:prstGeom prst="rect">
                <a:avLst/>
              </a:prstGeom>
            </p:spPr>
            <p:txBody>
              <a:bodyPr spcFirstLastPara="1" wrap="square" lIns="91423" tIns="91423" rIns="91423" bIns="91423" anchor="t" anchorCtr="0">
                <a:noAutofit/>
              </a:bodyPr>
              <a:lstStyle/>
              <a:p>
                <a:pPr algn="just"/>
                <a:r>
                  <a:rPr lang="en-US" sz="1800">
                    <a:latin typeface="+mj-lt"/>
                  </a:rPr>
                  <a:t>Để làm món thịt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a:t>
                </a:r>
                <a14:m>
                  <m:oMath xmlns:m="http://schemas.openxmlformats.org/officeDocument/2006/math">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oMath>
                </a14:m>
                <a:r>
                  <a:rPr lang="en-US" sz="1800">
                    <a:latin typeface="+mj-lt"/>
                  </a:rPr>
                  <a:t> củ cà rốt, khối lượng thịt bằng </a:t>
                </a:r>
                <a14:m>
                  <m:oMath xmlns:m="http://schemas.openxmlformats.org/officeDocument/2006/math">
                    <m:f>
                      <m:fPr>
                        <m:ctrlPr>
                          <a:rPr lang="en-US" sz="1800" i="1">
                            <a:latin typeface="Cambria Math"/>
                          </a:rPr>
                        </m:ctrlPr>
                      </m:fPr>
                      <m:num>
                        <m:r>
                          <a:rPr lang="en-US" sz="1800" i="1">
                            <a:latin typeface="Cambria Math" panose="02040503050406030204" pitchFamily="18" charset="0"/>
                          </a:rPr>
                          <m:t>5</m:t>
                        </m:r>
                      </m:num>
                      <m:den>
                        <m:r>
                          <a:rPr lang="en-US" sz="1800" i="1">
                            <a:latin typeface="Cambria Math" panose="02040503050406030204" pitchFamily="18" charset="0"/>
                          </a:rPr>
                          <m:t>3</m:t>
                        </m:r>
                      </m:den>
                    </m:f>
                  </m:oMath>
                </a14:m>
                <a:r>
                  <a:rPr lang="en-US" sz="1800">
                    <a:latin typeface="+mj-lt"/>
                  </a:rPr>
                  <a:t> khối lượng miến và bằng </a:t>
                </a:r>
                <a14:m>
                  <m:oMath xmlns:m="http://schemas.openxmlformats.org/officeDocument/2006/math">
                    <m:f>
                      <m:fPr>
                        <m:ctrlPr>
                          <a:rPr lang="en-US" sz="1800" i="1">
                            <a:latin typeface="Cambria Math"/>
                          </a:rPr>
                        </m:ctrlPr>
                      </m:fPr>
                      <m:num>
                        <m:r>
                          <a:rPr lang="en-US" sz="1800" i="1">
                            <a:latin typeface="Cambria Math" panose="02040503050406030204" pitchFamily="18" charset="0"/>
                          </a:rPr>
                          <m:t>7</m:t>
                        </m:r>
                      </m:num>
                      <m:den>
                        <m:r>
                          <a:rPr lang="en-US" sz="1800" i="1">
                            <a:latin typeface="Cambria Math" panose="02040503050406030204" pitchFamily="18" charset="0"/>
                          </a:rPr>
                          <m:t>4</m:t>
                        </m:r>
                      </m:den>
                    </m:f>
                  </m:oMath>
                </a14:m>
                <a:r>
                  <a:rPr lang="en-US" sz="1800">
                    <a:latin typeface="+mj-lt"/>
                  </a:rPr>
                  <a:t> khối lượng mộc nhĩ. Hỏi với 200 gam thịt, Lan cần chuẩn bị bao nhiêu gam miến và bao nhiêu gam mộc nhĩ? </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4502333" cy="572700"/>
              </a:xfrm>
              <a:prstGeom prst="rect">
                <a:avLst/>
              </a:prstGeom>
              <a:blipFill>
                <a:blip r:embed="rId3"/>
                <a:stretch>
                  <a:fillRect l="-1220" r="-1084" b="-480851"/>
                </a:stretch>
              </a:blipFill>
            </p:spPr>
            <p:txBody>
              <a:bodyPr/>
              <a:lstStyle/>
              <a:p>
                <a:r>
                  <a:rPr lang="en-US">
                    <a:noFill/>
                  </a:rPr>
                  <a:t> </a:t>
                </a:r>
              </a:p>
            </p:txBody>
          </p:sp>
        </mc:Fallback>
      </mc:AlternateContent>
      <p:pic>
        <p:nvPicPr>
          <p:cNvPr id="3" name="Picture 2" descr="A plate of food&#10;&#10;Description automatically generated with medium confidence">
            <a:hlinkClick r:id="rId4" action="ppaction://hlinksldjump"/>
            <a:extLst>
              <a:ext uri="{FF2B5EF4-FFF2-40B4-BE49-F238E27FC236}">
                <a16:creationId xmlns:a16="http://schemas.microsoft.com/office/drawing/2014/main" xmlns="" id="{00D9CBB8-90ED-4ACB-8E3A-F5E7890D1FEA}"/>
              </a:ext>
            </a:extLst>
          </p:cNvPr>
          <p:cNvPicPr>
            <a:picLocks noChangeAspect="1"/>
          </p:cNvPicPr>
          <p:nvPr/>
        </p:nvPicPr>
        <p:blipFill>
          <a:blip r:embed="rId5"/>
          <a:stretch>
            <a:fillRect/>
          </a:stretch>
        </p:blipFill>
        <p:spPr>
          <a:xfrm>
            <a:off x="5486481" y="633925"/>
            <a:ext cx="3219721" cy="2105202"/>
          </a:xfrm>
          <a:prstGeom prst="rect">
            <a:avLst/>
          </a:prstGeom>
        </p:spPr>
      </p:pic>
    </p:spTree>
    <p:extLst>
      <p:ext uri="{BB962C8B-B14F-4D97-AF65-F5344CB8AC3E}">
        <p14:creationId xmlns:p14="http://schemas.microsoft.com/office/powerpoint/2010/main" val="81630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1" y="347575"/>
                <a:ext cx="5010333" cy="572700"/>
              </a:xfrm>
              <a:prstGeom prst="rect">
                <a:avLst/>
              </a:prstGeom>
            </p:spPr>
            <p:txBody>
              <a:bodyPr spcFirstLastPara="1" wrap="square" lIns="91423" tIns="91423" rIns="91423" bIns="91423" anchor="t" anchorCtr="0">
                <a:noAutofit/>
              </a:bodyPr>
              <a:lstStyle/>
              <a:p>
                <a:pPr algn="just"/>
                <a:r>
                  <a:rPr lang="en-US" sz="1800">
                    <a:latin typeface="+mj-lt"/>
                  </a:rPr>
                  <a:t>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a:t>
                </a:r>
                <a14:m>
                  <m:oMath xmlns:m="http://schemas.openxmlformats.org/officeDocument/2006/math">
                    <m:f>
                      <m:fPr>
                        <m:ctrlPr>
                          <a:rPr lang="en-US" sz="1800" i="1">
                            <a:latin typeface="Cambria Math"/>
                          </a:rPr>
                        </m:ctrlPr>
                      </m:fPr>
                      <m:num>
                        <m:r>
                          <a:rPr lang="en-US" sz="1800" i="1">
                            <a:latin typeface="Cambria Math" panose="02040503050406030204" pitchFamily="18" charset="0"/>
                          </a:rPr>
                          <m:t>5</m:t>
                        </m:r>
                      </m:num>
                      <m:den>
                        <m:r>
                          <a:rPr lang="en-US" sz="1800" i="1">
                            <a:latin typeface="Cambria Math" panose="02040503050406030204" pitchFamily="18" charset="0"/>
                          </a:rPr>
                          <m:t>2</m:t>
                        </m:r>
                      </m:den>
                    </m:f>
                  </m:oMath>
                </a14:m>
                <a:r>
                  <a:rPr lang="en-US" sz="1800">
                    <a:latin typeface="+mj-lt"/>
                  </a:rPr>
                  <a:t> lượng đường và bằng </a:t>
                </a:r>
                <a14:m>
                  <m:oMath xmlns:m="http://schemas.openxmlformats.org/officeDocument/2006/math">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4</m:t>
                        </m:r>
                      </m:den>
                    </m:f>
                  </m:oMath>
                </a14:m>
                <a:r>
                  <a:rPr lang="en-US" sz="1800">
                    <a:latin typeface="+mj-lt"/>
                  </a:rPr>
                  <a:t> lượng sữa cần dùng. Em hãy giúp Lan tính xem cần bao nhiêu gam đường và bao nhiêu gam sữa nhé!</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5010333" cy="572700"/>
              </a:xfrm>
              <a:prstGeom prst="rect">
                <a:avLst/>
              </a:prstGeom>
              <a:blipFill>
                <a:blip r:embed="rId3"/>
                <a:stretch>
                  <a:fillRect l="-1096" r="-1096" b="-412766"/>
                </a:stretch>
              </a:blipFill>
            </p:spPr>
            <p:txBody>
              <a:bodyPr/>
              <a:lstStyle/>
              <a:p>
                <a:r>
                  <a:rPr lang="en-US">
                    <a:noFill/>
                  </a:rPr>
                  <a:t> </a:t>
                </a:r>
              </a:p>
            </p:txBody>
          </p:sp>
        </mc:Fallback>
      </mc:AlternateContent>
      <p:pic>
        <p:nvPicPr>
          <p:cNvPr id="3" name="Picture 2" descr="A picture containing plate, table, cup, food&#10;&#10;Description automatically generated">
            <a:hlinkClick r:id="rId4" action="ppaction://hlinksldjump"/>
            <a:extLst>
              <a:ext uri="{FF2B5EF4-FFF2-40B4-BE49-F238E27FC236}">
                <a16:creationId xmlns:a16="http://schemas.microsoft.com/office/drawing/2014/main" xmlns="" id="{4F8519E5-60E0-42AD-AC73-7FAB1AB8115F}"/>
              </a:ext>
            </a:extLst>
          </p:cNvPr>
          <p:cNvPicPr>
            <a:picLocks noChangeAspect="1"/>
          </p:cNvPicPr>
          <p:nvPr/>
        </p:nvPicPr>
        <p:blipFill>
          <a:blip r:embed="rId5"/>
          <a:stretch>
            <a:fillRect/>
          </a:stretch>
        </p:blipFill>
        <p:spPr>
          <a:xfrm>
            <a:off x="5757334" y="347576"/>
            <a:ext cx="2938461" cy="2809169"/>
          </a:xfrm>
          <a:prstGeom prst="rect">
            <a:avLst/>
          </a:prstGeom>
        </p:spPr>
      </p:pic>
    </p:spTree>
    <p:extLst>
      <p:ext uri="{BB962C8B-B14F-4D97-AF65-F5344CB8AC3E}">
        <p14:creationId xmlns:p14="http://schemas.microsoft.com/office/powerpoint/2010/main" val="416260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p:pic>
        <p:nvPicPr>
          <p:cNvPr id="2" name="Picture 1">
            <a:extLst>
              <a:ext uri="{FF2B5EF4-FFF2-40B4-BE49-F238E27FC236}">
                <a16:creationId xmlns:a16="http://schemas.microsoft.com/office/drawing/2014/main" xmlns="" id="{B5C1C178-2836-493F-89AB-659E801C6769}"/>
              </a:ext>
            </a:extLst>
          </p:cNvPr>
          <p:cNvPicPr>
            <a:picLocks noChangeAspect="1"/>
          </p:cNvPicPr>
          <p:nvPr/>
        </p:nvPicPr>
        <p:blipFill>
          <a:blip r:embed="rId3"/>
          <a:stretch>
            <a:fillRect/>
          </a:stretch>
        </p:blipFill>
        <p:spPr>
          <a:xfrm>
            <a:off x="747002" y="539699"/>
            <a:ext cx="5502833" cy="656056"/>
          </a:xfrm>
          <a:prstGeom prst="rect">
            <a:avLst/>
          </a:prstGeom>
        </p:spPr>
      </p:pic>
      <p:sp>
        <p:nvSpPr>
          <p:cNvPr id="3" name="TextBox 2">
            <a:extLst>
              <a:ext uri="{FF2B5EF4-FFF2-40B4-BE49-F238E27FC236}">
                <a16:creationId xmlns:a16="http://schemas.microsoft.com/office/drawing/2014/main" xmlns="" id="{A902BAEF-366F-4744-BD3E-FE61C6E13202}"/>
              </a:ext>
            </a:extLst>
          </p:cNvPr>
          <p:cNvSpPr txBox="1"/>
          <p:nvPr/>
        </p:nvSpPr>
        <p:spPr>
          <a:xfrm>
            <a:off x="1261873" y="1394760"/>
            <a:ext cx="3890809" cy="646331"/>
          </a:xfrm>
          <a:prstGeom prst="rect">
            <a:avLst/>
          </a:prstGeom>
          <a:noFill/>
        </p:spPr>
        <p:txBody>
          <a:bodyPr wrap="none" lIns="91438" tIns="45719" rIns="91438" bIns="45719" rtlCol="0">
            <a:spAutoFit/>
          </a:bodyPr>
          <a:lstStyle/>
          <a:p>
            <a:r>
              <a:rPr lang="en-US" sz="1800" b="1">
                <a:effectLst>
                  <a:outerShdw blurRad="38100" dist="38100" dir="2700000" algn="tl">
                    <a:srgbClr val="000000">
                      <a:alpha val="43137"/>
                    </a:srgbClr>
                  </a:outerShdw>
                </a:effectLst>
              </a:rPr>
              <a:t>CHÚ Ý:</a:t>
            </a:r>
          </a:p>
          <a:p>
            <a:r>
              <a:rPr lang="en-US" sz="1800"/>
              <a:t>Quãng đường = Vận tốc x Thời gian</a:t>
            </a:r>
          </a:p>
        </p:txBody>
      </p:sp>
      <p:sp>
        <p:nvSpPr>
          <p:cNvPr id="4" name="TextBox 3">
            <a:extLst>
              <a:ext uri="{FF2B5EF4-FFF2-40B4-BE49-F238E27FC236}">
                <a16:creationId xmlns:a16="http://schemas.microsoft.com/office/drawing/2014/main" xmlns="" id="{22C90B0A-6D58-4BF3-BAED-B32A748A8A6E}"/>
              </a:ext>
            </a:extLst>
          </p:cNvPr>
          <p:cNvSpPr txBox="1"/>
          <p:nvPr/>
        </p:nvSpPr>
        <p:spPr>
          <a:xfrm>
            <a:off x="857957" y="2571751"/>
            <a:ext cx="3228764" cy="311621"/>
          </a:xfrm>
          <a:prstGeom prst="rect">
            <a:avLst/>
          </a:prstGeom>
          <a:noFill/>
        </p:spPr>
        <p:txBody>
          <a:bodyPr wrap="none" lIns="91438" tIns="45719" rIns="91438" bIns="45719" rtlCol="0">
            <a:spAutoFit/>
          </a:bodyPr>
          <a:lstStyle/>
          <a:p>
            <a:r>
              <a:rPr lang="en-US"/>
              <a:t>Quãng đường từ nhà đến trường dài: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EFD4F87B-C797-4E72-B45E-87976DAEA9DA}"/>
                  </a:ext>
                </a:extLst>
              </p:cNvPr>
              <p:cNvSpPr txBox="1"/>
              <p:nvPr/>
            </p:nvSpPr>
            <p:spPr>
              <a:xfrm>
                <a:off x="3793067" y="2901244"/>
                <a:ext cx="1046436" cy="504318"/>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oMath>
                  </m:oMathPara>
                </a14:m>
                <a:endParaRPr lang="en-US"/>
              </a:p>
            </p:txBody>
          </p:sp>
        </mc:Choice>
        <mc:Fallback xmlns="">
          <p:sp>
            <p:nvSpPr>
              <p:cNvPr id="5" name="TextBox 4">
                <a:extLst>
                  <a:ext uri="{FF2B5EF4-FFF2-40B4-BE49-F238E27FC236}">
                    <a16:creationId xmlns:a16="http://schemas.microsoft.com/office/drawing/2014/main" id="{EFD4F87B-C797-4E72-B45E-87976DAEA9DA}"/>
                  </a:ext>
                </a:extLst>
              </p:cNvPr>
              <p:cNvSpPr txBox="1">
                <a:spLocks noRot="1" noChangeAspect="1" noMove="1" noResize="1" noEditPoints="1" noAdjustHandles="1" noChangeArrowheads="1" noChangeShapeType="1" noTextEdit="1"/>
              </p:cNvSpPr>
              <p:nvPr/>
            </p:nvSpPr>
            <p:spPr>
              <a:xfrm>
                <a:off x="3793067" y="2901243"/>
                <a:ext cx="1032527" cy="497059"/>
              </a:xfrm>
              <a:prstGeom prst="rect">
                <a:avLst/>
              </a:prstGeom>
              <a:blipFill>
                <a:blip r:embed="rId4"/>
                <a:stretch>
                  <a:fillRect b="-24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04AEC639-A900-43EB-A9EE-971313C65E6D}"/>
              </a:ext>
            </a:extLst>
          </p:cNvPr>
          <p:cNvSpPr txBox="1"/>
          <p:nvPr/>
        </p:nvSpPr>
        <p:spPr>
          <a:xfrm>
            <a:off x="4887470" y="2995883"/>
            <a:ext cx="551349" cy="311621"/>
          </a:xfrm>
          <a:prstGeom prst="rect">
            <a:avLst/>
          </a:prstGeom>
          <a:noFill/>
        </p:spPr>
        <p:txBody>
          <a:bodyPr wrap="none" lIns="91438" tIns="45719" rIns="91438" bIns="45719" rtlCol="0">
            <a:spAutoFit/>
          </a:bodyPr>
          <a:lstStyle/>
          <a:p>
            <a:r>
              <a:rPr lang="en-US"/>
              <a:t>(km)</a:t>
            </a:r>
          </a:p>
        </p:txBody>
      </p:sp>
      <p:sp>
        <p:nvSpPr>
          <p:cNvPr id="7" name="TextBox 6">
            <a:extLst>
              <a:ext uri="{FF2B5EF4-FFF2-40B4-BE49-F238E27FC236}">
                <a16:creationId xmlns:a16="http://schemas.microsoft.com/office/drawing/2014/main" xmlns="" id="{8B8628B7-7089-4689-BDEA-AC6D502D47D3}"/>
              </a:ext>
            </a:extLst>
          </p:cNvPr>
          <p:cNvSpPr txBox="1"/>
          <p:nvPr/>
        </p:nvSpPr>
        <p:spPr>
          <a:xfrm>
            <a:off x="857956" y="3521392"/>
            <a:ext cx="2901752" cy="311621"/>
          </a:xfrm>
          <a:prstGeom prst="rect">
            <a:avLst/>
          </a:prstGeom>
          <a:noFill/>
        </p:spPr>
        <p:txBody>
          <a:bodyPr wrap="none" lIns="91438" tIns="45719" rIns="91438" bIns="45719" rtlCol="0">
            <a:spAutoFit/>
          </a:bodyPr>
          <a:lstStyle/>
          <a:p>
            <a:r>
              <a:rPr lang="en-US"/>
              <a:t>Thời gian Hà đi bộ đến trường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8C5CC018-E98D-4199-A7A4-ECDFD0C47DD7}"/>
                  </a:ext>
                </a:extLst>
              </p:cNvPr>
              <p:cNvSpPr txBox="1"/>
              <p:nvPr/>
            </p:nvSpPr>
            <p:spPr>
              <a:xfrm>
                <a:off x="3571845" y="3940848"/>
                <a:ext cx="1727440" cy="504318"/>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:5=</m:t>
                      </m:r>
                      <m:f>
                        <m:fPr>
                          <m:ctrlPr>
                            <a:rPr lang="en-US" b="0" i="1" smtClean="0">
                              <a:latin typeface="Cambria Math"/>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12</m:t>
                          </m:r>
                        </m:num>
                        <m:den>
                          <m:r>
                            <a:rPr lang="en-US" b="0" i="1" smtClean="0">
                              <a:latin typeface="Cambria Math" panose="02040503050406030204" pitchFamily="18" charset="0"/>
                            </a:rPr>
                            <m:t>25</m:t>
                          </m:r>
                        </m:den>
                      </m:f>
                    </m:oMath>
                  </m:oMathPara>
                </a14:m>
                <a:endParaRPr lang="en-US"/>
              </a:p>
            </p:txBody>
          </p:sp>
        </mc:Choice>
        <mc:Fallback xmlns="">
          <p:sp>
            <p:nvSpPr>
              <p:cNvPr id="8" name="TextBox 7">
                <a:extLst>
                  <a:ext uri="{FF2B5EF4-FFF2-40B4-BE49-F238E27FC236}">
                    <a16:creationId xmlns:a16="http://schemas.microsoft.com/office/drawing/2014/main" id="{8C5CC018-E98D-4199-A7A4-ECDFD0C47DD7}"/>
                  </a:ext>
                </a:extLst>
              </p:cNvPr>
              <p:cNvSpPr txBox="1">
                <a:spLocks noRot="1" noChangeAspect="1" noMove="1" noResize="1" noEditPoints="1" noAdjustHandles="1" noChangeArrowheads="1" noChangeShapeType="1" noTextEdit="1"/>
              </p:cNvSpPr>
              <p:nvPr/>
            </p:nvSpPr>
            <p:spPr>
              <a:xfrm>
                <a:off x="3571845" y="3940847"/>
                <a:ext cx="1703030" cy="497059"/>
              </a:xfrm>
              <a:prstGeom prst="rect">
                <a:avLst/>
              </a:prstGeom>
              <a:blipFill>
                <a:blip r:embed="rId5"/>
                <a:stretch>
                  <a:fillRect b="-122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26B99EC4-006D-4A59-8B64-DD4BBEDAE398}"/>
              </a:ext>
            </a:extLst>
          </p:cNvPr>
          <p:cNvSpPr txBox="1"/>
          <p:nvPr/>
        </p:nvSpPr>
        <p:spPr>
          <a:xfrm>
            <a:off x="5274875" y="4035487"/>
            <a:ext cx="570585" cy="311621"/>
          </a:xfrm>
          <a:prstGeom prst="rect">
            <a:avLst/>
          </a:prstGeom>
          <a:noFill/>
        </p:spPr>
        <p:txBody>
          <a:bodyPr wrap="none" lIns="91438" tIns="45719" rIns="91438" bIns="45719" rtlCol="0">
            <a:spAutoFit/>
          </a:bodyPr>
          <a:lstStyle/>
          <a:p>
            <a:r>
              <a:rPr lang="en-US"/>
              <a:t>(giờ)</a:t>
            </a:r>
          </a:p>
        </p:txBody>
      </p:sp>
    </p:spTree>
    <p:extLst>
      <p:ext uri="{BB962C8B-B14F-4D97-AF65-F5344CB8AC3E}">
        <p14:creationId xmlns:p14="http://schemas.microsoft.com/office/powerpoint/2010/main" val="1658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B</a:t>
            </a:r>
            <a:r>
              <a:rPr lang="en" sz="1600" b="1">
                <a:latin typeface="+mj-lt"/>
              </a:rPr>
              <a:t>ài tập:</a:t>
            </a:r>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D701EF58-7EBA-4530-BB19-F99D6213EA60}"/>
                  </a:ext>
                </a:extLst>
              </p:cNvPr>
              <p:cNvSpPr txBox="1"/>
              <p:nvPr/>
            </p:nvSpPr>
            <p:spPr>
              <a:xfrm>
                <a:off x="1084700" y="920276"/>
                <a:ext cx="7040600" cy="762773"/>
              </a:xfrm>
              <a:prstGeom prst="rect">
                <a:avLst/>
              </a:prstGeom>
              <a:noFill/>
            </p:spPr>
            <p:txBody>
              <a:bodyPr wrap="square" lIns="91438" tIns="45719" rIns="91438" bIns="45719" rtlCol="0">
                <a:spAutoFit/>
              </a:bodyPr>
              <a:lstStyle/>
              <a:p>
                <a:pPr algn="just"/>
                <a:r>
                  <a:rPr lang="en-US" sz="1800"/>
                  <a:t>Một tấm bìa hình chữ nhật có diện tích là </a:t>
                </a:r>
                <a14:m>
                  <m:oMath xmlns:m="http://schemas.openxmlformats.org/officeDocument/2006/math">
                    <m:f>
                      <m:fPr>
                        <m:ctrlPr>
                          <a:rPr lang="en-US" sz="1800" i="1">
                            <a:latin typeface="Cambria Math"/>
                          </a:rPr>
                        </m:ctrlPr>
                      </m:fPr>
                      <m:num>
                        <m:r>
                          <a:rPr lang="en-US" sz="1800" i="1">
                            <a:latin typeface="Cambria Math" panose="02040503050406030204" pitchFamily="18" charset="0"/>
                          </a:rPr>
                          <m:t>4</m:t>
                        </m:r>
                      </m:num>
                      <m:den>
                        <m:r>
                          <a:rPr lang="en-US" sz="1800" i="1">
                            <a:latin typeface="Cambria Math" panose="02040503050406030204" pitchFamily="18" charset="0"/>
                          </a:rPr>
                          <m:t>9</m:t>
                        </m:r>
                      </m:den>
                    </m:f>
                    <m:r>
                      <a:rPr lang="en-US" sz="1800" i="1">
                        <a:latin typeface="Cambria Math" panose="02040503050406030204" pitchFamily="18" charset="0"/>
                      </a:rPr>
                      <m:t> </m:t>
                    </m:r>
                    <m:sSup>
                      <m:sSupPr>
                        <m:ctrlPr>
                          <a:rPr lang="en-US" sz="1800" i="1">
                            <a:latin typeface="Cambria Math"/>
                          </a:rPr>
                        </m:ctrlPr>
                      </m:sSupPr>
                      <m:e>
                        <m:r>
                          <a:rPr lang="en-US" sz="1800" i="1">
                            <a:latin typeface="Cambria Math" panose="02040503050406030204" pitchFamily="18" charset="0"/>
                          </a:rPr>
                          <m:t>𝑚</m:t>
                        </m:r>
                      </m:e>
                      <m:sup>
                        <m:r>
                          <a:rPr lang="en-US" sz="1800" i="1">
                            <a:latin typeface="Cambria Math" panose="02040503050406030204" pitchFamily="18" charset="0"/>
                          </a:rPr>
                          <m:t>2</m:t>
                        </m:r>
                      </m:sup>
                    </m:sSup>
                  </m:oMath>
                </a14:m>
                <a:r>
                  <a:rPr lang="en-US" sz="1800"/>
                  <a:t>, chiều rộng là </a:t>
                </a:r>
                <a14:m>
                  <m:oMath xmlns:m="http://schemas.openxmlformats.org/officeDocument/2006/math">
                    <m:f>
                      <m:fPr>
                        <m:ctrlPr>
                          <a:rPr lang="en-US" sz="1800" i="1">
                            <a:latin typeface="Cambria Math"/>
                          </a:rPr>
                        </m:ctrlPr>
                      </m:fPr>
                      <m:num>
                        <m:r>
                          <a:rPr lang="en-US" sz="1800" i="1">
                            <a:latin typeface="Cambria Math" panose="02040503050406030204" pitchFamily="18" charset="0"/>
                          </a:rPr>
                          <m:t>3</m:t>
                        </m:r>
                      </m:num>
                      <m:den>
                        <m:r>
                          <a:rPr lang="en-US" sz="1800" i="1">
                            <a:latin typeface="Cambria Math" panose="02040503050406030204" pitchFamily="18" charset="0"/>
                          </a:rPr>
                          <m:t>5</m:t>
                        </m:r>
                      </m:den>
                    </m:f>
                    <m:r>
                      <a:rPr lang="en-US" sz="1800" i="1">
                        <a:latin typeface="Cambria Math" panose="02040503050406030204" pitchFamily="18" charset="0"/>
                      </a:rPr>
                      <m:t> </m:t>
                    </m:r>
                    <m:r>
                      <a:rPr lang="en-US" sz="1800" i="1">
                        <a:latin typeface="Cambria Math" panose="02040503050406030204" pitchFamily="18" charset="0"/>
                      </a:rPr>
                      <m:t>𝑚</m:t>
                    </m:r>
                  </m:oMath>
                </a14:m>
                <a:r>
                  <a:rPr lang="en-US" sz="1800"/>
                  <a:t>. Tính chu vi tấm bìa đó?</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762773"/>
              </a:xfrm>
              <a:prstGeom prst="rect">
                <a:avLst/>
              </a:prstGeom>
              <a:blipFill>
                <a:blip r:embed="rId3"/>
                <a:stretch>
                  <a:fillRect l="-779" r="-693" b="-12000"/>
                </a:stretch>
              </a:blipFill>
            </p:spPr>
            <p:txBody>
              <a:bodyPr/>
              <a:lstStyle/>
              <a:p>
                <a:r>
                  <a:rPr lang="en-US">
                    <a:noFill/>
                  </a:rPr>
                  <a:t> </a:t>
                </a:r>
              </a:p>
            </p:txBody>
          </p:sp>
        </mc:Fallback>
      </mc:AlternateContent>
    </p:spTree>
    <p:extLst>
      <p:ext uri="{BB962C8B-B14F-4D97-AF65-F5344CB8AC3E}">
        <p14:creationId xmlns:p14="http://schemas.microsoft.com/office/powerpoint/2010/main" val="386931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hinhanhdephd.com/wp-content/uploads/2016/11/Background-Powerpoint-dep-nha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2824"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51980" y="1600758"/>
            <a:ext cx="5350082" cy="1669985"/>
          </a:xfrm>
          <a:prstGeom prst="rect">
            <a:avLst/>
          </a:prstGeom>
          <a:solidFill>
            <a:sysClr val="window" lastClr="FFFFFF"/>
          </a:solidFill>
          <a:ln w="28575" cap="flat" cmpd="sng" algn="ctr">
            <a:noFill/>
            <a:prstDash val="solid"/>
          </a:ln>
          <a:effectLst/>
        </p:spPr>
        <p:txBody>
          <a:bodyPr lIns="68577" tIns="34289" rIns="68577" bIns="34289" rtlCol="0" anchor="ctr"/>
          <a:lstStyle/>
          <a:p>
            <a:pPr defTabSz="685766">
              <a:buClrTx/>
              <a:defRPr/>
            </a:pPr>
            <a:r>
              <a:rPr lang="en-US" sz="6000" b="1" kern="1200" dirty="0">
                <a:solidFill>
                  <a:srgbClr val="0000FF"/>
                </a:solidFill>
                <a:latin typeface="Times New Roman" panose="02020603050405020304" pitchFamily="18" charset="0"/>
                <a:ea typeface="+mn-ea"/>
                <a:cs typeface="Times New Roman" panose="02020603050405020304" pitchFamily="18" charset="0"/>
              </a:rPr>
              <a:t>THANK YOU</a:t>
            </a:r>
            <a:r>
              <a:rPr lang="en-US" sz="6000" b="1" kern="1200" dirty="0">
                <a:solidFill>
                  <a:srgbClr val="0000FF"/>
                </a:solidFill>
                <a:latin typeface="Times New Roman"/>
                <a:ea typeface="Times New Roman"/>
                <a:cs typeface="+mn-cs"/>
              </a:rPr>
              <a:t> </a:t>
            </a:r>
            <a:r>
              <a:rPr lang="en-US" sz="2400" kern="1200" dirty="0">
                <a:latin typeface="Times New Roman"/>
                <a:ea typeface="Times New Roman"/>
                <a:cs typeface="+mn-cs"/>
              </a:rPr>
              <a:t>    </a:t>
            </a:r>
            <a:endParaRPr lang="vi-VN" sz="24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652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92"/>
        <p:cNvGrpSpPr/>
        <p:nvPr/>
      </p:nvGrpSpPr>
      <p:grpSpPr>
        <a:xfrm>
          <a:off x="0" y="0"/>
          <a:ext cx="0" cy="0"/>
          <a:chOff x="0" y="0"/>
          <a:chExt cx="0" cy="0"/>
        </a:xfrm>
      </p:grpSpPr>
      <p:sp>
        <p:nvSpPr>
          <p:cNvPr id="1495" name="Google Shape;1495;p31"/>
          <p:cNvSpPr txBox="1">
            <a:spLocks noGrp="1"/>
          </p:cNvSpPr>
          <p:nvPr>
            <p:ph type="subTitle" idx="1"/>
          </p:nvPr>
        </p:nvSpPr>
        <p:spPr>
          <a:xfrm>
            <a:off x="2493575" y="4276763"/>
            <a:ext cx="4093500" cy="792600"/>
          </a:xfrm>
          <a:prstGeom prst="rect">
            <a:avLst/>
          </a:prstGeom>
        </p:spPr>
        <p:txBody>
          <a:bodyPr spcFirstLastPara="1" wrap="square" lIns="91423" tIns="91423" rIns="91423" bIns="91423" anchor="t" anchorCtr="0">
            <a:normAutofit/>
          </a:bodyPr>
          <a:lstStyle/>
          <a:p>
            <a:pPr marL="0" indent="0"/>
            <a:r>
              <a:rPr lang="en"/>
              <a:t>Here is where your marketing campaign begins</a:t>
            </a:r>
            <a:endParaRPr/>
          </a:p>
        </p:txBody>
      </p:sp>
      <p:sp>
        <p:nvSpPr>
          <p:cNvPr id="1497" name="Google Shape;1497;p31"/>
          <p:cNvSpPr txBox="1">
            <a:spLocks noGrp="1"/>
          </p:cNvSpPr>
          <p:nvPr>
            <p:ph type="ctrTitle" idx="3"/>
          </p:nvPr>
        </p:nvSpPr>
        <p:spPr>
          <a:xfrm>
            <a:off x="1566600" y="3446923"/>
            <a:ext cx="6010800" cy="819600"/>
          </a:xfrm>
          <a:prstGeom prst="rect">
            <a:avLst/>
          </a:prstGeom>
        </p:spPr>
        <p:txBody>
          <a:bodyPr spcFirstLastPara="1" wrap="square" lIns="91423" tIns="91423" rIns="91423" bIns="91423" anchor="b" anchorCtr="0">
            <a:noAutofit/>
          </a:bodyPr>
          <a:lstStyle/>
          <a:p>
            <a:r>
              <a:rPr lang="en-US" sz="4000">
                <a:latin typeface="+mn-lt"/>
              </a:rPr>
              <a:t>T</a:t>
            </a:r>
            <a:r>
              <a:rPr lang="en" sz="4000">
                <a:latin typeface="+mn-lt"/>
              </a:rPr>
              <a:t>iết </a:t>
            </a:r>
            <a:endParaRPr sz="4000">
              <a:latin typeface="+mn-lt"/>
            </a:endParaRPr>
          </a:p>
        </p:txBody>
      </p:sp>
      <p:sp>
        <p:nvSpPr>
          <p:cNvPr id="1498" name="Google Shape;1498;p31"/>
          <p:cNvSpPr/>
          <p:nvPr/>
        </p:nvSpPr>
        <p:spPr>
          <a:xfrm>
            <a:off x="5295677" y="3403735"/>
            <a:ext cx="208712" cy="642545"/>
          </a:xfrm>
          <a:custGeom>
            <a:avLst/>
            <a:gdLst/>
            <a:ahLst/>
            <a:cxnLst/>
            <a:rect l="l" t="t" r="r" b="b"/>
            <a:pathLst>
              <a:path w="2442" h="7518" extrusionOk="0">
                <a:moveTo>
                  <a:pt x="302" y="918"/>
                </a:moveTo>
                <a:cubicBezTo>
                  <a:pt x="680" y="648"/>
                  <a:pt x="1069" y="389"/>
                  <a:pt x="1480" y="162"/>
                </a:cubicBezTo>
                <a:cubicBezTo>
                  <a:pt x="1804" y="0"/>
                  <a:pt x="1890" y="32"/>
                  <a:pt x="1890" y="86"/>
                </a:cubicBezTo>
                <a:cubicBezTo>
                  <a:pt x="1890" y="140"/>
                  <a:pt x="1815" y="227"/>
                  <a:pt x="1545" y="410"/>
                </a:cubicBezTo>
                <a:cubicBezTo>
                  <a:pt x="1264" y="594"/>
                  <a:pt x="799" y="864"/>
                  <a:pt x="508" y="1015"/>
                </a:cubicBezTo>
                <a:cubicBezTo>
                  <a:pt x="216" y="1177"/>
                  <a:pt x="97" y="1210"/>
                  <a:pt x="43" y="1199"/>
                </a:cubicBezTo>
                <a:cubicBezTo>
                  <a:pt x="0" y="1188"/>
                  <a:pt x="11" y="1134"/>
                  <a:pt x="302" y="929"/>
                </a:cubicBezTo>
                <a:close/>
                <a:moveTo>
                  <a:pt x="875" y="6491"/>
                </a:moveTo>
                <a:cubicBezTo>
                  <a:pt x="1264" y="6664"/>
                  <a:pt x="1642" y="6869"/>
                  <a:pt x="1998" y="7107"/>
                </a:cubicBezTo>
                <a:cubicBezTo>
                  <a:pt x="2279" y="7301"/>
                  <a:pt x="2322" y="7431"/>
                  <a:pt x="2236" y="7474"/>
                </a:cubicBezTo>
                <a:cubicBezTo>
                  <a:pt x="2149" y="7517"/>
                  <a:pt x="1955" y="7496"/>
                  <a:pt x="1663" y="7345"/>
                </a:cubicBezTo>
                <a:cubicBezTo>
                  <a:pt x="1361" y="7161"/>
                  <a:pt x="1059" y="6956"/>
                  <a:pt x="788" y="6729"/>
                </a:cubicBezTo>
                <a:cubicBezTo>
                  <a:pt x="572" y="6556"/>
                  <a:pt x="518" y="6491"/>
                  <a:pt x="518" y="6448"/>
                </a:cubicBezTo>
                <a:cubicBezTo>
                  <a:pt x="518" y="6394"/>
                  <a:pt x="572" y="6373"/>
                  <a:pt x="864" y="6502"/>
                </a:cubicBezTo>
                <a:close/>
                <a:moveTo>
                  <a:pt x="767" y="4083"/>
                </a:moveTo>
                <a:cubicBezTo>
                  <a:pt x="1091" y="4040"/>
                  <a:pt x="1685" y="3975"/>
                  <a:pt x="2020" y="3953"/>
                </a:cubicBezTo>
                <a:cubicBezTo>
                  <a:pt x="2344" y="3942"/>
                  <a:pt x="2398" y="3975"/>
                  <a:pt x="2419" y="4018"/>
                </a:cubicBezTo>
                <a:cubicBezTo>
                  <a:pt x="2441" y="4061"/>
                  <a:pt x="2409" y="4115"/>
                  <a:pt x="2333" y="4148"/>
                </a:cubicBezTo>
                <a:cubicBezTo>
                  <a:pt x="2160" y="4191"/>
                  <a:pt x="1987" y="4223"/>
                  <a:pt x="1804" y="4223"/>
                </a:cubicBezTo>
                <a:cubicBezTo>
                  <a:pt x="1491" y="4245"/>
                  <a:pt x="994" y="4266"/>
                  <a:pt x="713" y="4256"/>
                </a:cubicBezTo>
                <a:cubicBezTo>
                  <a:pt x="443" y="4256"/>
                  <a:pt x="389" y="4212"/>
                  <a:pt x="389" y="4180"/>
                </a:cubicBezTo>
                <a:cubicBezTo>
                  <a:pt x="400" y="4148"/>
                  <a:pt x="454" y="4126"/>
                  <a:pt x="767" y="4083"/>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499" name="Google Shape;1499;p31"/>
          <p:cNvSpPr/>
          <p:nvPr/>
        </p:nvSpPr>
        <p:spPr>
          <a:xfrm>
            <a:off x="3618479" y="3438755"/>
            <a:ext cx="269650" cy="682287"/>
          </a:xfrm>
          <a:custGeom>
            <a:avLst/>
            <a:gdLst/>
            <a:ahLst/>
            <a:cxnLst/>
            <a:rect l="l" t="t" r="r" b="b"/>
            <a:pathLst>
              <a:path w="3155" h="7983" extrusionOk="0">
                <a:moveTo>
                  <a:pt x="2236" y="7042"/>
                </a:moveTo>
                <a:cubicBezTo>
                  <a:pt x="1934" y="7226"/>
                  <a:pt x="1642" y="7431"/>
                  <a:pt x="1361" y="7658"/>
                </a:cubicBezTo>
                <a:cubicBezTo>
                  <a:pt x="1145" y="7842"/>
                  <a:pt x="1145" y="7917"/>
                  <a:pt x="1199" y="7950"/>
                </a:cubicBezTo>
                <a:cubicBezTo>
                  <a:pt x="1242" y="7982"/>
                  <a:pt x="1350" y="7982"/>
                  <a:pt x="1556" y="7874"/>
                </a:cubicBezTo>
                <a:cubicBezTo>
                  <a:pt x="1793" y="7723"/>
                  <a:pt x="2031" y="7561"/>
                  <a:pt x="2247" y="7377"/>
                </a:cubicBezTo>
                <a:cubicBezTo>
                  <a:pt x="2387" y="7269"/>
                  <a:pt x="2506" y="7161"/>
                  <a:pt x="2614" y="7021"/>
                </a:cubicBezTo>
                <a:cubicBezTo>
                  <a:pt x="2668" y="6945"/>
                  <a:pt x="2647" y="6891"/>
                  <a:pt x="2603" y="6880"/>
                </a:cubicBezTo>
                <a:cubicBezTo>
                  <a:pt x="2560" y="6870"/>
                  <a:pt x="2485" y="6880"/>
                  <a:pt x="2236" y="7042"/>
                </a:cubicBezTo>
                <a:close/>
                <a:moveTo>
                  <a:pt x="1891" y="216"/>
                </a:moveTo>
                <a:cubicBezTo>
                  <a:pt x="2139" y="400"/>
                  <a:pt x="2625" y="745"/>
                  <a:pt x="2884" y="961"/>
                </a:cubicBezTo>
                <a:cubicBezTo>
                  <a:pt x="3133" y="1177"/>
                  <a:pt x="3154" y="1264"/>
                  <a:pt x="3122" y="1307"/>
                </a:cubicBezTo>
                <a:cubicBezTo>
                  <a:pt x="3089" y="1361"/>
                  <a:pt x="3003" y="1361"/>
                  <a:pt x="2711" y="1188"/>
                </a:cubicBezTo>
                <a:cubicBezTo>
                  <a:pt x="2366" y="972"/>
                  <a:pt x="2020" y="745"/>
                  <a:pt x="1696" y="486"/>
                </a:cubicBezTo>
                <a:cubicBezTo>
                  <a:pt x="1437" y="281"/>
                  <a:pt x="1404" y="216"/>
                  <a:pt x="1415" y="151"/>
                </a:cubicBezTo>
                <a:cubicBezTo>
                  <a:pt x="1437" y="87"/>
                  <a:pt x="1491" y="33"/>
                  <a:pt x="1556" y="11"/>
                </a:cubicBezTo>
                <a:cubicBezTo>
                  <a:pt x="1599" y="0"/>
                  <a:pt x="1631" y="33"/>
                  <a:pt x="1891" y="216"/>
                </a:cubicBezTo>
                <a:close/>
                <a:moveTo>
                  <a:pt x="454" y="3413"/>
                </a:moveTo>
                <a:cubicBezTo>
                  <a:pt x="789" y="3446"/>
                  <a:pt x="1415" y="3521"/>
                  <a:pt x="1739" y="3575"/>
                </a:cubicBezTo>
                <a:cubicBezTo>
                  <a:pt x="2053" y="3640"/>
                  <a:pt x="2053" y="3683"/>
                  <a:pt x="2042" y="3716"/>
                </a:cubicBezTo>
                <a:cubicBezTo>
                  <a:pt x="2031" y="3748"/>
                  <a:pt x="2009" y="3770"/>
                  <a:pt x="1707" y="3780"/>
                </a:cubicBezTo>
                <a:cubicBezTo>
                  <a:pt x="1394" y="3780"/>
                  <a:pt x="800" y="3770"/>
                  <a:pt x="465" y="3748"/>
                </a:cubicBezTo>
                <a:cubicBezTo>
                  <a:pt x="141" y="3726"/>
                  <a:pt x="65" y="3694"/>
                  <a:pt x="33" y="3640"/>
                </a:cubicBezTo>
                <a:cubicBezTo>
                  <a:pt x="0" y="3575"/>
                  <a:pt x="0" y="3500"/>
                  <a:pt x="33" y="3435"/>
                </a:cubicBezTo>
                <a:cubicBezTo>
                  <a:pt x="54" y="3381"/>
                  <a:pt x="108" y="3381"/>
                  <a:pt x="454" y="3413"/>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500" name="Google Shape;1500;p31"/>
          <p:cNvSpPr/>
          <p:nvPr/>
        </p:nvSpPr>
        <p:spPr>
          <a:xfrm>
            <a:off x="6047168" y="2303665"/>
            <a:ext cx="783257" cy="410071"/>
          </a:xfrm>
          <a:custGeom>
            <a:avLst/>
            <a:gdLst/>
            <a:ahLst/>
            <a:cxnLst/>
            <a:rect l="l" t="t" r="r" b="b"/>
            <a:pathLst>
              <a:path w="4840" h="2534" extrusionOk="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501" name="Google Shape;1501;p31"/>
          <p:cNvSpPr/>
          <p:nvPr/>
        </p:nvSpPr>
        <p:spPr>
          <a:xfrm>
            <a:off x="6008652" y="2777497"/>
            <a:ext cx="541969" cy="317829"/>
          </a:xfrm>
          <a:custGeom>
            <a:avLst/>
            <a:gdLst/>
            <a:ahLst/>
            <a:cxnLst/>
            <a:rect l="l" t="t" r="r" b="b"/>
            <a:pathLst>
              <a:path w="3349" h="1964" extrusionOk="0">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chemeClr val="accent2"/>
          </a:solidFill>
          <a:ln>
            <a:noFill/>
          </a:ln>
        </p:spPr>
        <p:txBody>
          <a:bodyPr spcFirstLastPara="1" wrap="square" lIns="91423" tIns="91423" rIns="91423" bIns="91423" anchor="ctr" anchorCtr="0">
            <a:noAutofit/>
          </a:bodyPr>
          <a:lstStyle/>
          <a:p>
            <a:endParaRPr/>
          </a:p>
        </p:txBody>
      </p:sp>
      <p:grpSp>
        <p:nvGrpSpPr>
          <p:cNvPr id="1502" name="Google Shape;1502;p31"/>
          <p:cNvGrpSpPr/>
          <p:nvPr/>
        </p:nvGrpSpPr>
        <p:grpSpPr>
          <a:xfrm>
            <a:off x="2254402" y="525446"/>
            <a:ext cx="821775" cy="987781"/>
            <a:chOff x="3437888" y="415495"/>
            <a:chExt cx="821775" cy="987781"/>
          </a:xfrm>
        </p:grpSpPr>
        <p:sp>
          <p:nvSpPr>
            <p:cNvPr id="1503" name="Google Shape;1503;p31"/>
            <p:cNvSpPr/>
            <p:nvPr/>
          </p:nvSpPr>
          <p:spPr>
            <a:xfrm>
              <a:off x="4066595" y="1106194"/>
              <a:ext cx="193068" cy="297082"/>
            </a:xfrm>
            <a:custGeom>
              <a:avLst/>
              <a:gdLst/>
              <a:ahLst/>
              <a:cxnLst/>
              <a:rect l="l" t="t" r="r" b="b"/>
              <a:pathLst>
                <a:path w="1708" h="2628" extrusionOk="0">
                  <a:moveTo>
                    <a:pt x="1535" y="1"/>
                  </a:moveTo>
                  <a:cubicBezTo>
                    <a:pt x="1413" y="1"/>
                    <a:pt x="1292" y="33"/>
                    <a:pt x="1189" y="89"/>
                  </a:cubicBezTo>
                  <a:cubicBezTo>
                    <a:pt x="713" y="305"/>
                    <a:pt x="346" y="694"/>
                    <a:pt x="152" y="1169"/>
                  </a:cubicBezTo>
                  <a:cubicBezTo>
                    <a:pt x="44" y="1396"/>
                    <a:pt x="1" y="1655"/>
                    <a:pt x="44" y="1904"/>
                  </a:cubicBezTo>
                  <a:cubicBezTo>
                    <a:pt x="87" y="2228"/>
                    <a:pt x="249" y="2487"/>
                    <a:pt x="584" y="2595"/>
                  </a:cubicBezTo>
                  <a:cubicBezTo>
                    <a:pt x="638" y="2606"/>
                    <a:pt x="692" y="2617"/>
                    <a:pt x="746" y="2628"/>
                  </a:cubicBezTo>
                  <a:lnTo>
                    <a:pt x="811" y="2628"/>
                  </a:lnTo>
                  <a:cubicBezTo>
                    <a:pt x="1102" y="2552"/>
                    <a:pt x="1178" y="2466"/>
                    <a:pt x="1199" y="2163"/>
                  </a:cubicBezTo>
                  <a:cubicBezTo>
                    <a:pt x="1210" y="2012"/>
                    <a:pt x="1210" y="1850"/>
                    <a:pt x="1199" y="1699"/>
                  </a:cubicBezTo>
                  <a:cubicBezTo>
                    <a:pt x="1156" y="1169"/>
                    <a:pt x="1307" y="640"/>
                    <a:pt x="1610" y="197"/>
                  </a:cubicBezTo>
                  <a:cubicBezTo>
                    <a:pt x="1621" y="176"/>
                    <a:pt x="1642" y="143"/>
                    <a:pt x="1653" y="111"/>
                  </a:cubicBezTo>
                  <a:cubicBezTo>
                    <a:pt x="1707" y="35"/>
                    <a:pt x="1696" y="3"/>
                    <a:pt x="1588" y="3"/>
                  </a:cubicBezTo>
                  <a:cubicBezTo>
                    <a:pt x="1570" y="2"/>
                    <a:pt x="1553" y="1"/>
                    <a:pt x="153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4" name="Google Shape;1504;p31"/>
            <p:cNvSpPr/>
            <p:nvPr/>
          </p:nvSpPr>
          <p:spPr>
            <a:xfrm>
              <a:off x="3437888" y="415495"/>
              <a:ext cx="766846" cy="466650"/>
            </a:xfrm>
            <a:custGeom>
              <a:avLst/>
              <a:gdLst/>
              <a:ahLst/>
              <a:cxnLst/>
              <a:rect l="l" t="t" r="r" b="b"/>
              <a:pathLst>
                <a:path w="6784" h="4128" extrusionOk="0">
                  <a:moveTo>
                    <a:pt x="1313" y="1"/>
                  </a:moveTo>
                  <a:cubicBezTo>
                    <a:pt x="1019" y="1"/>
                    <a:pt x="728" y="101"/>
                    <a:pt x="497" y="291"/>
                  </a:cubicBezTo>
                  <a:cubicBezTo>
                    <a:pt x="108" y="594"/>
                    <a:pt x="0" y="1026"/>
                    <a:pt x="76" y="1490"/>
                  </a:cubicBezTo>
                  <a:cubicBezTo>
                    <a:pt x="173" y="2041"/>
                    <a:pt x="454" y="2549"/>
                    <a:pt x="886" y="2905"/>
                  </a:cubicBezTo>
                  <a:cubicBezTo>
                    <a:pt x="1210" y="3175"/>
                    <a:pt x="1566" y="3402"/>
                    <a:pt x="1955" y="3564"/>
                  </a:cubicBezTo>
                  <a:cubicBezTo>
                    <a:pt x="2827" y="3933"/>
                    <a:pt x="3767" y="4127"/>
                    <a:pt x="4720" y="4127"/>
                  </a:cubicBezTo>
                  <a:cubicBezTo>
                    <a:pt x="4771" y="4127"/>
                    <a:pt x="4821" y="4127"/>
                    <a:pt x="4871" y="4126"/>
                  </a:cubicBezTo>
                  <a:cubicBezTo>
                    <a:pt x="4911" y="4126"/>
                    <a:pt x="4951" y="4127"/>
                    <a:pt x="4991" y="4127"/>
                  </a:cubicBezTo>
                  <a:cubicBezTo>
                    <a:pt x="5428" y="4127"/>
                    <a:pt x="5872" y="4073"/>
                    <a:pt x="6297" y="3974"/>
                  </a:cubicBezTo>
                  <a:cubicBezTo>
                    <a:pt x="6448" y="3942"/>
                    <a:pt x="6589" y="3888"/>
                    <a:pt x="6707" y="3802"/>
                  </a:cubicBezTo>
                  <a:cubicBezTo>
                    <a:pt x="6772" y="3769"/>
                    <a:pt x="6783" y="3737"/>
                    <a:pt x="6751" y="3694"/>
                  </a:cubicBezTo>
                  <a:cubicBezTo>
                    <a:pt x="6707" y="3640"/>
                    <a:pt x="6643" y="3618"/>
                    <a:pt x="6578" y="3618"/>
                  </a:cubicBezTo>
                  <a:cubicBezTo>
                    <a:pt x="6448" y="3618"/>
                    <a:pt x="6319" y="3607"/>
                    <a:pt x="6200" y="3586"/>
                  </a:cubicBezTo>
                  <a:cubicBezTo>
                    <a:pt x="5703" y="3478"/>
                    <a:pt x="5249" y="3272"/>
                    <a:pt x="4850" y="2959"/>
                  </a:cubicBezTo>
                  <a:cubicBezTo>
                    <a:pt x="4407" y="2613"/>
                    <a:pt x="3996" y="2225"/>
                    <a:pt x="3640" y="1793"/>
                  </a:cubicBezTo>
                  <a:cubicBezTo>
                    <a:pt x="3316" y="1436"/>
                    <a:pt x="3003" y="1069"/>
                    <a:pt x="2668" y="712"/>
                  </a:cubicBezTo>
                  <a:cubicBezTo>
                    <a:pt x="2430" y="453"/>
                    <a:pt x="2149" y="248"/>
                    <a:pt x="1825" y="108"/>
                  </a:cubicBezTo>
                  <a:cubicBezTo>
                    <a:pt x="1661" y="35"/>
                    <a:pt x="1486" y="1"/>
                    <a:pt x="13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5" name="Google Shape;1505;p31"/>
            <p:cNvSpPr/>
            <p:nvPr/>
          </p:nvSpPr>
          <p:spPr>
            <a:xfrm>
              <a:off x="3653900" y="969072"/>
              <a:ext cx="515338" cy="392153"/>
            </a:xfrm>
            <a:custGeom>
              <a:avLst/>
              <a:gdLst/>
              <a:ahLst/>
              <a:cxnLst/>
              <a:rect l="l" t="t" r="r" b="b"/>
              <a:pathLst>
                <a:path w="4559" h="3469" extrusionOk="0">
                  <a:moveTo>
                    <a:pt x="3796" y="1"/>
                  </a:moveTo>
                  <a:cubicBezTo>
                    <a:pt x="2987" y="1"/>
                    <a:pt x="2195" y="216"/>
                    <a:pt x="1502" y="622"/>
                  </a:cubicBezTo>
                  <a:cubicBezTo>
                    <a:pt x="919" y="946"/>
                    <a:pt x="454" y="1443"/>
                    <a:pt x="174" y="2037"/>
                  </a:cubicBezTo>
                  <a:cubicBezTo>
                    <a:pt x="66" y="2253"/>
                    <a:pt x="12" y="2480"/>
                    <a:pt x="1" y="2706"/>
                  </a:cubicBezTo>
                  <a:cubicBezTo>
                    <a:pt x="12" y="2782"/>
                    <a:pt x="12" y="2847"/>
                    <a:pt x="22" y="2912"/>
                  </a:cubicBezTo>
                  <a:cubicBezTo>
                    <a:pt x="51" y="3231"/>
                    <a:pt x="323" y="3468"/>
                    <a:pt x="628" y="3468"/>
                  </a:cubicBezTo>
                  <a:cubicBezTo>
                    <a:pt x="674" y="3468"/>
                    <a:pt x="721" y="3463"/>
                    <a:pt x="768" y="3452"/>
                  </a:cubicBezTo>
                  <a:cubicBezTo>
                    <a:pt x="1048" y="3409"/>
                    <a:pt x="1297" y="3279"/>
                    <a:pt x="1491" y="3085"/>
                  </a:cubicBezTo>
                  <a:cubicBezTo>
                    <a:pt x="1740" y="2825"/>
                    <a:pt x="1988" y="2555"/>
                    <a:pt x="2226" y="2274"/>
                  </a:cubicBezTo>
                  <a:cubicBezTo>
                    <a:pt x="2582" y="1799"/>
                    <a:pt x="2982" y="1346"/>
                    <a:pt x="3403" y="924"/>
                  </a:cubicBezTo>
                  <a:cubicBezTo>
                    <a:pt x="3695" y="633"/>
                    <a:pt x="4040" y="406"/>
                    <a:pt x="4418" y="265"/>
                  </a:cubicBezTo>
                  <a:cubicBezTo>
                    <a:pt x="4451" y="255"/>
                    <a:pt x="4472" y="244"/>
                    <a:pt x="4505" y="233"/>
                  </a:cubicBezTo>
                  <a:cubicBezTo>
                    <a:pt x="4548" y="201"/>
                    <a:pt x="4559" y="157"/>
                    <a:pt x="4516" y="125"/>
                  </a:cubicBezTo>
                  <a:cubicBezTo>
                    <a:pt x="4472" y="93"/>
                    <a:pt x="4418" y="71"/>
                    <a:pt x="4364" y="60"/>
                  </a:cubicBezTo>
                  <a:cubicBezTo>
                    <a:pt x="4246" y="39"/>
                    <a:pt x="4138" y="17"/>
                    <a:pt x="4019" y="6"/>
                  </a:cubicBezTo>
                  <a:cubicBezTo>
                    <a:pt x="3945" y="3"/>
                    <a:pt x="3870" y="1"/>
                    <a:pt x="37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509" name="Google Shape;1509;p31"/>
          <p:cNvSpPr/>
          <p:nvPr/>
        </p:nvSpPr>
        <p:spPr>
          <a:xfrm>
            <a:off x="4367101" y="1882749"/>
            <a:ext cx="1881761" cy="317826"/>
          </a:xfrm>
          <a:custGeom>
            <a:avLst/>
            <a:gdLst/>
            <a:ahLst/>
            <a:cxnLst/>
            <a:rect l="l" t="t" r="r" b="b"/>
            <a:pathLst>
              <a:path w="12131" h="2049" extrusionOk="0">
                <a:moveTo>
                  <a:pt x="10000" y="1"/>
                </a:moveTo>
                <a:cubicBezTo>
                  <a:pt x="9544" y="1"/>
                  <a:pt x="9089" y="46"/>
                  <a:pt x="8641" y="130"/>
                </a:cubicBezTo>
                <a:cubicBezTo>
                  <a:pt x="7928" y="260"/>
                  <a:pt x="7205" y="422"/>
                  <a:pt x="6492" y="551"/>
                </a:cubicBezTo>
                <a:cubicBezTo>
                  <a:pt x="5315" y="789"/>
                  <a:pt x="4137" y="1070"/>
                  <a:pt x="2949" y="1275"/>
                </a:cubicBezTo>
                <a:cubicBezTo>
                  <a:pt x="2465" y="1365"/>
                  <a:pt x="1970" y="1413"/>
                  <a:pt x="1475" y="1413"/>
                </a:cubicBezTo>
                <a:cubicBezTo>
                  <a:pt x="1253" y="1413"/>
                  <a:pt x="1031" y="1403"/>
                  <a:pt x="811" y="1383"/>
                </a:cubicBezTo>
                <a:cubicBezTo>
                  <a:pt x="605" y="1361"/>
                  <a:pt x="400" y="1307"/>
                  <a:pt x="206" y="1210"/>
                </a:cubicBezTo>
                <a:cubicBezTo>
                  <a:pt x="188" y="1203"/>
                  <a:pt x="169" y="1199"/>
                  <a:pt x="150" y="1199"/>
                </a:cubicBezTo>
                <a:cubicBezTo>
                  <a:pt x="112" y="1199"/>
                  <a:pt x="76" y="1214"/>
                  <a:pt x="55" y="1243"/>
                </a:cubicBezTo>
                <a:cubicBezTo>
                  <a:pt x="1" y="1275"/>
                  <a:pt x="33" y="1329"/>
                  <a:pt x="55" y="1372"/>
                </a:cubicBezTo>
                <a:cubicBezTo>
                  <a:pt x="238" y="1653"/>
                  <a:pt x="519" y="1848"/>
                  <a:pt x="843" y="1934"/>
                </a:cubicBezTo>
                <a:cubicBezTo>
                  <a:pt x="1147" y="2012"/>
                  <a:pt x="1451" y="2048"/>
                  <a:pt x="1760" y="2048"/>
                </a:cubicBezTo>
                <a:cubicBezTo>
                  <a:pt x="1836" y="2048"/>
                  <a:pt x="1912" y="2046"/>
                  <a:pt x="1988" y="2042"/>
                </a:cubicBezTo>
                <a:cubicBezTo>
                  <a:pt x="2528" y="2031"/>
                  <a:pt x="3068" y="1977"/>
                  <a:pt x="3608" y="1891"/>
                </a:cubicBezTo>
                <a:cubicBezTo>
                  <a:pt x="4569" y="1729"/>
                  <a:pt x="5531" y="1545"/>
                  <a:pt x="6492" y="1383"/>
                </a:cubicBezTo>
                <a:cubicBezTo>
                  <a:pt x="7324" y="1253"/>
                  <a:pt x="8155" y="1135"/>
                  <a:pt x="8998" y="1027"/>
                </a:cubicBezTo>
                <a:cubicBezTo>
                  <a:pt x="9374" y="972"/>
                  <a:pt x="9755" y="945"/>
                  <a:pt x="10136" y="945"/>
                </a:cubicBezTo>
                <a:cubicBezTo>
                  <a:pt x="10433" y="945"/>
                  <a:pt x="10731" y="961"/>
                  <a:pt x="11028" y="994"/>
                </a:cubicBezTo>
                <a:cubicBezTo>
                  <a:pt x="11342" y="1027"/>
                  <a:pt x="11655" y="1113"/>
                  <a:pt x="11946" y="1243"/>
                </a:cubicBezTo>
                <a:cubicBezTo>
                  <a:pt x="11968" y="1253"/>
                  <a:pt x="11990" y="1259"/>
                  <a:pt x="12011" y="1259"/>
                </a:cubicBezTo>
                <a:cubicBezTo>
                  <a:pt x="12033" y="1259"/>
                  <a:pt x="12054" y="1253"/>
                  <a:pt x="12076" y="1243"/>
                </a:cubicBezTo>
                <a:cubicBezTo>
                  <a:pt x="12130" y="1221"/>
                  <a:pt x="12119" y="1156"/>
                  <a:pt x="12108" y="1113"/>
                </a:cubicBezTo>
                <a:cubicBezTo>
                  <a:pt x="12000" y="713"/>
                  <a:pt x="11720" y="400"/>
                  <a:pt x="11352" y="238"/>
                </a:cubicBezTo>
                <a:cubicBezTo>
                  <a:pt x="11039" y="109"/>
                  <a:pt x="10715" y="33"/>
                  <a:pt x="10380" y="11"/>
                </a:cubicBezTo>
                <a:cubicBezTo>
                  <a:pt x="10253" y="4"/>
                  <a:pt x="10126" y="1"/>
                  <a:pt x="10000" y="1"/>
                </a:cubicBezTo>
                <a:close/>
              </a:path>
            </a:pathLst>
          </a:custGeom>
          <a:solidFill>
            <a:schemeClr val="dk1"/>
          </a:solidFill>
          <a:ln>
            <a:noFill/>
          </a:ln>
          <a:effectLst>
            <a:outerShdw dist="66675" dir="2220000" algn="bl" rotWithShape="0">
              <a:srgbClr val="000000">
                <a:alpha val="28000"/>
              </a:srgbClr>
            </a:outerShdw>
          </a:effectLst>
        </p:spPr>
        <p:txBody>
          <a:bodyPr spcFirstLastPara="1" wrap="square" lIns="91423" tIns="91423" rIns="91423" bIns="91423" anchor="ctr" anchorCtr="0">
            <a:noAutofit/>
          </a:bodyPr>
          <a:lstStyle/>
          <a:p>
            <a:endParaRPr>
              <a:solidFill>
                <a:srgbClr val="F299AA"/>
              </a:solidFill>
            </a:endParaRPr>
          </a:p>
        </p:txBody>
      </p:sp>
      <p:sp>
        <p:nvSpPr>
          <p:cNvPr id="5" name="Title 4">
            <a:extLst>
              <a:ext uri="{FF2B5EF4-FFF2-40B4-BE49-F238E27FC236}">
                <a16:creationId xmlns:a16="http://schemas.microsoft.com/office/drawing/2014/main" xmlns="" id="{9DCFCC55-B853-4BA5-9CDB-5C6591EA2410}"/>
              </a:ext>
            </a:extLst>
          </p:cNvPr>
          <p:cNvSpPr>
            <a:spLocks noGrp="1"/>
          </p:cNvSpPr>
          <p:nvPr>
            <p:ph type="ctrTitle"/>
          </p:nvPr>
        </p:nvSpPr>
        <p:spPr>
          <a:xfrm>
            <a:off x="3305966" y="1326709"/>
            <a:ext cx="4188133" cy="1785600"/>
          </a:xfrm>
        </p:spPr>
        <p:txBody>
          <a:bodyPr>
            <a:normAutofit fontScale="90000"/>
          </a:bodyPr>
          <a:lstStyle/>
          <a:p>
            <a:r>
              <a:rPr lang="en-US">
                <a:latin typeface="+mj-lt"/>
              </a:rPr>
              <a:t>Luyện tập chung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rmAutofit fontScale="90000"/>
          </a:bodyPr>
          <a:lstStyle/>
          <a:p>
            <a:r>
              <a:rPr lang="en">
                <a:latin typeface="+mj-lt"/>
              </a:rPr>
              <a:t>Trò chơi Bingo</a:t>
            </a:r>
            <a:endParaRPr>
              <a:latin typeface="+mj-lt"/>
            </a:endParaRPr>
          </a:p>
        </p:txBody>
      </p:sp>
      <p:sp>
        <p:nvSpPr>
          <p:cNvPr id="1562" name="Google Shape;1562;p33"/>
          <p:cNvSpPr/>
          <p:nvPr/>
        </p:nvSpPr>
        <p:spPr>
          <a:xfrm rot="6240902">
            <a:off x="3575623" y="503135"/>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563" name="Google Shape;1563;p33"/>
          <p:cNvSpPr/>
          <p:nvPr/>
        </p:nvSpPr>
        <p:spPr>
          <a:xfrm rot="6240902">
            <a:off x="3470333" y="410001"/>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564" name="Google Shape;1564;p33"/>
          <p:cNvSpPr/>
          <p:nvPr/>
        </p:nvSpPr>
        <p:spPr>
          <a:xfrm rot="6240902">
            <a:off x="3724611" y="507915"/>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3" tIns="91423" rIns="91423" bIns="91423" anchor="ctr" anchorCtr="0">
            <a:noAutofit/>
          </a:bodyPr>
          <a:lstStyle/>
          <a:p>
            <a:endParaRPr/>
          </a:p>
        </p:txBody>
      </p:sp>
      <p:graphicFrame>
        <p:nvGraphicFramePr>
          <p:cNvPr id="37" name="Diagram 36">
            <a:extLst>
              <a:ext uri="{FF2B5EF4-FFF2-40B4-BE49-F238E27FC236}">
                <a16:creationId xmlns:a16="http://schemas.microsoft.com/office/drawing/2014/main" xmlns="" id="{8B386F87-C85C-42D6-8A19-53B5DC2BA0C5}"/>
              </a:ext>
            </a:extLst>
          </p:cNvPr>
          <p:cNvGraphicFramePr/>
          <p:nvPr>
            <p:extLst>
              <p:ext uri="{D42A27DB-BD31-4B8C-83A1-F6EECF244321}">
                <p14:modId xmlns:p14="http://schemas.microsoft.com/office/powerpoint/2010/main" val="2675688249"/>
              </p:ext>
            </p:extLst>
          </p:nvPr>
        </p:nvGraphicFramePr>
        <p:xfrm>
          <a:off x="354447" y="965443"/>
          <a:ext cx="84395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8905"/>
            <a:ext cx="7716000" cy="572700"/>
          </a:xfrm>
          <a:prstGeom prst="rect">
            <a:avLst/>
          </a:prstGeom>
        </p:spPr>
        <p:txBody>
          <a:bodyPr spcFirstLastPara="1" wrap="square" lIns="91423" tIns="91423" rIns="91423" bIns="91423" anchor="t" anchorCtr="0">
            <a:normAutofit fontScale="90000"/>
          </a:bodyPr>
          <a:lstStyle/>
          <a:p>
            <a:r>
              <a:rPr lang="en">
                <a:latin typeface="+mj-lt"/>
              </a:rPr>
              <a:t>Thực hiện phép tính</a:t>
            </a:r>
            <a:endParaRPr>
              <a:latin typeface="+mj-lt"/>
            </a:endParaRPr>
          </a:p>
        </p:txBody>
      </p:sp>
      <p:sp>
        <p:nvSpPr>
          <p:cNvPr id="1562" name="Google Shape;1562;p33"/>
          <p:cNvSpPr/>
          <p:nvPr/>
        </p:nvSpPr>
        <p:spPr>
          <a:xfrm rot="6240902">
            <a:off x="4456159" y="198332"/>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563" name="Google Shape;1563;p33"/>
          <p:cNvSpPr/>
          <p:nvPr/>
        </p:nvSpPr>
        <p:spPr>
          <a:xfrm rot="6240902">
            <a:off x="4350869" y="105198"/>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3" tIns="91423" rIns="91423" bIns="91423" anchor="ctr" anchorCtr="0">
            <a:noAutofit/>
          </a:bodyPr>
          <a:lstStyle/>
          <a:p>
            <a:endParaRPr/>
          </a:p>
        </p:txBody>
      </p:sp>
      <p:sp>
        <p:nvSpPr>
          <p:cNvPr id="1564" name="Google Shape;1564;p33"/>
          <p:cNvSpPr/>
          <p:nvPr/>
        </p:nvSpPr>
        <p:spPr>
          <a:xfrm rot="6240902">
            <a:off x="4605147" y="203112"/>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3" tIns="91423" rIns="91423" bIns="91423" anchor="ctr" anchorCtr="0">
            <a:noAutofit/>
          </a:bodyPr>
          <a:lstStyle/>
          <a:p>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B44C49AE-97F6-4871-934B-D1B6ACD40D0B}"/>
                  </a:ext>
                </a:extLst>
              </p:cNvPr>
              <p:cNvSpPr txBox="1"/>
              <p:nvPr/>
            </p:nvSpPr>
            <p:spPr>
              <a:xfrm>
                <a:off x="466841" y="1578119"/>
                <a:ext cx="822865" cy="508790"/>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a:p>
            </p:txBody>
          </p:sp>
        </mc:Choice>
        <mc:Fallback xmlns="">
          <p:sp>
            <p:nvSpPr>
              <p:cNvPr id="2" name="TextBox 1">
                <a:extLst>
                  <a:ext uri="{FF2B5EF4-FFF2-40B4-BE49-F238E27FC236}">
                    <a16:creationId xmlns:a16="http://schemas.microsoft.com/office/drawing/2014/main" id="{B44C49AE-97F6-4871-934B-D1B6ACD40D0B}"/>
                  </a:ext>
                </a:extLst>
              </p:cNvPr>
              <p:cNvSpPr txBox="1">
                <a:spLocks noRot="1" noChangeAspect="1" noMove="1" noResize="1" noEditPoints="1" noAdjustHandles="1" noChangeArrowheads="1" noChangeShapeType="1" noTextEdit="1"/>
              </p:cNvSpPr>
              <p:nvPr/>
            </p:nvSpPr>
            <p:spPr>
              <a:xfrm>
                <a:off x="466841" y="1578118"/>
                <a:ext cx="812145" cy="501419"/>
              </a:xfrm>
              <a:prstGeom prst="rect">
                <a:avLst/>
              </a:prstGeom>
              <a:blipFill>
                <a:blip r:embed="rId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92188AC1-0952-4BBC-8C31-BAA4717CEA7A}"/>
                  </a:ext>
                </a:extLst>
              </p:cNvPr>
              <p:cNvSpPr txBox="1"/>
              <p:nvPr/>
            </p:nvSpPr>
            <p:spPr>
              <a:xfrm>
                <a:off x="2217193" y="1554353"/>
                <a:ext cx="910389" cy="508790"/>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21</m:t>
                          </m:r>
                        </m:num>
                        <m:den>
                          <m:r>
                            <a:rPr lang="en-US" b="0" i="1" smtClean="0">
                              <a:latin typeface="Cambria Math" panose="02040503050406030204" pitchFamily="18" charset="0"/>
                            </a:rPr>
                            <m:t>−10</m:t>
                          </m:r>
                        </m:den>
                      </m:f>
                    </m:oMath>
                  </m:oMathPara>
                </a14:m>
                <a:endParaRPr lang="en-US"/>
              </a:p>
            </p:txBody>
          </p:sp>
        </mc:Choice>
        <mc:Fallback xmlns="">
          <p:sp>
            <p:nvSpPr>
              <p:cNvPr id="8" name="TextBox 7">
                <a:extLst>
                  <a:ext uri="{FF2B5EF4-FFF2-40B4-BE49-F238E27FC236}">
                    <a16:creationId xmlns:a16="http://schemas.microsoft.com/office/drawing/2014/main" id="{92188AC1-0952-4BBC-8C31-BAA4717CEA7A}"/>
                  </a:ext>
                </a:extLst>
              </p:cNvPr>
              <p:cNvSpPr txBox="1">
                <a:spLocks noRot="1" noChangeAspect="1" noMove="1" noResize="1" noEditPoints="1" noAdjustHandles="1" noChangeArrowheads="1" noChangeShapeType="1" noTextEdit="1"/>
              </p:cNvSpPr>
              <p:nvPr/>
            </p:nvSpPr>
            <p:spPr>
              <a:xfrm>
                <a:off x="2217192" y="1554352"/>
                <a:ext cx="898579" cy="501419"/>
              </a:xfrm>
              <a:prstGeom prst="rect">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17F710B2-D1E4-461A-B48E-A8E58B3B2BC0}"/>
                  </a:ext>
                </a:extLst>
              </p:cNvPr>
              <p:cNvSpPr txBox="1"/>
              <p:nvPr/>
            </p:nvSpPr>
            <p:spPr>
              <a:xfrm>
                <a:off x="3937602" y="1594012"/>
                <a:ext cx="929481" cy="508790"/>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9" name="TextBox 8">
                <a:extLst>
                  <a:ext uri="{FF2B5EF4-FFF2-40B4-BE49-F238E27FC236}">
                    <a16:creationId xmlns:a16="http://schemas.microsoft.com/office/drawing/2014/main" id="{17F710B2-D1E4-461A-B48E-A8E58B3B2BC0}"/>
                  </a:ext>
                </a:extLst>
              </p:cNvPr>
              <p:cNvSpPr txBox="1">
                <a:spLocks noRot="1" noChangeAspect="1" noMove="1" noResize="1" noEditPoints="1" noAdjustHandles="1" noChangeArrowheads="1" noChangeShapeType="1" noTextEdit="1"/>
              </p:cNvSpPr>
              <p:nvPr/>
            </p:nvSpPr>
            <p:spPr>
              <a:xfrm>
                <a:off x="3937602" y="1594011"/>
                <a:ext cx="916854" cy="501419"/>
              </a:xfrm>
              <a:prstGeom prst="rect">
                <a:avLst/>
              </a:prstGeom>
              <a:blipFill>
                <a:blip r:embed="rId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02117B48-D188-4A2F-8CC7-709A68D6CD12}"/>
                  </a:ext>
                </a:extLst>
              </p:cNvPr>
              <p:cNvSpPr txBox="1"/>
              <p:nvPr/>
            </p:nvSpPr>
            <p:spPr>
              <a:xfrm>
                <a:off x="7638574" y="806271"/>
                <a:ext cx="737265" cy="504318"/>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30</m:t>
                          </m:r>
                        </m:num>
                        <m:den>
                          <m:r>
                            <a:rPr lang="en-US" b="0" i="1" smtClean="0">
                              <a:latin typeface="Cambria Math" panose="02040503050406030204" pitchFamily="18" charset="0"/>
                            </a:rPr>
                            <m:t>12</m:t>
                          </m:r>
                        </m:den>
                      </m:f>
                    </m:oMath>
                  </m:oMathPara>
                </a14:m>
                <a:endParaRPr lang="en-US"/>
              </a:p>
            </p:txBody>
          </p:sp>
        </mc:Choice>
        <mc:Fallback xmlns="">
          <p:sp>
            <p:nvSpPr>
              <p:cNvPr id="10" name="TextBox 9">
                <a:extLst>
                  <a:ext uri="{FF2B5EF4-FFF2-40B4-BE49-F238E27FC236}">
                    <a16:creationId xmlns:a16="http://schemas.microsoft.com/office/drawing/2014/main" id="{02117B48-D188-4A2F-8CC7-709A68D6CD12}"/>
                  </a:ext>
                </a:extLst>
              </p:cNvPr>
              <p:cNvSpPr txBox="1">
                <a:spLocks noRot="1" noChangeAspect="1" noMove="1" noResize="1" noEditPoints="1" noAdjustHandles="1" noChangeArrowheads="1" noChangeShapeType="1" noTextEdit="1"/>
              </p:cNvSpPr>
              <p:nvPr/>
            </p:nvSpPr>
            <p:spPr>
              <a:xfrm>
                <a:off x="7638573" y="806270"/>
                <a:ext cx="728661" cy="497059"/>
              </a:xfrm>
              <a:prstGeom prst="rect">
                <a:avLst/>
              </a:prstGeom>
              <a:blipFill>
                <a:blip r:embed="rId6"/>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EE9480D4-A709-496A-A334-0D6A1EF97085}"/>
                  </a:ext>
                </a:extLst>
              </p:cNvPr>
              <p:cNvSpPr txBox="1"/>
              <p:nvPr/>
            </p:nvSpPr>
            <p:spPr>
              <a:xfrm>
                <a:off x="562220" y="799621"/>
                <a:ext cx="737265" cy="508790"/>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oMath>
                  </m:oMathPara>
                </a14:m>
                <a:endParaRPr lang="en-US"/>
              </a:p>
            </p:txBody>
          </p:sp>
        </mc:Choice>
        <mc:Fallback xmlns="">
          <p:sp>
            <p:nvSpPr>
              <p:cNvPr id="11" name="TextBox 10">
                <a:extLst>
                  <a:ext uri="{FF2B5EF4-FFF2-40B4-BE49-F238E27FC236}">
                    <a16:creationId xmlns:a16="http://schemas.microsoft.com/office/drawing/2014/main" id="{EE9480D4-A709-496A-A334-0D6A1EF97085}"/>
                  </a:ext>
                </a:extLst>
              </p:cNvPr>
              <p:cNvSpPr txBox="1">
                <a:spLocks noRot="1" noChangeAspect="1" noMove="1" noResize="1" noEditPoints="1" noAdjustHandles="1" noChangeArrowheads="1" noChangeShapeType="1" noTextEdit="1"/>
              </p:cNvSpPr>
              <p:nvPr/>
            </p:nvSpPr>
            <p:spPr>
              <a:xfrm>
                <a:off x="562220" y="799620"/>
                <a:ext cx="728661" cy="501419"/>
              </a:xfrm>
              <a:prstGeom prst="rect">
                <a:avLst/>
              </a:prstGeom>
              <a:blipFill>
                <a:blip r:embed="rId7"/>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5B2C3144-3A41-45D2-AA9B-B7340D50E757}"/>
                  </a:ext>
                </a:extLst>
              </p:cNvPr>
              <p:cNvSpPr txBox="1"/>
              <p:nvPr/>
            </p:nvSpPr>
            <p:spPr>
              <a:xfrm>
                <a:off x="2282725" y="838819"/>
                <a:ext cx="822865" cy="507347"/>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2" name="TextBox 11">
                <a:extLst>
                  <a:ext uri="{FF2B5EF4-FFF2-40B4-BE49-F238E27FC236}">
                    <a16:creationId xmlns:a16="http://schemas.microsoft.com/office/drawing/2014/main" id="{5B2C3144-3A41-45D2-AA9B-B7340D50E757}"/>
                  </a:ext>
                </a:extLst>
              </p:cNvPr>
              <p:cNvSpPr txBox="1">
                <a:spLocks noRot="1" noChangeAspect="1" noMove="1" noResize="1" noEditPoints="1" noAdjustHandles="1" noChangeArrowheads="1" noChangeShapeType="1" noTextEdit="1"/>
              </p:cNvSpPr>
              <p:nvPr/>
            </p:nvSpPr>
            <p:spPr>
              <a:xfrm>
                <a:off x="2282724" y="838818"/>
                <a:ext cx="812145" cy="500009"/>
              </a:xfrm>
              <a:prstGeom prst="rect">
                <a:avLst/>
              </a:prstGeom>
              <a:blipFill>
                <a:blip r:embed="rId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6F030689-28B7-4701-964A-4406ED365093}"/>
                  </a:ext>
                </a:extLst>
              </p:cNvPr>
              <p:cNvSpPr txBox="1"/>
              <p:nvPr/>
            </p:nvSpPr>
            <p:spPr>
              <a:xfrm>
                <a:off x="4133396" y="799621"/>
                <a:ext cx="748085" cy="508790"/>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15</m:t>
                          </m:r>
                        </m:num>
                        <m:den>
                          <m:r>
                            <a:rPr lang="en-US" b="0" i="1" smtClean="0">
                              <a:latin typeface="Cambria Math" panose="02040503050406030204" pitchFamily="18" charset="0"/>
                            </a:rPr>
                            <m:t>17</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25</m:t>
                          </m:r>
                        </m:num>
                        <m:den>
                          <m:r>
                            <a:rPr lang="en-US" b="0" i="1" smtClean="0">
                              <a:latin typeface="Cambria Math" panose="02040503050406030204" pitchFamily="18" charset="0"/>
                            </a:rPr>
                            <m:t>34</m:t>
                          </m:r>
                        </m:den>
                      </m:f>
                    </m:oMath>
                  </m:oMathPara>
                </a14:m>
                <a:endParaRPr lang="en-US"/>
              </a:p>
            </p:txBody>
          </p:sp>
        </mc:Choice>
        <mc:Fallback xmlns="">
          <p:sp>
            <p:nvSpPr>
              <p:cNvPr id="13" name="TextBox 12">
                <a:extLst>
                  <a:ext uri="{FF2B5EF4-FFF2-40B4-BE49-F238E27FC236}">
                    <a16:creationId xmlns:a16="http://schemas.microsoft.com/office/drawing/2014/main" id="{6F030689-28B7-4701-964A-4406ED365093}"/>
                  </a:ext>
                </a:extLst>
              </p:cNvPr>
              <p:cNvSpPr txBox="1">
                <a:spLocks noRot="1" noChangeAspect="1" noMove="1" noResize="1" noEditPoints="1" noAdjustHandles="1" noChangeArrowheads="1" noChangeShapeType="1" noTextEdit="1"/>
              </p:cNvSpPr>
              <p:nvPr/>
            </p:nvSpPr>
            <p:spPr>
              <a:xfrm>
                <a:off x="4133396" y="799620"/>
                <a:ext cx="739883" cy="500650"/>
              </a:xfrm>
              <a:prstGeom prst="rect">
                <a:avLst/>
              </a:prstGeom>
              <a:blipFill>
                <a:blip r:embed="rId9"/>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C17692EE-0AF4-4439-9949-C89D2BC84F54}"/>
                  </a:ext>
                </a:extLst>
              </p:cNvPr>
              <p:cNvSpPr txBox="1"/>
              <p:nvPr/>
            </p:nvSpPr>
            <p:spPr>
              <a:xfrm>
                <a:off x="4100397" y="2330403"/>
                <a:ext cx="954920" cy="585061"/>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e>
                      </m:d>
                    </m:oMath>
                  </m:oMathPara>
                </a14:m>
                <a:endParaRPr lang="en-US"/>
              </a:p>
            </p:txBody>
          </p:sp>
        </mc:Choice>
        <mc:Fallback xmlns="">
          <p:sp>
            <p:nvSpPr>
              <p:cNvPr id="14" name="TextBox 13">
                <a:extLst>
                  <a:ext uri="{FF2B5EF4-FFF2-40B4-BE49-F238E27FC236}">
                    <a16:creationId xmlns:a16="http://schemas.microsoft.com/office/drawing/2014/main" id="{C17692EE-0AF4-4439-9949-C89D2BC84F54}"/>
                  </a:ext>
                </a:extLst>
              </p:cNvPr>
              <p:cNvSpPr txBox="1">
                <a:spLocks noRot="1" noChangeAspect="1" noMove="1" noResize="1" noEditPoints="1" noAdjustHandles="1" noChangeArrowheads="1" noChangeShapeType="1" noTextEdit="1"/>
              </p:cNvSpPr>
              <p:nvPr/>
            </p:nvSpPr>
            <p:spPr>
              <a:xfrm>
                <a:off x="4100396" y="2330402"/>
                <a:ext cx="943207" cy="576376"/>
              </a:xfrm>
              <a:prstGeom prst="rect">
                <a:avLst/>
              </a:prstGeom>
              <a:blipFill>
                <a:blip r:embed="rId1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41E67F9B-F529-45E4-ABAA-BF310F248656}"/>
                  </a:ext>
                </a:extLst>
              </p:cNvPr>
              <p:cNvSpPr txBox="1"/>
              <p:nvPr/>
            </p:nvSpPr>
            <p:spPr>
              <a:xfrm>
                <a:off x="3992331" y="3146111"/>
                <a:ext cx="1416200" cy="508790"/>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5" name="TextBox 14">
                <a:extLst>
                  <a:ext uri="{FF2B5EF4-FFF2-40B4-BE49-F238E27FC236}">
                    <a16:creationId xmlns:a16="http://schemas.microsoft.com/office/drawing/2014/main" id="{41E67F9B-F529-45E4-ABAA-BF310F248656}"/>
                  </a:ext>
                </a:extLst>
              </p:cNvPr>
              <p:cNvSpPr txBox="1">
                <a:spLocks noRot="1" noChangeAspect="1" noMove="1" noResize="1" noEditPoints="1" noAdjustHandles="1" noChangeArrowheads="1" noChangeShapeType="1" noTextEdit="1"/>
              </p:cNvSpPr>
              <p:nvPr/>
            </p:nvSpPr>
            <p:spPr>
              <a:xfrm>
                <a:off x="3992331" y="3146110"/>
                <a:ext cx="1395254" cy="497059"/>
              </a:xfrm>
              <a:prstGeom prst="rect">
                <a:avLst/>
              </a:prstGeom>
              <a:blipFill>
                <a:blip r:embed="rId11"/>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7206C3E4-83D3-4BEA-BFD6-5F7B5957C347}"/>
                  </a:ext>
                </a:extLst>
              </p:cNvPr>
              <p:cNvSpPr txBox="1"/>
              <p:nvPr/>
            </p:nvSpPr>
            <p:spPr>
              <a:xfrm>
                <a:off x="3866526" y="3952458"/>
                <a:ext cx="1386529" cy="504318"/>
              </a:xfrm>
              <a:prstGeom prst="rect">
                <a:avLst/>
              </a:prstGeom>
              <a:noFill/>
              <a:ln>
                <a:solidFill>
                  <a:srgbClr val="92D050"/>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10</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11</m:t>
                          </m:r>
                        </m:den>
                      </m:f>
                      <m:r>
                        <a:rPr lang="en-US" b="0" i="1" smtClean="0">
                          <a:latin typeface="Cambria Math" panose="02040503050406030204" pitchFamily="18" charset="0"/>
                        </a:rPr>
                        <m:t>:4−</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m:oMathPara>
                </a14:m>
                <a:endParaRPr lang="en-US"/>
              </a:p>
            </p:txBody>
          </p:sp>
        </mc:Choice>
        <mc:Fallback xmlns="">
          <p:sp>
            <p:nvSpPr>
              <p:cNvPr id="16" name="TextBox 15">
                <a:extLst>
                  <a:ext uri="{FF2B5EF4-FFF2-40B4-BE49-F238E27FC236}">
                    <a16:creationId xmlns:a16="http://schemas.microsoft.com/office/drawing/2014/main" id="{7206C3E4-83D3-4BEA-BFD6-5F7B5957C347}"/>
                  </a:ext>
                </a:extLst>
              </p:cNvPr>
              <p:cNvSpPr txBox="1">
                <a:spLocks noRot="1" noChangeAspect="1" noMove="1" noResize="1" noEditPoints="1" noAdjustHandles="1" noChangeArrowheads="1" noChangeShapeType="1" noTextEdit="1"/>
              </p:cNvSpPr>
              <p:nvPr/>
            </p:nvSpPr>
            <p:spPr>
              <a:xfrm>
                <a:off x="3866525" y="3952457"/>
                <a:ext cx="1367490" cy="497059"/>
              </a:xfrm>
              <a:prstGeom prst="rect">
                <a:avLst/>
              </a:prstGeom>
              <a:blipFill>
                <a:blip r:embed="rId12"/>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27D0E8B9-FAB6-4D7A-A5C1-E1DE3300FBFD}"/>
                  </a:ext>
                </a:extLst>
              </p:cNvPr>
              <p:cNvSpPr txBox="1"/>
              <p:nvPr/>
            </p:nvSpPr>
            <p:spPr>
              <a:xfrm>
                <a:off x="5744920" y="850135"/>
                <a:ext cx="792424" cy="504318"/>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a:p>
            </p:txBody>
          </p:sp>
        </mc:Choice>
        <mc:Fallback xmlns="">
          <p:sp>
            <p:nvSpPr>
              <p:cNvPr id="17" name="TextBox 16">
                <a:extLst>
                  <a:ext uri="{FF2B5EF4-FFF2-40B4-BE49-F238E27FC236}">
                    <a16:creationId xmlns:a16="http://schemas.microsoft.com/office/drawing/2014/main" id="{27D0E8B9-FAB6-4D7A-A5C1-E1DE3300FBFD}"/>
                  </a:ext>
                </a:extLst>
              </p:cNvPr>
              <p:cNvSpPr txBox="1">
                <a:spLocks noRot="1" noChangeAspect="1" noMove="1" noResize="1" noEditPoints="1" noAdjustHandles="1" noChangeArrowheads="1" noChangeShapeType="1" noTextEdit="1"/>
              </p:cNvSpPr>
              <p:nvPr/>
            </p:nvSpPr>
            <p:spPr>
              <a:xfrm>
                <a:off x="5744920" y="850134"/>
                <a:ext cx="782202" cy="497059"/>
              </a:xfrm>
              <a:prstGeom prst="rect">
                <a:avLst/>
              </a:prstGeom>
              <a:blipFill>
                <a:blip r:embed="rId1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3748A27-DFC3-417D-8A84-EC7ED1C148CB}"/>
                  </a:ext>
                </a:extLst>
              </p:cNvPr>
              <p:cNvSpPr txBox="1"/>
              <p:nvPr/>
            </p:nvSpPr>
            <p:spPr>
              <a:xfrm>
                <a:off x="2125821" y="2367881"/>
                <a:ext cx="1111646" cy="508790"/>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a:p>
            </p:txBody>
          </p:sp>
        </mc:Choice>
        <mc:Fallback xmlns="">
          <p:sp>
            <p:nvSpPr>
              <p:cNvPr id="18" name="TextBox 17">
                <a:extLst>
                  <a:ext uri="{FF2B5EF4-FFF2-40B4-BE49-F238E27FC236}">
                    <a16:creationId xmlns:a16="http://schemas.microsoft.com/office/drawing/2014/main" id="{13748A27-DFC3-417D-8A84-EC7ED1C148CB}"/>
                  </a:ext>
                </a:extLst>
              </p:cNvPr>
              <p:cNvSpPr txBox="1">
                <a:spLocks noRot="1" noChangeAspect="1" noMove="1" noResize="1" noEditPoints="1" noAdjustHandles="1" noChangeArrowheads="1" noChangeShapeType="1" noTextEdit="1"/>
              </p:cNvSpPr>
              <p:nvPr/>
            </p:nvSpPr>
            <p:spPr>
              <a:xfrm>
                <a:off x="2125820" y="2367880"/>
                <a:ext cx="1096006" cy="501419"/>
              </a:xfrm>
              <a:prstGeom prst="rect">
                <a:avLst/>
              </a:prstGeom>
              <a:blipFill>
                <a:blip r:embed="rId14"/>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2EC4F14-DCB9-45F3-AFE6-CBB78B41E6C8}"/>
                  </a:ext>
                </a:extLst>
              </p:cNvPr>
              <p:cNvSpPr txBox="1"/>
              <p:nvPr/>
            </p:nvSpPr>
            <p:spPr>
              <a:xfrm>
                <a:off x="7676449" y="1594012"/>
                <a:ext cx="893413" cy="504318"/>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−6</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19" name="TextBox 18">
                <a:extLst>
                  <a:ext uri="{FF2B5EF4-FFF2-40B4-BE49-F238E27FC236}">
                    <a16:creationId xmlns:a16="http://schemas.microsoft.com/office/drawing/2014/main" id="{02EC4F14-DCB9-45F3-AFE6-CBB78B41E6C8}"/>
                  </a:ext>
                </a:extLst>
              </p:cNvPr>
              <p:cNvSpPr txBox="1">
                <a:spLocks noRot="1" noChangeAspect="1" noMove="1" noResize="1" noEditPoints="1" noAdjustHandles="1" noChangeArrowheads="1" noChangeShapeType="1" noTextEdit="1"/>
              </p:cNvSpPr>
              <p:nvPr/>
            </p:nvSpPr>
            <p:spPr>
              <a:xfrm>
                <a:off x="7676449" y="1594011"/>
                <a:ext cx="881588" cy="497059"/>
              </a:xfrm>
              <a:prstGeom prst="rect">
                <a:avLst/>
              </a:prstGeom>
              <a:blipFill>
                <a:blip r:embed="rId1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A77B4675-A6E9-4639-A12A-3785F85755F1}"/>
                  </a:ext>
                </a:extLst>
              </p:cNvPr>
              <p:cNvSpPr txBox="1"/>
              <p:nvPr/>
            </p:nvSpPr>
            <p:spPr>
              <a:xfrm>
                <a:off x="5892231" y="2330403"/>
                <a:ext cx="1212635" cy="504318"/>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m:oMathPara>
                </a14:m>
                <a:endParaRPr lang="en-US"/>
              </a:p>
            </p:txBody>
          </p:sp>
        </mc:Choice>
        <mc:Fallback xmlns="">
          <p:sp>
            <p:nvSpPr>
              <p:cNvPr id="20" name="TextBox 19">
                <a:extLst>
                  <a:ext uri="{FF2B5EF4-FFF2-40B4-BE49-F238E27FC236}">
                    <a16:creationId xmlns:a16="http://schemas.microsoft.com/office/drawing/2014/main" id="{A77B4675-A6E9-4639-A12A-3785F85755F1}"/>
                  </a:ext>
                </a:extLst>
              </p:cNvPr>
              <p:cNvSpPr txBox="1">
                <a:spLocks noRot="1" noChangeAspect="1" noMove="1" noResize="1" noEditPoints="1" noAdjustHandles="1" noChangeArrowheads="1" noChangeShapeType="1" noTextEdit="1"/>
              </p:cNvSpPr>
              <p:nvPr/>
            </p:nvSpPr>
            <p:spPr>
              <a:xfrm>
                <a:off x="5892230" y="2330402"/>
                <a:ext cx="1195392" cy="497059"/>
              </a:xfrm>
              <a:prstGeom prst="rect">
                <a:avLst/>
              </a:prstGeom>
              <a:blipFill>
                <a:blip r:embed="rId16"/>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62A3EC5E-AF6F-43C2-B542-B16331BD2268}"/>
                  </a:ext>
                </a:extLst>
              </p:cNvPr>
              <p:cNvSpPr txBox="1"/>
              <p:nvPr/>
            </p:nvSpPr>
            <p:spPr>
              <a:xfrm>
                <a:off x="336196" y="3146111"/>
                <a:ext cx="1111646" cy="508790"/>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oMath>
                  </m:oMathPara>
                </a14:m>
                <a:endParaRPr lang="en-US"/>
              </a:p>
            </p:txBody>
          </p:sp>
        </mc:Choice>
        <mc:Fallback xmlns="">
          <p:sp>
            <p:nvSpPr>
              <p:cNvPr id="21" name="TextBox 20">
                <a:extLst>
                  <a:ext uri="{FF2B5EF4-FFF2-40B4-BE49-F238E27FC236}">
                    <a16:creationId xmlns:a16="http://schemas.microsoft.com/office/drawing/2014/main" id="{62A3EC5E-AF6F-43C2-B542-B16331BD2268}"/>
                  </a:ext>
                </a:extLst>
              </p:cNvPr>
              <p:cNvSpPr txBox="1">
                <a:spLocks noRot="1" noChangeAspect="1" noMove="1" noResize="1" noEditPoints="1" noAdjustHandles="1" noChangeArrowheads="1" noChangeShapeType="1" noTextEdit="1"/>
              </p:cNvSpPr>
              <p:nvPr/>
            </p:nvSpPr>
            <p:spPr>
              <a:xfrm>
                <a:off x="336196" y="3146110"/>
                <a:ext cx="1096006" cy="500009"/>
              </a:xfrm>
              <a:prstGeom prst="rect">
                <a:avLst/>
              </a:prstGeom>
              <a:blipFill>
                <a:blip r:embed="rId17"/>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A37F1A9F-3050-406C-9045-96EF788DD4B5}"/>
                  </a:ext>
                </a:extLst>
              </p:cNvPr>
              <p:cNvSpPr txBox="1"/>
              <p:nvPr/>
            </p:nvSpPr>
            <p:spPr>
              <a:xfrm>
                <a:off x="7250088" y="3146110"/>
                <a:ext cx="1111646" cy="504318"/>
              </a:xfrm>
              <a:prstGeom prst="rect">
                <a:avLst/>
              </a:prstGeom>
              <a:noFill/>
              <a:ln>
                <a:solidFill>
                  <a:schemeClr val="accent5">
                    <a:lumMod val="60000"/>
                    <a:lumOff val="40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22" name="TextBox 21">
                <a:extLst>
                  <a:ext uri="{FF2B5EF4-FFF2-40B4-BE49-F238E27FC236}">
                    <a16:creationId xmlns:a16="http://schemas.microsoft.com/office/drawing/2014/main" id="{A37F1A9F-3050-406C-9045-96EF788DD4B5}"/>
                  </a:ext>
                </a:extLst>
              </p:cNvPr>
              <p:cNvSpPr txBox="1">
                <a:spLocks noRot="1" noChangeAspect="1" noMove="1" noResize="1" noEditPoints="1" noAdjustHandles="1" noChangeArrowheads="1" noChangeShapeType="1" noTextEdit="1"/>
              </p:cNvSpPr>
              <p:nvPr/>
            </p:nvSpPr>
            <p:spPr>
              <a:xfrm>
                <a:off x="7250087" y="3146109"/>
                <a:ext cx="1096006" cy="497059"/>
              </a:xfrm>
              <a:prstGeom prst="rect">
                <a:avLst/>
              </a:prstGeom>
              <a:blipFill>
                <a:blip r:embed="rId1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547B3CF8-0461-4D6E-8187-8814F1187158}"/>
                  </a:ext>
                </a:extLst>
              </p:cNvPr>
              <p:cNvSpPr txBox="1"/>
              <p:nvPr/>
            </p:nvSpPr>
            <p:spPr>
              <a:xfrm>
                <a:off x="5716645" y="1613148"/>
                <a:ext cx="1231871" cy="585061"/>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−24</m:t>
                          </m:r>
                        </m:num>
                        <m:den>
                          <m:r>
                            <a:rPr lang="en-US" b="0" i="1" smtClean="0">
                              <a:latin typeface="Cambria Math" panose="02040503050406030204" pitchFamily="18" charset="0"/>
                            </a:rPr>
                            <m:t>25</m:t>
                          </m:r>
                        </m:den>
                      </m:f>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−10</m:t>
                              </m:r>
                            </m:num>
                            <m:den>
                              <m:r>
                                <a:rPr lang="en-US" b="0" i="1" smtClean="0">
                                  <a:latin typeface="Cambria Math" panose="02040503050406030204" pitchFamily="18" charset="0"/>
                                </a:rPr>
                                <m:t>25</m:t>
                              </m:r>
                            </m:den>
                          </m:f>
                        </m:e>
                      </m:d>
                    </m:oMath>
                  </m:oMathPara>
                </a14:m>
                <a:endParaRPr lang="en-US"/>
              </a:p>
            </p:txBody>
          </p:sp>
        </mc:Choice>
        <mc:Fallback xmlns="">
          <p:sp>
            <p:nvSpPr>
              <p:cNvPr id="23" name="TextBox 22">
                <a:extLst>
                  <a:ext uri="{FF2B5EF4-FFF2-40B4-BE49-F238E27FC236}">
                    <a16:creationId xmlns:a16="http://schemas.microsoft.com/office/drawing/2014/main" id="{547B3CF8-0461-4D6E-8187-8814F1187158}"/>
                  </a:ext>
                </a:extLst>
              </p:cNvPr>
              <p:cNvSpPr txBox="1">
                <a:spLocks noRot="1" noChangeAspect="1" noMove="1" noResize="1" noEditPoints="1" noAdjustHandles="1" noChangeArrowheads="1" noChangeShapeType="1" noTextEdit="1"/>
              </p:cNvSpPr>
              <p:nvPr/>
            </p:nvSpPr>
            <p:spPr>
              <a:xfrm>
                <a:off x="5716644" y="1613147"/>
                <a:ext cx="1215141" cy="576376"/>
              </a:xfrm>
              <a:prstGeom prst="rect">
                <a:avLst/>
              </a:prstGeom>
              <a:blipFill>
                <a:blip r:embed="rId19"/>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211B799A-9C78-4427-9024-EF8FABC02C56}"/>
                  </a:ext>
                </a:extLst>
              </p:cNvPr>
              <p:cNvSpPr txBox="1"/>
              <p:nvPr/>
            </p:nvSpPr>
            <p:spPr>
              <a:xfrm>
                <a:off x="466843" y="2324636"/>
                <a:ext cx="954920" cy="585061"/>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e>
                      </m:d>
                    </m:oMath>
                  </m:oMathPara>
                </a14:m>
                <a:endParaRPr lang="en-US"/>
              </a:p>
            </p:txBody>
          </p:sp>
        </mc:Choice>
        <mc:Fallback xmlns="">
          <p:sp>
            <p:nvSpPr>
              <p:cNvPr id="24" name="TextBox 23">
                <a:extLst>
                  <a:ext uri="{FF2B5EF4-FFF2-40B4-BE49-F238E27FC236}">
                    <a16:creationId xmlns:a16="http://schemas.microsoft.com/office/drawing/2014/main" id="{211B799A-9C78-4427-9024-EF8FABC02C56}"/>
                  </a:ext>
                </a:extLst>
              </p:cNvPr>
              <p:cNvSpPr txBox="1">
                <a:spLocks noRot="1" noChangeAspect="1" noMove="1" noResize="1" noEditPoints="1" noAdjustHandles="1" noChangeArrowheads="1" noChangeShapeType="1" noTextEdit="1"/>
              </p:cNvSpPr>
              <p:nvPr/>
            </p:nvSpPr>
            <p:spPr>
              <a:xfrm>
                <a:off x="466841" y="2324635"/>
                <a:ext cx="943207" cy="576376"/>
              </a:xfrm>
              <a:prstGeom prst="rect">
                <a:avLst/>
              </a:prstGeom>
              <a:blipFill>
                <a:blip r:embed="rId2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B5395675-7259-454D-A9E8-21D86100B466}"/>
                  </a:ext>
                </a:extLst>
              </p:cNvPr>
              <p:cNvSpPr txBox="1"/>
              <p:nvPr/>
            </p:nvSpPr>
            <p:spPr>
              <a:xfrm>
                <a:off x="7676450" y="2292924"/>
                <a:ext cx="1156898" cy="585061"/>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23</m:t>
                              </m:r>
                            </m:num>
                            <m:den>
                              <m:r>
                                <a:rPr lang="en-US" b="0" i="1" smtClean="0">
                                  <a:latin typeface="Cambria Math" panose="02040503050406030204" pitchFamily="18" charset="0"/>
                                </a:rPr>
                                <m:t>24</m:t>
                              </m:r>
                            </m:den>
                          </m:f>
                        </m:e>
                      </m:d>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25" name="TextBox 24">
                <a:extLst>
                  <a:ext uri="{FF2B5EF4-FFF2-40B4-BE49-F238E27FC236}">
                    <a16:creationId xmlns:a16="http://schemas.microsoft.com/office/drawing/2014/main" id="{B5395675-7259-454D-A9E8-21D86100B466}"/>
                  </a:ext>
                </a:extLst>
              </p:cNvPr>
              <p:cNvSpPr txBox="1">
                <a:spLocks noRot="1" noChangeAspect="1" noMove="1" noResize="1" noEditPoints="1" noAdjustHandles="1" noChangeArrowheads="1" noChangeShapeType="1" noTextEdit="1"/>
              </p:cNvSpPr>
              <p:nvPr/>
            </p:nvSpPr>
            <p:spPr>
              <a:xfrm>
                <a:off x="7676449" y="2292923"/>
                <a:ext cx="1141979" cy="576376"/>
              </a:xfrm>
              <a:prstGeom prst="rect">
                <a:avLst/>
              </a:prstGeom>
              <a:blipFill>
                <a:blip r:embed="rId21"/>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B3D86120-7A62-4B97-A629-F3937CABFA46}"/>
                  </a:ext>
                </a:extLst>
              </p:cNvPr>
              <p:cNvSpPr txBox="1"/>
              <p:nvPr/>
            </p:nvSpPr>
            <p:spPr>
              <a:xfrm>
                <a:off x="2239930" y="3120456"/>
                <a:ext cx="1164881" cy="585061"/>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e>
                      </m:d>
                    </m:oMath>
                  </m:oMathPara>
                </a14:m>
                <a:endParaRPr lang="en-US"/>
              </a:p>
            </p:txBody>
          </p:sp>
        </mc:Choice>
        <mc:Fallback xmlns="">
          <p:sp>
            <p:nvSpPr>
              <p:cNvPr id="26" name="TextBox 25">
                <a:extLst>
                  <a:ext uri="{FF2B5EF4-FFF2-40B4-BE49-F238E27FC236}">
                    <a16:creationId xmlns:a16="http://schemas.microsoft.com/office/drawing/2014/main" id="{B3D86120-7A62-4B97-A629-F3937CABFA46}"/>
                  </a:ext>
                </a:extLst>
              </p:cNvPr>
              <p:cNvSpPr txBox="1">
                <a:spLocks noRot="1" noChangeAspect="1" noMove="1" noResize="1" noEditPoints="1" noAdjustHandles="1" noChangeArrowheads="1" noChangeShapeType="1" noTextEdit="1"/>
              </p:cNvSpPr>
              <p:nvPr/>
            </p:nvSpPr>
            <p:spPr>
              <a:xfrm>
                <a:off x="2239929" y="3120456"/>
                <a:ext cx="1150571" cy="576376"/>
              </a:xfrm>
              <a:prstGeom prst="rect">
                <a:avLst/>
              </a:prstGeom>
              <a:blipFill>
                <a:blip r:embed="rId22"/>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38BD2F5F-166C-4498-85CC-9BEEE3AF6AF7}"/>
                  </a:ext>
                </a:extLst>
              </p:cNvPr>
              <p:cNvSpPr txBox="1"/>
              <p:nvPr/>
            </p:nvSpPr>
            <p:spPr>
              <a:xfrm>
                <a:off x="5781214" y="3120456"/>
                <a:ext cx="1265870" cy="585061"/>
              </a:xfrm>
              <a:prstGeom prst="rect">
                <a:avLst/>
              </a:prstGeom>
              <a:noFill/>
              <a:ln>
                <a:solidFill>
                  <a:schemeClr val="tx2">
                    <a:lumMod val="75000"/>
                  </a:schemeClr>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e>
                      </m:d>
                    </m:oMath>
                  </m:oMathPara>
                </a14:m>
                <a:endParaRPr lang="en-US"/>
              </a:p>
            </p:txBody>
          </p:sp>
        </mc:Choice>
        <mc:Fallback xmlns="">
          <p:sp>
            <p:nvSpPr>
              <p:cNvPr id="27" name="TextBox 26">
                <a:extLst>
                  <a:ext uri="{FF2B5EF4-FFF2-40B4-BE49-F238E27FC236}">
                    <a16:creationId xmlns:a16="http://schemas.microsoft.com/office/drawing/2014/main" id="{38BD2F5F-166C-4498-85CC-9BEEE3AF6AF7}"/>
                  </a:ext>
                </a:extLst>
              </p:cNvPr>
              <p:cNvSpPr txBox="1">
                <a:spLocks noRot="1" noChangeAspect="1" noMove="1" noResize="1" noEditPoints="1" noAdjustHandles="1" noChangeArrowheads="1" noChangeShapeType="1" noTextEdit="1"/>
              </p:cNvSpPr>
              <p:nvPr/>
            </p:nvSpPr>
            <p:spPr>
              <a:xfrm>
                <a:off x="5781214" y="3120456"/>
                <a:ext cx="1249958" cy="576376"/>
              </a:xfrm>
              <a:prstGeom prst="rect">
                <a:avLst/>
              </a:prstGeom>
              <a:blipFill>
                <a:blip r:embed="rId2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B78F4CB8-6A80-4588-86F3-D580620013EE}"/>
                  </a:ext>
                </a:extLst>
              </p:cNvPr>
              <p:cNvSpPr txBox="1"/>
              <p:nvPr/>
            </p:nvSpPr>
            <p:spPr>
              <a:xfrm>
                <a:off x="336197" y="3924608"/>
                <a:ext cx="1383403" cy="585061"/>
              </a:xfrm>
              <a:prstGeom prst="rect">
                <a:avLst/>
              </a:prstGeom>
              <a:noFill/>
              <a:ln>
                <a:solidFill>
                  <a:srgbClr val="92D050"/>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d>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8" name="TextBox 27">
                <a:extLst>
                  <a:ext uri="{FF2B5EF4-FFF2-40B4-BE49-F238E27FC236}">
                    <a16:creationId xmlns:a16="http://schemas.microsoft.com/office/drawing/2014/main" id="{B78F4CB8-6A80-4588-86F3-D580620013EE}"/>
                  </a:ext>
                </a:extLst>
              </p:cNvPr>
              <p:cNvSpPr txBox="1">
                <a:spLocks noRot="1" noChangeAspect="1" noMove="1" noResize="1" noEditPoints="1" noAdjustHandles="1" noChangeArrowheads="1" noChangeShapeType="1" noTextEdit="1"/>
              </p:cNvSpPr>
              <p:nvPr/>
            </p:nvSpPr>
            <p:spPr>
              <a:xfrm>
                <a:off x="336196" y="3924607"/>
                <a:ext cx="1363450" cy="576376"/>
              </a:xfrm>
              <a:prstGeom prst="rect">
                <a:avLst/>
              </a:prstGeom>
              <a:blipFill>
                <a:blip r:embed="rId24"/>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C9971E0C-42B1-4B65-B675-6827F5A59029}"/>
                  </a:ext>
                </a:extLst>
              </p:cNvPr>
              <p:cNvSpPr txBox="1"/>
              <p:nvPr/>
            </p:nvSpPr>
            <p:spPr>
              <a:xfrm>
                <a:off x="2171205" y="3947990"/>
                <a:ext cx="1302515" cy="508790"/>
              </a:xfrm>
              <a:prstGeom prst="rect">
                <a:avLst/>
              </a:prstGeom>
              <a:noFill/>
              <a:ln>
                <a:solidFill>
                  <a:srgbClr val="92D050"/>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21</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oMath>
                  </m:oMathPara>
                </a14:m>
                <a:endParaRPr lang="en-US"/>
              </a:p>
            </p:txBody>
          </p:sp>
        </mc:Choice>
        <mc:Fallback xmlns="">
          <p:sp>
            <p:nvSpPr>
              <p:cNvPr id="29" name="TextBox 28">
                <a:extLst>
                  <a:ext uri="{FF2B5EF4-FFF2-40B4-BE49-F238E27FC236}">
                    <a16:creationId xmlns:a16="http://schemas.microsoft.com/office/drawing/2014/main" id="{C9971E0C-42B1-4B65-B675-6827F5A59029}"/>
                  </a:ext>
                </a:extLst>
              </p:cNvPr>
              <p:cNvSpPr txBox="1">
                <a:spLocks noRot="1" noChangeAspect="1" noMove="1" noResize="1" noEditPoints="1" noAdjustHandles="1" noChangeArrowheads="1" noChangeShapeType="1" noTextEdit="1"/>
              </p:cNvSpPr>
              <p:nvPr/>
            </p:nvSpPr>
            <p:spPr>
              <a:xfrm>
                <a:off x="2171204" y="3947989"/>
                <a:ext cx="1285095" cy="501419"/>
              </a:xfrm>
              <a:prstGeom prst="rect">
                <a:avLst/>
              </a:prstGeom>
              <a:blipFill>
                <a:blip r:embed="rId25"/>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6CAE8240-68A5-4A2F-9EB2-BC18C395F312}"/>
                  </a:ext>
                </a:extLst>
              </p:cNvPr>
              <p:cNvSpPr txBox="1"/>
              <p:nvPr/>
            </p:nvSpPr>
            <p:spPr>
              <a:xfrm>
                <a:off x="5402983" y="3938321"/>
                <a:ext cx="1727633" cy="585061"/>
              </a:xfrm>
              <a:prstGeom prst="rect">
                <a:avLst/>
              </a:prstGeom>
              <a:noFill/>
              <a:ln>
                <a:solidFill>
                  <a:srgbClr val="92D050"/>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e>
                      </m:d>
                    </m:oMath>
                  </m:oMathPara>
                </a14:m>
                <a:endParaRPr lang="en-US"/>
              </a:p>
            </p:txBody>
          </p:sp>
        </mc:Choice>
        <mc:Fallback xmlns="">
          <p:sp>
            <p:nvSpPr>
              <p:cNvPr id="30" name="TextBox 29">
                <a:extLst>
                  <a:ext uri="{FF2B5EF4-FFF2-40B4-BE49-F238E27FC236}">
                    <a16:creationId xmlns:a16="http://schemas.microsoft.com/office/drawing/2014/main" id="{6CAE8240-68A5-4A2F-9EB2-BC18C395F312}"/>
                  </a:ext>
                </a:extLst>
              </p:cNvPr>
              <p:cNvSpPr txBox="1">
                <a:spLocks noRot="1" noChangeAspect="1" noMove="1" noResize="1" noEditPoints="1" noAdjustHandles="1" noChangeArrowheads="1" noChangeShapeType="1" noTextEdit="1"/>
              </p:cNvSpPr>
              <p:nvPr/>
            </p:nvSpPr>
            <p:spPr>
              <a:xfrm>
                <a:off x="5402983" y="3938320"/>
                <a:ext cx="1702774" cy="576376"/>
              </a:xfrm>
              <a:prstGeom prst="rect">
                <a:avLst/>
              </a:prstGeom>
              <a:blipFill>
                <a:blip r:embed="rId26"/>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C6A00806-7B33-4321-8EC8-990149233304}"/>
                  </a:ext>
                </a:extLst>
              </p:cNvPr>
              <p:cNvSpPr txBox="1"/>
              <p:nvPr/>
            </p:nvSpPr>
            <p:spPr>
              <a:xfrm>
                <a:off x="7296967" y="3937938"/>
                <a:ext cx="1626642" cy="585061"/>
              </a:xfrm>
              <a:prstGeom prst="rect">
                <a:avLst/>
              </a:prstGeom>
              <a:noFill/>
              <a:ln>
                <a:solidFill>
                  <a:srgbClr val="92D050"/>
                </a:solidFill>
              </a:ln>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ctrlPr>
                            <a:rPr lang="en-US" b="0" i="1" smtClean="0">
                              <a:latin typeface="Cambria Math"/>
                            </a:rPr>
                          </m:ctrlPr>
                        </m:dPr>
                        <m:e>
                          <m:f>
                            <m:fPr>
                              <m:ctrlPr>
                                <a:rPr lang="en-US" b="0" i="1" smtClean="0">
                                  <a:latin typeface="Cambria Math"/>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e>
                      </m:d>
                    </m:oMath>
                  </m:oMathPara>
                </a14:m>
                <a:endParaRPr lang="en-US"/>
              </a:p>
            </p:txBody>
          </p:sp>
        </mc:Choice>
        <mc:Fallback xmlns="">
          <p:sp>
            <p:nvSpPr>
              <p:cNvPr id="31" name="TextBox 30">
                <a:extLst>
                  <a:ext uri="{FF2B5EF4-FFF2-40B4-BE49-F238E27FC236}">
                    <a16:creationId xmlns:a16="http://schemas.microsoft.com/office/drawing/2014/main" id="{C6A00806-7B33-4321-8EC8-990149233304}"/>
                  </a:ext>
                </a:extLst>
              </p:cNvPr>
              <p:cNvSpPr txBox="1">
                <a:spLocks noRot="1" noChangeAspect="1" noMove="1" noResize="1" noEditPoints="1" noAdjustHandles="1" noChangeArrowheads="1" noChangeShapeType="1" noTextEdit="1"/>
              </p:cNvSpPr>
              <p:nvPr/>
            </p:nvSpPr>
            <p:spPr>
              <a:xfrm>
                <a:off x="7296967" y="3937938"/>
                <a:ext cx="1603388" cy="576376"/>
              </a:xfrm>
              <a:prstGeom prst="rect">
                <a:avLst/>
              </a:prstGeom>
              <a:blipFill>
                <a:blip r:embed="rId27"/>
                <a:stretch>
                  <a:fillRect/>
                </a:stretch>
              </a:blipFill>
              <a:ln>
                <a:solidFill>
                  <a:srgbClr val="92D050"/>
                </a:solidFill>
              </a:ln>
            </p:spPr>
            <p:txBody>
              <a:bodyPr/>
              <a:lstStyle/>
              <a:p>
                <a:r>
                  <a:rPr lang="en-US">
                    <a:noFill/>
                  </a:rPr>
                  <a:t> </a:t>
                </a:r>
              </a:p>
            </p:txBody>
          </p:sp>
        </mc:Fallback>
      </mc:AlternateContent>
    </p:spTree>
    <p:extLst>
      <p:ext uri="{BB962C8B-B14F-4D97-AF65-F5344CB8AC3E}">
        <p14:creationId xmlns:p14="http://schemas.microsoft.com/office/powerpoint/2010/main" val="41918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1000"/>
                                        <p:tgtEl>
                                          <p:spTgt spid="16"/>
                                        </p:tgtEl>
                                      </p:cBhvr>
                                    </p:animEffect>
                                    <p:anim calcmode="lin" valueType="num">
                                      <p:cBhvr>
                                        <p:cTn id="162" dur="1000" fill="hold"/>
                                        <p:tgtEl>
                                          <p:spTgt spid="16"/>
                                        </p:tgtEl>
                                        <p:attrNameLst>
                                          <p:attrName>ppt_x</p:attrName>
                                        </p:attrNameLst>
                                      </p:cBhvr>
                                      <p:tavLst>
                                        <p:tav tm="0">
                                          <p:val>
                                            <p:strVal val="#ppt_x"/>
                                          </p:val>
                                        </p:tav>
                                        <p:tav tm="100000">
                                          <p:val>
                                            <p:strVal val="#ppt_x"/>
                                          </p:val>
                                        </p:tav>
                                      </p:tavLst>
                                    </p:anim>
                                    <p:anim calcmode="lin" valueType="num">
                                      <p:cBhvr>
                                        <p:cTn id="1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0"/>
                                        <p:tgtEl>
                                          <p:spTgt spid="31"/>
                                        </p:tgtEl>
                                      </p:cBhvr>
                                    </p:animEffect>
                                    <p:anim calcmode="lin" valueType="num">
                                      <p:cBhvr>
                                        <p:cTn id="176" dur="1000" fill="hold"/>
                                        <p:tgtEl>
                                          <p:spTgt spid="31"/>
                                        </p:tgtEl>
                                        <p:attrNameLst>
                                          <p:attrName>ppt_x</p:attrName>
                                        </p:attrNameLst>
                                      </p:cBhvr>
                                      <p:tavLst>
                                        <p:tav tm="0">
                                          <p:val>
                                            <p:strVal val="#ppt_x"/>
                                          </p:val>
                                        </p:tav>
                                        <p:tav tm="100000">
                                          <p:val>
                                            <p:strVal val="#ppt_x"/>
                                          </p:val>
                                        </p:tav>
                                      </p:tavLst>
                                    </p:anim>
                                    <p:anim calcmode="lin" valueType="num">
                                      <p:cBhvr>
                                        <p:cTn id="1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B</a:t>
                </a:r>
                <a:r>
                  <a:rPr lang="en" sz="1600" b="1">
                    <a:latin typeface="+mj-lt"/>
                  </a:rPr>
                  <a:t>ài 6.39. Tính một cách hợp lý</a:t>
                </a:r>
                <a:r>
                  <a:rPr lang="en" sz="1600">
                    <a:latin typeface="+mj-lt"/>
                  </a:rPr>
                  <a:t/>
                </a:r>
                <a:br>
                  <a:rPr lang="en" sz="1600">
                    <a:latin typeface="+mj-lt"/>
                  </a:rPr>
                </a:b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𝐵</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5</m:t>
                          </m:r>
                        </m:num>
                        <m:den>
                          <m:r>
                            <a:rPr lang="en-US" sz="1600" i="1">
                              <a:latin typeface="Cambria Math" panose="02040503050406030204" pitchFamily="18" charset="0"/>
                            </a:rPr>
                            <m:t>13</m:t>
                          </m:r>
                        </m:den>
                      </m:f>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8</m:t>
                          </m:r>
                        </m:num>
                        <m:den>
                          <m:r>
                            <a:rPr lang="en-US" sz="1600" i="1">
                              <a:latin typeface="Cambria Math" panose="02040503050406030204" pitchFamily="18" charset="0"/>
                            </a:rPr>
                            <m:t>15</m:t>
                          </m:r>
                        </m:den>
                      </m:f>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5</m:t>
                          </m:r>
                        </m:num>
                        <m:den>
                          <m:r>
                            <a:rPr lang="en-US" sz="1600" i="1">
                              <a:latin typeface="Cambria Math" panose="02040503050406030204" pitchFamily="18" charset="0"/>
                            </a:rPr>
                            <m:t>13</m:t>
                          </m:r>
                        </m:den>
                      </m:f>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26</m:t>
                          </m:r>
                        </m:num>
                        <m:den>
                          <m:r>
                            <a:rPr lang="en-US" sz="1600" i="1">
                              <a:latin typeface="Cambria Math" panose="02040503050406030204" pitchFamily="18" charset="0"/>
                            </a:rPr>
                            <m:t>15</m:t>
                          </m:r>
                        </m:den>
                      </m:f>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5</m:t>
                          </m:r>
                        </m:num>
                        <m:den>
                          <m:r>
                            <a:rPr lang="en-US" sz="1600" i="1">
                              <a:latin typeface="Cambria Math" panose="02040503050406030204" pitchFamily="18" charset="0"/>
                            </a:rPr>
                            <m:t>13</m:t>
                          </m:r>
                        </m:den>
                      </m:f>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8</m:t>
                          </m:r>
                        </m:num>
                        <m:den>
                          <m:r>
                            <a:rPr lang="en-US" sz="1600" i="1">
                              <a:latin typeface="Cambria Math" panose="02040503050406030204" pitchFamily="18" charset="0"/>
                            </a:rPr>
                            <m:t>15</m:t>
                          </m:r>
                        </m:den>
                      </m:f>
                    </m:oMath>
                  </m:oMathPara>
                </a14:m>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36AA36C-D3E9-417F-B28C-B52DCE2455A8}"/>
              </a:ext>
            </a:extLst>
          </p:cNvPr>
          <p:cNvSpPr txBox="1"/>
          <p:nvPr/>
        </p:nvSpPr>
        <p:spPr>
          <a:xfrm>
            <a:off x="914401" y="1648179"/>
            <a:ext cx="2904156" cy="311621"/>
          </a:xfrm>
          <a:prstGeom prst="rect">
            <a:avLst/>
          </a:prstGeom>
          <a:noFill/>
        </p:spPr>
        <p:txBody>
          <a:bodyPr wrap="none" lIns="91438" tIns="45719" rIns="91438" bIns="45719" rtlCol="0">
            <a:spAutoFit/>
          </a:bodyPr>
          <a:lstStyle/>
          <a:p>
            <a:r>
              <a:rPr lang="en-US"/>
              <a:t>1. Nêu thứ tự thực hiện phép tính</a:t>
            </a:r>
          </a:p>
        </p:txBody>
      </p:sp>
      <p:sp>
        <p:nvSpPr>
          <p:cNvPr id="3" name="TextBox 2">
            <a:extLst>
              <a:ext uri="{FF2B5EF4-FFF2-40B4-BE49-F238E27FC236}">
                <a16:creationId xmlns:a16="http://schemas.microsoft.com/office/drawing/2014/main" xmlns="" id="{DB1CEDFB-02D2-4FE2-9848-7F61A489B0F2}"/>
              </a:ext>
            </a:extLst>
          </p:cNvPr>
          <p:cNvSpPr txBox="1"/>
          <p:nvPr/>
        </p:nvSpPr>
        <p:spPr>
          <a:xfrm>
            <a:off x="5616433" y="1648177"/>
            <a:ext cx="2250131" cy="311621"/>
          </a:xfrm>
          <a:prstGeom prst="rect">
            <a:avLst/>
          </a:prstGeom>
          <a:noFill/>
        </p:spPr>
        <p:txBody>
          <a:bodyPr wrap="none" lIns="91438" tIns="45719" rIns="91438" bIns="45719" rtlCol="0">
            <a:spAutoFit/>
          </a:bodyPr>
          <a:lstStyle/>
          <a:p>
            <a:r>
              <a:rPr lang="en-US">
                <a:solidFill>
                  <a:schemeClr val="accent1">
                    <a:lumMod val="75000"/>
                  </a:schemeClr>
                </a:solidFill>
              </a:rPr>
              <a:t>Nhân trước, cộng trừ sau</a:t>
            </a:r>
          </a:p>
        </p:txBody>
      </p:sp>
      <p:sp>
        <p:nvSpPr>
          <p:cNvPr id="4" name="TextBox 3">
            <a:extLst>
              <a:ext uri="{FF2B5EF4-FFF2-40B4-BE49-F238E27FC236}">
                <a16:creationId xmlns:a16="http://schemas.microsoft.com/office/drawing/2014/main" xmlns="" id="{606F4762-2180-4962-AB68-14239D384093}"/>
              </a:ext>
            </a:extLst>
          </p:cNvPr>
          <p:cNvSpPr txBox="1"/>
          <p:nvPr/>
        </p:nvSpPr>
        <p:spPr>
          <a:xfrm>
            <a:off x="914401" y="2122312"/>
            <a:ext cx="4380521" cy="311621"/>
          </a:xfrm>
          <a:prstGeom prst="rect">
            <a:avLst/>
          </a:prstGeom>
          <a:noFill/>
        </p:spPr>
        <p:txBody>
          <a:bodyPr wrap="none" lIns="91438" tIns="45719" rIns="91438" bIns="45719" rtlCol="0">
            <a:spAutoFit/>
          </a:bodyPr>
          <a:lstStyle/>
          <a:p>
            <a:r>
              <a:rPr lang="en-US"/>
              <a:t>2. Nhận xét gì về các phép nhân trong biểu thức 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08E7C184-FC94-4357-8BC5-09F826FF1B7A}"/>
                  </a:ext>
                </a:extLst>
              </p:cNvPr>
              <p:cNvSpPr txBox="1"/>
              <p:nvPr/>
            </p:nvSpPr>
            <p:spPr>
              <a:xfrm>
                <a:off x="5616434" y="2075632"/>
                <a:ext cx="1622555" cy="406695"/>
              </a:xfrm>
              <a:prstGeom prst="rect">
                <a:avLst/>
              </a:prstGeom>
              <a:noFill/>
            </p:spPr>
            <p:txBody>
              <a:bodyPr wrap="none" lIns="91438" tIns="45719" rIns="91438" bIns="45719" rtlCol="0">
                <a:spAutoFit/>
              </a:bodyPr>
              <a:lstStyle/>
              <a:p>
                <a:r>
                  <a:rPr lang="en-US">
                    <a:solidFill>
                      <a:schemeClr val="accent1">
                        <a:lumMod val="75000"/>
                      </a:schemeClr>
                    </a:solidFill>
                  </a:rPr>
                  <a:t>Thừa số chung </a:t>
                </a:r>
                <a14:m>
                  <m:oMath xmlns:m="http://schemas.openxmlformats.org/officeDocument/2006/math">
                    <m:f>
                      <m:fPr>
                        <m:ctrlPr>
                          <a:rPr lang="en-US" b="0" i="1" smtClean="0">
                            <a:solidFill>
                              <a:schemeClr val="accent1">
                                <a:lumMod val="75000"/>
                              </a:schemeClr>
                            </a:solidFill>
                            <a:latin typeface="Cambria Math"/>
                          </a:rPr>
                        </m:ctrlPr>
                      </m:fPr>
                      <m:num>
                        <m:r>
                          <a:rPr lang="en-US" b="0" i="1" smtClean="0">
                            <a:solidFill>
                              <a:schemeClr val="accent1">
                                <a:lumMod val="75000"/>
                              </a:schemeClr>
                            </a:solidFill>
                            <a:latin typeface="Cambria Math" panose="02040503050406030204" pitchFamily="18" charset="0"/>
                          </a:rPr>
                          <m:t>5</m:t>
                        </m:r>
                      </m:num>
                      <m:den>
                        <m:r>
                          <a:rPr lang="en-US" b="0" i="1" smtClean="0">
                            <a:solidFill>
                              <a:schemeClr val="accent1">
                                <a:lumMod val="75000"/>
                              </a:schemeClr>
                            </a:solidFill>
                            <a:latin typeface="Cambria Math" panose="02040503050406030204" pitchFamily="18" charset="0"/>
                          </a:rPr>
                          <m:t>13</m:t>
                        </m:r>
                      </m:den>
                    </m:f>
                  </m:oMath>
                </a14:m>
                <a:endParaRPr lang="en-US">
                  <a:solidFill>
                    <a:schemeClr val="accent1">
                      <a:lumMod val="75000"/>
                    </a:schemeClr>
                  </a:solidFill>
                </a:endParaRPr>
              </a:p>
            </p:txBody>
          </p:sp>
        </mc:Choice>
        <mc:Fallback xmlns="">
          <p:sp>
            <p:nvSpPr>
              <p:cNvPr id="5" name="TextBox 4">
                <a:extLst>
                  <a:ext uri="{FF2B5EF4-FFF2-40B4-BE49-F238E27FC236}">
                    <a16:creationId xmlns:a16="http://schemas.microsoft.com/office/drawing/2014/main" id="{08E7C184-FC94-4357-8BC5-09F826FF1B7A}"/>
                  </a:ext>
                </a:extLst>
              </p:cNvPr>
              <p:cNvSpPr txBox="1">
                <a:spLocks noRot="1" noChangeAspect="1" noMove="1" noResize="1" noEditPoints="1" noAdjustHandles="1" noChangeArrowheads="1" noChangeShapeType="1" noTextEdit="1"/>
              </p:cNvSpPr>
              <p:nvPr/>
            </p:nvSpPr>
            <p:spPr>
              <a:xfrm>
                <a:off x="5616433" y="2075631"/>
                <a:ext cx="1588897" cy="401135"/>
              </a:xfrm>
              <a:prstGeom prst="rect">
                <a:avLst/>
              </a:prstGeom>
              <a:blipFill>
                <a:blip r:embed="rId4"/>
                <a:stretch>
                  <a:fillRect l="-1149" b="-303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xmlns="" id="{FEB033D7-9882-417D-8ECF-62A88439F50F}"/>
              </a:ext>
            </a:extLst>
          </p:cNvPr>
          <p:cNvSpPr/>
          <p:nvPr/>
        </p:nvSpPr>
        <p:spPr>
          <a:xfrm>
            <a:off x="914400" y="2810934"/>
            <a:ext cx="745067"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7" name="TextBox 6">
            <a:extLst>
              <a:ext uri="{FF2B5EF4-FFF2-40B4-BE49-F238E27FC236}">
                <a16:creationId xmlns:a16="http://schemas.microsoft.com/office/drawing/2014/main" xmlns="" id="{61AB45FA-0627-40B8-B875-D56FE673801D}"/>
              </a:ext>
            </a:extLst>
          </p:cNvPr>
          <p:cNvSpPr txBox="1"/>
          <p:nvPr/>
        </p:nvSpPr>
        <p:spPr>
          <a:xfrm>
            <a:off x="1896533" y="2765779"/>
            <a:ext cx="3990992" cy="311621"/>
          </a:xfrm>
          <a:prstGeom prst="rect">
            <a:avLst/>
          </a:prstGeom>
          <a:noFill/>
        </p:spPr>
        <p:txBody>
          <a:bodyPr wrap="none" lIns="91438" tIns="45719" rIns="91438" bIns="45719" rtlCol="0">
            <a:spAutoFit/>
          </a:bodyPr>
          <a:lstStyle/>
          <a:p>
            <a:r>
              <a:rPr lang="en-US"/>
              <a:t>Cách tính hợp lý là gì? Dựa vào tính chất nào?</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EA49B90A-2182-4ED9-9962-67C6DB7F8CB5}"/>
                  </a:ext>
                </a:extLst>
              </p:cNvPr>
              <p:cNvSpPr txBox="1"/>
              <p:nvPr/>
            </p:nvSpPr>
            <p:spPr>
              <a:xfrm>
                <a:off x="868681" y="3397957"/>
                <a:ext cx="5351498" cy="414727"/>
              </a:xfrm>
              <a:prstGeom prst="rect">
                <a:avLst/>
              </a:prstGeom>
              <a:noFill/>
              <a:ln>
                <a:solidFill>
                  <a:schemeClr val="accent1">
                    <a:lumMod val="75000"/>
                  </a:schemeClr>
                </a:solidFill>
              </a:ln>
            </p:spPr>
            <p:txBody>
              <a:bodyPr wrap="square" lIns="91438" tIns="45719" rIns="91438" bIns="45719" rtlCol="0">
                <a:spAutoFit/>
              </a:bodyPr>
              <a:lstStyle/>
              <a:p>
                <a:r>
                  <a:rPr lang="en-US"/>
                  <a:t>Đáp án: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13</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8</m:t>
                        </m:r>
                      </m:num>
                      <m:den>
                        <m:r>
                          <a:rPr lang="en-US" i="1">
                            <a:latin typeface="Cambria Math" panose="02040503050406030204" pitchFamily="18" charset="0"/>
                          </a:rPr>
                          <m:t>15</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13</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26</m:t>
                        </m:r>
                      </m:num>
                      <m:den>
                        <m:r>
                          <a:rPr lang="en-US" i="1">
                            <a:latin typeface="Cambria Math" panose="02040503050406030204" pitchFamily="18" charset="0"/>
                          </a:rPr>
                          <m:t>15</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13</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8</m:t>
                        </m:r>
                      </m:num>
                      <m:den>
                        <m:r>
                          <a:rPr lang="en-US" i="1">
                            <a:latin typeface="Cambria Math" panose="02040503050406030204" pitchFamily="18" charset="0"/>
                          </a:rPr>
                          <m:t>15</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13</m:t>
                        </m:r>
                      </m:den>
                    </m:f>
                    <m:r>
                      <a:rPr lang="en-US" i="1">
                        <a:latin typeface="Cambria Math" panose="02040503050406030204" pitchFamily="18" charset="0"/>
                      </a:rPr>
                      <m:t>.</m:t>
                    </m:r>
                    <m:d>
                      <m:dPr>
                        <m:ctrlPr>
                          <a:rPr lang="en-US" i="1">
                            <a:latin typeface="Cambria Math"/>
                          </a:rPr>
                        </m:ctrlPr>
                      </m:dPr>
                      <m:e>
                        <m:f>
                          <m:fPr>
                            <m:ctrlPr>
                              <a:rPr lang="en-US" i="1">
                                <a:latin typeface="Cambria Math"/>
                              </a:rPr>
                            </m:ctrlPr>
                          </m:fPr>
                          <m:num>
                            <m:r>
                              <a:rPr lang="en-US" i="1">
                                <a:latin typeface="Cambria Math" panose="02040503050406030204" pitchFamily="18" charset="0"/>
                              </a:rPr>
                              <m:t>8</m:t>
                            </m:r>
                          </m:num>
                          <m:den>
                            <m:r>
                              <a:rPr lang="en-US" i="1">
                                <a:latin typeface="Cambria Math" panose="02040503050406030204" pitchFamily="18" charset="0"/>
                              </a:rPr>
                              <m:t>15</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26</m:t>
                            </m:r>
                          </m:num>
                          <m:den>
                            <m:r>
                              <a:rPr lang="en-US" i="1">
                                <a:latin typeface="Cambria Math" panose="02040503050406030204" pitchFamily="18" charset="0"/>
                              </a:rPr>
                              <m:t>15</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8</m:t>
                            </m:r>
                          </m:num>
                          <m:den>
                            <m:r>
                              <a:rPr lang="en-US" i="1">
                                <a:latin typeface="Cambria Math" panose="02040503050406030204" pitchFamily="18" charset="0"/>
                              </a:rPr>
                              <m:t>15</m:t>
                            </m:r>
                          </m:den>
                        </m:f>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13</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26</m:t>
                        </m:r>
                      </m:num>
                      <m:den>
                        <m:r>
                          <a:rPr lang="en-US" i="1">
                            <a:latin typeface="Cambria Math" panose="02040503050406030204" pitchFamily="18" charset="0"/>
                          </a:rPr>
                          <m:t>15</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num>
                      <m:den>
                        <m:r>
                          <a:rPr lang="en-US" i="1">
                            <a:latin typeface="Cambria Math" panose="02040503050406030204" pitchFamily="18" charset="0"/>
                          </a:rPr>
                          <m:t>3</m:t>
                        </m:r>
                      </m:den>
                    </m:f>
                  </m:oMath>
                </a14:m>
                <a:endParaRPr lang="en-US"/>
              </a:p>
            </p:txBody>
          </p:sp>
        </mc:Choice>
        <mc:Fallback xmlns="">
          <p:sp>
            <p:nvSpPr>
              <p:cNvPr id="8" name="TextBox 7">
                <a:extLst>
                  <a:ext uri="{FF2B5EF4-FFF2-40B4-BE49-F238E27FC236}">
                    <a16:creationId xmlns:a16="http://schemas.microsoft.com/office/drawing/2014/main" id="{EA49B90A-2182-4ED9-9962-67C6DB7F8CB5}"/>
                  </a:ext>
                </a:extLst>
              </p:cNvPr>
              <p:cNvSpPr txBox="1">
                <a:spLocks noRot="1" noChangeAspect="1" noMove="1" noResize="1" noEditPoints="1" noAdjustHandles="1" noChangeArrowheads="1" noChangeShapeType="1" noTextEdit="1"/>
              </p:cNvSpPr>
              <p:nvPr/>
            </p:nvSpPr>
            <p:spPr>
              <a:xfrm>
                <a:off x="868681" y="3397956"/>
                <a:ext cx="5351498" cy="414729"/>
              </a:xfrm>
              <a:prstGeom prst="rect">
                <a:avLst/>
              </a:prstGeom>
              <a:blipFill>
                <a:blip r:embed="rId5"/>
                <a:stretch>
                  <a:fillRect l="-228" b="-1429"/>
                </a:stretch>
              </a:blipFill>
              <a:ln>
                <a:solidFill>
                  <a:schemeClr val="accent1">
                    <a:lumMod val="75000"/>
                  </a:schemeClr>
                </a:solidFill>
              </a:ln>
            </p:spPr>
            <p:txBody>
              <a:bodyPr/>
              <a:lstStyle/>
              <a:p>
                <a:r>
                  <a:rPr lang="en-US">
                    <a:noFill/>
                  </a:rPr>
                  <a:t> </a:t>
                </a:r>
              </a:p>
            </p:txBody>
          </p:sp>
        </mc:Fallback>
      </mc:AlternateContent>
      <p:pic>
        <p:nvPicPr>
          <p:cNvPr id="14" name="Graphic 13" descr="Badge Question Mark with solid fill">
            <a:extLst>
              <a:ext uri="{FF2B5EF4-FFF2-40B4-BE49-F238E27FC236}">
                <a16:creationId xmlns:a16="http://schemas.microsoft.com/office/drawing/2014/main" xmlns="" id="{8713BA0A-54CD-4DA8-ADC5-D863EF4FC03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592756" y="4016970"/>
            <a:ext cx="607555" cy="607555"/>
          </a:xfrm>
          <a:prstGeom prst="rect">
            <a:avLst/>
          </a:prstGeom>
        </p:spPr>
      </p:pic>
      <p:sp>
        <p:nvSpPr>
          <p:cNvPr id="15" name="TextBox 14">
            <a:extLst>
              <a:ext uri="{FF2B5EF4-FFF2-40B4-BE49-F238E27FC236}">
                <a16:creationId xmlns:a16="http://schemas.microsoft.com/office/drawing/2014/main" xmlns="" id="{8D80D927-C053-4916-B6B8-479D3D402D65}"/>
              </a:ext>
            </a:extLst>
          </p:cNvPr>
          <p:cNvSpPr txBox="1"/>
          <p:nvPr/>
        </p:nvSpPr>
        <p:spPr>
          <a:xfrm>
            <a:off x="2258799" y="4137086"/>
            <a:ext cx="3764633" cy="338554"/>
          </a:xfrm>
          <a:prstGeom prst="rect">
            <a:avLst/>
          </a:prstGeom>
          <a:noFill/>
        </p:spPr>
        <p:txBody>
          <a:bodyPr wrap="square" lIns="91438" tIns="45719" rIns="91438" bIns="45719" rtlCol="0">
            <a:spAutoFit/>
          </a:bodyPr>
          <a:lstStyle/>
          <a:p>
            <a:r>
              <a:rPr lang="en-US" sz="1600" i="1">
                <a:effectLst>
                  <a:outerShdw blurRad="38100" dist="38100" dir="2700000" algn="tl">
                    <a:srgbClr val="000000">
                      <a:alpha val="43137"/>
                    </a:srgbClr>
                  </a:outerShdw>
                </a:effectLst>
              </a:rPr>
              <a:t>Có cách nào tính nhanh hơn không??</a:t>
            </a:r>
          </a:p>
        </p:txBody>
      </p:sp>
    </p:spTree>
    <p:extLst>
      <p:ext uri="{BB962C8B-B14F-4D97-AF65-F5344CB8AC3E}">
        <p14:creationId xmlns:p14="http://schemas.microsoft.com/office/powerpoint/2010/main" val="24786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B</a:t>
            </a:r>
            <a:r>
              <a:rPr lang="en" sz="1600" b="1">
                <a:latin typeface="+mj-lt"/>
              </a:rPr>
              <a:t>ài tập: Tính một cách hợp lý</a:t>
            </a:r>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237AD86C-2FA6-47E2-92D0-11A90AF74AF2}"/>
                  </a:ext>
                </a:extLst>
              </p:cNvPr>
              <p:cNvSpPr txBox="1"/>
              <p:nvPr/>
            </p:nvSpPr>
            <p:spPr>
              <a:xfrm>
                <a:off x="5655734" y="920276"/>
                <a:ext cx="2269083" cy="618311"/>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𝐶</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3</m:t>
                          </m:r>
                        </m:num>
                        <m:den>
                          <m:r>
                            <a:rPr lang="en-US" sz="1800" i="1">
                              <a:latin typeface="Cambria Math" panose="02040503050406030204" pitchFamily="18" charset="0"/>
                            </a:rPr>
                            <m:t>7</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5</m:t>
                          </m:r>
                        </m:num>
                        <m:den>
                          <m:r>
                            <a:rPr lang="en-US" sz="1800" i="1">
                              <a:latin typeface="Cambria Math" panose="02040503050406030204" pitchFamily="18" charset="0"/>
                            </a:rPr>
                            <m:t>8</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3</m:t>
                          </m:r>
                        </m:num>
                        <m:den>
                          <m:r>
                            <a:rPr lang="en-US" sz="1800" i="1">
                              <a:latin typeface="Cambria Math" panose="02040503050406030204" pitchFamily="18" charset="0"/>
                            </a:rPr>
                            <m:t>7</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11</m:t>
                          </m:r>
                        </m:num>
                        <m:den>
                          <m:r>
                            <a:rPr lang="en-US" sz="1800" i="1">
                              <a:latin typeface="Cambria Math" panose="02040503050406030204" pitchFamily="18" charset="0"/>
                            </a:rPr>
                            <m:t>8</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3</m:t>
                          </m:r>
                        </m:num>
                        <m:den>
                          <m:r>
                            <a:rPr lang="en-US" sz="1800" i="1">
                              <a:latin typeface="Cambria Math" panose="02040503050406030204" pitchFamily="18" charset="0"/>
                            </a:rPr>
                            <m:t>7</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655733" y="920275"/>
                <a:ext cx="2269083" cy="6183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DC976CB5-BD28-4B55-9588-D1A630E161B3}"/>
                  </a:ext>
                </a:extLst>
              </p:cNvPr>
              <p:cNvSpPr txBox="1"/>
              <p:nvPr/>
            </p:nvSpPr>
            <p:spPr>
              <a:xfrm>
                <a:off x="1060396" y="920276"/>
                <a:ext cx="2140971" cy="612796"/>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5</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4</m:t>
                          </m:r>
                        </m:num>
                        <m:den>
                          <m:r>
                            <a:rPr lang="en-US" sz="1800" i="1">
                              <a:latin typeface="Cambria Math" panose="02040503050406030204" pitchFamily="18" charset="0"/>
                            </a:rPr>
                            <m:t>7</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5</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3</m:t>
                          </m:r>
                        </m:num>
                        <m:den>
                          <m:r>
                            <a:rPr lang="en-US" sz="1800" i="1">
                              <a:latin typeface="Cambria Math" panose="02040503050406030204" pitchFamily="18" charset="0"/>
                            </a:rPr>
                            <m:t>7</m:t>
                          </m:r>
                        </m:den>
                      </m:f>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1060395" y="920275"/>
                <a:ext cx="2140971"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849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Ví dụ 1: Tính giá trị biểu thức</a:t>
                </a:r>
                <a:br>
                  <a:rPr lang="en-US" sz="1600" b="1">
                    <a:latin typeface="+mj-lt"/>
                  </a:rPr>
                </a:b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𝐵</m:t>
                      </m:r>
                      <m:r>
                        <a:rPr lang="en-US" sz="1600" i="1">
                          <a:latin typeface="Cambria Math" panose="02040503050406030204" pitchFamily="18" charset="0"/>
                        </a:rPr>
                        <m:t>=</m:t>
                      </m:r>
                      <m:r>
                        <a:rPr lang="en-US" sz="1600" i="1">
                          <a:latin typeface="Cambria Math" panose="02040503050406030204" pitchFamily="18" charset="0"/>
                        </a:rPr>
                        <m:t>𝑏</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m:t>
                      </m:r>
                      <m:r>
                        <a:rPr lang="en-US" sz="1600" i="1">
                          <a:latin typeface="Cambria Math" panose="02040503050406030204" pitchFamily="18" charset="0"/>
                        </a:rPr>
                        <m:t>𝑏</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1</m:t>
                          </m:r>
                        </m:num>
                        <m:den>
                          <m:r>
                            <a:rPr lang="en-US" sz="1600" i="1">
                              <a:latin typeface="Cambria Math" panose="02040503050406030204" pitchFamily="18" charset="0"/>
                            </a:rPr>
                            <m:t>3</m:t>
                          </m:r>
                        </m:den>
                      </m:f>
                      <m:r>
                        <a:rPr lang="en-US" sz="1600" i="1">
                          <a:latin typeface="Cambria Math" panose="02040503050406030204" pitchFamily="18" charset="0"/>
                        </a:rPr>
                        <m:t>−</m:t>
                      </m:r>
                      <m:r>
                        <a:rPr lang="en-US" sz="1600" i="1">
                          <a:latin typeface="Cambria Math" panose="02040503050406030204" pitchFamily="18" charset="0"/>
                        </a:rPr>
                        <m:t>𝑏</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1</m:t>
                          </m:r>
                        </m:num>
                        <m:den>
                          <m:r>
                            <a:rPr lang="en-US" sz="1600" i="1">
                              <a:latin typeface="Cambria Math" panose="02040503050406030204" pitchFamily="18" charset="0"/>
                            </a:rPr>
                            <m:t>4</m:t>
                          </m:r>
                        </m:den>
                      </m:f>
                      <m:r>
                        <a:rPr lang="en-US" sz="1600" i="1">
                          <a:latin typeface="Cambria Math" panose="02040503050406030204" pitchFamily="18" charset="0"/>
                        </a:rPr>
                        <m:t> </m:t>
                      </m:r>
                      <m:r>
                        <a:rPr lang="en-US" sz="1600" i="1">
                          <a:latin typeface="Cambria Math" panose="02040503050406030204" pitchFamily="18" charset="0"/>
                        </a:rPr>
                        <m:t>𝑣</m:t>
                      </m:r>
                      <m:r>
                        <a:rPr lang="en-US" sz="1600" i="1">
                          <a:latin typeface="Cambria Math" panose="02040503050406030204" pitchFamily="18" charset="0"/>
                        </a:rPr>
                        <m:t>ớ</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𝑏</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4</m:t>
                          </m:r>
                        </m:num>
                        <m:den>
                          <m:r>
                            <a:rPr lang="en-US" sz="1600" i="1">
                              <a:latin typeface="Cambria Math" panose="02040503050406030204" pitchFamily="18" charset="0"/>
                            </a:rPr>
                            <m:t>5</m:t>
                          </m:r>
                        </m:den>
                      </m:f>
                    </m:oMath>
                  </m:oMathPara>
                </a14:m>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xmlns=""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4171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3" tIns="91423" rIns="91423" bIns="91423" anchor="t" anchorCtr="0">
            <a:noAutofit/>
          </a:bodyPr>
          <a:lstStyle/>
          <a:p>
            <a:r>
              <a:rPr lang="en-US" sz="1600" b="1">
                <a:latin typeface="+mj-lt"/>
              </a:rPr>
              <a:t>B</a:t>
            </a:r>
            <a:r>
              <a:rPr lang="en" sz="1600" b="1">
                <a:latin typeface="+mj-lt"/>
              </a:rPr>
              <a:t>ài 6.40 + Bài tập: Tính giá trị biểu thức</a:t>
            </a:r>
            <a:r>
              <a:rPr lang="en" sz="1600">
                <a:latin typeface="+mj-lt"/>
              </a:rPr>
              <a:t/>
            </a:r>
            <a:br>
              <a:rPr lang="en" sz="1600">
                <a:latin typeface="+mj-lt"/>
              </a:rPr>
            </a:br>
            <a:r>
              <a:rPr lang="en-US" sz="1600">
                <a:latin typeface="+mj-lt"/>
              </a:rPr>
              <a:t/>
            </a:r>
            <a:br>
              <a:rPr lang="en-US" sz="160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237AD86C-2FA6-47E2-92D0-11A90AF74AF2}"/>
                  </a:ext>
                </a:extLst>
              </p:cNvPr>
              <p:cNvSpPr txBox="1"/>
              <p:nvPr/>
            </p:nvSpPr>
            <p:spPr>
              <a:xfrm>
                <a:off x="5015719" y="920274"/>
                <a:ext cx="3557512" cy="612732"/>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𝐵</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m:t>
                          </m:r>
                        </m:num>
                        <m:den>
                          <m:r>
                            <a:rPr lang="en-US" sz="1800" i="1">
                              <a:latin typeface="Cambria Math" panose="02040503050406030204" pitchFamily="18" charset="0"/>
                            </a:rPr>
                            <m:t>3</m:t>
                          </m:r>
                        </m:den>
                      </m:f>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2</m:t>
                          </m:r>
                        </m:num>
                        <m:den>
                          <m:r>
                            <a:rPr lang="en-US" sz="1800" i="1">
                              <a:latin typeface="Cambria Math" panose="02040503050406030204" pitchFamily="18" charset="0"/>
                            </a:rPr>
                            <m:t>9</m:t>
                          </m:r>
                        </m:den>
                      </m:f>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9</m:t>
                          </m:r>
                        </m:num>
                        <m:den>
                          <m:r>
                            <a:rPr lang="en-US" sz="1800" i="1">
                              <a:latin typeface="Cambria Math" panose="02040503050406030204" pitchFamily="18" charset="0"/>
                            </a:rPr>
                            <m:t>4</m:t>
                          </m:r>
                        </m:den>
                      </m:f>
                      <m:r>
                        <a:rPr lang="en-US" sz="1800" i="1">
                          <a:latin typeface="Cambria Math" panose="02040503050406030204" pitchFamily="18" charset="0"/>
                        </a:rPr>
                        <m:t> </m:t>
                      </m:r>
                      <m:r>
                        <a:rPr lang="en-US" sz="1800" i="1">
                          <a:latin typeface="Cambria Math" panose="02040503050406030204" pitchFamily="18" charset="0"/>
                        </a:rPr>
                        <m:t>𝑣</m:t>
                      </m:r>
                      <m:r>
                        <a:rPr lang="en-US" sz="1800" i="1">
                          <a:latin typeface="Cambria Math" panose="02040503050406030204" pitchFamily="18" charset="0"/>
                        </a:rPr>
                        <m:t>ớ</m:t>
                      </m:r>
                      <m:r>
                        <a:rPr lang="en-US" sz="1800" i="1">
                          <a:latin typeface="Cambria Math" panose="02040503050406030204" pitchFamily="18" charset="0"/>
                        </a:rPr>
                        <m:t>𝑖</m:t>
                      </m:r>
                      <m:r>
                        <a:rPr lang="en-US" sz="1800" i="1">
                          <a:latin typeface="Cambria Math" panose="02040503050406030204" pitchFamily="18" charset="0"/>
                        </a:rPr>
                        <m:t> </m:t>
                      </m:r>
                      <m:r>
                        <a:rPr lang="en-US" sz="1800" i="1">
                          <a:latin typeface="Cambria Math" panose="02040503050406030204" pitchFamily="18" charset="0"/>
                        </a:rPr>
                        <m:t>𝑏</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9</m:t>
                          </m:r>
                        </m:num>
                        <m:den>
                          <m:r>
                            <a:rPr lang="en-US" sz="1800" i="1">
                              <a:latin typeface="Cambria Math" panose="02040503050406030204" pitchFamily="18" charset="0"/>
                            </a:rPr>
                            <m:t>10</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015719" y="920274"/>
                <a:ext cx="3557512" cy="6127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DC976CB5-BD28-4B55-9588-D1A630E161B3}"/>
                  </a:ext>
                </a:extLst>
              </p:cNvPr>
              <p:cNvSpPr txBox="1"/>
              <p:nvPr/>
            </p:nvSpPr>
            <p:spPr>
              <a:xfrm>
                <a:off x="578851" y="920274"/>
                <a:ext cx="3523785" cy="612796"/>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𝐴</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3</m:t>
                          </m:r>
                        </m:num>
                        <m:den>
                          <m:r>
                            <a:rPr lang="en-US" sz="1800" i="1">
                              <a:latin typeface="Cambria Math" panose="02040503050406030204" pitchFamily="18" charset="0"/>
                            </a:rPr>
                            <m:t>4</m:t>
                          </m:r>
                        </m:den>
                      </m:f>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4</m:t>
                          </m:r>
                        </m:num>
                        <m:den>
                          <m:r>
                            <a:rPr lang="en-US" sz="1800" i="1">
                              <a:latin typeface="Cambria Math" panose="02040503050406030204" pitchFamily="18" charset="0"/>
                            </a:rPr>
                            <m:t>9</m:t>
                          </m:r>
                        </m:den>
                      </m:f>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:4 </m:t>
                      </m:r>
                      <m:r>
                        <a:rPr lang="en-US" sz="1800" i="1">
                          <a:latin typeface="Cambria Math" panose="02040503050406030204" pitchFamily="18" charset="0"/>
                        </a:rPr>
                        <m:t>𝑣</m:t>
                      </m:r>
                      <m:r>
                        <a:rPr lang="en-US" sz="1800" i="1">
                          <a:latin typeface="Cambria Math" panose="02040503050406030204" pitchFamily="18" charset="0"/>
                        </a:rPr>
                        <m:t>ớ</m:t>
                      </m:r>
                      <m:r>
                        <a:rPr lang="en-US" sz="1800" i="1">
                          <a:latin typeface="Cambria Math" panose="02040503050406030204" pitchFamily="18" charset="0"/>
                        </a:rPr>
                        <m:t>𝑖</m:t>
                      </m:r>
                      <m:r>
                        <a:rPr lang="en-US" sz="1800" i="1">
                          <a:latin typeface="Cambria Math" panose="02040503050406030204" pitchFamily="18" charset="0"/>
                        </a:rPr>
                        <m:t> </m:t>
                      </m:r>
                      <m:r>
                        <a:rPr lang="en-US" sz="1800" i="1">
                          <a:latin typeface="Cambria Math" panose="02040503050406030204" pitchFamily="18" charset="0"/>
                        </a:rPr>
                        <m:t>𝑎</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12</m:t>
                          </m:r>
                        </m:num>
                        <m:den>
                          <m:r>
                            <a:rPr lang="en-US" sz="1800" i="1">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578850" y="920274"/>
                <a:ext cx="3523785"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58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xmlns="" id="{2E200AA3-340D-4BD1-B86D-74CAE0A4995D}"/>
              </a:ext>
            </a:extLst>
          </p:cNvPr>
          <p:cNvPicPr>
            <a:picLocks noChangeAspect="1"/>
          </p:cNvPicPr>
          <p:nvPr/>
        </p:nvPicPr>
        <p:blipFill>
          <a:blip r:embed="rId3"/>
          <a:stretch>
            <a:fillRect/>
          </a:stretch>
        </p:blipFill>
        <p:spPr>
          <a:xfrm>
            <a:off x="591679" y="314936"/>
            <a:ext cx="5229225" cy="1628775"/>
          </a:xfrm>
          <a:prstGeom prst="rect">
            <a:avLst/>
          </a:prstGeom>
        </p:spPr>
      </p:pic>
      <p:cxnSp>
        <p:nvCxnSpPr>
          <p:cNvPr id="7" name="Straight Connector 6">
            <a:extLst>
              <a:ext uri="{FF2B5EF4-FFF2-40B4-BE49-F238E27FC236}">
                <a16:creationId xmlns:a16="http://schemas.microsoft.com/office/drawing/2014/main" xmlns="" id="{9B2E06BD-9632-43A4-BA40-8800E8DD6944}"/>
              </a:ext>
            </a:extLst>
          </p:cNvPr>
          <p:cNvCxnSpPr/>
          <p:nvPr/>
        </p:nvCxnSpPr>
        <p:spPr>
          <a:xfrm>
            <a:off x="654761" y="2269067"/>
            <a:ext cx="21031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BA5B8A7-5F20-4A53-A4D6-CA154358749A}"/>
              </a:ext>
            </a:extLst>
          </p:cNvPr>
          <p:cNvCxnSpPr/>
          <p:nvPr/>
        </p:nvCxnSpPr>
        <p:spPr>
          <a:xfrm>
            <a:off x="2777069" y="2269067"/>
            <a:ext cx="1645920" cy="0"/>
          </a:xfrm>
          <a:prstGeom prst="line">
            <a:avLst/>
          </a:prstGeom>
          <a:ln w="28575">
            <a:solidFill>
              <a:schemeClr val="accent4">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E3DAEE57-4DFA-467F-9259-84237B927B03}"/>
              </a:ext>
            </a:extLst>
          </p:cNvPr>
          <p:cNvCxnSpPr/>
          <p:nvPr/>
        </p:nvCxnSpPr>
        <p:spPr>
          <a:xfrm>
            <a:off x="4413964" y="2269067"/>
            <a:ext cx="12801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xmlns="" id="{398A710A-C28B-47FC-B0EB-D1CC09B69CBC}"/>
              </a:ext>
            </a:extLst>
          </p:cNvPr>
          <p:cNvSpPr txBox="1"/>
          <p:nvPr/>
        </p:nvSpPr>
        <p:spPr>
          <a:xfrm>
            <a:off x="1201039" y="1998133"/>
            <a:ext cx="1051486" cy="311621"/>
          </a:xfrm>
          <a:prstGeom prst="rect">
            <a:avLst/>
          </a:prstGeom>
          <a:noFill/>
        </p:spPr>
        <p:txBody>
          <a:bodyPr wrap="none" lIns="91438" tIns="45719" rIns="91438" bIns="45719" rtlCol="0">
            <a:spAutoFit/>
          </a:bodyPr>
          <a:lstStyle/>
          <a:p>
            <a:r>
              <a:rPr lang="en-US"/>
              <a:t>5 phút đầu</a:t>
            </a:r>
          </a:p>
        </p:txBody>
      </p:sp>
      <p:sp>
        <p:nvSpPr>
          <p:cNvPr id="14" name="TextBox 13">
            <a:extLst>
              <a:ext uri="{FF2B5EF4-FFF2-40B4-BE49-F238E27FC236}">
                <a16:creationId xmlns:a16="http://schemas.microsoft.com/office/drawing/2014/main" xmlns="" id="{538CF511-5606-4C6C-A0C5-48C84C6BE55E}"/>
              </a:ext>
            </a:extLst>
          </p:cNvPr>
          <p:cNvSpPr txBox="1"/>
          <p:nvPr/>
        </p:nvSpPr>
        <p:spPr>
          <a:xfrm>
            <a:off x="3061035" y="1961290"/>
            <a:ext cx="1040665" cy="311621"/>
          </a:xfrm>
          <a:prstGeom prst="rect">
            <a:avLst/>
          </a:prstGeom>
          <a:noFill/>
        </p:spPr>
        <p:txBody>
          <a:bodyPr wrap="none" lIns="91438" tIns="45719" rIns="91438" bIns="45719" rtlCol="0">
            <a:spAutoFit/>
          </a:bodyPr>
          <a:lstStyle/>
          <a:p>
            <a:r>
              <a:rPr lang="en-US"/>
              <a:t>5 phút sau</a:t>
            </a:r>
          </a:p>
        </p:txBody>
      </p:sp>
      <p:sp>
        <p:nvSpPr>
          <p:cNvPr id="15" name="TextBox 14">
            <a:extLst>
              <a:ext uri="{FF2B5EF4-FFF2-40B4-BE49-F238E27FC236}">
                <a16:creationId xmlns:a16="http://schemas.microsoft.com/office/drawing/2014/main" xmlns="" id="{0EB7ADD9-95CE-4D5A-A81C-9CE6747A6FCD}"/>
              </a:ext>
            </a:extLst>
          </p:cNvPr>
          <p:cNvSpPr txBox="1"/>
          <p:nvPr/>
        </p:nvSpPr>
        <p:spPr>
          <a:xfrm>
            <a:off x="4485427" y="1938184"/>
            <a:ext cx="1081541" cy="311621"/>
          </a:xfrm>
          <a:prstGeom prst="rect">
            <a:avLst/>
          </a:prstGeom>
          <a:noFill/>
        </p:spPr>
        <p:txBody>
          <a:bodyPr wrap="none" lIns="91438" tIns="45719" rIns="91438" bIns="45719" rtlCol="0">
            <a:spAutoFit/>
          </a:bodyPr>
          <a:lstStyle/>
          <a:p>
            <a:r>
              <a:rPr lang="en-US"/>
              <a:t>5 phút cuối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76F90232-38B9-4584-B5EE-BF9804B16CAA}"/>
                  </a:ext>
                </a:extLst>
              </p:cNvPr>
              <p:cNvSpPr txBox="1"/>
              <p:nvPr/>
            </p:nvSpPr>
            <p:spPr>
              <a:xfrm>
                <a:off x="1019898" y="2341069"/>
                <a:ext cx="1422981" cy="403425"/>
              </a:xfrm>
              <a:prstGeom prst="rect">
                <a:avLst/>
              </a:prstGeom>
              <a:noFill/>
            </p:spPr>
            <p:txBody>
              <a:bodyPr wrap="none" lIns="91438" tIns="45719" rIns="91438" bIns="45719" rtlCol="0">
                <a:spAutoFit/>
              </a:bodyPr>
              <a:lstStyle/>
              <a:p>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a:t> quãng đường</a:t>
                </a:r>
              </a:p>
            </p:txBody>
          </p:sp>
        </mc:Choice>
        <mc:Fallback xmlns="">
          <p:sp>
            <p:nvSpPr>
              <p:cNvPr id="13" name="TextBox 12">
                <a:extLst>
                  <a:ext uri="{FF2B5EF4-FFF2-40B4-BE49-F238E27FC236}">
                    <a16:creationId xmlns:a16="http://schemas.microsoft.com/office/drawing/2014/main" id="{76F90232-38B9-4584-B5EE-BF9804B16CAA}"/>
                  </a:ext>
                </a:extLst>
              </p:cNvPr>
              <p:cNvSpPr txBox="1">
                <a:spLocks noRot="1" noChangeAspect="1" noMove="1" noResize="1" noEditPoints="1" noAdjustHandles="1" noChangeArrowheads="1" noChangeShapeType="1" noTextEdit="1"/>
              </p:cNvSpPr>
              <p:nvPr/>
            </p:nvSpPr>
            <p:spPr>
              <a:xfrm>
                <a:off x="1019898" y="2341069"/>
                <a:ext cx="1391728" cy="397866"/>
              </a:xfrm>
              <a:prstGeom prst="rect">
                <a:avLst/>
              </a:prstGeom>
              <a:blipFill>
                <a:blip r:embed="rId4"/>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0EB1E269-8584-49FF-8088-41B9196DBFBA}"/>
                  </a:ext>
                </a:extLst>
              </p:cNvPr>
              <p:cNvSpPr txBox="1"/>
              <p:nvPr/>
            </p:nvSpPr>
            <p:spPr>
              <a:xfrm>
                <a:off x="2881723" y="2346537"/>
                <a:ext cx="1422981" cy="402367"/>
              </a:xfrm>
              <a:prstGeom prst="rect">
                <a:avLst/>
              </a:prstGeom>
              <a:noFill/>
            </p:spPr>
            <p:txBody>
              <a:bodyPr wrap="none" lIns="91438" tIns="45719" rIns="91438" bIns="45719" rtlCol="0">
                <a:spAutoFit/>
              </a:bodyPr>
              <a:lstStyle/>
              <a:p>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a:t> quãng đường</a:t>
                </a:r>
              </a:p>
            </p:txBody>
          </p:sp>
        </mc:Choice>
        <mc:Fallback xmlns="">
          <p:sp>
            <p:nvSpPr>
              <p:cNvPr id="17" name="TextBox 16">
                <a:extLst>
                  <a:ext uri="{FF2B5EF4-FFF2-40B4-BE49-F238E27FC236}">
                    <a16:creationId xmlns:a16="http://schemas.microsoft.com/office/drawing/2014/main" id="{0EB1E269-8584-49FF-8088-41B9196DBFBA}"/>
                  </a:ext>
                </a:extLst>
              </p:cNvPr>
              <p:cNvSpPr txBox="1">
                <a:spLocks noRot="1" noChangeAspect="1" noMove="1" noResize="1" noEditPoints="1" noAdjustHandles="1" noChangeArrowheads="1" noChangeShapeType="1" noTextEdit="1"/>
              </p:cNvSpPr>
              <p:nvPr/>
            </p:nvSpPr>
            <p:spPr>
              <a:xfrm>
                <a:off x="2881723" y="2346536"/>
                <a:ext cx="1436612" cy="396519"/>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C0F99387-A8D7-4A72-9125-A2195211D53A}"/>
                  </a:ext>
                </a:extLst>
              </p:cNvPr>
              <p:cNvSpPr txBox="1"/>
              <p:nvPr/>
            </p:nvSpPr>
            <p:spPr>
              <a:xfrm>
                <a:off x="4413964" y="2355478"/>
                <a:ext cx="1422981" cy="403184"/>
              </a:xfrm>
              <a:prstGeom prst="rect">
                <a:avLst/>
              </a:prstGeom>
              <a:noFill/>
            </p:spPr>
            <p:txBody>
              <a:bodyPr wrap="none" lIns="91438" tIns="45719" rIns="91438" bIns="45719" rtlCol="0">
                <a:spAutoFit/>
              </a:bodyPr>
              <a:lstStyle/>
              <a:p>
                <a14:m>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oMath>
                </a14:m>
                <a:r>
                  <a:rPr lang="en-US"/>
                  <a:t> quãng đường</a:t>
                </a:r>
              </a:p>
            </p:txBody>
          </p:sp>
        </mc:Choice>
        <mc:Fallback xmlns="">
          <p:sp>
            <p:nvSpPr>
              <p:cNvPr id="18" name="TextBox 17">
                <a:extLst>
                  <a:ext uri="{FF2B5EF4-FFF2-40B4-BE49-F238E27FC236}">
                    <a16:creationId xmlns:a16="http://schemas.microsoft.com/office/drawing/2014/main" id="{C0F99387-A8D7-4A72-9125-A2195211D53A}"/>
                  </a:ext>
                </a:extLst>
              </p:cNvPr>
              <p:cNvSpPr txBox="1">
                <a:spLocks noRot="1" noChangeAspect="1" noMove="1" noResize="1" noEditPoints="1" noAdjustHandles="1" noChangeArrowheads="1" noChangeShapeType="1" noTextEdit="1"/>
              </p:cNvSpPr>
              <p:nvPr/>
            </p:nvSpPr>
            <p:spPr>
              <a:xfrm>
                <a:off x="4413964" y="2355477"/>
                <a:ext cx="1436612" cy="396519"/>
              </a:xfrm>
              <a:prstGeom prst="rect">
                <a:avLst/>
              </a:prstGeom>
              <a:blipFill>
                <a:blip r:embed="rId6"/>
                <a:stretch>
                  <a:fillRect b="-461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xmlns="" id="{A3B23024-E7EE-496D-8AD3-E4D3F688B420}"/>
              </a:ext>
            </a:extLst>
          </p:cNvPr>
          <p:cNvSpPr txBox="1"/>
          <p:nvPr/>
        </p:nvSpPr>
        <p:spPr>
          <a:xfrm>
            <a:off x="1957388" y="3002845"/>
            <a:ext cx="4378117" cy="311621"/>
          </a:xfrm>
          <a:prstGeom prst="rect">
            <a:avLst/>
          </a:prstGeom>
          <a:noFill/>
        </p:spPr>
        <p:txBody>
          <a:bodyPr wrap="none" lIns="91438" tIns="45719" rIns="91438" bIns="45719" rtlCol="0">
            <a:spAutoFit/>
          </a:bodyPr>
          <a:lstStyle/>
          <a:p>
            <a:r>
              <a:rPr lang="en-US"/>
              <a:t>Sau 15 phút, Việt đi được số phần quãng đường là:</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633FDCFF-54F6-4766-95BC-46C4CB452DF1}"/>
                  </a:ext>
                </a:extLst>
              </p:cNvPr>
              <p:cNvSpPr txBox="1"/>
              <p:nvPr/>
            </p:nvSpPr>
            <p:spPr>
              <a:xfrm>
                <a:off x="2324096" y="3398486"/>
                <a:ext cx="3100171" cy="508790"/>
              </a:xfrm>
              <a:prstGeom prst="rect">
                <a:avLst/>
              </a:prstGeom>
              <a:noFill/>
            </p:spPr>
            <p:txBody>
              <a:bodyPr wrap="none" lIns="91438" tIns="45719" rIns="91438" bIns="45719"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21</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18</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14</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53</m:t>
                          </m:r>
                        </m:num>
                        <m:den>
                          <m:r>
                            <a:rPr lang="en-US" b="0" i="1" smtClean="0">
                              <a:latin typeface="Cambria Math" panose="02040503050406030204" pitchFamily="18" charset="0"/>
                            </a:rPr>
                            <m:t>126</m:t>
                          </m:r>
                        </m:den>
                      </m:f>
                    </m:oMath>
                  </m:oMathPara>
                </a14:m>
                <a:endParaRPr lang="en-US"/>
              </a:p>
            </p:txBody>
          </p:sp>
        </mc:Choice>
        <mc:Fallback xmlns="">
          <p:sp>
            <p:nvSpPr>
              <p:cNvPr id="19" name="TextBox 18">
                <a:extLst>
                  <a:ext uri="{FF2B5EF4-FFF2-40B4-BE49-F238E27FC236}">
                    <a16:creationId xmlns:a16="http://schemas.microsoft.com/office/drawing/2014/main" id="{633FDCFF-54F6-4766-95BC-46C4CB452DF1}"/>
                  </a:ext>
                </a:extLst>
              </p:cNvPr>
              <p:cNvSpPr txBox="1">
                <a:spLocks noRot="1" noChangeAspect="1" noMove="1" noResize="1" noEditPoints="1" noAdjustHandles="1" noChangeArrowheads="1" noChangeShapeType="1" noTextEdit="1"/>
              </p:cNvSpPr>
              <p:nvPr/>
            </p:nvSpPr>
            <p:spPr>
              <a:xfrm>
                <a:off x="2324095" y="3398485"/>
                <a:ext cx="3051669" cy="501419"/>
              </a:xfrm>
              <a:prstGeom prst="rect">
                <a:avLst/>
              </a:prstGeom>
              <a:blipFill>
                <a:blip r:embed="rId7"/>
                <a:stretch>
                  <a:fillRect b="-120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xmlns="" id="{DCA36CC0-CFA2-465A-91B3-A5A06B927614}"/>
              </a:ext>
            </a:extLst>
          </p:cNvPr>
          <p:cNvSpPr txBox="1"/>
          <p:nvPr/>
        </p:nvSpPr>
        <p:spPr>
          <a:xfrm>
            <a:off x="5255311" y="3476832"/>
            <a:ext cx="1418172" cy="311621"/>
          </a:xfrm>
          <a:prstGeom prst="rect">
            <a:avLst/>
          </a:prstGeom>
          <a:noFill/>
        </p:spPr>
        <p:txBody>
          <a:bodyPr wrap="none" lIns="91438" tIns="45719" rIns="91438" bIns="45719" rtlCol="0">
            <a:spAutoFit/>
          </a:bodyPr>
          <a:lstStyle/>
          <a:p>
            <a:r>
              <a:rPr lang="en-US"/>
              <a:t>(quãng đường)</a:t>
            </a:r>
          </a:p>
        </p:txBody>
      </p:sp>
      <p:pic>
        <p:nvPicPr>
          <p:cNvPr id="3" name="Picture 2" descr="A picture containing outdoor, stone&#10;&#10;Description automatically generated">
            <a:extLst>
              <a:ext uri="{FF2B5EF4-FFF2-40B4-BE49-F238E27FC236}">
                <a16:creationId xmlns:a16="http://schemas.microsoft.com/office/drawing/2014/main" xmlns="" id="{F5A17517-9E16-4BEB-B705-A51DEF9BF97A}"/>
              </a:ext>
            </a:extLst>
          </p:cNvPr>
          <p:cNvPicPr>
            <a:picLocks noChangeAspect="1"/>
          </p:cNvPicPr>
          <p:nvPr/>
        </p:nvPicPr>
        <p:blipFill>
          <a:blip r:embed="rId8"/>
          <a:stretch>
            <a:fillRect/>
          </a:stretch>
        </p:blipFill>
        <p:spPr>
          <a:xfrm>
            <a:off x="5850577" y="594750"/>
            <a:ext cx="2972733" cy="1628773"/>
          </a:xfrm>
          <a:prstGeom prst="rect">
            <a:avLst/>
          </a:prstGeom>
        </p:spPr>
      </p:pic>
    </p:spTree>
    <p:extLst>
      <p:ext uri="{BB962C8B-B14F-4D97-AF65-F5344CB8AC3E}">
        <p14:creationId xmlns:p14="http://schemas.microsoft.com/office/powerpoint/2010/main" val="37704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3" grpId="0"/>
      <p:bldP spid="17" grpId="0"/>
      <p:bldP spid="18" grpId="0"/>
      <p:bldP spid="16" grpId="0"/>
      <p:bldP spid="19" grpId="0"/>
      <p:bldP spid="20" grpId="0"/>
    </p:bldLst>
  </p:timing>
</p:sld>
</file>

<file path=ppt/theme/theme1.xml><?xml version="1.0" encoding="utf-8"?>
<a:theme xmlns:a="http://schemas.openxmlformats.org/drawingml/2006/main" name="Lettering Grid MK Plan by Slidesgo">
  <a:themeElements>
    <a:clrScheme name="Simple Light">
      <a:dk1>
        <a:srgbClr val="000000"/>
      </a:dk1>
      <a:lt1>
        <a:srgbClr val="FFFFFF"/>
      </a:lt1>
      <a:dk2>
        <a:srgbClr val="EFEFEF"/>
      </a:dk2>
      <a:lt2>
        <a:srgbClr val="FFD966"/>
      </a:lt2>
      <a:accent1>
        <a:srgbClr val="EA9999"/>
      </a:accent1>
      <a:accent2>
        <a:srgbClr val="E06666"/>
      </a:accent2>
      <a:accent3>
        <a:srgbClr val="EFEFEF"/>
      </a:accent3>
      <a:accent4>
        <a:srgbClr val="FFD966"/>
      </a:accent4>
      <a:accent5>
        <a:srgbClr val="EA9999"/>
      </a:accent5>
      <a:accent6>
        <a:srgbClr val="E066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1567</Words>
  <Application>Microsoft Office PowerPoint</Application>
  <PresentationFormat>On-screen Show (16:9)</PresentationFormat>
  <Paragraphs>99</Paragraphs>
  <Slides>19</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Arimo</vt:lpstr>
      <vt:lpstr>Yanone Kaffeesatz</vt:lpstr>
      <vt:lpstr>Times New Roman</vt:lpstr>
      <vt:lpstr>Cambria Math</vt:lpstr>
      <vt:lpstr>Tahoma</vt:lpstr>
      <vt:lpstr>Calibri Light</vt:lpstr>
      <vt:lpstr>Leckerli One</vt:lpstr>
      <vt:lpstr>Calibri</vt:lpstr>
      <vt:lpstr>Patrick Hand SC</vt:lpstr>
      <vt:lpstr>Lettering Grid MK Plan by Slidesgo</vt:lpstr>
      <vt:lpstr>5_Office Theme</vt:lpstr>
      <vt:lpstr>2_Office Theme</vt:lpstr>
      <vt:lpstr>  CHÀO MỪNG CÁC EM ĐẾN VỚI TIẾT HỌC</vt:lpstr>
      <vt:lpstr>Tiết </vt:lpstr>
      <vt:lpstr>Trò chơi Bingo</vt:lpstr>
      <vt:lpstr>Thực hiện phép tính</vt:lpstr>
      <vt:lpstr>Bài 6.39. Tính một cách hợp lý B=5/13. 8/15+5/13. 26/15-5/13. 8/15</vt:lpstr>
      <vt:lpstr>Bài tập: Tính một cách hợp lý  </vt:lpstr>
      <vt:lpstr>Ví dụ 1: Tính giá trị biểu thức B=b.1/2+b.1/3-b.1/4  với b=4/5  </vt:lpstr>
      <vt:lpstr>Bài 6.40 + Bài tập: Tính giá trị biểu thức  </vt:lpstr>
      <vt:lpstr>PowerPoint Presentation</vt:lpstr>
      <vt:lpstr>PowerPoint Presentation</vt:lpstr>
      <vt:lpstr>Bài tập:  </vt:lpstr>
      <vt:lpstr>Em hãy giúp Lan làm bữa tối cho cả gia đình  </vt:lpstr>
      <vt:lpstr>Để nấu một nồi cơm ngon, cần đong đúng tỉ lệ gạo và nước là 8/7. Gia đình Lan có 4 người thì ăn 500 gam gạo. Hỏi cần cho vào bao nhiêu gam nước?</vt:lpstr>
      <vt:lpstr>Để làm món thịt kho dừa, ta cần có cùi dừa, thịt ba chỉ, đường, mắm và muối. Theo công thức, lượng thịt ba chỉ và lượng đường được sử dụng lần lượt bằng 7/5 và 1/20 lượng cùi dừa. Khẩu phần cho cả gia đình Lan là 400 gam thịt ba chỉ, hỏi cần bao nhiêu gam cùi dừa, bao nhiêu gam đường?</vt:lpstr>
      <vt:lpstr>Để làm món thịt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1/2 củ cà rốt, khối lượng thịt bằng 5/3 khối lượng miến và bằng 7/4 khối lượng mộc nhĩ. Hỏi với 200 gam thịt, Lan cần chuẩn bị bao nhiêu gam miến và bao nhiêu gam mộc nhĩ? </vt:lpstr>
      <vt:lpstr>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5/2 lượng đường và bằng 1/4 lượng sữa cần dùng. Em hãy giúp Lan tính xem cần bao nhiêu gam đường và bao nhiêu gam sữa nhé!</vt:lpstr>
      <vt:lpstr>  </vt:lpstr>
      <vt:lpstr>Bài tập: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dc:title>
  <cp:lastModifiedBy>Dell</cp:lastModifiedBy>
  <cp:revision>31</cp:revision>
  <dcterms:modified xsi:type="dcterms:W3CDTF">2021-08-23T03:28:56Z</dcterms:modified>
</cp:coreProperties>
</file>