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73" r:id="rId5"/>
    <p:sldId id="261" r:id="rId6"/>
    <p:sldId id="274" r:id="rId7"/>
    <p:sldId id="263" r:id="rId8"/>
    <p:sldId id="271" r:id="rId9"/>
    <p:sldId id="264" r:id="rId10"/>
    <p:sldId id="275" r:id="rId11"/>
    <p:sldId id="272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8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79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89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89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78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B259925-5E1A-45D5-8E26-E15F334E1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2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3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8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465B7-3CD4-4AF7-97A5-D5196502DE8C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D0A8B8-2270-47FC-AAE3-51BD0B16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1804" y="2198291"/>
            <a:ext cx="9330613" cy="184665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21: </a:t>
            </a:r>
          </a:p>
          <a:p>
            <a:pPr algn="ctr"/>
            <a:r>
              <a:rPr lang="vi-VN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QUY TẮC ĐẾM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98523"/>
                <a:ext cx="10730204" cy="6591525"/>
              </a:xfrm>
            </p:spPr>
            <p:txBody>
              <a:bodyPr>
                <a:normAutofit fontScale="92500" lnSpcReduction="20000"/>
              </a:bodyPr>
              <a:lstStyle/>
              <a:p>
                <a:pPr marL="533400" indent="-533400">
                  <a:lnSpc>
                    <a:spcPct val="150000"/>
                  </a:lnSpc>
                  <a:buNone/>
                </a:pPr>
                <a:r>
                  <a:rPr lang="en-US" altLang="en-US" sz="2800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Nhóm</a:t>
                </a:r>
                <a:r>
                  <a:rPr lang="en-US" altLang="en-US" sz="28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chẵn</a:t>
                </a:r>
                <a:endPara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33400" indent="-533400">
                  <a:lnSpc>
                    <a:spcPct val="150000"/>
                  </a:lnSpc>
                  <a:buNone/>
                </a:pP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chục</a:t>
                </a:r>
                <a:endPara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33400" indent="-533400">
                  <a:lnSpc>
                    <a:spcPct val="150000"/>
                  </a:lnSpc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tắc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5.9=45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chẵn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gồm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chẵn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≠0.</m:t>
                    </m:r>
                  </m:oMath>
                </a14:m>
                <a:endParaRPr lang="en-US" sz="28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TH1: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9.1 = 9 (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TH2: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2,4,6,8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4.8 =32 (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cộng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32 + 9 = 41 (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98523"/>
                <a:ext cx="10730204" cy="6591525"/>
              </a:xfrm>
              <a:blipFill rotWithShape="0">
                <a:blip r:embed="rId2"/>
                <a:stretch>
                  <a:fillRect l="-1023" r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7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5.9=45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5.8 =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9897" y="156755"/>
            <a:ext cx="10543903" cy="666205"/>
          </a:xfrm>
        </p:spPr>
        <p:txBody>
          <a:bodyPr>
            <a:normAutofit/>
          </a:bodyPr>
          <a:lstStyle/>
          <a:p>
            <a:pPr algn="ctr"/>
            <a:r>
              <a:rPr lang="vi-VN" altLang="en-US" sz="3600" dirty="0" smtClean="0"/>
              <a:t>BÀI TẬP TRẮC NGHIỆM</a:t>
            </a:r>
            <a:endParaRPr lang="en-US" altLang="en-US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822960"/>
            <a:ext cx="10338318" cy="57868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0,1,2,3,4,5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C.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D.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5231" y="2839220"/>
            <a:ext cx="1894115" cy="58477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A.100</a:t>
            </a:r>
          </a:p>
        </p:txBody>
      </p:sp>
    </p:spTree>
    <p:extLst>
      <p:ext uri="{BB962C8B-B14F-4D97-AF65-F5344CB8AC3E}">
        <p14:creationId xmlns:p14="http://schemas.microsoft.com/office/powerpoint/2010/main" val="278781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297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9897" y="156755"/>
            <a:ext cx="10543903" cy="666205"/>
          </a:xfrm>
        </p:spPr>
        <p:txBody>
          <a:bodyPr>
            <a:normAutofit/>
          </a:bodyPr>
          <a:lstStyle/>
          <a:p>
            <a:pPr algn="ctr"/>
            <a:r>
              <a:rPr lang="vi-VN" altLang="en-US" sz="3600" dirty="0" smtClean="0"/>
              <a:t>BÀI TẬP TRẮC NGHIỆM</a:t>
            </a:r>
            <a:endParaRPr lang="en-US" altLang="en-US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822960"/>
            <a:ext cx="12192000" cy="5040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A.15       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B.16     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C.17          D.18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114800" y="7162800"/>
            <a:ext cx="1524000" cy="579438"/>
          </a:xfrm>
          <a:prstGeom prst="rect">
            <a:avLst/>
          </a:prstGeom>
          <a:solidFill>
            <a:srgbClr val="E9B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B.16</a:t>
            </a:r>
          </a:p>
        </p:txBody>
      </p:sp>
    </p:spTree>
    <p:extLst>
      <p:ext uri="{BB962C8B-B14F-4D97-AF65-F5344CB8AC3E}">
        <p14:creationId xmlns:p14="http://schemas.microsoft.com/office/powerpoint/2010/main" val="353228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 -0.06666 L 0.0168 -0.563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9897" y="156755"/>
            <a:ext cx="10543903" cy="666205"/>
          </a:xfrm>
        </p:spPr>
        <p:txBody>
          <a:bodyPr>
            <a:normAutofit/>
          </a:bodyPr>
          <a:lstStyle/>
          <a:p>
            <a:pPr algn="ctr"/>
            <a:r>
              <a:rPr lang="vi-VN" altLang="en-US" sz="3600" dirty="0" smtClean="0"/>
              <a:t>BÀI TẬP TRẮC NGHIỆM</a:t>
            </a:r>
            <a:endParaRPr lang="en-US" altLang="en-US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-14152" y="822960"/>
            <a:ext cx="121920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3)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bi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A.14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B.13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C.9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D.8</a:t>
            </a:r>
            <a:r>
              <a:rPr lang="vi-V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412377" y="3362753"/>
            <a:ext cx="990600" cy="579438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Arial" panose="020B0604020202020204" pitchFamily="34" charset="0"/>
              </a:rPr>
              <a:t>C.9</a:t>
            </a:r>
            <a:r>
              <a:rPr lang="vi-VN" altLang="en-US" sz="3200" dirty="0" smtClean="0">
                <a:latin typeface="Arial" panose="020B0604020202020204" pitchFamily="34" charset="0"/>
              </a:rPr>
              <a:t>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9897" y="156755"/>
            <a:ext cx="10543903" cy="666205"/>
          </a:xfrm>
        </p:spPr>
        <p:txBody>
          <a:bodyPr>
            <a:normAutofit/>
          </a:bodyPr>
          <a:lstStyle/>
          <a:p>
            <a:pPr algn="ctr"/>
            <a:r>
              <a:rPr lang="vi-VN" altLang="en-US" sz="3600" dirty="0" smtClean="0"/>
              <a:t>BÀI TẬP TRẮC NGHIỆM</a:t>
            </a:r>
            <a:endParaRPr lang="en-US" altLang="en-US" sz="3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82607" y="822960"/>
            <a:ext cx="8933197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4) Cho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0,1,2,3,4,5.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38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36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964507" y="4118958"/>
            <a:ext cx="1236617" cy="584775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Arial" panose="020B0604020202020204" pitchFamily="34" charset="0"/>
              </a:rPr>
              <a:t>C.36</a:t>
            </a:r>
            <a:r>
              <a:rPr lang="vi-VN" altLang="en-US" sz="3200" dirty="0" smtClean="0">
                <a:latin typeface="Arial" panose="020B0604020202020204" pitchFamily="34" charset="0"/>
              </a:rPr>
              <a:t>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0"/>
            <a:ext cx="12192000" cy="6398804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vi-V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ặn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93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6487" y="158750"/>
            <a:ext cx="10475105" cy="60325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2136" y="704056"/>
            <a:ext cx="11639006" cy="4572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1: </a:t>
            </a:r>
            <a:r>
              <a:rPr lang="en-US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9287" y="0"/>
            <a:ext cx="1047510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51687" y="152400"/>
            <a:ext cx="1047510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04087" y="304800"/>
            <a:ext cx="10475105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-97671" y="1354531"/>
            <a:ext cx="114292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0" y="4343400"/>
                <a:ext cx="12192000" cy="2743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800" b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</a:t>
                </a:r>
                <a:r>
                  <a:rPr lang="en-US" altLang="en-US" sz="2800" b="1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ý</a:t>
                </a:r>
                <a:r>
                  <a:rPr lang="en-US" altLang="en-US" sz="2800" b="1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vi-VN" altLang="en-US" sz="2800" b="1" dirty="0" smtClean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vi-VN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d>
                      <m:dPr>
                        <m:ctrlPr>
                          <a:rPr lang="vi-VN" altLang="en-US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d>
                      <m:dPr>
                        <m:ctrlPr>
                          <a:rPr lang="vi-VN" altLang="en-US" sz="28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2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None/>
                </a:pPr>
                <a:r>
                  <a:rPr lang="en-US" altLang="en-US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kỳ</a:t>
                </a:r>
                <a:r>
                  <a:rPr lang="en-US" altLang="en-US" sz="2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vi-VN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d>
                      <m:dPr>
                        <m:ctrlPr>
                          <a:rPr lang="vi-VN" altLang="en-US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d>
                      <m:dPr>
                        <m:ctrlPr>
                          <a:rPr lang="vi-VN" altLang="en-US" sz="28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d>
                      <m:dPr>
                        <m:ctrlP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altLang="en-US" sz="2800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vi-VN" alt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en-US" sz="28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2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altLang="en-US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6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43400"/>
                <a:ext cx="12192000" cy="2743200"/>
              </a:xfrm>
              <a:prstGeom prst="rect">
                <a:avLst/>
              </a:prstGeom>
              <a:blipFill rotWithShape="0">
                <a:blip r:embed="rId3"/>
                <a:stretch>
                  <a:fillRect l="-12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856487" y="1600200"/>
            <a:ext cx="1047510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79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 build="p" animBg="1"/>
      <p:bldP spid="9225" grpId="0"/>
      <p:bldP spid="922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1218" y="873966"/>
            <a:ext cx="9666514" cy="337917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?2: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1218" y="3943614"/>
            <a:ext cx="958067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lập:Dùng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56487" y="158750"/>
            <a:ext cx="10475105" cy="6032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52697" y="158750"/>
            <a:ext cx="11704320" cy="527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9923" y="747346"/>
            <a:ext cx="2576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600" b="1" i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059" y="1635369"/>
            <a:ext cx="545022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altLang="en-US" sz="3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42722" y="1635369"/>
            <a:ext cx="55127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altLang="en-US" sz="3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18285" y="1530220"/>
            <a:ext cx="0" cy="47492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5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6019801" cy="6858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50000"/>
              </a:lnSpc>
              <a:buNone/>
            </a:pP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18+12=30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lnSpc>
                <a:spcPct val="150000"/>
              </a:lnSpc>
              <a:buFontTx/>
              <a:buChar char="-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3400" indent="-533400">
              <a:lnSpc>
                <a:spcPct val="150000"/>
              </a:lnSpc>
              <a:buFontTx/>
              <a:buChar char="-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None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18.12=216</a:t>
            </a:r>
            <a:endParaRPr lang="vi-VN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None/>
            </a:pP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019801" y="0"/>
            <a:ext cx="6172199" cy="6858000"/>
          </a:xfrm>
        </p:spPr>
        <p:txBody>
          <a:bodyPr>
            <a:noAutofit/>
          </a:bodyPr>
          <a:lstStyle/>
          <a:p>
            <a:pPr marL="381000" indent="-381000">
              <a:lnSpc>
                <a:spcPct val="150000"/>
              </a:lnSpc>
              <a:buNone/>
            </a:pP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8+5=13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vi-VN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1000" indent="-381000">
              <a:lnSpc>
                <a:spcPct val="150000"/>
              </a:lnSpc>
              <a:buFontTx/>
              <a:buChar char="-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81000" indent="-381000">
              <a:lnSpc>
                <a:spcPct val="150000"/>
              </a:lnSpc>
              <a:buFontTx/>
              <a:buChar char="-"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None/>
            </a:pP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8.5=40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50294" y="951722"/>
            <a:ext cx="37322" cy="58223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0"/>
            <a:ext cx="8596668" cy="65063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846" y="1362808"/>
            <a:ext cx="5275385" cy="5354515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170000"/>
              </a:lnSpc>
              <a:buNone/>
            </a:pPr>
            <a:r>
              <a:rPr lang="en-US" altLang="en-US" sz="31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231" y="1362808"/>
            <a:ext cx="5838092" cy="5354515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170000"/>
              </a:lnSpc>
              <a:buNone/>
            </a:pPr>
            <a:r>
              <a:rPr lang="en-US" altLang="en-US" sz="3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17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23592" y="624254"/>
            <a:ext cx="20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600" b="1" i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46441" y="1623527"/>
            <a:ext cx="104790" cy="4544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9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33400" indent="-533400">
              <a:lnSpc>
                <a:spcPct val="150000"/>
              </a:lnSpc>
              <a:buNone/>
            </a:pP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10+8+6=24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10.8.6=480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lnSpc>
                <a:spcPct val="150000"/>
              </a:lnSpc>
              <a:buFontTx/>
              <a:buChar char="-"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10.8=80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10.6=60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Tx/>
              <a:buChar char="-"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8.6=48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80+60+48=188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buFontTx/>
              <a:buChar char="-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alt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5+4+3=12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5.4.3=60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5.4=20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5.3=15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4.3=12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20+15+12=47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352697" y="158750"/>
            <a:ext cx="11704320" cy="5270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979714" y="1600200"/>
            <a:ext cx="5040086" cy="5257800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533400" indent="-533400">
              <a:buFont typeface="Wingdings" panose="05000000000000000000" pitchFamily="2" charset="2"/>
              <a:buAutoNum type="alphaLcParenR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Font typeface="Wingdings" panose="05000000000000000000" pitchFamily="2" charset="2"/>
              <a:buAutoNum type="alphaLcParenR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0"/>
            <a:ext cx="5623560" cy="5257800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533400" indent="-533400">
              <a:buFont typeface="Wingdings" panose="05000000000000000000" pitchFamily="2" charset="2"/>
              <a:buAutoNum type="alphaLcParenR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Font typeface="Wingdings" panose="05000000000000000000" pitchFamily="2" charset="2"/>
              <a:buAutoNum type="alphaLcParenR"/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2697" y="762001"/>
            <a:ext cx="109989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19800" y="1749496"/>
            <a:ext cx="0" cy="341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7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1185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Cambria Math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Bài cũ</vt:lpstr>
      <vt:lpstr>PowerPoint Presentation</vt:lpstr>
      <vt:lpstr>PowerPoint Presentation</vt:lpstr>
      <vt:lpstr>PowerPoint Presentation</vt:lpstr>
      <vt:lpstr>Các bài tập vận dụng </vt:lpstr>
      <vt:lpstr>PowerPoint Presentation</vt:lpstr>
      <vt:lpstr>PowerPoint Presentation</vt:lpstr>
      <vt:lpstr>Các bài tập vận dụng</vt:lpstr>
      <vt:lpstr>PowerPoint Presentation</vt:lpstr>
      <vt:lpstr>PowerPoint Presentation</vt:lpstr>
      <vt:lpstr>BÀI TẬP TRẮC NGHIỆM</vt:lpstr>
      <vt:lpstr>BÀI TẬP TRẮC NGHIỆM</vt:lpstr>
      <vt:lpstr>BÀI TẬP TRẮC NGHIỆM</vt:lpstr>
      <vt:lpstr>BÀI TẬP TRẮC NGHIỆM</vt:lpstr>
      <vt:lpstr>Củng cố, dặn dò:  Học lại các kiến thức về hoán vị, chỉnh hợp, tổ hợp.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43</cp:revision>
  <dcterms:created xsi:type="dcterms:W3CDTF">2020-09-26T08:04:56Z</dcterms:created>
  <dcterms:modified xsi:type="dcterms:W3CDTF">2021-09-04T03:23:15Z</dcterms:modified>
</cp:coreProperties>
</file>