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298" r:id="rId3"/>
    <p:sldId id="304" r:id="rId4"/>
    <p:sldId id="326" r:id="rId5"/>
    <p:sldId id="306" r:id="rId6"/>
    <p:sldId id="307" r:id="rId7"/>
    <p:sldId id="318" r:id="rId8"/>
    <p:sldId id="308" r:id="rId9"/>
    <p:sldId id="319" r:id="rId10"/>
    <p:sldId id="312" r:id="rId11"/>
    <p:sldId id="320" r:id="rId12"/>
    <p:sldId id="309" r:id="rId13"/>
    <p:sldId id="315" r:id="rId14"/>
    <p:sldId id="316" r:id="rId15"/>
    <p:sldId id="317" r:id="rId16"/>
    <p:sldId id="321" r:id="rId17"/>
    <p:sldId id="322" r:id="rId18"/>
    <p:sldId id="323" r:id="rId19"/>
    <p:sldId id="324" r:id="rId20"/>
    <p:sldId id="325" r:id="rId21"/>
    <p:sldId id="310" r:id="rId22"/>
    <p:sldId id="327" r:id="rId23"/>
    <p:sldId id="311" r:id="rId24"/>
    <p:sldId id="313" r:id="rId25"/>
    <p:sldId id="314" r:id="rId26"/>
    <p:sldId id="300" r:id="rId27"/>
    <p:sldId id="425" r:id="rId2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46E"/>
    <a:srgbClr val="FA8A7E"/>
    <a:srgbClr val="FA9A90"/>
    <a:srgbClr val="F8D974"/>
    <a:srgbClr val="F8D870"/>
    <a:srgbClr val="F8EAE9"/>
    <a:srgbClr val="F8DB80"/>
    <a:srgbClr val="6A91C4"/>
    <a:srgbClr val="C86865"/>
    <a:srgbClr val="AFC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3" autoAdjust="0"/>
    <p:restoredTop sz="94660"/>
  </p:normalViewPr>
  <p:slideViewPr>
    <p:cSldViewPr>
      <p:cViewPr varScale="1">
        <p:scale>
          <a:sx n="82" d="100"/>
          <a:sy n="82" d="100"/>
        </p:scale>
        <p:origin x="1116" y="78"/>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tx2">
                <a:lumMod val="40000"/>
                <a:lumOff val="60000"/>
              </a:schemeClr>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40</c:v>
                </c:pt>
                <c:pt idx="1">
                  <c:v>50</c:v>
                </c:pt>
                <c:pt idx="2">
                  <c:v>75</c:v>
                </c:pt>
                <c:pt idx="3">
                  <c:v>60</c:v>
                </c:pt>
                <c:pt idx="4">
                  <c:v>55</c:v>
                </c:pt>
              </c:numCache>
            </c:numRef>
          </c:val>
          <c:extLst>
            <c:ext xmlns:c16="http://schemas.microsoft.com/office/drawing/2014/chart" uri="{C3380CC4-5D6E-409C-BE32-E72D297353CC}">
              <c16:uniqueId val="{00000000-80B7-4CD8-9255-73AE3EB9C349}"/>
            </c:ext>
          </c:extLst>
        </c:ser>
        <c:ser>
          <c:idx val="1"/>
          <c:order val="1"/>
          <c:tx>
            <c:strRef>
              <c:f>Sheet1!$C$1</c:f>
              <c:strCache>
                <c:ptCount val="1"/>
                <c:pt idx="0">
                  <c:v>Series 2</c:v>
                </c:pt>
              </c:strCache>
            </c:strRef>
          </c:tx>
          <c:spPr>
            <a:solidFill>
              <a:srgbClr val="A7C46E"/>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25</c:v>
                </c:pt>
                <c:pt idx="1">
                  <c:v>35</c:v>
                </c:pt>
                <c:pt idx="2">
                  <c:v>50</c:v>
                </c:pt>
                <c:pt idx="3">
                  <c:v>40</c:v>
                </c:pt>
                <c:pt idx="4">
                  <c:v>45</c:v>
                </c:pt>
              </c:numCache>
            </c:numRef>
          </c:val>
          <c:extLst>
            <c:ext xmlns:c16="http://schemas.microsoft.com/office/drawing/2014/chart" uri="{C3380CC4-5D6E-409C-BE32-E72D297353CC}">
              <c16:uniqueId val="{00000001-80B7-4CD8-9255-73AE3EB9C349}"/>
            </c:ext>
          </c:extLst>
        </c:ser>
        <c:ser>
          <c:idx val="2"/>
          <c:order val="2"/>
          <c:tx>
            <c:strRef>
              <c:f>Sheet1!$D$1</c:f>
              <c:strCache>
                <c:ptCount val="1"/>
                <c:pt idx="0">
                  <c:v>Series 3</c:v>
                </c:pt>
              </c:strCache>
            </c:strRef>
          </c:tx>
          <c:spPr>
            <a:solidFill>
              <a:schemeClr val="accent4">
                <a:lumMod val="60000"/>
                <a:lumOff val="40000"/>
              </a:schemeClr>
            </a:solidFill>
            <a:ln w="25400">
              <a:noFill/>
            </a:ln>
            <a:effectLst/>
          </c:spP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10</c:v>
                </c:pt>
                <c:pt idx="1">
                  <c:v>30</c:v>
                </c:pt>
                <c:pt idx="2">
                  <c:v>20</c:v>
                </c:pt>
                <c:pt idx="3">
                  <c:v>25</c:v>
                </c:pt>
                <c:pt idx="4">
                  <c:v>10</c:v>
                </c:pt>
              </c:numCache>
            </c:numRef>
          </c:val>
          <c:extLst>
            <c:ext xmlns:c16="http://schemas.microsoft.com/office/drawing/2014/chart" uri="{C3380CC4-5D6E-409C-BE32-E72D297353CC}">
              <c16:uniqueId val="{00000002-80B7-4CD8-9255-73AE3EB9C349}"/>
            </c:ext>
          </c:extLst>
        </c:ser>
        <c:dLbls>
          <c:showLegendKey val="0"/>
          <c:showVal val="0"/>
          <c:showCatName val="0"/>
          <c:showSerName val="0"/>
          <c:showPercent val="0"/>
          <c:showBubbleSize val="0"/>
        </c:dLbls>
        <c:axId val="670553376"/>
        <c:axId val="670553936"/>
      </c:areaChart>
      <c:dateAx>
        <c:axId val="67055337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bg1">
                    <a:lumMod val="75000"/>
                  </a:schemeClr>
                </a:solidFill>
                <a:latin typeface="+mn-lt"/>
                <a:ea typeface="+mn-ea"/>
                <a:cs typeface="+mn-cs"/>
              </a:defRPr>
            </a:pPr>
            <a:endParaRPr lang="vi-VN"/>
          </a:p>
        </c:txPr>
        <c:crossAx val="670553936"/>
        <c:crosses val="autoZero"/>
        <c:auto val="1"/>
        <c:lblOffset val="100"/>
        <c:baseTimeUnit val="days"/>
      </c:dateAx>
      <c:valAx>
        <c:axId val="67055393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vi-VN"/>
          </a:p>
        </c:txPr>
        <c:crossAx val="6705533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vi-VN"/>
        </a:p>
      </c:txPr>
    </c:legend>
    <c:plotVisOnly val="1"/>
    <c:dispBlanksAs val="zero"/>
    <c:showDLblsOverMax val="0"/>
  </c:chart>
  <c:spPr>
    <a:noFill/>
    <a:ln>
      <a:noFill/>
    </a:ln>
    <a:effectLst/>
  </c:spPr>
  <c:txPr>
    <a:bodyPr/>
    <a:lstStyle/>
    <a:p>
      <a:pPr>
        <a:defRPr>
          <a:solidFill>
            <a:schemeClr val="bg1">
              <a:lumMod val="75000"/>
            </a:schemeClr>
          </a:solidFill>
        </a:defRPr>
      </a:pPr>
      <a:endParaRPr lang="vi-V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F927D-97D4-4E74-AB37-997DDBB715F4}" type="datetimeFigureOut">
              <a:rPr lang="zh-CN" altLang="en-US" smtClean="0"/>
              <a:t>2023/9/16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5CA27-7180-4F6B-A84E-BE3F55DF1844}" type="slidenum">
              <a:rPr lang="zh-CN" altLang="en-US" smtClean="0"/>
              <a:t>‹#›</a:t>
            </a:fld>
            <a:endParaRPr lang="zh-CN" altLang="en-US"/>
          </a:p>
        </p:txBody>
      </p:sp>
    </p:spTree>
    <p:extLst>
      <p:ext uri="{BB962C8B-B14F-4D97-AF65-F5344CB8AC3E}">
        <p14:creationId xmlns:p14="http://schemas.microsoft.com/office/powerpoint/2010/main" val="67798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t>1</a:t>
            </a:fld>
            <a:endParaRPr lang="zh-CN" altLang="en-US"/>
          </a:p>
        </p:txBody>
      </p:sp>
    </p:spTree>
    <p:extLst>
      <p:ext uri="{BB962C8B-B14F-4D97-AF65-F5344CB8AC3E}">
        <p14:creationId xmlns:p14="http://schemas.microsoft.com/office/powerpoint/2010/main" val="148249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15</a:t>
            </a:fld>
            <a:endParaRPr lang="zh-CN" altLang="en-US"/>
          </a:p>
        </p:txBody>
      </p:sp>
    </p:spTree>
    <p:extLst>
      <p:ext uri="{BB962C8B-B14F-4D97-AF65-F5344CB8AC3E}">
        <p14:creationId xmlns:p14="http://schemas.microsoft.com/office/powerpoint/2010/main" val="72403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16</a:t>
            </a:fld>
            <a:endParaRPr lang="zh-CN" altLang="en-US"/>
          </a:p>
        </p:txBody>
      </p:sp>
    </p:spTree>
    <p:extLst>
      <p:ext uri="{BB962C8B-B14F-4D97-AF65-F5344CB8AC3E}">
        <p14:creationId xmlns:p14="http://schemas.microsoft.com/office/powerpoint/2010/main" val="231917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17</a:t>
            </a:fld>
            <a:endParaRPr lang="zh-CN" altLang="en-US"/>
          </a:p>
        </p:txBody>
      </p:sp>
    </p:spTree>
    <p:extLst>
      <p:ext uri="{BB962C8B-B14F-4D97-AF65-F5344CB8AC3E}">
        <p14:creationId xmlns:p14="http://schemas.microsoft.com/office/powerpoint/2010/main" val="199097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18</a:t>
            </a:fld>
            <a:endParaRPr lang="zh-CN" altLang="en-US"/>
          </a:p>
        </p:txBody>
      </p:sp>
    </p:spTree>
    <p:extLst>
      <p:ext uri="{BB962C8B-B14F-4D97-AF65-F5344CB8AC3E}">
        <p14:creationId xmlns:p14="http://schemas.microsoft.com/office/powerpoint/2010/main" val="75518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19</a:t>
            </a:fld>
            <a:endParaRPr lang="zh-CN" altLang="en-US"/>
          </a:p>
        </p:txBody>
      </p:sp>
    </p:spTree>
    <p:extLst>
      <p:ext uri="{BB962C8B-B14F-4D97-AF65-F5344CB8AC3E}">
        <p14:creationId xmlns:p14="http://schemas.microsoft.com/office/powerpoint/2010/main" val="353778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2BB3D-4396-4343-B0A1-058EB8CC7BD7}" type="slidenum">
              <a:rPr lang="en-US" smtClean="0"/>
              <a:t>20</a:t>
            </a:fld>
            <a:endParaRPr lang="en-US"/>
          </a:p>
        </p:txBody>
      </p:sp>
    </p:spTree>
    <p:extLst>
      <p:ext uri="{BB962C8B-B14F-4D97-AF65-F5344CB8AC3E}">
        <p14:creationId xmlns:p14="http://schemas.microsoft.com/office/powerpoint/2010/main" val="303674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21</a:t>
            </a:fld>
            <a:endParaRPr lang="zh-CN" altLang="en-US"/>
          </a:p>
        </p:txBody>
      </p:sp>
    </p:spTree>
    <p:extLst>
      <p:ext uri="{BB962C8B-B14F-4D97-AF65-F5344CB8AC3E}">
        <p14:creationId xmlns:p14="http://schemas.microsoft.com/office/powerpoint/2010/main" val="516744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t>25</a:t>
            </a:fld>
            <a:endParaRPr lang="zh-CN" altLang="en-US"/>
          </a:p>
        </p:txBody>
      </p:sp>
    </p:spTree>
    <p:extLst>
      <p:ext uri="{BB962C8B-B14F-4D97-AF65-F5344CB8AC3E}">
        <p14:creationId xmlns:p14="http://schemas.microsoft.com/office/powerpoint/2010/main" val="130555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t>2</a:t>
            </a:fld>
            <a:endParaRPr lang="zh-CN" altLang="en-US"/>
          </a:p>
        </p:txBody>
      </p:sp>
    </p:spTree>
    <p:extLst>
      <p:ext uri="{BB962C8B-B14F-4D97-AF65-F5344CB8AC3E}">
        <p14:creationId xmlns:p14="http://schemas.microsoft.com/office/powerpoint/2010/main" val="287601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a:t>
            </a:fld>
            <a:endParaRPr lang="zh-CN" altLang="en-US"/>
          </a:p>
        </p:txBody>
      </p:sp>
    </p:spTree>
    <p:extLst>
      <p:ext uri="{BB962C8B-B14F-4D97-AF65-F5344CB8AC3E}">
        <p14:creationId xmlns:p14="http://schemas.microsoft.com/office/powerpoint/2010/main" val="327745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6</a:t>
            </a:fld>
            <a:endParaRPr lang="zh-CN" altLang="en-US"/>
          </a:p>
        </p:txBody>
      </p:sp>
    </p:spTree>
    <p:extLst>
      <p:ext uri="{BB962C8B-B14F-4D97-AF65-F5344CB8AC3E}">
        <p14:creationId xmlns:p14="http://schemas.microsoft.com/office/powerpoint/2010/main" val="113073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8</a:t>
            </a:fld>
            <a:endParaRPr lang="zh-CN" altLang="en-US"/>
          </a:p>
        </p:txBody>
      </p:sp>
    </p:spTree>
    <p:extLst>
      <p:ext uri="{BB962C8B-B14F-4D97-AF65-F5344CB8AC3E}">
        <p14:creationId xmlns:p14="http://schemas.microsoft.com/office/powerpoint/2010/main" val="189270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10</a:t>
            </a:fld>
            <a:endParaRPr lang="zh-CN" altLang="en-US"/>
          </a:p>
        </p:txBody>
      </p:sp>
    </p:spTree>
    <p:extLst>
      <p:ext uri="{BB962C8B-B14F-4D97-AF65-F5344CB8AC3E}">
        <p14:creationId xmlns:p14="http://schemas.microsoft.com/office/powerpoint/2010/main" val="179498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12</a:t>
            </a:fld>
            <a:endParaRPr lang="zh-CN" altLang="en-US"/>
          </a:p>
        </p:txBody>
      </p:sp>
    </p:spTree>
    <p:extLst>
      <p:ext uri="{BB962C8B-B14F-4D97-AF65-F5344CB8AC3E}">
        <p14:creationId xmlns:p14="http://schemas.microsoft.com/office/powerpoint/2010/main" val="208721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13</a:t>
            </a:fld>
            <a:endParaRPr lang="zh-CN" altLang="en-US"/>
          </a:p>
        </p:txBody>
      </p:sp>
    </p:spTree>
    <p:extLst>
      <p:ext uri="{BB962C8B-B14F-4D97-AF65-F5344CB8AC3E}">
        <p14:creationId xmlns:p14="http://schemas.microsoft.com/office/powerpoint/2010/main" val="164174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14</a:t>
            </a:fld>
            <a:endParaRPr lang="zh-CN" altLang="en-US"/>
          </a:p>
        </p:txBody>
      </p:sp>
    </p:spTree>
    <p:extLst>
      <p:ext uri="{BB962C8B-B14F-4D97-AF65-F5344CB8AC3E}">
        <p14:creationId xmlns:p14="http://schemas.microsoft.com/office/powerpoint/2010/main" val="200303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4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15094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162373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E21A5-F20C-432A-90B7-131250A6F26E}"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D5509-DCB5-4261-B64A-0656A6C717F0}" type="slidenum">
              <a:rPr lang="en-US" smtClean="0"/>
              <a:t>‹#›</a:t>
            </a:fld>
            <a:endParaRPr lang="en-US"/>
          </a:p>
        </p:txBody>
      </p:sp>
    </p:spTree>
    <p:extLst>
      <p:ext uri="{BB962C8B-B14F-4D97-AF65-F5344CB8AC3E}">
        <p14:creationId xmlns:p14="http://schemas.microsoft.com/office/powerpoint/2010/main" val="267492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995847149"/>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143000" y="841772"/>
            <a:ext cx="6858000" cy="1790700"/>
          </a:xfrm>
        </p:spPr>
        <p:txBody>
          <a:bodyPr anchor="b"/>
          <a:lstStyle>
            <a:lvl1pPr algn="ctr">
              <a:defRPr sz="3375"/>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6334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24907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623888" y="1282305"/>
            <a:ext cx="7886700" cy="2139553"/>
          </a:xfrm>
        </p:spPr>
        <p:txBody>
          <a:bodyPr anchor="b"/>
          <a:lstStyle>
            <a:lvl1pPr>
              <a:defRPr sz="3375"/>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5790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050688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629841" y="273845"/>
            <a:ext cx="7886700" cy="994172"/>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4629151"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09686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1948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201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092145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629841" y="342900"/>
            <a:ext cx="2949178" cy="1200150"/>
          </a:xfrm>
        </p:spPr>
        <p:txBody>
          <a:bodyPr anchor="b"/>
          <a:lstStyle>
            <a:lvl1pPr>
              <a:defRPr sz="18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87284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629841" y="342900"/>
            <a:ext cx="2949178" cy="1200150"/>
          </a:xfrm>
        </p:spPr>
        <p:txBody>
          <a:bodyPr anchor="b"/>
          <a:lstStyle>
            <a:lvl1pPr>
              <a:defRPr sz="18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299832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97129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6543676" y="273844"/>
            <a:ext cx="1971675" cy="4358879"/>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628651"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16223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67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15383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13964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8262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77011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03960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2023/9/16</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44436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97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31438694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A1C79D-A2C8-40C9-B19F-F304F0812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a:extLst>
              <a:ext uri="{FF2B5EF4-FFF2-40B4-BE49-F238E27FC236}">
                <a16:creationId xmlns:a16="http://schemas.microsoft.com/office/drawing/2014/main" id="{A2AD4977-E8F6-4601-A228-D02B98BE9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0"/>
            <a:ext cx="9144000" cy="5171515"/>
          </a:xfrm>
          <a:prstGeom prst="rect">
            <a:avLst/>
          </a:prstGeom>
        </p:spPr>
      </p:pic>
      <p:pic>
        <p:nvPicPr>
          <p:cNvPr id="6" name="图片 5">
            <a:extLst>
              <a:ext uri="{FF2B5EF4-FFF2-40B4-BE49-F238E27FC236}">
                <a16:creationId xmlns:a16="http://schemas.microsoft.com/office/drawing/2014/main" id="{8C7B9337-D347-478E-8676-AE1C24A2E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42" y="107183"/>
            <a:ext cx="4694115" cy="5143500"/>
          </a:xfrm>
          <a:prstGeom prst="rect">
            <a:avLst/>
          </a:prstGeom>
        </p:spPr>
      </p:pic>
      <p:sp>
        <p:nvSpPr>
          <p:cNvPr id="15" name="Rectangle 13"/>
          <p:cNvSpPr txBox="1">
            <a:spLocks noChangeArrowheads="1"/>
          </p:cNvSpPr>
          <p:nvPr/>
        </p:nvSpPr>
        <p:spPr bwMode="auto">
          <a:xfrm>
            <a:off x="4351349" y="1966012"/>
            <a:ext cx="4365229" cy="64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9" tIns="45709" rIns="91419" bIns="45709"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ctr" eaLnBrk="1" hangingPunct="1">
              <a:lnSpc>
                <a:spcPts val="4200"/>
              </a:lnSpc>
              <a:spcBef>
                <a:spcPct val="20000"/>
              </a:spcBef>
            </a:pPr>
            <a:r>
              <a:rPr lang="en-US" altLang="zh-CN" sz="5400" b="1" i="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20-11</a:t>
            </a:r>
            <a:endParaRPr lang="zh-CN" altLang="en-US"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57C12E1-D61D-4010-80F8-046407CC93E1}"/>
              </a:ext>
            </a:extLst>
          </p:cNvPr>
          <p:cNvSpPr txBox="1"/>
          <p:nvPr/>
        </p:nvSpPr>
        <p:spPr>
          <a:xfrm>
            <a:off x="5287453" y="2758100"/>
            <a:ext cx="2550698" cy="369332"/>
          </a:xfrm>
          <a:prstGeom prst="rect">
            <a:avLst/>
          </a:prstGeom>
          <a:noFill/>
        </p:spPr>
        <p:txBody>
          <a:bodyPr wrap="none" rtlCol="0">
            <a:spAutoFit/>
          </a:bodyPr>
          <a:lstStyle/>
          <a:p>
            <a:r>
              <a:rPr lang="en-US" altLang="zh-CN">
                <a:solidFill>
                  <a:srgbClr val="4BACC6"/>
                </a:solidFill>
                <a:latin typeface="微软雅黑" panose="020B0503020204020204" pitchFamily="34" charset="-122"/>
                <a:ea typeface="微软雅黑" panose="020B0503020204020204" pitchFamily="34" charset="-122"/>
              </a:rPr>
              <a:t>NHÀ GIÁO VIỆT NAM</a:t>
            </a:r>
            <a:endParaRPr lang="zh-CN" altLang="en-US" dirty="0">
              <a:solidFill>
                <a:srgbClr val="4BACC6"/>
              </a:solidFill>
            </a:endParaRPr>
          </a:p>
        </p:txBody>
      </p:sp>
    </p:spTree>
    <p:extLst>
      <p:ext uri="{BB962C8B-B14F-4D97-AF65-F5344CB8AC3E}">
        <p14:creationId xmlns:p14="http://schemas.microsoft.com/office/powerpoint/2010/main" val="1633306106"/>
      </p:ext>
    </p:extLst>
  </p:cSld>
  <p:clrMapOvr>
    <a:masterClrMapping/>
  </p:clrMapOvr>
  <mc:AlternateContent xmlns:mc="http://schemas.openxmlformats.org/markup-compatibility/2006" xmlns:p14="http://schemas.microsoft.com/office/powerpoint/2010/main">
    <mc:Choice Requires="p14">
      <p:transition spd="slow" p14:dur="4000" advTm="8000">
        <p14:vortex dir="r"/>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5"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2800"/>
                            </p:stCondLst>
                            <p:childTnLst>
                              <p:par>
                                <p:cTn id="12" presetID="27" presetClass="emph" presetSubtype="0" fill="remove" grpId="4" nodeType="afterEffect">
                                  <p:stCondLst>
                                    <p:cond delay="0"/>
                                  </p:stCondLst>
                                  <p:iterate type="lt">
                                    <p:tmPct val="10000"/>
                                  </p:iterate>
                                  <p:childTnLst>
                                    <p:animClr clrSpc="rgb" dir="cw">
                                      <p:cBhvr override="childStyle">
                                        <p:cTn id="13" dur="250" autoRev="1" fill="remove"/>
                                        <p:tgtEl>
                                          <p:spTgt spid="15"/>
                                        </p:tgtEl>
                                        <p:attrNameLst>
                                          <p:attrName>style.color</p:attrName>
                                        </p:attrNameLst>
                                      </p:cBhvr>
                                      <p:to>
                                        <a:srgbClr val="CC0099"/>
                                      </p:to>
                                    </p:animClr>
                                    <p:animClr clrSpc="rgb" dir="cw">
                                      <p:cBhvr>
                                        <p:cTn id="14" dur="250" autoRev="1" fill="remove"/>
                                        <p:tgtEl>
                                          <p:spTgt spid="15"/>
                                        </p:tgtEl>
                                        <p:attrNameLst>
                                          <p:attrName>fillcolor</p:attrName>
                                        </p:attrNameLst>
                                      </p:cBhvr>
                                      <p:to>
                                        <a:srgbClr val="CC0099"/>
                                      </p:to>
                                    </p:animClr>
                                    <p:set>
                                      <p:cBhvr>
                                        <p:cTn id="15" dur="250" autoRev="1" fill="remove"/>
                                        <p:tgtEl>
                                          <p:spTgt spid="15"/>
                                        </p:tgtEl>
                                        <p:attrNameLst>
                                          <p:attrName>fill.type</p:attrName>
                                        </p:attrNameLst>
                                      </p:cBhvr>
                                      <p:to>
                                        <p:strVal val="solid"/>
                                      </p:to>
                                    </p:set>
                                    <p:set>
                                      <p:cBhvr>
                                        <p:cTn id="16"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5" grpId="1" bldLvl="0" autoUpdateAnimBg="0"/>
      <p:bldP spid="15" grpId="2" bldLvl="0" autoUpdateAnimBg="0"/>
      <p:bldP spid="15" grpId="3" bldLvl="0" autoUpdateAnimBg="0"/>
      <p:bldP spid="15" grpId="4"/>
      <p:bldP spid="15" grpId="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9C503A4D-B434-4EC7-9282-6A548CB4E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cxnSp>
        <p:nvCxnSpPr>
          <p:cNvPr id="30" name="直接连接符 29"/>
          <p:cNvCxnSpPr/>
          <p:nvPr/>
        </p:nvCxnSpPr>
        <p:spPr>
          <a:xfrm>
            <a:off x="0" y="1455658"/>
            <a:ext cx="466201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94259" y="2209492"/>
            <a:ext cx="35677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94259" y="4470993"/>
            <a:ext cx="804974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94259" y="2963326"/>
            <a:ext cx="35677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106615" y="3717160"/>
            <a:ext cx="35677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218359" y="1372047"/>
            <a:ext cx="938706" cy="938706"/>
            <a:chOff x="4218359" y="1372047"/>
            <a:chExt cx="938706" cy="938706"/>
          </a:xfrm>
        </p:grpSpPr>
        <p:sp>
          <p:nvSpPr>
            <p:cNvPr id="35" name="椭圆 34"/>
            <p:cNvSpPr/>
            <p:nvPr/>
          </p:nvSpPr>
          <p:spPr>
            <a:xfrm>
              <a:off x="4218359" y="1372047"/>
              <a:ext cx="938706" cy="938706"/>
            </a:xfrm>
            <a:prstGeom prst="ellipse">
              <a:avLst/>
            </a:prstGeom>
            <a:solidFill>
              <a:schemeClr val="bg1"/>
            </a:solidFill>
            <a:ln w="28575">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F86251"/>
                </a:solidFill>
                <a:latin typeface="微软雅黑"/>
              </a:endParaRPr>
            </a:p>
          </p:txBody>
        </p:sp>
        <p:sp>
          <p:nvSpPr>
            <p:cNvPr id="36" name="矩形 35"/>
            <p:cNvSpPr/>
            <p:nvPr/>
          </p:nvSpPr>
          <p:spPr>
            <a:xfrm>
              <a:off x="4441492" y="1610567"/>
              <a:ext cx="492443" cy="461665"/>
            </a:xfrm>
            <a:prstGeom prst="rect">
              <a:avLst/>
            </a:prstGeom>
          </p:spPr>
          <p:txBody>
            <a:bodyPr wrap="none">
              <a:spAutoFit/>
            </a:bodyPr>
            <a:lstStyle/>
            <a:p>
              <a:pPr lvl="0" algn="ctr"/>
              <a:r>
                <a:rPr lang="zh-CN" altLang="en-US" sz="1200" b="1" dirty="0">
                  <a:solidFill>
                    <a:srgbClr val="F86251"/>
                  </a:solidFill>
                  <a:latin typeface="微软雅黑" pitchFamily="34" charset="-122"/>
                  <a:ea typeface="微软雅黑" pitchFamily="34" charset="-122"/>
                </a:rPr>
                <a:t>添加</a:t>
              </a:r>
              <a:endParaRPr lang="en-US" altLang="zh-CN" sz="1200" b="1" dirty="0">
                <a:solidFill>
                  <a:srgbClr val="F86251"/>
                </a:solidFill>
                <a:latin typeface="微软雅黑" pitchFamily="34" charset="-122"/>
                <a:ea typeface="微软雅黑" pitchFamily="34" charset="-122"/>
              </a:endParaRPr>
            </a:p>
            <a:p>
              <a:pPr lvl="0" algn="ctr"/>
              <a:r>
                <a:rPr lang="zh-CN" altLang="en-US" sz="1200" b="1" dirty="0">
                  <a:solidFill>
                    <a:srgbClr val="F86251"/>
                  </a:solidFill>
                  <a:latin typeface="微软雅黑" pitchFamily="34" charset="-122"/>
                  <a:ea typeface="微软雅黑" pitchFamily="34" charset="-122"/>
                </a:rPr>
                <a:t>文本</a:t>
              </a:r>
            </a:p>
          </p:txBody>
        </p:sp>
      </p:grpSp>
      <p:grpSp>
        <p:nvGrpSpPr>
          <p:cNvPr id="4" name="组合 3"/>
          <p:cNvGrpSpPr/>
          <p:nvPr/>
        </p:nvGrpSpPr>
        <p:grpSpPr>
          <a:xfrm>
            <a:off x="617959" y="2125497"/>
            <a:ext cx="938706" cy="938706"/>
            <a:chOff x="617959" y="2125497"/>
            <a:chExt cx="938706" cy="938706"/>
          </a:xfrm>
        </p:grpSpPr>
        <p:sp>
          <p:nvSpPr>
            <p:cNvPr id="37" name="椭圆 36"/>
            <p:cNvSpPr/>
            <p:nvPr/>
          </p:nvSpPr>
          <p:spPr>
            <a:xfrm>
              <a:off x="617959" y="2125497"/>
              <a:ext cx="938706" cy="938706"/>
            </a:xfrm>
            <a:prstGeom prst="ellipse">
              <a:avLst/>
            </a:prstGeom>
            <a:solidFill>
              <a:schemeClr val="bg1"/>
            </a:solidFill>
            <a:ln w="28575">
              <a:solidFill>
                <a:srgbClr val="92E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1A7BAE"/>
                </a:solidFill>
                <a:latin typeface="微软雅黑"/>
              </a:endParaRPr>
            </a:p>
          </p:txBody>
        </p:sp>
        <p:sp>
          <p:nvSpPr>
            <p:cNvPr id="38" name="矩形 37"/>
            <p:cNvSpPr/>
            <p:nvPr/>
          </p:nvSpPr>
          <p:spPr>
            <a:xfrm>
              <a:off x="841091" y="2364017"/>
              <a:ext cx="492443" cy="461665"/>
            </a:xfrm>
            <a:prstGeom prst="rect">
              <a:avLst/>
            </a:prstGeom>
          </p:spPr>
          <p:txBody>
            <a:bodyPr wrap="none">
              <a:spAutoFit/>
            </a:bodyPr>
            <a:lstStyle/>
            <a:p>
              <a:pPr lvl="0" algn="ctr"/>
              <a:r>
                <a:rPr lang="zh-CN" altLang="en-US" sz="1200" b="1" dirty="0">
                  <a:solidFill>
                    <a:srgbClr val="92E2D9"/>
                  </a:solidFill>
                  <a:latin typeface="微软雅黑" pitchFamily="34" charset="-122"/>
                  <a:ea typeface="微软雅黑" pitchFamily="34" charset="-122"/>
                </a:rPr>
                <a:t>添加</a:t>
              </a:r>
              <a:endParaRPr lang="en-US" altLang="zh-CN" sz="1200" b="1" dirty="0">
                <a:solidFill>
                  <a:srgbClr val="92E2D9"/>
                </a:solidFill>
                <a:latin typeface="微软雅黑" pitchFamily="34" charset="-122"/>
                <a:ea typeface="微软雅黑" pitchFamily="34" charset="-122"/>
              </a:endParaRPr>
            </a:p>
            <a:p>
              <a:pPr lvl="0" algn="ctr"/>
              <a:r>
                <a:rPr lang="zh-CN" altLang="en-US" sz="1200" b="1" dirty="0">
                  <a:solidFill>
                    <a:srgbClr val="92E2D9"/>
                  </a:solidFill>
                  <a:latin typeface="微软雅黑" pitchFamily="34" charset="-122"/>
                  <a:ea typeface="微软雅黑" pitchFamily="34" charset="-122"/>
                </a:rPr>
                <a:t>文本</a:t>
              </a:r>
            </a:p>
          </p:txBody>
        </p:sp>
      </p:grpSp>
      <p:grpSp>
        <p:nvGrpSpPr>
          <p:cNvPr id="5" name="组合 4"/>
          <p:cNvGrpSpPr/>
          <p:nvPr/>
        </p:nvGrpSpPr>
        <p:grpSpPr>
          <a:xfrm>
            <a:off x="4218359" y="2895818"/>
            <a:ext cx="938706" cy="938706"/>
            <a:chOff x="4218359" y="2895818"/>
            <a:chExt cx="938706" cy="938706"/>
          </a:xfrm>
        </p:grpSpPr>
        <p:sp>
          <p:nvSpPr>
            <p:cNvPr id="39" name="椭圆 38"/>
            <p:cNvSpPr/>
            <p:nvPr/>
          </p:nvSpPr>
          <p:spPr>
            <a:xfrm>
              <a:off x="4218359" y="2895818"/>
              <a:ext cx="938706" cy="938706"/>
            </a:xfrm>
            <a:prstGeom prst="ellipse">
              <a:avLst/>
            </a:prstGeom>
            <a:solidFill>
              <a:schemeClr val="bg1"/>
            </a:solidFill>
            <a:ln w="28575">
              <a:solidFill>
                <a:srgbClr val="79A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1A7BAE"/>
                </a:solidFill>
                <a:latin typeface="微软雅黑"/>
              </a:endParaRPr>
            </a:p>
          </p:txBody>
        </p:sp>
        <p:sp>
          <p:nvSpPr>
            <p:cNvPr id="40" name="矩形 39"/>
            <p:cNvSpPr/>
            <p:nvPr/>
          </p:nvSpPr>
          <p:spPr>
            <a:xfrm>
              <a:off x="4441491" y="3134338"/>
              <a:ext cx="492443" cy="461665"/>
            </a:xfrm>
            <a:prstGeom prst="rect">
              <a:avLst/>
            </a:prstGeom>
          </p:spPr>
          <p:txBody>
            <a:bodyPr wrap="none">
              <a:spAutoFit/>
            </a:bodyPr>
            <a:lstStyle/>
            <a:p>
              <a:pPr lvl="0" algn="ctr"/>
              <a:r>
                <a:rPr lang="zh-CN" altLang="en-US" sz="1200" b="1" dirty="0">
                  <a:solidFill>
                    <a:srgbClr val="79A4C7"/>
                  </a:solidFill>
                  <a:latin typeface="微软雅黑" pitchFamily="34" charset="-122"/>
                  <a:ea typeface="微软雅黑" pitchFamily="34" charset="-122"/>
                </a:rPr>
                <a:t>添加</a:t>
              </a:r>
              <a:endParaRPr lang="en-US" altLang="zh-CN" sz="1200" b="1" dirty="0">
                <a:solidFill>
                  <a:srgbClr val="79A4C7"/>
                </a:solidFill>
                <a:latin typeface="微软雅黑" pitchFamily="34" charset="-122"/>
                <a:ea typeface="微软雅黑" pitchFamily="34" charset="-122"/>
              </a:endParaRPr>
            </a:p>
            <a:p>
              <a:pPr lvl="0" algn="ctr"/>
              <a:r>
                <a:rPr lang="zh-CN" altLang="en-US" sz="1200" b="1" dirty="0">
                  <a:solidFill>
                    <a:srgbClr val="79A4C7"/>
                  </a:solidFill>
                  <a:latin typeface="微软雅黑" pitchFamily="34" charset="-122"/>
                  <a:ea typeface="微软雅黑" pitchFamily="34" charset="-122"/>
                </a:rPr>
                <a:t>文本</a:t>
              </a:r>
            </a:p>
          </p:txBody>
        </p:sp>
      </p:grpSp>
      <p:grpSp>
        <p:nvGrpSpPr>
          <p:cNvPr id="6" name="组合 5"/>
          <p:cNvGrpSpPr/>
          <p:nvPr/>
        </p:nvGrpSpPr>
        <p:grpSpPr>
          <a:xfrm>
            <a:off x="617959" y="3649268"/>
            <a:ext cx="938706" cy="938706"/>
            <a:chOff x="617959" y="3649268"/>
            <a:chExt cx="938706" cy="938706"/>
          </a:xfrm>
        </p:grpSpPr>
        <p:sp>
          <p:nvSpPr>
            <p:cNvPr id="41" name="椭圆 40"/>
            <p:cNvSpPr/>
            <p:nvPr/>
          </p:nvSpPr>
          <p:spPr>
            <a:xfrm>
              <a:off x="617959" y="3649268"/>
              <a:ext cx="938706" cy="938706"/>
            </a:xfrm>
            <a:prstGeom prst="ellipse">
              <a:avLst/>
            </a:prstGeom>
            <a:solidFill>
              <a:schemeClr val="bg1"/>
            </a:solidFill>
            <a:ln w="28575">
              <a:solidFill>
                <a:srgbClr val="F5C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1A7BAE"/>
                </a:solidFill>
                <a:latin typeface="微软雅黑"/>
              </a:endParaRPr>
            </a:p>
          </p:txBody>
        </p:sp>
        <p:sp>
          <p:nvSpPr>
            <p:cNvPr id="42" name="矩形 41"/>
            <p:cNvSpPr/>
            <p:nvPr/>
          </p:nvSpPr>
          <p:spPr>
            <a:xfrm>
              <a:off x="841091" y="3887788"/>
              <a:ext cx="492443" cy="461665"/>
            </a:xfrm>
            <a:prstGeom prst="rect">
              <a:avLst/>
            </a:prstGeom>
          </p:spPr>
          <p:txBody>
            <a:bodyPr wrap="none">
              <a:spAutoFit/>
            </a:bodyPr>
            <a:lstStyle/>
            <a:p>
              <a:pPr lvl="0" algn="ctr"/>
              <a:r>
                <a:rPr lang="zh-CN" altLang="en-US" sz="1200" b="1" dirty="0">
                  <a:solidFill>
                    <a:srgbClr val="F5CA40"/>
                  </a:solidFill>
                  <a:latin typeface="微软雅黑" pitchFamily="34" charset="-122"/>
                  <a:ea typeface="微软雅黑" pitchFamily="34" charset="-122"/>
                </a:rPr>
                <a:t>添加</a:t>
              </a:r>
              <a:endParaRPr lang="en-US" altLang="zh-CN" sz="1200" b="1" dirty="0">
                <a:solidFill>
                  <a:srgbClr val="F5CA40"/>
                </a:solidFill>
                <a:latin typeface="微软雅黑" pitchFamily="34" charset="-122"/>
                <a:ea typeface="微软雅黑" pitchFamily="34" charset="-122"/>
              </a:endParaRPr>
            </a:p>
            <a:p>
              <a:pPr lvl="0" algn="ctr"/>
              <a:r>
                <a:rPr lang="zh-CN" altLang="en-US" sz="1200" b="1" dirty="0">
                  <a:solidFill>
                    <a:srgbClr val="F5CA40"/>
                  </a:solidFill>
                  <a:latin typeface="微软雅黑" pitchFamily="34" charset="-122"/>
                  <a:ea typeface="微软雅黑" pitchFamily="34" charset="-122"/>
                </a:rPr>
                <a:t>文本</a:t>
              </a:r>
            </a:p>
          </p:txBody>
        </p:sp>
      </p:grpSp>
      <p:sp>
        <p:nvSpPr>
          <p:cNvPr id="43" name="矩形 42"/>
          <p:cNvSpPr/>
          <p:nvPr/>
        </p:nvSpPr>
        <p:spPr>
          <a:xfrm>
            <a:off x="1601670" y="2294767"/>
            <a:ext cx="2193018" cy="511935"/>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44" name="矩形 43"/>
          <p:cNvSpPr/>
          <p:nvPr/>
        </p:nvSpPr>
        <p:spPr>
          <a:xfrm>
            <a:off x="1601670" y="3818538"/>
            <a:ext cx="2193018" cy="511935"/>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45" name="矩形 44"/>
          <p:cNvSpPr/>
          <p:nvPr/>
        </p:nvSpPr>
        <p:spPr>
          <a:xfrm>
            <a:off x="1973937" y="3045614"/>
            <a:ext cx="2193018" cy="511935"/>
          </a:xfrm>
          <a:prstGeom prst="rect">
            <a:avLst/>
          </a:prstGeom>
        </p:spPr>
        <p:txBody>
          <a:bodyPr wrap="square">
            <a:spAutoFit/>
          </a:bodyPr>
          <a:lstStyle/>
          <a:p>
            <a:pPr algn="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46" name="矩形 45"/>
          <p:cNvSpPr/>
          <p:nvPr/>
        </p:nvSpPr>
        <p:spPr>
          <a:xfrm>
            <a:off x="1973937" y="1556258"/>
            <a:ext cx="2193018" cy="511935"/>
          </a:xfrm>
          <a:prstGeom prst="rect">
            <a:avLst/>
          </a:prstGeom>
        </p:spPr>
        <p:txBody>
          <a:bodyPr wrap="square">
            <a:spAutoFit/>
          </a:bodyPr>
          <a:lstStyle/>
          <a:p>
            <a:pPr algn="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7" name="TextBox 6"/>
          <p:cNvSpPr txBox="1"/>
          <p:nvPr/>
        </p:nvSpPr>
        <p:spPr>
          <a:xfrm>
            <a:off x="5652120" y="3365171"/>
            <a:ext cx="2056973" cy="1200329"/>
          </a:xfrm>
          <a:prstGeom prst="rect">
            <a:avLst/>
          </a:prstGeom>
          <a:noFill/>
        </p:spPr>
        <p:txBody>
          <a:bodyPr wrap="none" rtlCol="0">
            <a:spAutoFit/>
          </a:bodyPr>
          <a:lstStyle/>
          <a:p>
            <a:r>
              <a:rPr lang="en-US" altLang="zh-CN" sz="7200" b="1" dirty="0">
                <a:solidFill>
                  <a:srgbClr val="F86251"/>
                </a:solidFill>
              </a:rPr>
              <a:t>2017</a:t>
            </a:r>
            <a:endParaRPr lang="zh-CN" altLang="en-US" sz="7200" b="1" dirty="0">
              <a:solidFill>
                <a:srgbClr val="F86251"/>
              </a:solidFill>
            </a:endParaRPr>
          </a:p>
        </p:txBody>
      </p:sp>
      <p:sp>
        <p:nvSpPr>
          <p:cNvPr id="9" name="标题 8">
            <a:extLst>
              <a:ext uri="{FF2B5EF4-FFF2-40B4-BE49-F238E27FC236}">
                <a16:creationId xmlns:a16="http://schemas.microsoft.com/office/drawing/2014/main" id="{97C2D57B-8519-4F33-B8BA-44F09BF02D87}"/>
              </a:ext>
            </a:extLst>
          </p:cNvPr>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94573206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par>
                          <p:cTn id="20" fill="hold">
                            <p:stCondLst>
                              <p:cond delay="1500"/>
                            </p:stCondLst>
                            <p:childTnLst>
                              <p:par>
                                <p:cTn id="21" presetID="23" presetClass="entr" presetSubtype="28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4/3*#ppt_w"/>
                                          </p:val>
                                        </p:tav>
                                        <p:tav tm="100000">
                                          <p:val>
                                            <p:strVal val="#ppt_w"/>
                                          </p:val>
                                        </p:tav>
                                      </p:tavLst>
                                    </p:anim>
                                    <p:anim calcmode="lin" valueType="num">
                                      <p:cBhvr>
                                        <p:cTn id="24" dur="500" fill="hold"/>
                                        <p:tgtEl>
                                          <p:spTgt spid="4"/>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childTnLst>
                          </p:cTn>
                        </p:par>
                        <p:par>
                          <p:cTn id="32" fill="hold">
                            <p:stCondLst>
                              <p:cond delay="2500"/>
                            </p:stCondLst>
                            <p:childTnLst>
                              <p:par>
                                <p:cTn id="33" presetID="23" presetClass="entr" presetSubtype="28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4/3*#ppt_w"/>
                                          </p:val>
                                        </p:tav>
                                        <p:tav tm="100000">
                                          <p:val>
                                            <p:strVal val="#ppt_w"/>
                                          </p:val>
                                        </p:tav>
                                      </p:tavLst>
                                    </p:anim>
                                    <p:anim calcmode="lin" valueType="num">
                                      <p:cBhvr>
                                        <p:cTn id="36" dur="500" fill="hold"/>
                                        <p:tgtEl>
                                          <p:spTgt spid="5"/>
                                        </p:tgtEl>
                                        <p:attrNameLst>
                                          <p:attrName>ppt_h</p:attrName>
                                        </p:attrNameLst>
                                      </p:cBhvr>
                                      <p:tavLst>
                                        <p:tav tm="0">
                                          <p:val>
                                            <p:strVal val="4/3*#ppt_h"/>
                                          </p:val>
                                        </p:tav>
                                        <p:tav tm="100000">
                                          <p:val>
                                            <p:strVal val="#ppt_h"/>
                                          </p:val>
                                        </p:tav>
                                      </p:tavLst>
                                    </p:anim>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right)">
                                      <p:cBhvr>
                                        <p:cTn id="40" dur="500"/>
                                        <p:tgtEl>
                                          <p:spTgt spid="3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par>
                          <p:cTn id="44" fill="hold">
                            <p:stCondLst>
                              <p:cond delay="3500"/>
                            </p:stCondLst>
                            <p:childTnLst>
                              <p:par>
                                <p:cTn id="45" presetID="23" presetClass="entr" presetSubtype="28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4/3*#ppt_w"/>
                                          </p:val>
                                        </p:tav>
                                        <p:tav tm="100000">
                                          <p:val>
                                            <p:strVal val="#ppt_w"/>
                                          </p:val>
                                        </p:tav>
                                      </p:tavLst>
                                    </p:anim>
                                    <p:anim calcmode="lin" valueType="num">
                                      <p:cBhvr>
                                        <p:cTn id="48" dur="500" fill="hold"/>
                                        <p:tgtEl>
                                          <p:spTgt spid="6"/>
                                        </p:tgtEl>
                                        <p:attrNameLst>
                                          <p:attrName>ppt_h</p:attrName>
                                        </p:attrNameLst>
                                      </p:cBhvr>
                                      <p:tavLst>
                                        <p:tav tm="0">
                                          <p:val>
                                            <p:strVal val="4/3*#ppt_h"/>
                                          </p:val>
                                        </p:tav>
                                        <p:tav tm="100000">
                                          <p:val>
                                            <p:strVal val="#ppt_h"/>
                                          </p:val>
                                        </p:tav>
                                      </p:tavLst>
                                    </p:anim>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a:extLst>
              <a:ext uri="{FF2B5EF4-FFF2-40B4-BE49-F238E27FC236}">
                <a16:creationId xmlns:a16="http://schemas.microsoft.com/office/drawing/2014/main" id="{70AEA272-A3F8-4F03-8C41-76E82676B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2" name="Group 1"/>
          <p:cNvGrpSpPr/>
          <p:nvPr/>
        </p:nvGrpSpPr>
        <p:grpSpPr>
          <a:xfrm>
            <a:off x="893166" y="1301219"/>
            <a:ext cx="1832991" cy="2914093"/>
            <a:chOff x="1190888" y="1734959"/>
            <a:chExt cx="2443988" cy="3885456"/>
          </a:xfrm>
        </p:grpSpPr>
        <p:grpSp>
          <p:nvGrpSpPr>
            <p:cNvPr id="23" name="Group 22"/>
            <p:cNvGrpSpPr/>
            <p:nvPr/>
          </p:nvGrpSpPr>
          <p:grpSpPr>
            <a:xfrm>
              <a:off x="1270775" y="1734959"/>
              <a:ext cx="2284214" cy="2284214"/>
              <a:chOff x="1082917" y="1734959"/>
              <a:chExt cx="2284214" cy="2284214"/>
            </a:xfrm>
          </p:grpSpPr>
          <p:sp>
            <p:nvSpPr>
              <p:cNvPr id="38" name="Pie 37"/>
              <p:cNvSpPr/>
              <p:nvPr/>
            </p:nvSpPr>
            <p:spPr>
              <a:xfrm>
                <a:off x="1082917" y="1734959"/>
                <a:ext cx="2284214" cy="2284214"/>
              </a:xfrm>
              <a:prstGeom prst="pie">
                <a:avLst>
                  <a:gd name="adj1" fmla="val 9172175"/>
                  <a:gd name="adj2" fmla="val 128603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Freeform 72"/>
              <p:cNvSpPr/>
              <p:nvPr/>
            </p:nvSpPr>
            <p:spPr>
              <a:xfrm rot="10800000">
                <a:off x="1264860" y="1909297"/>
                <a:ext cx="1935540" cy="2056991"/>
              </a:xfrm>
              <a:custGeom>
                <a:avLst/>
                <a:gdLst>
                  <a:gd name="connsiteX0" fmla="*/ 967770 w 1935540"/>
                  <a:gd name="connsiteY0" fmla="*/ 2056991 h 2056991"/>
                  <a:gd name="connsiteX1" fmla="*/ 0 w 1935540"/>
                  <a:gd name="connsiteY1" fmla="*/ 1089221 h 2056991"/>
                  <a:gd name="connsiteX2" fmla="*/ 868821 w 1935540"/>
                  <a:gd name="connsiteY2" fmla="*/ 126448 h 2056991"/>
                  <a:gd name="connsiteX3" fmla="*/ 874614 w 1935540"/>
                  <a:gd name="connsiteY3" fmla="*/ 126155 h 2056991"/>
                  <a:gd name="connsiteX4" fmla="*/ 975376 w 1935540"/>
                  <a:gd name="connsiteY4" fmla="*/ 0 h 2056991"/>
                  <a:gd name="connsiteX5" fmla="*/ 1077712 w 1935540"/>
                  <a:gd name="connsiteY5" fmla="*/ 128125 h 2056991"/>
                  <a:gd name="connsiteX6" fmla="*/ 1162810 w 1935540"/>
                  <a:gd name="connsiteY6" fmla="*/ 141113 h 2056991"/>
                  <a:gd name="connsiteX7" fmla="*/ 1935540 w 1935540"/>
                  <a:gd name="connsiteY7" fmla="*/ 1089221 h 2056991"/>
                  <a:gd name="connsiteX8" fmla="*/ 967770 w 1935540"/>
                  <a:gd name="connsiteY8" fmla="*/ 2056991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540" h="2056991">
                    <a:moveTo>
                      <a:pt x="967770" y="2056991"/>
                    </a:moveTo>
                    <a:cubicBezTo>
                      <a:pt x="433285" y="2056991"/>
                      <a:pt x="0" y="1623706"/>
                      <a:pt x="0" y="1089221"/>
                    </a:cubicBezTo>
                    <a:cubicBezTo>
                      <a:pt x="0" y="588141"/>
                      <a:pt x="380817" y="176007"/>
                      <a:pt x="868821" y="126448"/>
                    </a:cubicBezTo>
                    <a:lnTo>
                      <a:pt x="874614" y="126155"/>
                    </a:lnTo>
                    <a:lnTo>
                      <a:pt x="975376" y="0"/>
                    </a:lnTo>
                    <a:lnTo>
                      <a:pt x="1077712" y="128125"/>
                    </a:lnTo>
                    <a:lnTo>
                      <a:pt x="1162810" y="141113"/>
                    </a:lnTo>
                    <a:cubicBezTo>
                      <a:pt x="1603806" y="231354"/>
                      <a:pt x="1935540" y="621547"/>
                      <a:pt x="1935540" y="1089221"/>
                    </a:cubicBezTo>
                    <a:cubicBezTo>
                      <a:pt x="1935540" y="1623706"/>
                      <a:pt x="1502255" y="2056991"/>
                      <a:pt x="967770" y="205699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p:cNvSpPr/>
              <p:nvPr/>
            </p:nvSpPr>
            <p:spPr>
              <a:xfrm>
                <a:off x="1622081" y="2030747"/>
                <a:ext cx="1208524" cy="1169550"/>
              </a:xfrm>
              <a:prstGeom prst="rect">
                <a:avLst/>
              </a:prstGeom>
              <a:noFill/>
            </p:spPr>
            <p:txBody>
              <a:bodyPr wrap="square" lIns="68580" tIns="34290" rIns="68580" bIns="34290">
                <a:spAutoFit/>
              </a:bodyPr>
              <a:lstStyle/>
              <a:p>
                <a:pPr algn="ctr"/>
                <a:r>
                  <a:rPr lang="en-US" sz="5250" dirty="0">
                    <a:ln w="0">
                      <a:noFill/>
                    </a:ln>
                    <a:solidFill>
                      <a:schemeClr val="bg1"/>
                    </a:solidFill>
                    <a:latin typeface="FontAwesome" pitchFamily="2" charset="0"/>
                  </a:rPr>
                  <a:t></a:t>
                </a:r>
              </a:p>
            </p:txBody>
          </p:sp>
          <p:sp>
            <p:nvSpPr>
              <p:cNvPr id="44" name="TextBox 43"/>
              <p:cNvSpPr txBox="1"/>
              <p:nvPr/>
            </p:nvSpPr>
            <p:spPr>
              <a:xfrm flipH="1">
                <a:off x="1397518" y="3117565"/>
                <a:ext cx="1670225" cy="369332"/>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文字内容</a:t>
                </a:r>
                <a:endParaRPr lang="en-US" sz="1125" dirty="0">
                  <a:ln w="3175">
                    <a:noFill/>
                  </a:ln>
                  <a:solidFill>
                    <a:schemeClr val="bg1"/>
                  </a:solidFill>
                </a:endParaRPr>
              </a:p>
            </p:txBody>
          </p:sp>
        </p:grpSp>
        <p:sp>
          <p:nvSpPr>
            <p:cNvPr id="68" name="TextBox 67"/>
            <p:cNvSpPr txBox="1"/>
            <p:nvPr/>
          </p:nvSpPr>
          <p:spPr>
            <a:xfrm>
              <a:off x="1190888" y="3989199"/>
              <a:ext cx="2443988" cy="1631216"/>
            </a:xfrm>
            <a:prstGeom prst="rect">
              <a:avLst/>
            </a:prstGeom>
            <a:noFill/>
          </p:spPr>
          <p:txBody>
            <a:bodyPr wrap="square" rtlCol="0">
              <a:spAutoFit/>
            </a:bodyPr>
            <a:lstStyle/>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 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endParaRPr lang="en-US" sz="1050" dirty="0">
                <a:ln w="3175">
                  <a:noFill/>
                </a:ln>
                <a:solidFill>
                  <a:schemeClr val="bg1">
                    <a:lumMod val="65000"/>
                  </a:schemeClr>
                </a:solidFill>
              </a:endParaRPr>
            </a:p>
          </p:txBody>
        </p:sp>
      </p:grpSp>
      <p:grpSp>
        <p:nvGrpSpPr>
          <p:cNvPr id="3" name="Group 2"/>
          <p:cNvGrpSpPr/>
          <p:nvPr/>
        </p:nvGrpSpPr>
        <p:grpSpPr>
          <a:xfrm>
            <a:off x="3591176" y="1301219"/>
            <a:ext cx="1832991" cy="2914093"/>
            <a:chOff x="4788234" y="1734959"/>
            <a:chExt cx="2443988" cy="3885456"/>
          </a:xfrm>
        </p:grpSpPr>
        <p:grpSp>
          <p:nvGrpSpPr>
            <p:cNvPr id="83" name="Group 82"/>
            <p:cNvGrpSpPr/>
            <p:nvPr/>
          </p:nvGrpSpPr>
          <p:grpSpPr>
            <a:xfrm>
              <a:off x="4868121" y="1734959"/>
              <a:ext cx="2284214" cy="2284214"/>
              <a:chOff x="1082917" y="1734959"/>
              <a:chExt cx="2284214" cy="2284214"/>
            </a:xfrm>
          </p:grpSpPr>
          <p:sp>
            <p:nvSpPr>
              <p:cNvPr id="84" name="Pie 83"/>
              <p:cNvSpPr/>
              <p:nvPr/>
            </p:nvSpPr>
            <p:spPr>
              <a:xfrm>
                <a:off x="1082917" y="1734959"/>
                <a:ext cx="2284214" cy="2284214"/>
              </a:xfrm>
              <a:prstGeom prst="pie">
                <a:avLst>
                  <a:gd name="adj1" fmla="val 9172175"/>
                  <a:gd name="adj2" fmla="val 1286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Freeform 84"/>
              <p:cNvSpPr/>
              <p:nvPr/>
            </p:nvSpPr>
            <p:spPr>
              <a:xfrm rot="10800000">
                <a:off x="1264860" y="1909297"/>
                <a:ext cx="1935540" cy="2056991"/>
              </a:xfrm>
              <a:custGeom>
                <a:avLst/>
                <a:gdLst>
                  <a:gd name="connsiteX0" fmla="*/ 967770 w 1935540"/>
                  <a:gd name="connsiteY0" fmla="*/ 2056991 h 2056991"/>
                  <a:gd name="connsiteX1" fmla="*/ 0 w 1935540"/>
                  <a:gd name="connsiteY1" fmla="*/ 1089221 h 2056991"/>
                  <a:gd name="connsiteX2" fmla="*/ 868821 w 1935540"/>
                  <a:gd name="connsiteY2" fmla="*/ 126448 h 2056991"/>
                  <a:gd name="connsiteX3" fmla="*/ 874614 w 1935540"/>
                  <a:gd name="connsiteY3" fmla="*/ 126155 h 2056991"/>
                  <a:gd name="connsiteX4" fmla="*/ 975376 w 1935540"/>
                  <a:gd name="connsiteY4" fmla="*/ 0 h 2056991"/>
                  <a:gd name="connsiteX5" fmla="*/ 1077712 w 1935540"/>
                  <a:gd name="connsiteY5" fmla="*/ 128125 h 2056991"/>
                  <a:gd name="connsiteX6" fmla="*/ 1162810 w 1935540"/>
                  <a:gd name="connsiteY6" fmla="*/ 141113 h 2056991"/>
                  <a:gd name="connsiteX7" fmla="*/ 1935540 w 1935540"/>
                  <a:gd name="connsiteY7" fmla="*/ 1089221 h 2056991"/>
                  <a:gd name="connsiteX8" fmla="*/ 967770 w 1935540"/>
                  <a:gd name="connsiteY8" fmla="*/ 2056991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540" h="2056991">
                    <a:moveTo>
                      <a:pt x="967770" y="2056991"/>
                    </a:moveTo>
                    <a:cubicBezTo>
                      <a:pt x="433285" y="2056991"/>
                      <a:pt x="0" y="1623706"/>
                      <a:pt x="0" y="1089221"/>
                    </a:cubicBezTo>
                    <a:cubicBezTo>
                      <a:pt x="0" y="588141"/>
                      <a:pt x="380817" y="176007"/>
                      <a:pt x="868821" y="126448"/>
                    </a:cubicBezTo>
                    <a:lnTo>
                      <a:pt x="874614" y="126155"/>
                    </a:lnTo>
                    <a:lnTo>
                      <a:pt x="975376" y="0"/>
                    </a:lnTo>
                    <a:lnTo>
                      <a:pt x="1077712" y="128125"/>
                    </a:lnTo>
                    <a:lnTo>
                      <a:pt x="1162810" y="141113"/>
                    </a:lnTo>
                    <a:cubicBezTo>
                      <a:pt x="1603806" y="231354"/>
                      <a:pt x="1935540" y="621547"/>
                      <a:pt x="1935540" y="1089221"/>
                    </a:cubicBezTo>
                    <a:cubicBezTo>
                      <a:pt x="1935540" y="1623706"/>
                      <a:pt x="1502255" y="2056991"/>
                      <a:pt x="967770" y="205699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Rectangle 85"/>
              <p:cNvSpPr/>
              <p:nvPr/>
            </p:nvSpPr>
            <p:spPr>
              <a:xfrm>
                <a:off x="1622081" y="2030747"/>
                <a:ext cx="1208524" cy="1169550"/>
              </a:xfrm>
              <a:prstGeom prst="rect">
                <a:avLst/>
              </a:prstGeom>
              <a:noFill/>
            </p:spPr>
            <p:txBody>
              <a:bodyPr wrap="square" lIns="68580" tIns="34290" rIns="68580" bIns="34290">
                <a:spAutoFit/>
              </a:bodyPr>
              <a:lstStyle/>
              <a:p>
                <a:pPr algn="ctr"/>
                <a:r>
                  <a:rPr lang="en-US" sz="5250" dirty="0">
                    <a:ln w="0">
                      <a:noFill/>
                    </a:ln>
                    <a:solidFill>
                      <a:schemeClr val="bg1"/>
                    </a:solidFill>
                    <a:latin typeface="FontAwesome" pitchFamily="2" charset="0"/>
                  </a:rPr>
                  <a:t></a:t>
                </a:r>
              </a:p>
            </p:txBody>
          </p:sp>
          <p:sp>
            <p:nvSpPr>
              <p:cNvPr id="87" name="TextBox 86"/>
              <p:cNvSpPr txBox="1"/>
              <p:nvPr/>
            </p:nvSpPr>
            <p:spPr>
              <a:xfrm flipH="1">
                <a:off x="1397518" y="3117565"/>
                <a:ext cx="1670225" cy="369332"/>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文字内容</a:t>
                </a:r>
                <a:endParaRPr lang="en-US" sz="1125" dirty="0">
                  <a:ln w="3175">
                    <a:noFill/>
                  </a:ln>
                  <a:solidFill>
                    <a:schemeClr val="bg1"/>
                  </a:solidFill>
                </a:endParaRPr>
              </a:p>
            </p:txBody>
          </p:sp>
        </p:grpSp>
        <p:sp>
          <p:nvSpPr>
            <p:cNvPr id="88" name="TextBox 87"/>
            <p:cNvSpPr txBox="1"/>
            <p:nvPr/>
          </p:nvSpPr>
          <p:spPr>
            <a:xfrm>
              <a:off x="4788234" y="3989199"/>
              <a:ext cx="2443988" cy="1631216"/>
            </a:xfrm>
            <a:prstGeom prst="rect">
              <a:avLst/>
            </a:prstGeom>
            <a:noFill/>
          </p:spPr>
          <p:txBody>
            <a:bodyPr wrap="square" rtlCol="0">
              <a:spAutoFit/>
            </a:bodyPr>
            <a:lstStyle/>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endParaRPr lang="en-US" sz="1050" dirty="0">
                <a:ln w="3175">
                  <a:noFill/>
                </a:ln>
                <a:solidFill>
                  <a:schemeClr val="bg1">
                    <a:lumMod val="65000"/>
                  </a:schemeClr>
                </a:solidFill>
              </a:endParaRPr>
            </a:p>
          </p:txBody>
        </p:sp>
      </p:grpSp>
      <p:grpSp>
        <p:nvGrpSpPr>
          <p:cNvPr id="22" name="Group 21"/>
          <p:cNvGrpSpPr/>
          <p:nvPr/>
        </p:nvGrpSpPr>
        <p:grpSpPr>
          <a:xfrm>
            <a:off x="6229271" y="1301219"/>
            <a:ext cx="1832991" cy="2914093"/>
            <a:chOff x="8305694" y="1734959"/>
            <a:chExt cx="2443988" cy="3885456"/>
          </a:xfrm>
        </p:grpSpPr>
        <p:grpSp>
          <p:nvGrpSpPr>
            <p:cNvPr id="89" name="Group 88"/>
            <p:cNvGrpSpPr/>
            <p:nvPr/>
          </p:nvGrpSpPr>
          <p:grpSpPr>
            <a:xfrm>
              <a:off x="8385581" y="1734959"/>
              <a:ext cx="2284214" cy="2284214"/>
              <a:chOff x="1082917" y="1734959"/>
              <a:chExt cx="2284214" cy="2284214"/>
            </a:xfrm>
          </p:grpSpPr>
          <p:sp>
            <p:nvSpPr>
              <p:cNvPr id="90" name="Pie 89"/>
              <p:cNvSpPr/>
              <p:nvPr/>
            </p:nvSpPr>
            <p:spPr>
              <a:xfrm>
                <a:off x="1082917" y="1734959"/>
                <a:ext cx="2284214" cy="2284214"/>
              </a:xfrm>
              <a:prstGeom prst="pie">
                <a:avLst>
                  <a:gd name="adj1" fmla="val 9172175"/>
                  <a:gd name="adj2" fmla="val 12860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Freeform 90"/>
              <p:cNvSpPr/>
              <p:nvPr/>
            </p:nvSpPr>
            <p:spPr>
              <a:xfrm rot="10800000">
                <a:off x="1264860" y="1909297"/>
                <a:ext cx="1935540" cy="2056991"/>
              </a:xfrm>
              <a:custGeom>
                <a:avLst/>
                <a:gdLst>
                  <a:gd name="connsiteX0" fmla="*/ 967770 w 1935540"/>
                  <a:gd name="connsiteY0" fmla="*/ 2056991 h 2056991"/>
                  <a:gd name="connsiteX1" fmla="*/ 0 w 1935540"/>
                  <a:gd name="connsiteY1" fmla="*/ 1089221 h 2056991"/>
                  <a:gd name="connsiteX2" fmla="*/ 868821 w 1935540"/>
                  <a:gd name="connsiteY2" fmla="*/ 126448 h 2056991"/>
                  <a:gd name="connsiteX3" fmla="*/ 874614 w 1935540"/>
                  <a:gd name="connsiteY3" fmla="*/ 126155 h 2056991"/>
                  <a:gd name="connsiteX4" fmla="*/ 975376 w 1935540"/>
                  <a:gd name="connsiteY4" fmla="*/ 0 h 2056991"/>
                  <a:gd name="connsiteX5" fmla="*/ 1077712 w 1935540"/>
                  <a:gd name="connsiteY5" fmla="*/ 128125 h 2056991"/>
                  <a:gd name="connsiteX6" fmla="*/ 1162810 w 1935540"/>
                  <a:gd name="connsiteY6" fmla="*/ 141113 h 2056991"/>
                  <a:gd name="connsiteX7" fmla="*/ 1935540 w 1935540"/>
                  <a:gd name="connsiteY7" fmla="*/ 1089221 h 2056991"/>
                  <a:gd name="connsiteX8" fmla="*/ 967770 w 1935540"/>
                  <a:gd name="connsiteY8" fmla="*/ 2056991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540" h="2056991">
                    <a:moveTo>
                      <a:pt x="967770" y="2056991"/>
                    </a:moveTo>
                    <a:cubicBezTo>
                      <a:pt x="433285" y="2056991"/>
                      <a:pt x="0" y="1623706"/>
                      <a:pt x="0" y="1089221"/>
                    </a:cubicBezTo>
                    <a:cubicBezTo>
                      <a:pt x="0" y="588141"/>
                      <a:pt x="380817" y="176007"/>
                      <a:pt x="868821" y="126448"/>
                    </a:cubicBezTo>
                    <a:lnTo>
                      <a:pt x="874614" y="126155"/>
                    </a:lnTo>
                    <a:lnTo>
                      <a:pt x="975376" y="0"/>
                    </a:lnTo>
                    <a:lnTo>
                      <a:pt x="1077712" y="128125"/>
                    </a:lnTo>
                    <a:lnTo>
                      <a:pt x="1162810" y="141113"/>
                    </a:lnTo>
                    <a:cubicBezTo>
                      <a:pt x="1603806" y="231354"/>
                      <a:pt x="1935540" y="621547"/>
                      <a:pt x="1935540" y="1089221"/>
                    </a:cubicBezTo>
                    <a:cubicBezTo>
                      <a:pt x="1935540" y="1623706"/>
                      <a:pt x="1502255" y="2056991"/>
                      <a:pt x="967770" y="205699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Rectangle 91"/>
              <p:cNvSpPr/>
              <p:nvPr/>
            </p:nvSpPr>
            <p:spPr>
              <a:xfrm>
                <a:off x="1622081" y="2030747"/>
                <a:ext cx="1208524" cy="1169550"/>
              </a:xfrm>
              <a:prstGeom prst="rect">
                <a:avLst/>
              </a:prstGeom>
              <a:noFill/>
            </p:spPr>
            <p:txBody>
              <a:bodyPr wrap="square" lIns="68580" tIns="34290" rIns="68580" bIns="34290">
                <a:spAutoFit/>
              </a:bodyPr>
              <a:lstStyle/>
              <a:p>
                <a:pPr algn="ctr"/>
                <a:r>
                  <a:rPr lang="en-US" sz="5250" dirty="0">
                    <a:ln w="0">
                      <a:noFill/>
                    </a:ln>
                    <a:solidFill>
                      <a:schemeClr val="bg1"/>
                    </a:solidFill>
                    <a:latin typeface="FontAwesome" pitchFamily="2" charset="0"/>
                  </a:rPr>
                  <a:t></a:t>
                </a:r>
              </a:p>
            </p:txBody>
          </p:sp>
          <p:sp>
            <p:nvSpPr>
              <p:cNvPr id="93" name="TextBox 92"/>
              <p:cNvSpPr txBox="1"/>
              <p:nvPr/>
            </p:nvSpPr>
            <p:spPr>
              <a:xfrm flipH="1">
                <a:off x="1397518" y="3117565"/>
                <a:ext cx="1670225" cy="369332"/>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文字内容</a:t>
                </a:r>
                <a:endParaRPr lang="en-US" sz="1125" dirty="0">
                  <a:ln w="3175">
                    <a:noFill/>
                  </a:ln>
                  <a:solidFill>
                    <a:schemeClr val="bg1"/>
                  </a:solidFill>
                </a:endParaRPr>
              </a:p>
            </p:txBody>
          </p:sp>
        </p:grpSp>
        <p:sp>
          <p:nvSpPr>
            <p:cNvPr id="94" name="TextBox 93"/>
            <p:cNvSpPr txBox="1"/>
            <p:nvPr/>
          </p:nvSpPr>
          <p:spPr>
            <a:xfrm>
              <a:off x="8305694" y="3989199"/>
              <a:ext cx="2443988" cy="1631216"/>
            </a:xfrm>
            <a:prstGeom prst="rect">
              <a:avLst/>
            </a:prstGeom>
            <a:noFill/>
          </p:spPr>
          <p:txBody>
            <a:bodyPr wrap="square" rtlCol="0">
              <a:spAutoFit/>
            </a:bodyPr>
            <a:lstStyle/>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endParaRPr lang="en-US" sz="1050" dirty="0">
                <a:ln w="3175">
                  <a:noFill/>
                </a:ln>
                <a:solidFill>
                  <a:schemeClr val="bg1">
                    <a:lumMod val="65000"/>
                  </a:schemeClr>
                </a:solidFill>
              </a:endParaRPr>
            </a:p>
          </p:txBody>
        </p:sp>
      </p:grpSp>
      <p:sp>
        <p:nvSpPr>
          <p:cNvPr id="43" name="Freeform 4021">
            <a:extLst>
              <a:ext uri="{FF2B5EF4-FFF2-40B4-BE49-F238E27FC236}">
                <a16:creationId xmlns:a16="http://schemas.microsoft.com/office/drawing/2014/main" id="{F18906EC-9EDF-4B75-912D-C9C6405DAD60}"/>
              </a:ext>
            </a:extLst>
          </p:cNvPr>
          <p:cNvSpPr>
            <a:spLocks noEditPoints="1"/>
          </p:cNvSpPr>
          <p:nvPr/>
        </p:nvSpPr>
        <p:spPr bwMode="auto">
          <a:xfrm>
            <a:off x="1287167" y="2048030"/>
            <a:ext cx="252009" cy="235896"/>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4022">
            <a:extLst>
              <a:ext uri="{FF2B5EF4-FFF2-40B4-BE49-F238E27FC236}">
                <a16:creationId xmlns:a16="http://schemas.microsoft.com/office/drawing/2014/main" id="{D0FB2466-52BF-49F0-A04D-BA7A29E530BA}"/>
              </a:ext>
            </a:extLst>
          </p:cNvPr>
          <p:cNvSpPr>
            <a:spLocks noEditPoints="1"/>
          </p:cNvSpPr>
          <p:nvPr/>
        </p:nvSpPr>
        <p:spPr bwMode="auto">
          <a:xfrm>
            <a:off x="1165005" y="1639425"/>
            <a:ext cx="1072100" cy="518128"/>
          </a:xfrm>
          <a:custGeom>
            <a:avLst/>
            <a:gdLst>
              <a:gd name="T0" fmla="*/ 5 w 106"/>
              <a:gd name="T1" fmla="*/ 47 h 52"/>
              <a:gd name="T2" fmla="*/ 9 w 106"/>
              <a:gd name="T3" fmla="*/ 50 h 52"/>
              <a:gd name="T4" fmla="*/ 25 w 106"/>
              <a:gd name="T5" fmla="*/ 37 h 52"/>
              <a:gd name="T6" fmla="*/ 40 w 106"/>
              <a:gd name="T7" fmla="*/ 50 h 52"/>
              <a:gd name="T8" fmla="*/ 69 w 106"/>
              <a:gd name="T9" fmla="*/ 50 h 52"/>
              <a:gd name="T10" fmla="*/ 84 w 106"/>
              <a:gd name="T11" fmla="*/ 37 h 52"/>
              <a:gd name="T12" fmla="*/ 100 w 106"/>
              <a:gd name="T13" fmla="*/ 51 h 52"/>
              <a:gd name="T14" fmla="*/ 106 w 106"/>
              <a:gd name="T15" fmla="*/ 45 h 52"/>
              <a:gd name="T16" fmla="*/ 83 w 106"/>
              <a:gd name="T17" fmla="*/ 7 h 52"/>
              <a:gd name="T18" fmla="*/ 32 w 106"/>
              <a:gd name="T19" fmla="*/ 21 h 52"/>
              <a:gd name="T20" fmla="*/ 5 w 106"/>
              <a:gd name="T21" fmla="*/ 47 h 52"/>
              <a:gd name="T22" fmla="*/ 72 w 106"/>
              <a:gd name="T23" fmla="*/ 22 h 52"/>
              <a:gd name="T24" fmla="*/ 72 w 106"/>
              <a:gd name="T25" fmla="*/ 9 h 52"/>
              <a:gd name="T26" fmla="*/ 96 w 106"/>
              <a:gd name="T27" fmla="*/ 22 h 52"/>
              <a:gd name="T28" fmla="*/ 72 w 106"/>
              <a:gd name="T29" fmla="*/ 22 h 52"/>
              <a:gd name="T30" fmla="*/ 40 w 106"/>
              <a:gd name="T31" fmla="*/ 22 h 52"/>
              <a:gd name="T32" fmla="*/ 62 w 106"/>
              <a:gd name="T33" fmla="*/ 9 h 52"/>
              <a:gd name="T34" fmla="*/ 68 w 106"/>
              <a:gd name="T35" fmla="*/ 9 h 52"/>
              <a:gd name="T36" fmla="*/ 68 w 106"/>
              <a:gd name="T37" fmla="*/ 22 h 52"/>
              <a:gd name="T38" fmla="*/ 40 w 106"/>
              <a:gd name="T3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52">
                <a:moveTo>
                  <a:pt x="5" y="47"/>
                </a:moveTo>
                <a:cubicBezTo>
                  <a:pt x="5" y="48"/>
                  <a:pt x="5" y="50"/>
                  <a:pt x="9" y="50"/>
                </a:cubicBezTo>
                <a:cubicBezTo>
                  <a:pt x="10" y="43"/>
                  <a:pt x="17" y="37"/>
                  <a:pt x="25" y="37"/>
                </a:cubicBezTo>
                <a:cubicBezTo>
                  <a:pt x="32" y="37"/>
                  <a:pt x="39" y="43"/>
                  <a:pt x="40" y="50"/>
                </a:cubicBezTo>
                <a:cubicBezTo>
                  <a:pt x="69" y="50"/>
                  <a:pt x="69" y="50"/>
                  <a:pt x="69" y="50"/>
                </a:cubicBezTo>
                <a:cubicBezTo>
                  <a:pt x="70" y="43"/>
                  <a:pt x="76" y="37"/>
                  <a:pt x="84" y="37"/>
                </a:cubicBezTo>
                <a:cubicBezTo>
                  <a:pt x="92" y="37"/>
                  <a:pt x="99" y="43"/>
                  <a:pt x="100" y="51"/>
                </a:cubicBezTo>
                <a:cubicBezTo>
                  <a:pt x="102" y="51"/>
                  <a:pt x="106" y="52"/>
                  <a:pt x="106" y="45"/>
                </a:cubicBezTo>
                <a:cubicBezTo>
                  <a:pt x="106" y="37"/>
                  <a:pt x="106" y="13"/>
                  <a:pt x="83" y="7"/>
                </a:cubicBezTo>
                <a:cubicBezTo>
                  <a:pt x="60" y="0"/>
                  <a:pt x="41" y="6"/>
                  <a:pt x="32" y="21"/>
                </a:cubicBezTo>
                <a:cubicBezTo>
                  <a:pt x="32" y="21"/>
                  <a:pt x="0" y="26"/>
                  <a:pt x="5" y="47"/>
                </a:cubicBezTo>
                <a:close/>
                <a:moveTo>
                  <a:pt x="72" y="22"/>
                </a:moveTo>
                <a:cubicBezTo>
                  <a:pt x="72" y="9"/>
                  <a:pt x="72" y="9"/>
                  <a:pt x="72" y="9"/>
                </a:cubicBezTo>
                <a:cubicBezTo>
                  <a:pt x="83" y="10"/>
                  <a:pt x="92" y="14"/>
                  <a:pt x="96" y="22"/>
                </a:cubicBezTo>
                <a:lnTo>
                  <a:pt x="72" y="22"/>
                </a:lnTo>
                <a:close/>
                <a:moveTo>
                  <a:pt x="40" y="22"/>
                </a:moveTo>
                <a:cubicBezTo>
                  <a:pt x="40" y="22"/>
                  <a:pt x="45" y="9"/>
                  <a:pt x="62" y="9"/>
                </a:cubicBezTo>
                <a:cubicBezTo>
                  <a:pt x="64" y="9"/>
                  <a:pt x="66" y="9"/>
                  <a:pt x="68" y="9"/>
                </a:cubicBezTo>
                <a:cubicBezTo>
                  <a:pt x="68" y="22"/>
                  <a:pt x="68" y="22"/>
                  <a:pt x="68" y="22"/>
                </a:cubicBezTo>
                <a:lnTo>
                  <a:pt x="40"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6" name="Freeform 4023">
            <a:extLst>
              <a:ext uri="{FF2B5EF4-FFF2-40B4-BE49-F238E27FC236}">
                <a16:creationId xmlns:a16="http://schemas.microsoft.com/office/drawing/2014/main" id="{C193AB27-AB26-4608-A640-131BC84ED00A}"/>
              </a:ext>
            </a:extLst>
          </p:cNvPr>
          <p:cNvSpPr>
            <a:spLocks/>
          </p:cNvSpPr>
          <p:nvPr/>
        </p:nvSpPr>
        <p:spPr bwMode="auto">
          <a:xfrm>
            <a:off x="2171777" y="1748948"/>
            <a:ext cx="474117" cy="286446"/>
          </a:xfrm>
          <a:custGeom>
            <a:avLst/>
            <a:gdLst>
              <a:gd name="T0" fmla="*/ 2 w 47"/>
              <a:gd name="T1" fmla="*/ 29 h 29"/>
              <a:gd name="T2" fmla="*/ 4 w 47"/>
              <a:gd name="T3" fmla="*/ 27 h 29"/>
              <a:gd name="T4" fmla="*/ 25 w 47"/>
              <a:gd name="T5" fmla="*/ 20 h 29"/>
              <a:gd name="T6" fmla="*/ 42 w 47"/>
              <a:gd name="T7" fmla="*/ 19 h 29"/>
              <a:gd name="T8" fmla="*/ 47 w 47"/>
              <a:gd name="T9" fmla="*/ 2 h 29"/>
              <a:gd name="T10" fmla="*/ 45 w 47"/>
              <a:gd name="T11" fmla="*/ 0 h 29"/>
              <a:gd name="T12" fmla="*/ 43 w 47"/>
              <a:gd name="T13" fmla="*/ 2 h 29"/>
              <a:gd name="T14" fmla="*/ 40 w 47"/>
              <a:gd name="T15" fmla="*/ 16 h 29"/>
              <a:gd name="T16" fmla="*/ 26 w 47"/>
              <a:gd name="T17" fmla="*/ 16 h 29"/>
              <a:gd name="T18" fmla="*/ 0 w 47"/>
              <a:gd name="T19" fmla="*/ 26 h 29"/>
              <a:gd name="T20" fmla="*/ 1 w 47"/>
              <a:gd name="T21" fmla="*/ 29 h 29"/>
              <a:gd name="T22" fmla="*/ 2 w 47"/>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9">
                <a:moveTo>
                  <a:pt x="2" y="29"/>
                </a:moveTo>
                <a:cubicBezTo>
                  <a:pt x="2" y="29"/>
                  <a:pt x="3" y="28"/>
                  <a:pt x="4" y="27"/>
                </a:cubicBezTo>
                <a:cubicBezTo>
                  <a:pt x="7" y="16"/>
                  <a:pt x="16" y="18"/>
                  <a:pt x="25" y="20"/>
                </a:cubicBezTo>
                <a:cubicBezTo>
                  <a:pt x="31" y="21"/>
                  <a:pt x="38" y="23"/>
                  <a:pt x="42" y="19"/>
                </a:cubicBezTo>
                <a:cubicBezTo>
                  <a:pt x="46" y="16"/>
                  <a:pt x="47" y="11"/>
                  <a:pt x="47" y="2"/>
                </a:cubicBezTo>
                <a:cubicBezTo>
                  <a:pt x="47" y="1"/>
                  <a:pt x="46" y="0"/>
                  <a:pt x="45" y="0"/>
                </a:cubicBezTo>
                <a:cubicBezTo>
                  <a:pt x="44" y="0"/>
                  <a:pt x="43" y="1"/>
                  <a:pt x="43" y="2"/>
                </a:cubicBezTo>
                <a:cubicBezTo>
                  <a:pt x="43" y="9"/>
                  <a:pt x="42" y="14"/>
                  <a:pt x="40" y="16"/>
                </a:cubicBezTo>
                <a:cubicBezTo>
                  <a:pt x="37" y="18"/>
                  <a:pt x="31" y="17"/>
                  <a:pt x="26" y="16"/>
                </a:cubicBezTo>
                <a:cubicBezTo>
                  <a:pt x="16" y="14"/>
                  <a:pt x="5" y="12"/>
                  <a:pt x="0" y="26"/>
                </a:cubicBezTo>
                <a:cubicBezTo>
                  <a:pt x="0" y="27"/>
                  <a:pt x="0" y="28"/>
                  <a:pt x="1" y="29"/>
                </a:cubicBezTo>
                <a:cubicBezTo>
                  <a:pt x="1" y="29"/>
                  <a:pt x="1" y="29"/>
                  <a:pt x="2"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7" name="Freeform 4024">
            <a:extLst>
              <a:ext uri="{FF2B5EF4-FFF2-40B4-BE49-F238E27FC236}">
                <a16:creationId xmlns:a16="http://schemas.microsoft.com/office/drawing/2014/main" id="{7863CB30-D400-48A9-AFCC-81B619D65B15}"/>
              </a:ext>
            </a:extLst>
          </p:cNvPr>
          <p:cNvSpPr>
            <a:spLocks/>
          </p:cNvSpPr>
          <p:nvPr/>
        </p:nvSpPr>
        <p:spPr bwMode="auto">
          <a:xfrm>
            <a:off x="2500348" y="1449864"/>
            <a:ext cx="213566" cy="349631"/>
          </a:xfrm>
          <a:custGeom>
            <a:avLst/>
            <a:gdLst>
              <a:gd name="T0" fmla="*/ 5 w 21"/>
              <a:gd name="T1" fmla="*/ 2 h 35"/>
              <a:gd name="T2" fmla="*/ 6 w 21"/>
              <a:gd name="T3" fmla="*/ 10 h 35"/>
              <a:gd name="T4" fmla="*/ 9 w 21"/>
              <a:gd name="T5" fmla="*/ 10 h 35"/>
              <a:gd name="T6" fmla="*/ 11 w 21"/>
              <a:gd name="T7" fmla="*/ 10 h 35"/>
              <a:gd name="T8" fmla="*/ 15 w 21"/>
              <a:gd name="T9" fmla="*/ 9 h 35"/>
              <a:gd name="T10" fmla="*/ 15 w 21"/>
              <a:gd name="T11" fmla="*/ 1 h 35"/>
              <a:gd name="T12" fmla="*/ 16 w 21"/>
              <a:gd name="T13" fmla="*/ 0 h 35"/>
              <a:gd name="T14" fmla="*/ 17 w 21"/>
              <a:gd name="T15" fmla="*/ 1 h 35"/>
              <a:gd name="T16" fmla="*/ 18 w 21"/>
              <a:gd name="T17" fmla="*/ 9 h 35"/>
              <a:gd name="T18" fmla="*/ 21 w 21"/>
              <a:gd name="T19" fmla="*/ 9 h 35"/>
              <a:gd name="T20" fmla="*/ 21 w 21"/>
              <a:gd name="T21" fmla="*/ 17 h 35"/>
              <a:gd name="T22" fmla="*/ 16 w 21"/>
              <a:gd name="T23" fmla="*/ 24 h 35"/>
              <a:gd name="T24" fmla="*/ 15 w 21"/>
              <a:gd name="T25" fmla="*/ 33 h 35"/>
              <a:gd name="T26" fmla="*/ 10 w 21"/>
              <a:gd name="T27" fmla="*/ 34 h 35"/>
              <a:gd name="T28" fmla="*/ 6 w 21"/>
              <a:gd name="T29" fmla="*/ 24 h 35"/>
              <a:gd name="T30" fmla="*/ 1 w 21"/>
              <a:gd name="T31" fmla="*/ 18 h 35"/>
              <a:gd name="T32" fmla="*/ 0 w 21"/>
              <a:gd name="T33" fmla="*/ 10 h 35"/>
              <a:gd name="T34" fmla="*/ 3 w 21"/>
              <a:gd name="T35" fmla="*/ 10 h 35"/>
              <a:gd name="T36" fmla="*/ 2 w 21"/>
              <a:gd name="T37" fmla="*/ 2 h 35"/>
              <a:gd name="T38" fmla="*/ 4 w 21"/>
              <a:gd name="T39" fmla="*/ 1 h 35"/>
              <a:gd name="T40" fmla="*/ 5 w 21"/>
              <a:gd name="T4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5">
                <a:moveTo>
                  <a:pt x="5" y="2"/>
                </a:moveTo>
                <a:cubicBezTo>
                  <a:pt x="6" y="10"/>
                  <a:pt x="6" y="10"/>
                  <a:pt x="6" y="10"/>
                </a:cubicBezTo>
                <a:cubicBezTo>
                  <a:pt x="9" y="10"/>
                  <a:pt x="9" y="10"/>
                  <a:pt x="9" y="10"/>
                </a:cubicBezTo>
                <a:cubicBezTo>
                  <a:pt x="11" y="10"/>
                  <a:pt x="11" y="10"/>
                  <a:pt x="11" y="10"/>
                </a:cubicBezTo>
                <a:cubicBezTo>
                  <a:pt x="15" y="9"/>
                  <a:pt x="15" y="9"/>
                  <a:pt x="15" y="9"/>
                </a:cubicBezTo>
                <a:cubicBezTo>
                  <a:pt x="15" y="1"/>
                  <a:pt x="15" y="1"/>
                  <a:pt x="15" y="1"/>
                </a:cubicBezTo>
                <a:cubicBezTo>
                  <a:pt x="15" y="0"/>
                  <a:pt x="15" y="0"/>
                  <a:pt x="16" y="0"/>
                </a:cubicBezTo>
                <a:cubicBezTo>
                  <a:pt x="17" y="0"/>
                  <a:pt x="17" y="0"/>
                  <a:pt x="17" y="1"/>
                </a:cubicBezTo>
                <a:cubicBezTo>
                  <a:pt x="18" y="9"/>
                  <a:pt x="18" y="9"/>
                  <a:pt x="18" y="9"/>
                </a:cubicBezTo>
                <a:cubicBezTo>
                  <a:pt x="21" y="9"/>
                  <a:pt x="21" y="9"/>
                  <a:pt x="21" y="9"/>
                </a:cubicBezTo>
                <a:cubicBezTo>
                  <a:pt x="21" y="9"/>
                  <a:pt x="21" y="15"/>
                  <a:pt x="21" y="17"/>
                </a:cubicBezTo>
                <a:cubicBezTo>
                  <a:pt x="21" y="19"/>
                  <a:pt x="20" y="21"/>
                  <a:pt x="16" y="24"/>
                </a:cubicBezTo>
                <a:cubicBezTo>
                  <a:pt x="16" y="25"/>
                  <a:pt x="16" y="32"/>
                  <a:pt x="15" y="33"/>
                </a:cubicBezTo>
                <a:cubicBezTo>
                  <a:pt x="13" y="35"/>
                  <a:pt x="11" y="35"/>
                  <a:pt x="10" y="34"/>
                </a:cubicBezTo>
                <a:cubicBezTo>
                  <a:pt x="7" y="32"/>
                  <a:pt x="6" y="24"/>
                  <a:pt x="6" y="24"/>
                </a:cubicBezTo>
                <a:cubicBezTo>
                  <a:pt x="3" y="22"/>
                  <a:pt x="2" y="21"/>
                  <a:pt x="1" y="18"/>
                </a:cubicBezTo>
                <a:cubicBezTo>
                  <a:pt x="0" y="16"/>
                  <a:pt x="0" y="10"/>
                  <a:pt x="0" y="10"/>
                </a:cubicBezTo>
                <a:cubicBezTo>
                  <a:pt x="3" y="10"/>
                  <a:pt x="3" y="10"/>
                  <a:pt x="3" y="10"/>
                </a:cubicBezTo>
                <a:cubicBezTo>
                  <a:pt x="2" y="2"/>
                  <a:pt x="2" y="2"/>
                  <a:pt x="2" y="2"/>
                </a:cubicBezTo>
                <a:cubicBezTo>
                  <a:pt x="2" y="1"/>
                  <a:pt x="3" y="1"/>
                  <a:pt x="4" y="1"/>
                </a:cubicBezTo>
                <a:cubicBezTo>
                  <a:pt x="4" y="1"/>
                  <a:pt x="5" y="1"/>
                  <a:pt x="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8" name="Freeform 4025">
            <a:extLst>
              <a:ext uri="{FF2B5EF4-FFF2-40B4-BE49-F238E27FC236}">
                <a16:creationId xmlns:a16="http://schemas.microsoft.com/office/drawing/2014/main" id="{08B6A211-C202-4312-8A44-1046C294CA6C}"/>
              </a:ext>
            </a:extLst>
          </p:cNvPr>
          <p:cNvSpPr>
            <a:spLocks noEditPoints="1"/>
          </p:cNvSpPr>
          <p:nvPr/>
        </p:nvSpPr>
        <p:spPr bwMode="auto">
          <a:xfrm>
            <a:off x="1881119" y="2048030"/>
            <a:ext cx="256278" cy="235896"/>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9" name="Oval 3798">
            <a:extLst>
              <a:ext uri="{FF2B5EF4-FFF2-40B4-BE49-F238E27FC236}">
                <a16:creationId xmlns:a16="http://schemas.microsoft.com/office/drawing/2014/main" id="{DFB1D326-3552-4F2C-AB47-581B983EF5FF}"/>
              </a:ext>
            </a:extLst>
          </p:cNvPr>
          <p:cNvSpPr>
            <a:spLocks noChangeArrowheads="1"/>
          </p:cNvSpPr>
          <p:nvPr/>
        </p:nvSpPr>
        <p:spPr bwMode="auto">
          <a:xfrm>
            <a:off x="4234297" y="2017462"/>
            <a:ext cx="106523" cy="1082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0" name="Oval 3799">
            <a:extLst>
              <a:ext uri="{FF2B5EF4-FFF2-40B4-BE49-F238E27FC236}">
                <a16:creationId xmlns:a16="http://schemas.microsoft.com/office/drawing/2014/main" id="{87C1D22A-83E8-4680-954E-F6344C3D181E}"/>
              </a:ext>
            </a:extLst>
          </p:cNvPr>
          <p:cNvSpPr>
            <a:spLocks noChangeArrowheads="1"/>
          </p:cNvSpPr>
          <p:nvPr/>
        </p:nvSpPr>
        <p:spPr bwMode="auto">
          <a:xfrm>
            <a:off x="4659806" y="2017462"/>
            <a:ext cx="108865" cy="109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1" name="Freeform 3800">
            <a:extLst>
              <a:ext uri="{FF2B5EF4-FFF2-40B4-BE49-F238E27FC236}">
                <a16:creationId xmlns:a16="http://schemas.microsoft.com/office/drawing/2014/main" id="{B7671DEA-3FFC-4CEA-AEC8-0CE24510743E}"/>
              </a:ext>
            </a:extLst>
          </p:cNvPr>
          <p:cNvSpPr>
            <a:spLocks noEditPoints="1"/>
          </p:cNvSpPr>
          <p:nvPr/>
        </p:nvSpPr>
        <p:spPr bwMode="auto">
          <a:xfrm>
            <a:off x="4184547" y="1824315"/>
            <a:ext cx="636800" cy="238800"/>
          </a:xfrm>
          <a:custGeom>
            <a:avLst/>
            <a:gdLst>
              <a:gd name="T0" fmla="*/ 492 w 543"/>
              <a:gd name="T1" fmla="*/ 82 h 204"/>
              <a:gd name="T2" fmla="*/ 410 w 543"/>
              <a:gd name="T3" fmla="*/ 29 h 204"/>
              <a:gd name="T4" fmla="*/ 225 w 543"/>
              <a:gd name="T5" fmla="*/ 15 h 204"/>
              <a:gd name="T6" fmla="*/ 128 w 543"/>
              <a:gd name="T7" fmla="*/ 82 h 204"/>
              <a:gd name="T8" fmla="*/ 68 w 543"/>
              <a:gd name="T9" fmla="*/ 103 h 204"/>
              <a:gd name="T10" fmla="*/ 6 w 543"/>
              <a:gd name="T11" fmla="*/ 146 h 204"/>
              <a:gd name="T12" fmla="*/ 1 w 543"/>
              <a:gd name="T13" fmla="*/ 204 h 204"/>
              <a:gd name="T14" fmla="*/ 35 w 543"/>
              <a:gd name="T15" fmla="*/ 204 h 204"/>
              <a:gd name="T16" fmla="*/ 88 w 543"/>
              <a:gd name="T17" fmla="*/ 153 h 204"/>
              <a:gd name="T18" fmla="*/ 140 w 543"/>
              <a:gd name="T19" fmla="*/ 204 h 204"/>
              <a:gd name="T20" fmla="*/ 399 w 543"/>
              <a:gd name="T21" fmla="*/ 204 h 204"/>
              <a:gd name="T22" fmla="*/ 451 w 543"/>
              <a:gd name="T23" fmla="*/ 153 h 204"/>
              <a:gd name="T24" fmla="*/ 503 w 543"/>
              <a:gd name="T25" fmla="*/ 204 h 204"/>
              <a:gd name="T26" fmla="*/ 536 w 543"/>
              <a:gd name="T27" fmla="*/ 204 h 204"/>
              <a:gd name="T28" fmla="*/ 542 w 543"/>
              <a:gd name="T29" fmla="*/ 125 h 204"/>
              <a:gd name="T30" fmla="*/ 492 w 543"/>
              <a:gd name="T31" fmla="*/ 82 h 204"/>
              <a:gd name="T32" fmla="*/ 228 w 543"/>
              <a:gd name="T33" fmla="*/ 26 h 204"/>
              <a:gd name="T34" fmla="*/ 279 w 543"/>
              <a:gd name="T35" fmla="*/ 19 h 204"/>
              <a:gd name="T36" fmla="*/ 279 w 543"/>
              <a:gd name="T37" fmla="*/ 77 h 204"/>
              <a:gd name="T38" fmla="*/ 151 w 543"/>
              <a:gd name="T39" fmla="*/ 77 h 204"/>
              <a:gd name="T40" fmla="*/ 228 w 543"/>
              <a:gd name="T41" fmla="*/ 26 h 204"/>
              <a:gd name="T42" fmla="*/ 412 w 543"/>
              <a:gd name="T43" fmla="*/ 77 h 204"/>
              <a:gd name="T44" fmla="*/ 287 w 543"/>
              <a:gd name="T45" fmla="*/ 77 h 204"/>
              <a:gd name="T46" fmla="*/ 287 w 543"/>
              <a:gd name="T47" fmla="*/ 19 h 204"/>
              <a:gd name="T48" fmla="*/ 408 w 543"/>
              <a:gd name="T49" fmla="*/ 40 h 204"/>
              <a:gd name="T50" fmla="*/ 412 w 543"/>
              <a:gd name="T5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204">
                <a:moveTo>
                  <a:pt x="492" y="82"/>
                </a:moveTo>
                <a:cubicBezTo>
                  <a:pt x="492" y="82"/>
                  <a:pt x="435" y="41"/>
                  <a:pt x="410" y="29"/>
                </a:cubicBezTo>
                <a:cubicBezTo>
                  <a:pt x="368" y="10"/>
                  <a:pt x="268" y="0"/>
                  <a:pt x="225" y="15"/>
                </a:cubicBezTo>
                <a:cubicBezTo>
                  <a:pt x="196" y="25"/>
                  <a:pt x="128" y="82"/>
                  <a:pt x="128" y="82"/>
                </a:cubicBezTo>
                <a:cubicBezTo>
                  <a:pt x="128" y="82"/>
                  <a:pt x="84" y="96"/>
                  <a:pt x="68" y="103"/>
                </a:cubicBezTo>
                <a:cubicBezTo>
                  <a:pt x="41" y="115"/>
                  <a:pt x="18" y="117"/>
                  <a:pt x="6" y="146"/>
                </a:cubicBezTo>
                <a:cubicBezTo>
                  <a:pt x="0" y="159"/>
                  <a:pt x="1" y="204"/>
                  <a:pt x="1" y="204"/>
                </a:cubicBezTo>
                <a:cubicBezTo>
                  <a:pt x="35" y="204"/>
                  <a:pt x="35" y="204"/>
                  <a:pt x="35" y="204"/>
                </a:cubicBezTo>
                <a:cubicBezTo>
                  <a:pt x="35" y="176"/>
                  <a:pt x="59" y="153"/>
                  <a:pt x="88" y="153"/>
                </a:cubicBezTo>
                <a:cubicBezTo>
                  <a:pt x="116" y="153"/>
                  <a:pt x="140" y="176"/>
                  <a:pt x="140" y="204"/>
                </a:cubicBezTo>
                <a:cubicBezTo>
                  <a:pt x="399" y="204"/>
                  <a:pt x="399" y="204"/>
                  <a:pt x="399" y="204"/>
                </a:cubicBezTo>
                <a:cubicBezTo>
                  <a:pt x="399" y="176"/>
                  <a:pt x="422" y="153"/>
                  <a:pt x="451" y="153"/>
                </a:cubicBezTo>
                <a:cubicBezTo>
                  <a:pt x="480" y="153"/>
                  <a:pt x="503" y="176"/>
                  <a:pt x="503" y="204"/>
                </a:cubicBezTo>
                <a:cubicBezTo>
                  <a:pt x="536" y="204"/>
                  <a:pt x="536" y="204"/>
                  <a:pt x="536" y="204"/>
                </a:cubicBezTo>
                <a:cubicBezTo>
                  <a:pt x="536" y="204"/>
                  <a:pt x="541" y="140"/>
                  <a:pt x="542" y="125"/>
                </a:cubicBezTo>
                <a:cubicBezTo>
                  <a:pt x="543" y="101"/>
                  <a:pt x="522" y="87"/>
                  <a:pt x="492" y="82"/>
                </a:cubicBezTo>
                <a:close/>
                <a:moveTo>
                  <a:pt x="228" y="26"/>
                </a:moveTo>
                <a:cubicBezTo>
                  <a:pt x="240" y="22"/>
                  <a:pt x="258" y="19"/>
                  <a:pt x="279" y="19"/>
                </a:cubicBezTo>
                <a:cubicBezTo>
                  <a:pt x="279" y="77"/>
                  <a:pt x="279" y="77"/>
                  <a:pt x="279" y="77"/>
                </a:cubicBezTo>
                <a:cubicBezTo>
                  <a:pt x="151" y="77"/>
                  <a:pt x="151" y="77"/>
                  <a:pt x="151" y="77"/>
                </a:cubicBezTo>
                <a:cubicBezTo>
                  <a:pt x="179" y="55"/>
                  <a:pt x="212" y="31"/>
                  <a:pt x="228" y="26"/>
                </a:cubicBezTo>
                <a:close/>
                <a:moveTo>
                  <a:pt x="412" y="77"/>
                </a:moveTo>
                <a:cubicBezTo>
                  <a:pt x="287" y="77"/>
                  <a:pt x="287" y="77"/>
                  <a:pt x="287" y="77"/>
                </a:cubicBezTo>
                <a:cubicBezTo>
                  <a:pt x="287" y="19"/>
                  <a:pt x="287" y="19"/>
                  <a:pt x="287" y="19"/>
                </a:cubicBezTo>
                <a:cubicBezTo>
                  <a:pt x="332" y="19"/>
                  <a:pt x="382" y="28"/>
                  <a:pt x="408" y="40"/>
                </a:cubicBezTo>
                <a:cubicBezTo>
                  <a:pt x="414" y="43"/>
                  <a:pt x="412" y="77"/>
                  <a:pt x="412" y="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nvGrpSpPr>
          <p:cNvPr id="52" name="组合 51">
            <a:extLst>
              <a:ext uri="{FF2B5EF4-FFF2-40B4-BE49-F238E27FC236}">
                <a16:creationId xmlns:a16="http://schemas.microsoft.com/office/drawing/2014/main" id="{D2BDD090-5709-4F79-BFBA-0DD1A52D2B9C}"/>
              </a:ext>
            </a:extLst>
          </p:cNvPr>
          <p:cNvGrpSpPr/>
          <p:nvPr/>
        </p:nvGrpSpPr>
        <p:grpSpPr>
          <a:xfrm>
            <a:off x="6780374" y="1720798"/>
            <a:ext cx="730783" cy="425761"/>
            <a:chOff x="6983413" y="2925763"/>
            <a:chExt cx="547688" cy="319088"/>
          </a:xfrm>
          <a:solidFill>
            <a:schemeClr val="bg1"/>
          </a:solidFill>
        </p:grpSpPr>
        <p:sp>
          <p:nvSpPr>
            <p:cNvPr id="53" name="Freeform 3843">
              <a:extLst>
                <a:ext uri="{FF2B5EF4-FFF2-40B4-BE49-F238E27FC236}">
                  <a16:creationId xmlns:a16="http://schemas.microsoft.com/office/drawing/2014/main" id="{45D2BDB2-AFDD-4032-B361-59E45BA8EB4A}"/>
                </a:ext>
              </a:extLst>
            </p:cNvPr>
            <p:cNvSpPr>
              <a:spLocks/>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4" name="Freeform 3844">
              <a:extLst>
                <a:ext uri="{FF2B5EF4-FFF2-40B4-BE49-F238E27FC236}">
                  <a16:creationId xmlns:a16="http://schemas.microsoft.com/office/drawing/2014/main" id="{67BE7DB6-C4B0-4EC3-85BC-AE15B175CE41}"/>
                </a:ext>
              </a:extLst>
            </p:cNvPr>
            <p:cNvSpPr>
              <a:spLocks/>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5" name="Freeform 3845">
              <a:extLst>
                <a:ext uri="{FF2B5EF4-FFF2-40B4-BE49-F238E27FC236}">
                  <a16:creationId xmlns:a16="http://schemas.microsoft.com/office/drawing/2014/main" id="{1D890871-B7CC-4751-804F-DCB496F61FF2}"/>
                </a:ext>
              </a:extLst>
            </p:cNvPr>
            <p:cNvSpPr>
              <a:spLocks/>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6" name="Freeform 3846">
              <a:extLst>
                <a:ext uri="{FF2B5EF4-FFF2-40B4-BE49-F238E27FC236}">
                  <a16:creationId xmlns:a16="http://schemas.microsoft.com/office/drawing/2014/main" id="{9CB7A987-1D2F-4604-985D-4360B04119A1}"/>
                </a:ext>
              </a:extLst>
            </p:cNvPr>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7" name="Freeform 3847">
              <a:extLst>
                <a:ext uri="{FF2B5EF4-FFF2-40B4-BE49-F238E27FC236}">
                  <a16:creationId xmlns:a16="http://schemas.microsoft.com/office/drawing/2014/main" id="{87743B11-BD67-427B-A144-1447147D5946}"/>
                </a:ext>
              </a:extLst>
            </p:cNvPr>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8" name="Freeform 3848">
              <a:extLst>
                <a:ext uri="{FF2B5EF4-FFF2-40B4-BE49-F238E27FC236}">
                  <a16:creationId xmlns:a16="http://schemas.microsoft.com/office/drawing/2014/main" id="{099F894C-41AE-4E15-8BC9-9CAD3A22C8FE}"/>
                </a:ext>
              </a:extLst>
            </p:cNvPr>
            <p:cNvSpPr>
              <a:spLocks/>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9" name="Freeform 3849">
              <a:extLst>
                <a:ext uri="{FF2B5EF4-FFF2-40B4-BE49-F238E27FC236}">
                  <a16:creationId xmlns:a16="http://schemas.microsoft.com/office/drawing/2014/main" id="{6AFB6064-A650-4C22-A3A6-86CDEF89D2E3}"/>
                </a:ext>
              </a:extLst>
            </p:cNvPr>
            <p:cNvSpPr>
              <a:spLocks/>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0" name="Freeform 3850">
              <a:extLst>
                <a:ext uri="{FF2B5EF4-FFF2-40B4-BE49-F238E27FC236}">
                  <a16:creationId xmlns:a16="http://schemas.microsoft.com/office/drawing/2014/main" id="{151AAF0E-9FF1-4EBE-BCDC-3F638BE2BEDB}"/>
                </a:ext>
              </a:extLst>
            </p:cNvPr>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Tree>
    <p:extLst>
      <p:ext uri="{BB962C8B-B14F-4D97-AF65-F5344CB8AC3E}">
        <p14:creationId xmlns:p14="http://schemas.microsoft.com/office/powerpoint/2010/main" val="29128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8B746DE-1DD7-42F0-A511-FD5C0F94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4952843" y="1707654"/>
            <a:ext cx="3433953" cy="369332"/>
          </a:xfrm>
          <a:prstGeom prst="rect">
            <a:avLst/>
          </a:prstGeom>
          <a:noFill/>
        </p:spPr>
        <p:txBody>
          <a:bodyPr wrap="none" rtlCol="0">
            <a:spAutoFit/>
          </a:bodyPr>
          <a:lstStyle/>
          <a:p>
            <a:pPr algn="ctr"/>
            <a:r>
              <a:rPr lang="en-US" altLang="zh-CN" spc="300" dirty="0">
                <a:solidFill>
                  <a:srgbClr val="4BACC6"/>
                </a:solidFill>
                <a:latin typeface="微软雅黑" pitchFamily="34" charset="-122"/>
                <a:ea typeface="微软雅黑" pitchFamily="34" charset="-122"/>
              </a:rPr>
              <a:t>—POWERPOINT</a:t>
            </a:r>
            <a:r>
              <a:rPr lang="zh-CN" altLang="en-US" spc="300" dirty="0">
                <a:solidFill>
                  <a:srgbClr val="4BACC6"/>
                </a:solidFill>
                <a:latin typeface="微软雅黑" pitchFamily="34" charset="-122"/>
                <a:ea typeface="微软雅黑" pitchFamily="34" charset="-122"/>
              </a:rPr>
              <a:t>模板</a:t>
            </a:r>
            <a:r>
              <a:rPr lang="en-US" altLang="zh-CN" spc="300" dirty="0">
                <a:solidFill>
                  <a:srgbClr val="4BACC6"/>
                </a:solidFill>
                <a:latin typeface="微软雅黑" pitchFamily="34" charset="-122"/>
                <a:ea typeface="微软雅黑" pitchFamily="34" charset="-122"/>
              </a:rPr>
              <a:t> —</a:t>
            </a:r>
            <a:endParaRPr lang="zh-CN" altLang="en-US" spc="300" dirty="0">
              <a:ln w="9525">
                <a:noFill/>
              </a:ln>
              <a:solidFill>
                <a:srgbClr val="4BACC6"/>
              </a:solidFill>
              <a:latin typeface="微软雅黑" pitchFamily="34" charset="-122"/>
              <a:ea typeface="微软雅黑" pitchFamily="34" charset="-122"/>
            </a:endParaRPr>
          </a:p>
        </p:txBody>
      </p:sp>
      <p:sp>
        <p:nvSpPr>
          <p:cNvPr id="9" name="TextBox 8"/>
          <p:cNvSpPr txBox="1"/>
          <p:nvPr/>
        </p:nvSpPr>
        <p:spPr>
          <a:xfrm>
            <a:off x="5103524" y="2715766"/>
            <a:ext cx="3132589" cy="307777"/>
          </a:xfrm>
          <a:prstGeom prst="rect">
            <a:avLst/>
          </a:prstGeom>
          <a:noFill/>
        </p:spPr>
        <p:txBody>
          <a:bodyPr wrap="none" rtlCol="0">
            <a:spAutoFit/>
          </a:bodyPr>
          <a:lstStyle/>
          <a:p>
            <a:pPr algn="ctr"/>
            <a:r>
              <a:rPr lang="zh-CN" altLang="en-US" sz="1400" b="1" dirty="0">
                <a:solidFill>
                  <a:schemeClr val="accent5">
                    <a:lumMod val="60000"/>
                    <a:lumOff val="40000"/>
                  </a:schemeClr>
                </a:solidFill>
                <a:latin typeface="微软雅黑" pitchFamily="34" charset="-122"/>
                <a:ea typeface="微软雅黑" pitchFamily="34" charset="-122"/>
              </a:rPr>
              <a:t>感恩活动</a:t>
            </a:r>
            <a:r>
              <a:rPr lang="en-US" altLang="zh-CN" sz="1400" b="1" dirty="0">
                <a:solidFill>
                  <a:schemeClr val="accent5">
                    <a:lumMod val="60000"/>
                    <a:lumOff val="40000"/>
                  </a:schemeClr>
                </a:solidFill>
                <a:latin typeface="微软雅黑" pitchFamily="34" charset="-122"/>
                <a:ea typeface="微软雅黑" pitchFamily="34" charset="-122"/>
              </a:rPr>
              <a:t>/</a:t>
            </a:r>
            <a:r>
              <a:rPr lang="zh-CN" altLang="en-US" sz="1400" b="1" dirty="0">
                <a:solidFill>
                  <a:schemeClr val="accent5">
                    <a:lumMod val="60000"/>
                    <a:lumOff val="40000"/>
                  </a:schemeClr>
                </a:solidFill>
                <a:latin typeface="微软雅黑" pitchFamily="34" charset="-122"/>
                <a:ea typeface="微软雅黑" pitchFamily="34" charset="-122"/>
              </a:rPr>
              <a:t>感恩节</a:t>
            </a:r>
            <a:r>
              <a:rPr lang="en-US" altLang="zh-CN" sz="1400" b="1" dirty="0">
                <a:solidFill>
                  <a:schemeClr val="accent5">
                    <a:lumMod val="60000"/>
                    <a:lumOff val="40000"/>
                  </a:schemeClr>
                </a:solidFill>
                <a:latin typeface="微软雅黑" pitchFamily="34" charset="-122"/>
                <a:ea typeface="微软雅黑" pitchFamily="34" charset="-122"/>
              </a:rPr>
              <a:t>/</a:t>
            </a:r>
            <a:r>
              <a:rPr lang="zh-CN" altLang="en-US" sz="1400" b="1" dirty="0">
                <a:solidFill>
                  <a:schemeClr val="accent5">
                    <a:lumMod val="60000"/>
                    <a:lumOff val="40000"/>
                  </a:schemeClr>
                </a:solidFill>
                <a:latin typeface="微软雅黑" pitchFamily="34" charset="-122"/>
                <a:ea typeface="微软雅黑" pitchFamily="34" charset="-122"/>
              </a:rPr>
              <a:t>会议活动主题</a:t>
            </a:r>
            <a:r>
              <a:rPr lang="en-US" altLang="zh-CN" sz="1400" b="1" dirty="0">
                <a:solidFill>
                  <a:schemeClr val="accent5">
                    <a:lumMod val="60000"/>
                    <a:lumOff val="40000"/>
                  </a:schemeClr>
                </a:solidFill>
                <a:latin typeface="微软雅黑" pitchFamily="34" charset="-122"/>
                <a:ea typeface="微软雅黑" pitchFamily="34" charset="-122"/>
              </a:rPr>
              <a:t>/</a:t>
            </a:r>
            <a:r>
              <a:rPr lang="zh-CN" altLang="en-US" sz="1400" b="1" dirty="0">
                <a:solidFill>
                  <a:schemeClr val="accent5">
                    <a:lumMod val="60000"/>
                    <a:lumOff val="40000"/>
                  </a:schemeClr>
                </a:solidFill>
                <a:latin typeface="微软雅黑" pitchFamily="34" charset="-122"/>
                <a:ea typeface="微软雅黑" pitchFamily="34" charset="-122"/>
              </a:rPr>
              <a:t>创意</a:t>
            </a:r>
            <a:endParaRPr lang="zh-CN" altLang="en-US" sz="1400" b="1" dirty="0">
              <a:ln w="9525">
                <a:noFill/>
              </a:ln>
              <a:solidFill>
                <a:schemeClr val="accent5">
                  <a:lumMod val="60000"/>
                  <a:lumOff val="40000"/>
                </a:schemeClr>
              </a:solidFill>
              <a:latin typeface="微软雅黑" pitchFamily="34" charset="-122"/>
              <a:ea typeface="微软雅黑" pitchFamily="34" charset="-122"/>
            </a:endParaRPr>
          </a:p>
        </p:txBody>
      </p:sp>
      <p:sp>
        <p:nvSpPr>
          <p:cNvPr id="10" name="TextBox 9"/>
          <p:cNvSpPr txBox="1"/>
          <p:nvPr/>
        </p:nvSpPr>
        <p:spPr>
          <a:xfrm>
            <a:off x="4499992" y="2058983"/>
            <a:ext cx="4339651" cy="646331"/>
          </a:xfrm>
          <a:prstGeom prst="rect">
            <a:avLst/>
          </a:prstGeom>
          <a:noFill/>
        </p:spPr>
        <p:txBody>
          <a:bodyPr wrap="none" rtlCol="0">
            <a:spAutoFit/>
          </a:bodyPr>
          <a:lstStyle/>
          <a:p>
            <a:pPr algn="ctr"/>
            <a:r>
              <a:rPr lang="zh-CN" altLang="en-US" sz="3600" b="1" dirty="0">
                <a:ln w="13462">
                  <a:solidFill>
                    <a:schemeClr val="bg1"/>
                  </a:solidFill>
                  <a:prstDash val="solid"/>
                </a:ln>
                <a:solidFill>
                  <a:srgbClr val="4BACC6"/>
                </a:solidFill>
                <a:effectLst>
                  <a:outerShdw dist="38100" dir="2700000" algn="bl" rotWithShape="0">
                    <a:schemeClr val="accent5"/>
                  </a:outerShdw>
                </a:effectLst>
                <a:latin typeface="微软雅黑" pitchFamily="34" charset="-122"/>
                <a:ea typeface="微软雅黑" pitchFamily="34" charset="-122"/>
              </a:rPr>
              <a:t>感恩主题班会幻灯片</a:t>
            </a:r>
          </a:p>
        </p:txBody>
      </p:sp>
    </p:spTree>
    <p:extLst>
      <p:ext uri="{BB962C8B-B14F-4D97-AF65-F5344CB8AC3E}">
        <p14:creationId xmlns:p14="http://schemas.microsoft.com/office/powerpoint/2010/main" val="2389585401"/>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3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7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a:extLst>
              <a:ext uri="{FF2B5EF4-FFF2-40B4-BE49-F238E27FC236}">
                <a16:creationId xmlns:a16="http://schemas.microsoft.com/office/drawing/2014/main" id="{EE5E4640-3CA9-4E8D-B306-7202AE0FA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4" name="组合 7"/>
          <p:cNvGrpSpPr>
            <a:grpSpLocks/>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a:solidFill>
                  <a:srgbClr val="FFFFFF"/>
                </a:solidFill>
                <a:latin typeface="+mj-ea"/>
                <a:ea typeface="+mj-ea"/>
                <a:sym typeface="宋体"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00" dirty="0">
                  <a:solidFill>
                    <a:srgbClr val="FFFFFF"/>
                  </a:solidFill>
                  <a:effectLst>
                    <a:outerShdw blurRad="38100" dist="38100" dir="2700000" algn="tl">
                      <a:srgbClr val="000000">
                        <a:alpha val="43137"/>
                      </a:srgbClr>
                    </a:outerShdw>
                  </a:effectLst>
                  <a:latin typeface="+mj-ea"/>
                  <a:ea typeface="+mj-ea"/>
                  <a:cs typeface="Calibri" pitchFamily="34" charset="0"/>
                  <a:sym typeface="Calibri" pitchFamily="34" charset="0"/>
                </a:rPr>
                <a:t>01</a:t>
              </a:r>
              <a:endParaRPr lang="zh-CN" altLang="en-US" sz="3300" dirty="0">
                <a:solidFill>
                  <a:srgbClr val="FFFFFF"/>
                </a:solidFill>
                <a:effectLst>
                  <a:outerShdw blurRad="38100" dist="38100" dir="2700000" algn="tl">
                    <a:srgbClr val="000000">
                      <a:alpha val="43137"/>
                    </a:srgbClr>
                  </a:outerShdw>
                </a:effectLst>
                <a:latin typeface="+mj-ea"/>
                <a:ea typeface="+mj-ea"/>
                <a:sym typeface="宋体" pitchFamily="2" charset="-122"/>
              </a:endParaRPr>
            </a:p>
          </p:txBody>
        </p:sp>
      </p:grpSp>
      <p:grpSp>
        <p:nvGrpSpPr>
          <p:cNvPr id="12" name="组合 30"/>
          <p:cNvGrpSpPr>
            <a:grpSpLocks/>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a:solidFill>
                  <a:srgbClr val="FFFFFF"/>
                </a:solidFill>
                <a:latin typeface="+mj-ea"/>
                <a:ea typeface="+mj-ea"/>
                <a:sym typeface="宋体"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00" dirty="0">
                  <a:solidFill>
                    <a:srgbClr val="FFFFFF"/>
                  </a:solidFill>
                  <a:latin typeface="+mj-ea"/>
                  <a:ea typeface="+mj-ea"/>
                  <a:cs typeface="Calibri" pitchFamily="34" charset="0"/>
                  <a:sym typeface="Calibri" pitchFamily="34" charset="0"/>
                </a:rPr>
                <a:t>04</a:t>
              </a:r>
              <a:endParaRPr lang="zh-CN" altLang="en-US" sz="3300" dirty="0">
                <a:solidFill>
                  <a:srgbClr val="FFFFFF"/>
                </a:solidFill>
                <a:latin typeface="+mj-ea"/>
                <a:ea typeface="+mj-ea"/>
                <a:sym typeface="宋体" pitchFamily="2" charset="-122"/>
              </a:endParaRPr>
            </a:p>
          </p:txBody>
        </p:sp>
      </p:grpSp>
      <p:grpSp>
        <p:nvGrpSpPr>
          <p:cNvPr id="22" name="组合 28"/>
          <p:cNvGrpSpPr>
            <a:grpSpLocks/>
          </p:cNvGrpSpPr>
          <p:nvPr/>
        </p:nvGrpSpPr>
        <p:grpSpPr bwMode="auto">
          <a:xfrm>
            <a:off x="2188369" y="2786062"/>
            <a:ext cx="2383631" cy="1109663"/>
            <a:chOff x="0" y="0"/>
            <a:chExt cx="3178629" cy="1478928"/>
          </a:xfrm>
          <a:solidFill>
            <a:srgbClr val="F8D870"/>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a:solidFill>
                  <a:srgbClr val="FFFFFF"/>
                </a:solidFill>
                <a:latin typeface="+mj-ea"/>
                <a:ea typeface="+mj-ea"/>
                <a:sym typeface="宋体"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mj-ea"/>
                  <a:ea typeface="+mj-ea"/>
                  <a:cs typeface="Calibri" pitchFamily="34" charset="0"/>
                  <a:sym typeface="Calibri" pitchFamily="34" charset="0"/>
                </a:rPr>
                <a:t>03</a:t>
              </a:r>
              <a:endParaRPr lang="zh-CN" altLang="en-US" sz="2400">
                <a:solidFill>
                  <a:srgbClr val="000000"/>
                </a:solidFill>
                <a:latin typeface="+mj-ea"/>
                <a:ea typeface="+mj-ea"/>
                <a:sym typeface="宋体" pitchFamily="2" charset="-122"/>
              </a:endParaRPr>
            </a:p>
          </p:txBody>
        </p:sp>
        <p:grpSp>
          <p:nvGrpSpPr>
            <p:cNvPr id="25" name="组合 20"/>
            <p:cNvGrpSpPr>
              <a:grpSpLocks/>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b="1">
                    <a:solidFill>
                      <a:schemeClr val="bg1"/>
                    </a:solidFill>
                    <a:latin typeface="+mj-ea"/>
                    <a:ea typeface="+mj-ea"/>
                    <a:sym typeface="方正正黑简体" pitchFamily="2" charset="-122"/>
                  </a:rPr>
                  <a:t>请输入标题</a:t>
                </a:r>
                <a:endParaRPr lang="zh-CN" altLang="en-US">
                  <a:latin typeface="+mj-ea"/>
                  <a:ea typeface="+mj-ea"/>
                </a:endParaRPr>
              </a:p>
            </p:txBody>
          </p:sp>
          <p:sp>
            <p:nvSpPr>
              <p:cNvPr id="27" name="矩形 22"/>
              <p:cNvSpPr>
                <a:spLocks noChangeArrowheads="1"/>
              </p:cNvSpPr>
              <p:nvPr/>
            </p:nvSpPr>
            <p:spPr bwMode="auto">
              <a:xfrm>
                <a:off x="0" y="366984"/>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a:solidFill>
                      <a:srgbClr val="FFFFFF"/>
                    </a:solidFill>
                    <a:latin typeface="+mj-ea"/>
                    <a:ea typeface="+mj-ea"/>
                    <a:sym typeface="微软雅黑" pitchFamily="34" charset="-122"/>
                  </a:rPr>
                  <a:t>在这里输入内容文本在这里输入内容文本在这里输入内容</a:t>
                </a:r>
                <a:endParaRPr lang="zh-CN" altLang="en-US" sz="900" dirty="0">
                  <a:solidFill>
                    <a:srgbClr val="FFFFFF"/>
                  </a:solidFill>
                  <a:latin typeface="+mj-ea"/>
                  <a:ea typeface="+mj-ea"/>
                </a:endParaRPr>
              </a:p>
            </p:txBody>
          </p:sp>
        </p:grpSp>
      </p:grpSp>
      <p:grpSp>
        <p:nvGrpSpPr>
          <p:cNvPr id="34" name="组合 8"/>
          <p:cNvGrpSpPr>
            <a:grpSpLocks/>
          </p:cNvGrpSpPr>
          <p:nvPr/>
        </p:nvGrpSpPr>
        <p:grpSpPr bwMode="auto">
          <a:xfrm>
            <a:off x="4572000" y="1677591"/>
            <a:ext cx="2475030" cy="1109663"/>
            <a:chOff x="0" y="0"/>
            <a:chExt cx="3299675" cy="1478928"/>
          </a:xfrm>
          <a:solidFill>
            <a:schemeClr val="accent2">
              <a:lumMod val="60000"/>
              <a:lumOff val="40000"/>
            </a:schemeClr>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a:solidFill>
                  <a:srgbClr val="FFFFFF"/>
                </a:solidFill>
                <a:latin typeface="+mj-ea"/>
                <a:ea typeface="+mj-ea"/>
                <a:sym typeface="宋体" pitchFamily="2" charset="-122"/>
              </a:endParaRPr>
            </a:p>
          </p:txBody>
        </p:sp>
        <p:sp>
          <p:nvSpPr>
            <p:cNvPr id="36" name="文本框 23"/>
            <p:cNvSpPr>
              <a:spLocks noChangeArrowheads="1"/>
            </p:cNvSpPr>
            <p:nvPr/>
          </p:nvSpPr>
          <p:spPr bwMode="auto">
            <a:xfrm>
              <a:off x="2570496" y="0"/>
              <a:ext cx="729179"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mj-ea"/>
                  <a:ea typeface="+mj-ea"/>
                  <a:cs typeface="Calibri" pitchFamily="34" charset="0"/>
                  <a:sym typeface="Calibri" pitchFamily="34" charset="0"/>
                </a:rPr>
                <a:t>02</a:t>
              </a:r>
              <a:endParaRPr lang="zh-CN" altLang="en-US" sz="2400">
                <a:solidFill>
                  <a:srgbClr val="000000"/>
                </a:solidFill>
                <a:latin typeface="+mj-ea"/>
                <a:ea typeface="+mj-ea"/>
                <a:sym typeface="宋体" pitchFamily="2" charset="-122"/>
              </a:endParaRPr>
            </a:p>
          </p:txBody>
        </p:sp>
        <p:grpSp>
          <p:nvGrpSpPr>
            <p:cNvPr id="37" name="组合 24"/>
            <p:cNvGrpSpPr>
              <a:grpSpLocks/>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b="1">
                    <a:solidFill>
                      <a:schemeClr val="bg1"/>
                    </a:solidFill>
                    <a:latin typeface="+mj-ea"/>
                    <a:ea typeface="+mj-ea"/>
                    <a:sym typeface="方正正黑简体" pitchFamily="2" charset="-122"/>
                  </a:rPr>
                  <a:t>请输入标题</a:t>
                </a:r>
                <a:endParaRPr lang="zh-CN" altLang="en-US">
                  <a:latin typeface="+mj-ea"/>
                  <a:ea typeface="+mj-ea"/>
                </a:endParaRPr>
              </a:p>
            </p:txBody>
          </p:sp>
          <p:sp>
            <p:nvSpPr>
              <p:cNvPr id="39" name="矩形 26"/>
              <p:cNvSpPr>
                <a:spLocks noChangeArrowheads="1"/>
              </p:cNvSpPr>
              <p:nvPr/>
            </p:nvSpPr>
            <p:spPr bwMode="auto">
              <a:xfrm>
                <a:off x="0" y="307938"/>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a:solidFill>
                      <a:srgbClr val="FFFFFF"/>
                    </a:solidFill>
                    <a:latin typeface="+mj-ea"/>
                    <a:ea typeface="+mj-ea"/>
                    <a:sym typeface="微软雅黑" pitchFamily="34" charset="-122"/>
                  </a:rPr>
                  <a:t>在这里输入内容文本在这里输入内容文本在这里输入内容</a:t>
                </a:r>
                <a:endParaRPr lang="zh-CN" altLang="en-US" sz="900" dirty="0">
                  <a:solidFill>
                    <a:srgbClr val="FFFFFF"/>
                  </a:solidFill>
                  <a:latin typeface="+mj-ea"/>
                  <a:ea typeface="+mj-ea"/>
                </a:endParaRPr>
              </a:p>
            </p:txBody>
          </p:sp>
        </p:grpSp>
      </p:grpSp>
      <p:grpSp>
        <p:nvGrpSpPr>
          <p:cNvPr id="42" name="Group 21"/>
          <p:cNvGrpSpPr>
            <a:grpSpLocks/>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F8625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sz="900" dirty="0">
                <a:solidFill>
                  <a:srgbClr val="404040"/>
                </a:solidFill>
                <a:latin typeface="微软雅黑" pitchFamily="34" charset="-122"/>
                <a:ea typeface="微软雅黑" pitchFamily="34" charset="-122"/>
                <a:sym typeface="微软雅黑" pitchFamily="34" charset="-122"/>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F5CA40"/>
          </a:solidFill>
          <a:ln>
            <a:noFill/>
          </a:ln>
        </p:spPr>
        <p:txBody>
          <a:bodyPr/>
          <a:lstStyle/>
          <a:p>
            <a:endParaRPr lang="zh-CN" altLang="zh-CN">
              <a:solidFill>
                <a:srgbClr val="000000"/>
              </a:solidFill>
              <a:latin typeface="Calibri" pitchFamily="34" charset="0"/>
              <a:sym typeface="宋体"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sz="900" dirty="0">
                <a:solidFill>
                  <a:schemeClr val="tx1">
                    <a:lumMod val="75000"/>
                    <a:lumOff val="25000"/>
                  </a:schemeClr>
                </a:solidFill>
                <a:latin typeface="微软雅黑" pitchFamily="34" charset="-122"/>
                <a:ea typeface="微软雅黑" pitchFamily="34" charset="-122"/>
                <a:sym typeface="微软雅黑" pitchFamily="34" charset="-122"/>
              </a:rPr>
              <a:t>在这里输入内容文本在这里输入内容文本</a:t>
            </a:r>
          </a:p>
        </p:txBody>
      </p:sp>
      <p:sp>
        <p:nvSpPr>
          <p:cNvPr id="2" name="标题 1"/>
          <p:cNvSpPr>
            <a:spLocks noGrp="1"/>
          </p:cNvSpPr>
          <p:nvPr>
            <p:ph type="title"/>
          </p:nvPr>
        </p:nvSpPr>
        <p:spPr/>
        <p:txBody>
          <a:bodyPr/>
          <a:lstStyle/>
          <a:p>
            <a:r>
              <a:rPr lang="zh-CN" altLang="en-US" sz="1800" dirty="0"/>
              <a:t>第三部分  成功项目展示</a:t>
            </a:r>
          </a:p>
        </p:txBody>
      </p:sp>
    </p:spTree>
    <p:extLst>
      <p:ext uri="{BB962C8B-B14F-4D97-AF65-F5344CB8AC3E}">
        <p14:creationId xmlns:p14="http://schemas.microsoft.com/office/powerpoint/2010/main" val="42374375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2B2FB3D-6BB1-4122-AC4D-4C5BD8D26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pic>
        <p:nvPicPr>
          <p:cNvPr id="7" name="图片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0972" y="1239602"/>
            <a:ext cx="4896544" cy="3389136"/>
          </a:xfrm>
          <a:prstGeom prst="rect">
            <a:avLst/>
          </a:prstGeom>
          <a:noFill/>
          <a:ln w="19050" cmpd="sng">
            <a:solidFill>
              <a:srgbClr val="F2F2F2"/>
            </a:solidFill>
            <a:bevel/>
            <a:headEnd/>
            <a:tailEnd/>
          </a:ln>
          <a:extLst>
            <a:ext uri="{909E8E84-426E-40DD-AFC4-6F175D3DCCD1}">
              <a14:hiddenFill xmlns:a14="http://schemas.microsoft.com/office/drawing/2010/main">
                <a:solidFill>
                  <a:srgbClr val="FFFFFF"/>
                </a:solidFill>
              </a14:hiddenFill>
            </a:ext>
          </a:extLst>
        </p:spPr>
      </p:pic>
      <p:grpSp>
        <p:nvGrpSpPr>
          <p:cNvPr id="9" name="组合 4"/>
          <p:cNvGrpSpPr>
            <a:grpSpLocks/>
          </p:cNvGrpSpPr>
          <p:nvPr/>
        </p:nvGrpSpPr>
        <p:grpSpPr bwMode="auto">
          <a:xfrm>
            <a:off x="4894068" y="1671650"/>
            <a:ext cx="4037227" cy="466560"/>
            <a:chOff x="0" y="0"/>
            <a:chExt cx="4752528" cy="549875"/>
          </a:xfrm>
          <a:solidFill>
            <a:srgbClr val="FA8A7E"/>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TextBox 8"/>
            <p:cNvSpPr>
              <a:spLocks noChangeArrowheads="1"/>
            </p:cNvSpPr>
            <p:nvPr/>
          </p:nvSpPr>
          <p:spPr bwMode="auto">
            <a:xfrm>
              <a:off x="764955" y="84439"/>
              <a:ext cx="3456384" cy="435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dirty="0">
                  <a:solidFill>
                    <a:schemeClr val="bg1"/>
                  </a:solidFill>
                  <a:latin typeface="Impact" pitchFamily="34" charset="0"/>
                  <a:ea typeface="微软雅黑" pitchFamily="34" charset="-122"/>
                  <a:sym typeface="Impact" pitchFamily="34" charset="0"/>
                </a:rPr>
                <a:t>项目展示分类</a:t>
              </a:r>
              <a:endParaRPr lang="zh-CN" altLang="en-US" dirty="0">
                <a:solidFill>
                  <a:schemeClr val="bg1"/>
                </a:solidFill>
                <a:latin typeface="微软雅黑" pitchFamily="34" charset="-122"/>
                <a:ea typeface="微软雅黑" pitchFamily="34" charset="-122"/>
                <a:sym typeface="微软雅黑" pitchFamily="34" charset="-122"/>
              </a:endParaRPr>
            </a:p>
          </p:txBody>
        </p:sp>
      </p:grpSp>
      <p:sp>
        <p:nvSpPr>
          <p:cNvPr id="13" name="矩形 12"/>
          <p:cNvSpPr>
            <a:spLocks noChangeArrowheads="1"/>
          </p:cNvSpPr>
          <p:nvPr/>
        </p:nvSpPr>
        <p:spPr bwMode="auto">
          <a:xfrm>
            <a:off x="5076056" y="2211710"/>
            <a:ext cx="3821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lnSpc>
                <a:spcPct val="150000"/>
              </a:lnSpc>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a:p>
            <a:pPr algn="just">
              <a:lnSpc>
                <a:spcPct val="150000"/>
              </a:lnSpc>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在这里输入内容文本在这里输入内容文本在这里输入内容文本在这里输入内容</a:t>
            </a:r>
          </a:p>
        </p:txBody>
      </p:sp>
      <p:sp>
        <p:nvSpPr>
          <p:cNvPr id="4" name="标题 3">
            <a:extLst>
              <a:ext uri="{FF2B5EF4-FFF2-40B4-BE49-F238E27FC236}">
                <a16:creationId xmlns:a16="http://schemas.microsoft.com/office/drawing/2014/main" id="{5F86AF4F-ED83-44C1-8166-89136B3E31AC}"/>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21012042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id="{0A018DA1-9B39-4FD7-AFFD-904032423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43" name="直接连接符 10"/>
          <p:cNvSpPr>
            <a:spLocks noChangeShapeType="1"/>
          </p:cNvSpPr>
          <p:nvPr/>
        </p:nvSpPr>
        <p:spPr bwMode="auto">
          <a:xfrm flipV="1">
            <a:off x="4447034" y="1130597"/>
            <a:ext cx="0" cy="3385369"/>
          </a:xfrm>
          <a:prstGeom prst="line">
            <a:avLst/>
          </a:prstGeom>
          <a:noFill/>
          <a:ln w="12700" cap="flat" cmpd="sng">
            <a:solidFill>
              <a:schemeClr val="tx1">
                <a:lumMod val="50000"/>
                <a:lumOff val="50000"/>
              </a:schemeClr>
            </a:solidFill>
            <a:prstDash val="sysDash"/>
            <a:bevel/>
            <a:headEnd/>
            <a:tailE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44" name="椭圆 11"/>
          <p:cNvSpPr>
            <a:spLocks noChangeArrowheads="1"/>
          </p:cNvSpPr>
          <p:nvPr/>
        </p:nvSpPr>
        <p:spPr bwMode="auto">
          <a:xfrm>
            <a:off x="4213672" y="2643758"/>
            <a:ext cx="454819" cy="453628"/>
          </a:xfrm>
          <a:prstGeom prst="ellipse">
            <a:avLst/>
          </a:prstGeom>
          <a:solidFill>
            <a:srgbClr val="92E2D9"/>
          </a:solidFill>
          <a:ln>
            <a:noFill/>
          </a:ln>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
        <p:nvSpPr>
          <p:cNvPr id="45" name="文本框 12"/>
          <p:cNvSpPr>
            <a:spLocks noChangeArrowheads="1"/>
          </p:cNvSpPr>
          <p:nvPr/>
        </p:nvSpPr>
        <p:spPr bwMode="auto">
          <a:xfrm>
            <a:off x="4225578" y="2703314"/>
            <a:ext cx="4403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b="1" dirty="0">
                <a:solidFill>
                  <a:srgbClr val="FFFFFF"/>
                </a:solidFill>
                <a:latin typeface="微软雅黑" pitchFamily="34" charset="-122"/>
                <a:ea typeface="微软雅黑" pitchFamily="34" charset="-122"/>
                <a:sym typeface="微软雅黑" pitchFamily="34" charset="-122"/>
              </a:rPr>
              <a:t>VS</a:t>
            </a:r>
            <a:endParaRPr lang="zh-CN" altLang="en-US" b="1" dirty="0">
              <a:solidFill>
                <a:srgbClr val="FFFFFF"/>
              </a:solidFill>
              <a:latin typeface="微软雅黑" pitchFamily="34" charset="-122"/>
              <a:ea typeface="微软雅黑" pitchFamily="34" charset="-122"/>
              <a:sym typeface="微软雅黑" pitchFamily="34" charset="-122"/>
            </a:endParaRPr>
          </a:p>
        </p:txBody>
      </p:sp>
      <p:grpSp>
        <p:nvGrpSpPr>
          <p:cNvPr id="24" name="组合 23"/>
          <p:cNvGrpSpPr/>
          <p:nvPr/>
        </p:nvGrpSpPr>
        <p:grpSpPr>
          <a:xfrm>
            <a:off x="1691680" y="1383724"/>
            <a:ext cx="1669830" cy="2080752"/>
            <a:chOff x="1004888" y="716756"/>
            <a:chExt cx="1901429" cy="2369345"/>
          </a:xfrm>
        </p:grpSpPr>
        <p:grpSp>
          <p:nvGrpSpPr>
            <p:cNvPr id="25" name="组合 17"/>
            <p:cNvGrpSpPr>
              <a:grpSpLocks/>
            </p:cNvGrpSpPr>
            <p:nvPr/>
          </p:nvGrpSpPr>
          <p:grpSpPr bwMode="auto">
            <a:xfrm>
              <a:off x="1756173" y="716756"/>
              <a:ext cx="1150144" cy="2187179"/>
              <a:chOff x="0" y="0"/>
              <a:chExt cx="1534410" cy="2916598"/>
            </a:xfrm>
          </p:grpSpPr>
          <p:sp>
            <p:nvSpPr>
              <p:cNvPr id="29" name="矩形 13"/>
              <p:cNvSpPr>
                <a:spLocks noChangeArrowheads="1"/>
              </p:cNvSpPr>
              <p:nvPr/>
            </p:nvSpPr>
            <p:spPr bwMode="auto">
              <a:xfrm rot="1546362">
                <a:off x="61644" y="430704"/>
                <a:ext cx="1411120" cy="2055192"/>
              </a:xfrm>
              <a:prstGeom prst="rect">
                <a:avLst/>
              </a:prstGeom>
              <a:solidFill>
                <a:schemeClr val="bg1">
                  <a:lumMod val="95000"/>
                </a:schemeClr>
              </a:solidFill>
              <a:ln w="12700" cap="flat" cmpd="sng">
                <a:solidFill>
                  <a:srgbClr val="42719B"/>
                </a:solidFill>
                <a:miter lim="800000"/>
                <a:headEnd/>
                <a:tailEnd/>
              </a:ln>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0" name="Freeform 9"/>
              <p:cNvSpPr>
                <a:spLocks noEditPoints="1" noChangeArrowheads="1"/>
              </p:cNvSpPr>
              <p:nvPr/>
            </p:nvSpPr>
            <p:spPr bwMode="auto">
              <a:xfrm rot="1554409">
                <a:off x="0" y="0"/>
                <a:ext cx="1534410" cy="2916598"/>
              </a:xfrm>
              <a:custGeom>
                <a:avLst/>
                <a:gdLst>
                  <a:gd name="T0" fmla="*/ 87 w 104"/>
                  <a:gd name="T1" fmla="*/ 0 h 200"/>
                  <a:gd name="T2" fmla="*/ 16 w 104"/>
                  <a:gd name="T3" fmla="*/ 0 h 200"/>
                  <a:gd name="T4" fmla="*/ 0 w 104"/>
                  <a:gd name="T5" fmla="*/ 17 h 200"/>
                  <a:gd name="T6" fmla="*/ 0 w 104"/>
                  <a:gd name="T7" fmla="*/ 183 h 200"/>
                  <a:gd name="T8" fmla="*/ 16 w 104"/>
                  <a:gd name="T9" fmla="*/ 200 h 200"/>
                  <a:gd name="T10" fmla="*/ 87 w 104"/>
                  <a:gd name="T11" fmla="*/ 200 h 200"/>
                  <a:gd name="T12" fmla="*/ 104 w 104"/>
                  <a:gd name="T13" fmla="*/ 183 h 200"/>
                  <a:gd name="T14" fmla="*/ 104 w 104"/>
                  <a:gd name="T15" fmla="*/ 17 h 200"/>
                  <a:gd name="T16" fmla="*/ 87 w 104"/>
                  <a:gd name="T17" fmla="*/ 0 h 200"/>
                  <a:gd name="T18" fmla="*/ 43 w 104"/>
                  <a:gd name="T19" fmla="*/ 13 h 200"/>
                  <a:gd name="T20" fmla="*/ 63 w 104"/>
                  <a:gd name="T21" fmla="*/ 13 h 200"/>
                  <a:gd name="T22" fmla="*/ 66 w 104"/>
                  <a:gd name="T23" fmla="*/ 17 h 200"/>
                  <a:gd name="T24" fmla="*/ 63 w 104"/>
                  <a:gd name="T25" fmla="*/ 20 h 200"/>
                  <a:gd name="T26" fmla="*/ 43 w 104"/>
                  <a:gd name="T27" fmla="*/ 20 h 200"/>
                  <a:gd name="T28" fmla="*/ 40 w 104"/>
                  <a:gd name="T29" fmla="*/ 17 h 200"/>
                  <a:gd name="T30" fmla="*/ 43 w 104"/>
                  <a:gd name="T31" fmla="*/ 13 h 200"/>
                  <a:gd name="T32" fmla="*/ 53 w 104"/>
                  <a:gd name="T33" fmla="*/ 193 h 200"/>
                  <a:gd name="T34" fmla="*/ 43 w 104"/>
                  <a:gd name="T35" fmla="*/ 183 h 200"/>
                  <a:gd name="T36" fmla="*/ 53 w 104"/>
                  <a:gd name="T37" fmla="*/ 173 h 200"/>
                  <a:gd name="T38" fmla="*/ 63 w 104"/>
                  <a:gd name="T39" fmla="*/ 183 h 200"/>
                  <a:gd name="T40" fmla="*/ 53 w 104"/>
                  <a:gd name="T41" fmla="*/ 193 h 200"/>
                  <a:gd name="T42" fmla="*/ 96 w 104"/>
                  <a:gd name="T43" fmla="*/ 164 h 200"/>
                  <a:gd name="T44" fmla="*/ 8 w 104"/>
                  <a:gd name="T45" fmla="*/ 164 h 200"/>
                  <a:gd name="T46" fmla="*/ 8 w 104"/>
                  <a:gd name="T47" fmla="*/ 32 h 200"/>
                  <a:gd name="T48" fmla="*/ 96 w 104"/>
                  <a:gd name="T49" fmla="*/ 32 h 200"/>
                  <a:gd name="T50" fmla="*/ 96 w 104"/>
                  <a:gd name="T51" fmla="*/ 164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00"/>
                  <a:gd name="T80" fmla="*/ 104 w 104"/>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rgbClr val="FA9A9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sym typeface="宋体" pitchFamily="2" charset="-122"/>
                </a:endParaRPr>
              </a:p>
            </p:txBody>
          </p:sp>
        </p:grpSp>
        <p:sp>
          <p:nvSpPr>
            <p:cNvPr id="26" name="文本框 26"/>
            <p:cNvSpPr>
              <a:spLocks noChangeArrowheads="1"/>
            </p:cNvSpPr>
            <p:nvPr/>
          </p:nvSpPr>
          <p:spPr bwMode="auto">
            <a:xfrm rot="1575535">
              <a:off x="1883754" y="1586237"/>
              <a:ext cx="915222" cy="49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sz="2400" b="1" dirty="0">
                  <a:solidFill>
                    <a:schemeClr val="tx1">
                      <a:lumMod val="65000"/>
                      <a:lumOff val="35000"/>
                    </a:schemeClr>
                  </a:solidFill>
                  <a:latin typeface="微软雅黑" pitchFamily="34" charset="-122"/>
                  <a:ea typeface="微软雅黑" pitchFamily="34" charset="-122"/>
                  <a:sym typeface="微软雅黑" pitchFamily="34" charset="-122"/>
                </a:rPr>
                <a:t>25%</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27" name="任意多边形 27"/>
            <p:cNvSpPr>
              <a:spLocks noChangeArrowheads="1"/>
            </p:cNvSpPr>
            <p:nvPr/>
          </p:nvSpPr>
          <p:spPr bwMode="auto">
            <a:xfrm rot="290175">
              <a:off x="1004888" y="1825229"/>
              <a:ext cx="666750" cy="903684"/>
            </a:xfrm>
            <a:custGeom>
              <a:avLst/>
              <a:gdLst>
                <a:gd name="T0" fmla="*/ 841432 w 889211"/>
                <a:gd name="T1" fmla="*/ 0 h 1205162"/>
                <a:gd name="T2" fmla="*/ 679450 w 889211"/>
                <a:gd name="T3" fmla="*/ 17712 h 1205162"/>
                <a:gd name="T4" fmla="*/ 558800 w 889211"/>
                <a:gd name="T5" fmla="*/ 125662 h 1205162"/>
                <a:gd name="T6" fmla="*/ 387350 w 889211"/>
                <a:gd name="T7" fmla="*/ 417762 h 1205162"/>
                <a:gd name="T8" fmla="*/ 254000 w 889211"/>
                <a:gd name="T9" fmla="*/ 747962 h 1205162"/>
                <a:gd name="T10" fmla="*/ 0 w 889211"/>
                <a:gd name="T11" fmla="*/ 989262 h 1205162"/>
                <a:gd name="T12" fmla="*/ 431800 w 889211"/>
                <a:gd name="T13" fmla="*/ 1205162 h 1205162"/>
                <a:gd name="T14" fmla="*/ 482600 w 889211"/>
                <a:gd name="T15" fmla="*/ 1128962 h 1205162"/>
                <a:gd name="T16" fmla="*/ 622300 w 889211"/>
                <a:gd name="T17" fmla="*/ 1078162 h 1205162"/>
                <a:gd name="T18" fmla="*/ 679450 w 889211"/>
                <a:gd name="T19" fmla="*/ 1033712 h 1205162"/>
                <a:gd name="T20" fmla="*/ 613205 w 889211"/>
                <a:gd name="T21" fmla="*/ 975070 h 1205162"/>
                <a:gd name="T22" fmla="*/ 692150 w 889211"/>
                <a:gd name="T23" fmla="*/ 881312 h 1205162"/>
                <a:gd name="T24" fmla="*/ 882650 w 889211"/>
                <a:gd name="T25" fmla="*/ 697162 h 1205162"/>
                <a:gd name="T26" fmla="*/ 863600 w 889211"/>
                <a:gd name="T27" fmla="*/ 576512 h 1205162"/>
                <a:gd name="T28" fmla="*/ 742950 w 889211"/>
                <a:gd name="T29" fmla="*/ 582862 h 1205162"/>
                <a:gd name="T30" fmla="*/ 581349 w 889211"/>
                <a:gd name="T31" fmla="*/ 682614 h 1205162"/>
                <a:gd name="T32" fmla="*/ 765477 w 889211"/>
                <a:gd name="T33" fmla="*/ 205829 h 1205162"/>
                <a:gd name="T34" fmla="*/ 841432 w 889211"/>
                <a:gd name="T35" fmla="*/ 0 h 1205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9211"/>
                <a:gd name="T55" fmla="*/ 0 h 1205162"/>
                <a:gd name="T56" fmla="*/ 889211 w 889211"/>
                <a:gd name="T57" fmla="*/ 1205162 h 1205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9211" h="1205162">
                  <a:moveTo>
                    <a:pt x="841432" y="0"/>
                  </a:moveTo>
                  <a:cubicBezTo>
                    <a:pt x="778465" y="290"/>
                    <a:pt x="750301" y="-2364"/>
                    <a:pt x="679450" y="17712"/>
                  </a:cubicBezTo>
                  <a:cubicBezTo>
                    <a:pt x="628939" y="45007"/>
                    <a:pt x="597946" y="77024"/>
                    <a:pt x="558800" y="125662"/>
                  </a:cubicBezTo>
                  <a:lnTo>
                    <a:pt x="387350" y="417762"/>
                  </a:lnTo>
                  <a:cubicBezTo>
                    <a:pt x="330245" y="528900"/>
                    <a:pt x="270512" y="646632"/>
                    <a:pt x="254000" y="747962"/>
                  </a:cubicBezTo>
                  <a:lnTo>
                    <a:pt x="0" y="989262"/>
                  </a:lnTo>
                  <a:lnTo>
                    <a:pt x="431800" y="1205162"/>
                  </a:lnTo>
                  <a:lnTo>
                    <a:pt x="482600" y="1128962"/>
                  </a:lnTo>
                  <a:cubicBezTo>
                    <a:pt x="530506" y="1127847"/>
                    <a:pt x="575733" y="1095095"/>
                    <a:pt x="622300" y="1078162"/>
                  </a:cubicBezTo>
                  <a:lnTo>
                    <a:pt x="679450" y="1033712"/>
                  </a:lnTo>
                  <a:lnTo>
                    <a:pt x="613205" y="975070"/>
                  </a:lnTo>
                  <a:lnTo>
                    <a:pt x="692150" y="881312"/>
                  </a:lnTo>
                  <a:lnTo>
                    <a:pt x="882650" y="697162"/>
                  </a:lnTo>
                  <a:cubicBezTo>
                    <a:pt x="894479" y="645847"/>
                    <a:pt x="891560" y="608527"/>
                    <a:pt x="863600" y="576512"/>
                  </a:cubicBezTo>
                  <a:cubicBezTo>
                    <a:pt x="819148" y="566241"/>
                    <a:pt x="793681" y="554364"/>
                    <a:pt x="742950" y="582862"/>
                  </a:cubicBezTo>
                  <a:lnTo>
                    <a:pt x="581349" y="682614"/>
                  </a:lnTo>
                  <a:lnTo>
                    <a:pt x="765477" y="205829"/>
                  </a:lnTo>
                  <a:cubicBezTo>
                    <a:pt x="792994" y="138096"/>
                    <a:pt x="811555" y="77491"/>
                    <a:pt x="841432" y="0"/>
                  </a:cubicBezTo>
                  <a:close/>
                </a:path>
              </a:pathLst>
            </a:custGeom>
            <a:solidFill>
              <a:schemeClr val="tx1">
                <a:lumMod val="65000"/>
                <a:lumOff val="3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28" name="任意多边形 28"/>
            <p:cNvSpPr>
              <a:spLocks noChangeArrowheads="1"/>
            </p:cNvSpPr>
            <p:nvPr/>
          </p:nvSpPr>
          <p:spPr bwMode="auto">
            <a:xfrm>
              <a:off x="2266950" y="2118123"/>
              <a:ext cx="539354" cy="967978"/>
            </a:xfrm>
            <a:custGeom>
              <a:avLst/>
              <a:gdLst>
                <a:gd name="T0" fmla="*/ 323850 w 719666"/>
                <a:gd name="T1" fmla="*/ 1290552 h 1290552"/>
                <a:gd name="T2" fmla="*/ 292100 w 719666"/>
                <a:gd name="T3" fmla="*/ 1169902 h 1290552"/>
                <a:gd name="T4" fmla="*/ 177800 w 719666"/>
                <a:gd name="T5" fmla="*/ 1125452 h 1290552"/>
                <a:gd name="T6" fmla="*/ 12700 w 719666"/>
                <a:gd name="T7" fmla="*/ 788902 h 1290552"/>
                <a:gd name="T8" fmla="*/ 139700 w 719666"/>
                <a:gd name="T9" fmla="*/ 636502 h 1290552"/>
                <a:gd name="T10" fmla="*/ 0 w 719666"/>
                <a:gd name="T11" fmla="*/ 58652 h 1290552"/>
                <a:gd name="T12" fmla="*/ 50800 w 719666"/>
                <a:gd name="T13" fmla="*/ 1502 h 1290552"/>
                <a:gd name="T14" fmla="*/ 120650 w 719666"/>
                <a:gd name="T15" fmla="*/ 20552 h 1290552"/>
                <a:gd name="T16" fmla="*/ 254000 w 719666"/>
                <a:gd name="T17" fmla="*/ 446002 h 1290552"/>
                <a:gd name="T18" fmla="*/ 349250 w 719666"/>
                <a:gd name="T19" fmla="*/ 446002 h 1290552"/>
                <a:gd name="T20" fmla="*/ 406400 w 719666"/>
                <a:gd name="T21" fmla="*/ 515852 h 1290552"/>
                <a:gd name="T22" fmla="*/ 546100 w 719666"/>
                <a:gd name="T23" fmla="*/ 541252 h 1290552"/>
                <a:gd name="T24" fmla="*/ 596900 w 719666"/>
                <a:gd name="T25" fmla="*/ 655552 h 1290552"/>
                <a:gd name="T26" fmla="*/ 698500 w 719666"/>
                <a:gd name="T27" fmla="*/ 687302 h 1290552"/>
                <a:gd name="T28" fmla="*/ 717550 w 719666"/>
                <a:gd name="T29" fmla="*/ 1023852 h 1290552"/>
                <a:gd name="T30" fmla="*/ 717550 w 719666"/>
                <a:gd name="T31" fmla="*/ 1023852 h 1290552"/>
                <a:gd name="T32" fmla="*/ 685800 w 719666"/>
                <a:gd name="T33" fmla="*/ 1049252 h 1290552"/>
                <a:gd name="T34" fmla="*/ 717550 w 719666"/>
                <a:gd name="T35" fmla="*/ 1150852 h 1290552"/>
                <a:gd name="T36" fmla="*/ 323850 w 719666"/>
                <a:gd name="T37" fmla="*/ 1290552 h 12905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9666"/>
                <a:gd name="T58" fmla="*/ 0 h 1290552"/>
                <a:gd name="T59" fmla="*/ 719666 w 719666"/>
                <a:gd name="T60" fmla="*/ 1290552 h 12905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9666" h="1290552">
                  <a:moveTo>
                    <a:pt x="323850" y="1290552"/>
                  </a:moveTo>
                  <a:cubicBezTo>
                    <a:pt x="313267" y="1250335"/>
                    <a:pt x="296333" y="1216469"/>
                    <a:pt x="292100" y="1169902"/>
                  </a:cubicBezTo>
                  <a:cubicBezTo>
                    <a:pt x="231775" y="1161435"/>
                    <a:pt x="215900" y="1140269"/>
                    <a:pt x="177800" y="1125452"/>
                  </a:cubicBezTo>
                  <a:cubicBezTo>
                    <a:pt x="106892" y="1016444"/>
                    <a:pt x="48683" y="913785"/>
                    <a:pt x="12700" y="788902"/>
                  </a:cubicBezTo>
                  <a:cubicBezTo>
                    <a:pt x="35983" y="741277"/>
                    <a:pt x="71967" y="671427"/>
                    <a:pt x="139700" y="636502"/>
                  </a:cubicBezTo>
                  <a:cubicBezTo>
                    <a:pt x="74083" y="447060"/>
                    <a:pt x="46567" y="251269"/>
                    <a:pt x="0" y="58652"/>
                  </a:cubicBezTo>
                  <a:cubicBezTo>
                    <a:pt x="16933" y="39602"/>
                    <a:pt x="8467" y="23727"/>
                    <a:pt x="50800" y="1502"/>
                  </a:cubicBezTo>
                  <a:cubicBezTo>
                    <a:pt x="86783" y="-1673"/>
                    <a:pt x="100542" y="-1673"/>
                    <a:pt x="120650" y="20552"/>
                  </a:cubicBezTo>
                  <a:cubicBezTo>
                    <a:pt x="171450" y="162369"/>
                    <a:pt x="209550" y="304185"/>
                    <a:pt x="254000" y="446002"/>
                  </a:cubicBezTo>
                  <a:cubicBezTo>
                    <a:pt x="285750" y="446002"/>
                    <a:pt x="307975" y="439652"/>
                    <a:pt x="349250" y="446002"/>
                  </a:cubicBezTo>
                  <a:cubicBezTo>
                    <a:pt x="368300" y="469285"/>
                    <a:pt x="393700" y="486219"/>
                    <a:pt x="406400" y="515852"/>
                  </a:cubicBezTo>
                  <a:cubicBezTo>
                    <a:pt x="459317" y="505269"/>
                    <a:pt x="509058" y="526435"/>
                    <a:pt x="546100" y="541252"/>
                  </a:cubicBezTo>
                  <a:lnTo>
                    <a:pt x="596900" y="655552"/>
                  </a:lnTo>
                  <a:cubicBezTo>
                    <a:pt x="652992" y="656610"/>
                    <a:pt x="674158" y="670369"/>
                    <a:pt x="698500" y="687302"/>
                  </a:cubicBezTo>
                  <a:cubicBezTo>
                    <a:pt x="723900" y="799485"/>
                    <a:pt x="720725" y="905319"/>
                    <a:pt x="717550" y="1023852"/>
                  </a:cubicBezTo>
                  <a:lnTo>
                    <a:pt x="717550" y="1023852"/>
                  </a:lnTo>
                  <a:lnTo>
                    <a:pt x="685800" y="1049252"/>
                  </a:lnTo>
                  <a:lnTo>
                    <a:pt x="717550" y="1150852"/>
                  </a:lnTo>
                  <a:lnTo>
                    <a:pt x="323850" y="1290552"/>
                  </a:lnTo>
                  <a:close/>
                </a:path>
              </a:pathLst>
            </a:custGeom>
            <a:solidFill>
              <a:schemeClr val="tx1">
                <a:lumMod val="65000"/>
                <a:lumOff val="3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grpSp>
        <p:nvGrpSpPr>
          <p:cNvPr id="31" name="组合 30"/>
          <p:cNvGrpSpPr/>
          <p:nvPr/>
        </p:nvGrpSpPr>
        <p:grpSpPr>
          <a:xfrm>
            <a:off x="5342546" y="1311578"/>
            <a:ext cx="2248048" cy="2225044"/>
            <a:chOff x="5915025" y="581025"/>
            <a:chExt cx="2559844" cy="2533650"/>
          </a:xfrm>
        </p:grpSpPr>
        <p:grpSp>
          <p:nvGrpSpPr>
            <p:cNvPr id="32" name="组合 20"/>
            <p:cNvGrpSpPr>
              <a:grpSpLocks/>
            </p:cNvGrpSpPr>
            <p:nvPr/>
          </p:nvGrpSpPr>
          <p:grpSpPr bwMode="auto">
            <a:xfrm>
              <a:off x="5915025" y="581025"/>
              <a:ext cx="1777604" cy="2214563"/>
              <a:chOff x="0" y="0"/>
              <a:chExt cx="2370138" cy="2951163"/>
            </a:xfrm>
          </p:grpSpPr>
          <p:sp>
            <p:nvSpPr>
              <p:cNvPr id="36" name="矩形 18"/>
              <p:cNvSpPr>
                <a:spLocks noChangeArrowheads="1"/>
              </p:cNvSpPr>
              <p:nvPr/>
            </p:nvSpPr>
            <p:spPr bwMode="auto">
              <a:xfrm rot="20217308">
                <a:off x="30038" y="134080"/>
                <a:ext cx="2225280" cy="2356328"/>
              </a:xfrm>
              <a:prstGeom prst="rect">
                <a:avLst/>
              </a:prstGeom>
              <a:solidFill>
                <a:schemeClr val="bg1">
                  <a:lumMod val="9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52" name="Freeform 5"/>
              <p:cNvSpPr>
                <a:spLocks noEditPoints="1" noChangeArrowheads="1"/>
              </p:cNvSpPr>
              <p:nvPr/>
            </p:nvSpPr>
            <p:spPr bwMode="auto">
              <a:xfrm rot="20219048">
                <a:off x="0" y="0"/>
                <a:ext cx="2370138" cy="2951163"/>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rgbClr val="F8D97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sym typeface="宋体" pitchFamily="2" charset="-122"/>
                </a:endParaRPr>
              </a:p>
            </p:txBody>
          </p:sp>
        </p:grpSp>
        <p:sp>
          <p:nvSpPr>
            <p:cNvPr id="33" name="文本框 21"/>
            <p:cNvSpPr>
              <a:spLocks noChangeArrowheads="1"/>
            </p:cNvSpPr>
            <p:nvPr/>
          </p:nvSpPr>
          <p:spPr bwMode="auto">
            <a:xfrm rot="20096662">
              <a:off x="6219151" y="1263397"/>
              <a:ext cx="1105057" cy="6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sz="3000" b="1" dirty="0">
                  <a:solidFill>
                    <a:schemeClr val="tx1">
                      <a:lumMod val="65000"/>
                      <a:lumOff val="35000"/>
                    </a:schemeClr>
                  </a:solidFill>
                  <a:latin typeface="微软雅黑" pitchFamily="34" charset="-122"/>
                  <a:ea typeface="微软雅黑" pitchFamily="34" charset="-122"/>
                  <a:sym typeface="微软雅黑" pitchFamily="34" charset="-122"/>
                </a:rPr>
                <a:t>75%</a:t>
              </a:r>
              <a:endParaRPr lang="zh-CN" altLang="en-US" sz="30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34" name="任意多边形 29"/>
            <p:cNvSpPr>
              <a:spLocks noChangeArrowheads="1"/>
            </p:cNvSpPr>
            <p:nvPr/>
          </p:nvSpPr>
          <p:spPr bwMode="auto">
            <a:xfrm>
              <a:off x="5949554" y="2397919"/>
              <a:ext cx="608409" cy="716756"/>
            </a:xfrm>
            <a:custGeom>
              <a:avLst/>
              <a:gdLst>
                <a:gd name="T0" fmla="*/ 0 w 810351"/>
                <a:gd name="T1" fmla="*/ 885825 h 957262"/>
                <a:gd name="T2" fmla="*/ 133350 w 810351"/>
                <a:gd name="T3" fmla="*/ 714375 h 957262"/>
                <a:gd name="T4" fmla="*/ 171450 w 810351"/>
                <a:gd name="T5" fmla="*/ 481012 h 957262"/>
                <a:gd name="T6" fmla="*/ 288925 w 810351"/>
                <a:gd name="T7" fmla="*/ 0 h 957262"/>
                <a:gd name="T8" fmla="*/ 508000 w 810351"/>
                <a:gd name="T9" fmla="*/ 520700 h 957262"/>
                <a:gd name="T10" fmla="*/ 590550 w 810351"/>
                <a:gd name="T11" fmla="*/ 433387 h 957262"/>
                <a:gd name="T12" fmla="*/ 747713 w 810351"/>
                <a:gd name="T13" fmla="*/ 266700 h 957262"/>
                <a:gd name="T14" fmla="*/ 809625 w 810351"/>
                <a:gd name="T15" fmla="*/ 333375 h 957262"/>
                <a:gd name="T16" fmla="*/ 647700 w 810351"/>
                <a:gd name="T17" fmla="*/ 609600 h 957262"/>
                <a:gd name="T18" fmla="*/ 661988 w 810351"/>
                <a:gd name="T19" fmla="*/ 681037 h 957262"/>
                <a:gd name="T20" fmla="*/ 547688 w 810351"/>
                <a:gd name="T21" fmla="*/ 809625 h 957262"/>
                <a:gd name="T22" fmla="*/ 423863 w 810351"/>
                <a:gd name="T23" fmla="*/ 866775 h 957262"/>
                <a:gd name="T24" fmla="*/ 381000 w 810351"/>
                <a:gd name="T25" fmla="*/ 957262 h 957262"/>
                <a:gd name="T26" fmla="*/ 0 w 810351"/>
                <a:gd name="T27" fmla="*/ 885825 h 957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0351"/>
                <a:gd name="T43" fmla="*/ 0 h 957262"/>
                <a:gd name="T44" fmla="*/ 810351 w 810351"/>
                <a:gd name="T45" fmla="*/ 957262 h 9572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0351" h="957262">
                  <a:moveTo>
                    <a:pt x="0" y="885825"/>
                  </a:moveTo>
                  <a:cubicBezTo>
                    <a:pt x="60325" y="841375"/>
                    <a:pt x="88900" y="771525"/>
                    <a:pt x="133350" y="714375"/>
                  </a:cubicBezTo>
                  <a:cubicBezTo>
                    <a:pt x="168275" y="623887"/>
                    <a:pt x="158750" y="558800"/>
                    <a:pt x="171450" y="481012"/>
                  </a:cubicBezTo>
                  <a:cubicBezTo>
                    <a:pt x="185208" y="327025"/>
                    <a:pt x="224367" y="147637"/>
                    <a:pt x="288925" y="0"/>
                  </a:cubicBezTo>
                  <a:lnTo>
                    <a:pt x="508000" y="520700"/>
                  </a:lnTo>
                  <a:lnTo>
                    <a:pt x="590550" y="433387"/>
                  </a:lnTo>
                  <a:lnTo>
                    <a:pt x="747713" y="266700"/>
                  </a:lnTo>
                  <a:cubicBezTo>
                    <a:pt x="815975" y="257175"/>
                    <a:pt x="811213" y="298450"/>
                    <a:pt x="809625" y="333375"/>
                  </a:cubicBezTo>
                  <a:lnTo>
                    <a:pt x="647700" y="609600"/>
                  </a:lnTo>
                  <a:cubicBezTo>
                    <a:pt x="661988" y="627062"/>
                    <a:pt x="657225" y="657225"/>
                    <a:pt x="661988" y="681037"/>
                  </a:cubicBezTo>
                  <a:cubicBezTo>
                    <a:pt x="633413" y="739775"/>
                    <a:pt x="592138" y="776287"/>
                    <a:pt x="547688" y="809625"/>
                  </a:cubicBezTo>
                  <a:cubicBezTo>
                    <a:pt x="503238" y="838200"/>
                    <a:pt x="468313" y="857250"/>
                    <a:pt x="423863" y="866775"/>
                  </a:cubicBezTo>
                  <a:lnTo>
                    <a:pt x="381000" y="957262"/>
                  </a:lnTo>
                  <a:cubicBezTo>
                    <a:pt x="254000" y="933450"/>
                    <a:pt x="149225" y="903287"/>
                    <a:pt x="0" y="885825"/>
                  </a:cubicBezTo>
                  <a:close/>
                </a:path>
              </a:pathLst>
            </a:custGeom>
            <a:solidFill>
              <a:schemeClr val="tx1">
                <a:lumMod val="65000"/>
                <a:lumOff val="3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5" name="任意多边形 30"/>
            <p:cNvSpPr>
              <a:spLocks noChangeArrowheads="1"/>
            </p:cNvSpPr>
            <p:nvPr/>
          </p:nvSpPr>
          <p:spPr bwMode="auto">
            <a:xfrm>
              <a:off x="7670006" y="1854994"/>
              <a:ext cx="804863" cy="615554"/>
            </a:xfrm>
            <a:custGeom>
              <a:avLst/>
              <a:gdLst>
                <a:gd name="T0" fmla="*/ 1071738 w 1071738"/>
                <a:gd name="T1" fmla="*/ 521075 h 821112"/>
                <a:gd name="T2" fmla="*/ 852663 w 1071738"/>
                <a:gd name="T3" fmla="*/ 482975 h 821112"/>
                <a:gd name="T4" fmla="*/ 600251 w 1071738"/>
                <a:gd name="T5" fmla="*/ 221037 h 821112"/>
                <a:gd name="T6" fmla="*/ 300213 w 1071738"/>
                <a:gd name="T7" fmla="*/ 1962 h 821112"/>
                <a:gd name="T8" fmla="*/ 238301 w 1071738"/>
                <a:gd name="T9" fmla="*/ 19425 h 821112"/>
                <a:gd name="T10" fmla="*/ 428801 w 1071738"/>
                <a:gd name="T11" fmla="*/ 503612 h 821112"/>
                <a:gd name="T12" fmla="*/ 357363 w 1071738"/>
                <a:gd name="T13" fmla="*/ 544887 h 821112"/>
                <a:gd name="T14" fmla="*/ 162101 w 1071738"/>
                <a:gd name="T15" fmla="*/ 473450 h 821112"/>
                <a:gd name="T16" fmla="*/ 4938 w 1071738"/>
                <a:gd name="T17" fmla="*/ 492500 h 821112"/>
                <a:gd name="T18" fmla="*/ 23988 w 1071738"/>
                <a:gd name="T19" fmla="*/ 568700 h 821112"/>
                <a:gd name="T20" fmla="*/ 252588 w 1071738"/>
                <a:gd name="T21" fmla="*/ 683000 h 821112"/>
                <a:gd name="T22" fmla="*/ 385938 w 1071738"/>
                <a:gd name="T23" fmla="*/ 763962 h 821112"/>
                <a:gd name="T24" fmla="*/ 747888 w 1071738"/>
                <a:gd name="T25" fmla="*/ 768725 h 821112"/>
                <a:gd name="T26" fmla="*/ 814563 w 1071738"/>
                <a:gd name="T27" fmla="*/ 821112 h 821112"/>
                <a:gd name="T28" fmla="*/ 1071738 w 1071738"/>
                <a:gd name="T29" fmla="*/ 521075 h 821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1738"/>
                <a:gd name="T46" fmla="*/ 0 h 821112"/>
                <a:gd name="T47" fmla="*/ 1071738 w 1071738"/>
                <a:gd name="T48" fmla="*/ 821112 h 821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1738" h="821112">
                  <a:moveTo>
                    <a:pt x="1071738" y="521075"/>
                  </a:moveTo>
                  <a:cubicBezTo>
                    <a:pt x="998713" y="508375"/>
                    <a:pt x="928863" y="511550"/>
                    <a:pt x="852663" y="482975"/>
                  </a:cubicBezTo>
                  <a:cubicBezTo>
                    <a:pt x="790751" y="382962"/>
                    <a:pt x="700263" y="302000"/>
                    <a:pt x="600251" y="221037"/>
                  </a:cubicBezTo>
                  <a:cubicBezTo>
                    <a:pt x="512938" y="135312"/>
                    <a:pt x="412926" y="65462"/>
                    <a:pt x="300213" y="1962"/>
                  </a:cubicBezTo>
                  <a:cubicBezTo>
                    <a:pt x="273226" y="-1742"/>
                    <a:pt x="255763" y="-2271"/>
                    <a:pt x="238301" y="19425"/>
                  </a:cubicBezTo>
                  <a:lnTo>
                    <a:pt x="428801" y="503612"/>
                  </a:lnTo>
                  <a:lnTo>
                    <a:pt x="357363" y="544887"/>
                  </a:lnTo>
                  <a:lnTo>
                    <a:pt x="162101" y="473450"/>
                  </a:lnTo>
                  <a:cubicBezTo>
                    <a:pt x="103363" y="451225"/>
                    <a:pt x="47801" y="463925"/>
                    <a:pt x="4938" y="492500"/>
                  </a:cubicBezTo>
                  <a:cubicBezTo>
                    <a:pt x="-4587" y="524250"/>
                    <a:pt x="-1412" y="549650"/>
                    <a:pt x="23988" y="568700"/>
                  </a:cubicBezTo>
                  <a:lnTo>
                    <a:pt x="252588" y="683000"/>
                  </a:lnTo>
                  <a:cubicBezTo>
                    <a:pt x="312913" y="703637"/>
                    <a:pt x="331963" y="733800"/>
                    <a:pt x="385938" y="763962"/>
                  </a:cubicBezTo>
                  <a:cubicBezTo>
                    <a:pt x="506588" y="775075"/>
                    <a:pt x="633588" y="798887"/>
                    <a:pt x="747888" y="768725"/>
                  </a:cubicBezTo>
                  <a:lnTo>
                    <a:pt x="814563" y="821112"/>
                  </a:lnTo>
                  <a:cubicBezTo>
                    <a:pt x="874888" y="727450"/>
                    <a:pt x="986013" y="621087"/>
                    <a:pt x="1071738" y="521075"/>
                  </a:cubicBezTo>
                  <a:close/>
                </a:path>
              </a:pathLst>
            </a:custGeom>
            <a:solidFill>
              <a:schemeClr val="tx1">
                <a:lumMod val="65000"/>
                <a:lumOff val="3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sp>
        <p:nvSpPr>
          <p:cNvPr id="53" name="矩形 52"/>
          <p:cNvSpPr/>
          <p:nvPr/>
        </p:nvSpPr>
        <p:spPr>
          <a:xfrm>
            <a:off x="755576" y="3579863"/>
            <a:ext cx="2916325" cy="307777"/>
          </a:xfrm>
          <a:prstGeom prst="rect">
            <a:avLst/>
          </a:prstGeom>
        </p:spPr>
        <p:txBody>
          <a:bodyPr wrap="square">
            <a:spAutoFit/>
          </a:bodyPr>
          <a:lstStyle/>
          <a:p>
            <a:pPr algn="r"/>
            <a:r>
              <a:rPr lang="zh-CN" altLang="en-US" sz="1400" b="1" dirty="0">
                <a:solidFill>
                  <a:schemeClr val="tx1">
                    <a:lumMod val="65000"/>
                    <a:lumOff val="35000"/>
                  </a:schemeClr>
                </a:solidFill>
                <a:latin typeface="微软雅黑" pitchFamily="34" charset="-122"/>
                <a:ea typeface="微软雅黑" pitchFamily="34" charset="-122"/>
              </a:rPr>
              <a:t>点击添加文字说明</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54" name="TextBox 53"/>
          <p:cNvSpPr txBox="1"/>
          <p:nvPr/>
        </p:nvSpPr>
        <p:spPr>
          <a:xfrm>
            <a:off x="755576" y="3902156"/>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
        <p:nvSpPr>
          <p:cNvPr id="55" name="矩形 54"/>
          <p:cNvSpPr/>
          <p:nvPr/>
        </p:nvSpPr>
        <p:spPr>
          <a:xfrm>
            <a:off x="5184067" y="3579863"/>
            <a:ext cx="2916325" cy="307777"/>
          </a:xfrm>
          <a:prstGeom prst="rect">
            <a:avLst/>
          </a:prstGeom>
        </p:spPr>
        <p:txBody>
          <a:bodyPr wrap="square">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点击添加文字说明</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56" name="TextBox 55"/>
          <p:cNvSpPr txBox="1"/>
          <p:nvPr/>
        </p:nvSpPr>
        <p:spPr>
          <a:xfrm>
            <a:off x="5184067" y="3902156"/>
            <a:ext cx="2916324" cy="550087"/>
          </a:xfrm>
          <a:prstGeom prst="rect">
            <a:avLst/>
          </a:prstGeom>
          <a:noFill/>
        </p:spPr>
        <p:txBody>
          <a:bodyPr wrap="square" rtlCol="0">
            <a:spAutoFit/>
          </a:bodyPr>
          <a:lstStyle/>
          <a:p>
            <a:pP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
        <p:nvSpPr>
          <p:cNvPr id="4" name="标题 3">
            <a:extLst>
              <a:ext uri="{FF2B5EF4-FFF2-40B4-BE49-F238E27FC236}">
                <a16:creationId xmlns:a16="http://schemas.microsoft.com/office/drawing/2014/main" id="{6B9CBBB4-3C45-43A7-BD63-E632189EA351}"/>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4844084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10000"/>
                                  </p:iterate>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ppt_x</p:attrName>
                                        </p:attrNameLst>
                                      </p:cBhvr>
                                      <p:tavLst>
                                        <p:tav tm="0">
                                          <p:val>
                                            <p:strVal val="#ppt_x"/>
                                          </p:val>
                                        </p:tav>
                                        <p:tav tm="100000">
                                          <p:val>
                                            <p:strVal val="#ppt_x"/>
                                          </p:val>
                                        </p:tav>
                                      </p:tavLst>
                                    </p:anim>
                                    <p:anim calcmode="lin" valueType="num">
                                      <p:cBhvr>
                                        <p:cTn id="30" dur="500" fill="hold"/>
                                        <p:tgtEl>
                                          <p:spTgt spid="53"/>
                                        </p:tgtEl>
                                        <p:attrNameLst>
                                          <p:attrName>ppt_y</p:attrName>
                                        </p:attrNameLst>
                                      </p:cBhvr>
                                      <p:tavLst>
                                        <p:tav tm="0">
                                          <p:val>
                                            <p:strVal val="#ppt_y-#ppt_h/2"/>
                                          </p:val>
                                        </p:tav>
                                        <p:tav tm="100000">
                                          <p:val>
                                            <p:strVal val="#ppt_y"/>
                                          </p:val>
                                        </p:tav>
                                      </p:tavLst>
                                    </p:anim>
                                    <p:anim calcmode="lin" valueType="num">
                                      <p:cBhvr>
                                        <p:cTn id="31" dur="500" fill="hold"/>
                                        <p:tgtEl>
                                          <p:spTgt spid="53"/>
                                        </p:tgtEl>
                                        <p:attrNameLst>
                                          <p:attrName>ppt_w</p:attrName>
                                        </p:attrNameLst>
                                      </p:cBhvr>
                                      <p:tavLst>
                                        <p:tav tm="0">
                                          <p:val>
                                            <p:strVal val="#ppt_w"/>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childTnLst>
                                </p:cTn>
                              </p:par>
                            </p:childTnLst>
                          </p:cTn>
                        </p:par>
                        <p:par>
                          <p:cTn id="33" fill="hold">
                            <p:stCondLst>
                              <p:cond delay="2850"/>
                            </p:stCondLst>
                            <p:childTnLst>
                              <p:par>
                                <p:cTn id="34" presetID="22" presetClass="entr" presetSubtype="4"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down)">
                                      <p:cBhvr>
                                        <p:cTn id="36" dur="500"/>
                                        <p:tgtEl>
                                          <p:spTgt spid="54"/>
                                        </p:tgtEl>
                                      </p:cBhvr>
                                    </p:animEffect>
                                  </p:childTnLst>
                                </p:cTn>
                              </p:par>
                            </p:childTnLst>
                          </p:cTn>
                        </p:par>
                        <p:par>
                          <p:cTn id="37" fill="hold">
                            <p:stCondLst>
                              <p:cond delay="3350"/>
                            </p:stCondLst>
                            <p:childTnLst>
                              <p:par>
                                <p:cTn id="38" presetID="42"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4350"/>
                            </p:stCondLst>
                            <p:childTnLst>
                              <p:par>
                                <p:cTn id="44" presetID="17" presetClass="entr" presetSubtype="1" fill="hold" grpId="0" nodeType="afterEffect">
                                  <p:stCondLst>
                                    <p:cond delay="0"/>
                                  </p:stCondLst>
                                  <p:iterate type="lt">
                                    <p:tmPct val="10000"/>
                                  </p:iterate>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ppt_x</p:attrName>
                                        </p:attrNameLst>
                                      </p:cBhvr>
                                      <p:tavLst>
                                        <p:tav tm="0">
                                          <p:val>
                                            <p:strVal val="#ppt_x"/>
                                          </p:val>
                                        </p:tav>
                                        <p:tav tm="100000">
                                          <p:val>
                                            <p:strVal val="#ppt_x"/>
                                          </p:val>
                                        </p:tav>
                                      </p:tavLst>
                                    </p:anim>
                                    <p:anim calcmode="lin" valueType="num">
                                      <p:cBhvr>
                                        <p:cTn id="47" dur="500" fill="hold"/>
                                        <p:tgtEl>
                                          <p:spTgt spid="55"/>
                                        </p:tgtEl>
                                        <p:attrNameLst>
                                          <p:attrName>ppt_y</p:attrName>
                                        </p:attrNameLst>
                                      </p:cBhvr>
                                      <p:tavLst>
                                        <p:tav tm="0">
                                          <p:val>
                                            <p:strVal val="#ppt_y-#ppt_h/2"/>
                                          </p:val>
                                        </p:tav>
                                        <p:tav tm="100000">
                                          <p:val>
                                            <p:strVal val="#ppt_y"/>
                                          </p:val>
                                        </p:tav>
                                      </p:tavLst>
                                    </p:anim>
                                    <p:anim calcmode="lin" valueType="num">
                                      <p:cBhvr>
                                        <p:cTn id="48" dur="500" fill="hold"/>
                                        <p:tgtEl>
                                          <p:spTgt spid="55"/>
                                        </p:tgtEl>
                                        <p:attrNameLst>
                                          <p:attrName>ppt_w</p:attrName>
                                        </p:attrNameLst>
                                      </p:cBhvr>
                                      <p:tavLst>
                                        <p:tav tm="0">
                                          <p:val>
                                            <p:strVal val="#ppt_w"/>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childTnLst>
                                </p:cTn>
                              </p:par>
                            </p:childTnLst>
                          </p:cTn>
                        </p:par>
                        <p:par>
                          <p:cTn id="50" fill="hold">
                            <p:stCondLst>
                              <p:cond delay="5200"/>
                            </p:stCondLst>
                            <p:childTnLst>
                              <p:par>
                                <p:cTn id="51" presetID="2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3199074-FE35-4A85-9057-8E509303C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矩形 2"/>
          <p:cNvSpPr/>
          <p:nvPr/>
        </p:nvSpPr>
        <p:spPr>
          <a:xfrm>
            <a:off x="-15252" y="1563638"/>
            <a:ext cx="4083196" cy="2103418"/>
          </a:xfrm>
          <a:custGeom>
            <a:avLst/>
            <a:gdLst>
              <a:gd name="connsiteX0" fmla="*/ 0 w 3779912"/>
              <a:gd name="connsiteY0" fmla="*/ 0 h 2808312"/>
              <a:gd name="connsiteX1" fmla="*/ 3779912 w 3779912"/>
              <a:gd name="connsiteY1" fmla="*/ 0 h 2808312"/>
              <a:gd name="connsiteX2" fmla="*/ 3779912 w 3779912"/>
              <a:gd name="connsiteY2" fmla="*/ 2808312 h 2808312"/>
              <a:gd name="connsiteX3" fmla="*/ 0 w 3779912"/>
              <a:gd name="connsiteY3" fmla="*/ 2808312 h 2808312"/>
              <a:gd name="connsiteX4" fmla="*/ 0 w 3779912"/>
              <a:gd name="connsiteY4" fmla="*/ 0 h 2808312"/>
              <a:gd name="connsiteX0" fmla="*/ 0 w 3779912"/>
              <a:gd name="connsiteY0" fmla="*/ 0 h 2808312"/>
              <a:gd name="connsiteX1" fmla="*/ 3779912 w 3779912"/>
              <a:gd name="connsiteY1" fmla="*/ 0 h 2808312"/>
              <a:gd name="connsiteX2" fmla="*/ 3433548 w 3779912"/>
              <a:gd name="connsiteY2" fmla="*/ 2808312 h 2808312"/>
              <a:gd name="connsiteX3" fmla="*/ 0 w 3779912"/>
              <a:gd name="connsiteY3" fmla="*/ 2808312 h 2808312"/>
              <a:gd name="connsiteX4" fmla="*/ 0 w 3779912"/>
              <a:gd name="connsiteY4" fmla="*/ 0 h 2808312"/>
              <a:gd name="connsiteX0" fmla="*/ 0 w 3779912"/>
              <a:gd name="connsiteY0" fmla="*/ 0 h 2808312"/>
              <a:gd name="connsiteX1" fmla="*/ 3779912 w 3779912"/>
              <a:gd name="connsiteY1" fmla="*/ 0 h 2808312"/>
              <a:gd name="connsiteX2" fmla="*/ 3267293 w 3779912"/>
              <a:gd name="connsiteY2" fmla="*/ 2794457 h 2808312"/>
              <a:gd name="connsiteX3" fmla="*/ 0 w 3779912"/>
              <a:gd name="connsiteY3" fmla="*/ 2808312 h 2808312"/>
              <a:gd name="connsiteX4" fmla="*/ 0 w 3779912"/>
              <a:gd name="connsiteY4" fmla="*/ 0 h 2808312"/>
              <a:gd name="connsiteX0" fmla="*/ 0 w 3779912"/>
              <a:gd name="connsiteY0" fmla="*/ 0 h 2808312"/>
              <a:gd name="connsiteX1" fmla="*/ 3779912 w 3779912"/>
              <a:gd name="connsiteY1" fmla="*/ 0 h 2808312"/>
              <a:gd name="connsiteX2" fmla="*/ 3087184 w 3779912"/>
              <a:gd name="connsiteY2" fmla="*/ 2794457 h 2808312"/>
              <a:gd name="connsiteX3" fmla="*/ 0 w 3779912"/>
              <a:gd name="connsiteY3" fmla="*/ 2808312 h 2808312"/>
              <a:gd name="connsiteX4" fmla="*/ 0 w 3779912"/>
              <a:gd name="connsiteY4" fmla="*/ 0 h 280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912" h="2808312">
                <a:moveTo>
                  <a:pt x="0" y="0"/>
                </a:moveTo>
                <a:lnTo>
                  <a:pt x="3779912" y="0"/>
                </a:lnTo>
                <a:lnTo>
                  <a:pt x="3087184" y="2794457"/>
                </a:lnTo>
                <a:lnTo>
                  <a:pt x="0" y="2808312"/>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6"/>
          <p:cNvSpPr/>
          <p:nvPr/>
        </p:nvSpPr>
        <p:spPr>
          <a:xfrm>
            <a:off x="3574651" y="2185960"/>
            <a:ext cx="5583204" cy="2106234"/>
          </a:xfrm>
          <a:custGeom>
            <a:avLst/>
            <a:gdLst>
              <a:gd name="connsiteX0" fmla="*/ 0 w 4932040"/>
              <a:gd name="connsiteY0" fmla="*/ 0 h 2808312"/>
              <a:gd name="connsiteX1" fmla="*/ 4932040 w 4932040"/>
              <a:gd name="connsiteY1" fmla="*/ 0 h 2808312"/>
              <a:gd name="connsiteX2" fmla="*/ 4932040 w 4932040"/>
              <a:gd name="connsiteY2" fmla="*/ 2808312 h 2808312"/>
              <a:gd name="connsiteX3" fmla="*/ 0 w 4932040"/>
              <a:gd name="connsiteY3" fmla="*/ 2808312 h 2808312"/>
              <a:gd name="connsiteX4" fmla="*/ 0 w 4932040"/>
              <a:gd name="connsiteY4" fmla="*/ 0 h 2808312"/>
              <a:gd name="connsiteX0" fmla="*/ 457200 w 5389240"/>
              <a:gd name="connsiteY0" fmla="*/ 0 h 2808312"/>
              <a:gd name="connsiteX1" fmla="*/ 5389240 w 5389240"/>
              <a:gd name="connsiteY1" fmla="*/ 0 h 2808312"/>
              <a:gd name="connsiteX2" fmla="*/ 5389240 w 5389240"/>
              <a:gd name="connsiteY2" fmla="*/ 2808312 h 2808312"/>
              <a:gd name="connsiteX3" fmla="*/ 0 w 5389240"/>
              <a:gd name="connsiteY3" fmla="*/ 2808312 h 2808312"/>
              <a:gd name="connsiteX4" fmla="*/ 457200 w 5389240"/>
              <a:gd name="connsiteY4" fmla="*/ 0 h 2808312"/>
              <a:gd name="connsiteX0" fmla="*/ 651164 w 5583204"/>
              <a:gd name="connsiteY0" fmla="*/ 0 h 2808312"/>
              <a:gd name="connsiteX1" fmla="*/ 5583204 w 5583204"/>
              <a:gd name="connsiteY1" fmla="*/ 0 h 2808312"/>
              <a:gd name="connsiteX2" fmla="*/ 5583204 w 5583204"/>
              <a:gd name="connsiteY2" fmla="*/ 2808312 h 2808312"/>
              <a:gd name="connsiteX3" fmla="*/ 0 w 5583204"/>
              <a:gd name="connsiteY3" fmla="*/ 2766749 h 2808312"/>
              <a:gd name="connsiteX4" fmla="*/ 651164 w 5583204"/>
              <a:gd name="connsiteY4" fmla="*/ 0 h 280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204" h="2808312">
                <a:moveTo>
                  <a:pt x="651164" y="0"/>
                </a:moveTo>
                <a:lnTo>
                  <a:pt x="5583204" y="0"/>
                </a:lnTo>
                <a:lnTo>
                  <a:pt x="5583204" y="2808312"/>
                </a:lnTo>
                <a:lnTo>
                  <a:pt x="0" y="2766749"/>
                </a:lnTo>
                <a:lnTo>
                  <a:pt x="651164"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7"/>
          <p:cNvSpPr>
            <a:spLocks noChangeArrowheads="1"/>
          </p:cNvSpPr>
          <p:nvPr/>
        </p:nvSpPr>
        <p:spPr bwMode="auto">
          <a:xfrm>
            <a:off x="185255" y="3723878"/>
            <a:ext cx="3189775"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您的内容打在这里，或通过复制您的文本后在此框中选择粘贴</a:t>
            </a:r>
            <a:endParaRPr 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 name="TextBox 47"/>
          <p:cNvSpPr>
            <a:spLocks noChangeArrowheads="1"/>
          </p:cNvSpPr>
          <p:nvPr/>
        </p:nvSpPr>
        <p:spPr bwMode="auto">
          <a:xfrm>
            <a:off x="4283968" y="1491630"/>
            <a:ext cx="4464496"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您的内容打在这里，或通过复制您的文本后在此框中选择粘贴</a:t>
            </a:r>
            <a:r>
              <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您的内容打在这里</a:t>
            </a:r>
            <a:r>
              <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rPr>
              <a:t>.</a:t>
            </a:r>
            <a:endParaRPr 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a:extLst>
              <a:ext uri="{FF2B5EF4-FFF2-40B4-BE49-F238E27FC236}">
                <a16:creationId xmlns:a16="http://schemas.microsoft.com/office/drawing/2014/main" id="{34D38C94-D72A-4889-9319-F67891B8D1FC}"/>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887234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EEBF5938-209C-45F0-887F-DEBE0F91F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弦形 20"/>
          <p:cNvSpPr/>
          <p:nvPr/>
        </p:nvSpPr>
        <p:spPr>
          <a:xfrm rot="4326166">
            <a:off x="3479244" y="1182071"/>
            <a:ext cx="976515" cy="2179550"/>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弦形 23"/>
          <p:cNvSpPr/>
          <p:nvPr/>
        </p:nvSpPr>
        <p:spPr>
          <a:xfrm rot="8633980">
            <a:off x="4613040" y="1228726"/>
            <a:ext cx="976536" cy="2179550"/>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F8D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弦形 26"/>
          <p:cNvSpPr/>
          <p:nvPr/>
        </p:nvSpPr>
        <p:spPr>
          <a:xfrm rot="12929543">
            <a:off x="4925288" y="2318160"/>
            <a:ext cx="976966" cy="2179550"/>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FA9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弦形 30"/>
          <p:cNvSpPr/>
          <p:nvPr/>
        </p:nvSpPr>
        <p:spPr>
          <a:xfrm rot="17308887">
            <a:off x="3966471" y="2956536"/>
            <a:ext cx="976545" cy="2179550"/>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弦形 32"/>
          <p:cNvSpPr/>
          <p:nvPr/>
        </p:nvSpPr>
        <p:spPr>
          <a:xfrm>
            <a:off x="3081835" y="2250438"/>
            <a:ext cx="976499" cy="2179550"/>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3406346" y="2014385"/>
            <a:ext cx="697602" cy="400110"/>
          </a:xfrm>
          <a:prstGeom prst="rect">
            <a:avLst/>
          </a:prstGeom>
        </p:spPr>
        <p:txBody>
          <a:bodyPr wrap="square">
            <a:spAutoFit/>
          </a:bodyPr>
          <a:lstStyle/>
          <a:p>
            <a:pPr algn="ctr"/>
            <a:r>
              <a:rPr lang="en-US" altLang="zh-CN" sz="2000" b="1" dirty="0">
                <a:solidFill>
                  <a:schemeClr val="bg1"/>
                </a:solidFill>
              </a:rPr>
              <a:t>01</a:t>
            </a:r>
            <a:endParaRPr lang="en-US" altLang="zh-CN" sz="2000" b="1" dirty="0">
              <a:solidFill>
                <a:schemeClr val="bg1"/>
              </a:solidFill>
              <a:latin typeface="+mj-ea"/>
              <a:ea typeface="+mj-ea"/>
            </a:endParaRPr>
          </a:p>
        </p:txBody>
      </p:sp>
      <p:sp>
        <p:nvSpPr>
          <p:cNvPr id="9" name="矩形 8"/>
          <p:cNvSpPr/>
          <p:nvPr/>
        </p:nvSpPr>
        <p:spPr>
          <a:xfrm>
            <a:off x="4824028" y="2014385"/>
            <a:ext cx="697602" cy="400110"/>
          </a:xfrm>
          <a:prstGeom prst="rect">
            <a:avLst/>
          </a:prstGeom>
        </p:spPr>
        <p:txBody>
          <a:bodyPr wrap="square">
            <a:spAutoFit/>
          </a:bodyPr>
          <a:lstStyle/>
          <a:p>
            <a:pPr algn="ctr"/>
            <a:r>
              <a:rPr lang="en-US" altLang="zh-CN" sz="2000" b="1" dirty="0">
                <a:solidFill>
                  <a:schemeClr val="bg1"/>
                </a:solidFill>
              </a:rPr>
              <a:t>02</a:t>
            </a:r>
            <a:endParaRPr lang="en-US" altLang="zh-CN" sz="2000" b="1" dirty="0">
              <a:solidFill>
                <a:schemeClr val="bg1"/>
              </a:solidFill>
              <a:latin typeface="+mj-ea"/>
              <a:ea typeface="+mj-ea"/>
            </a:endParaRPr>
          </a:p>
        </p:txBody>
      </p:sp>
      <p:sp>
        <p:nvSpPr>
          <p:cNvPr id="10" name="矩形 9"/>
          <p:cNvSpPr/>
          <p:nvPr/>
        </p:nvSpPr>
        <p:spPr>
          <a:xfrm>
            <a:off x="3082310" y="3270459"/>
            <a:ext cx="697602" cy="400110"/>
          </a:xfrm>
          <a:prstGeom prst="rect">
            <a:avLst/>
          </a:prstGeom>
        </p:spPr>
        <p:txBody>
          <a:bodyPr wrap="square">
            <a:spAutoFit/>
          </a:bodyPr>
          <a:lstStyle/>
          <a:p>
            <a:pPr algn="ctr"/>
            <a:r>
              <a:rPr lang="en-US" altLang="zh-CN" sz="2000" b="1">
                <a:solidFill>
                  <a:schemeClr val="bg1"/>
                </a:solidFill>
              </a:rPr>
              <a:t>05</a:t>
            </a:r>
            <a:endParaRPr lang="en-US" altLang="zh-CN" sz="2000" b="1" dirty="0">
              <a:solidFill>
                <a:schemeClr val="bg1"/>
              </a:solidFill>
              <a:latin typeface="+mj-ea"/>
              <a:ea typeface="+mj-ea"/>
            </a:endParaRPr>
          </a:p>
        </p:txBody>
      </p:sp>
      <p:sp>
        <p:nvSpPr>
          <p:cNvPr id="11" name="矩形 10"/>
          <p:cNvSpPr/>
          <p:nvPr/>
        </p:nvSpPr>
        <p:spPr>
          <a:xfrm>
            <a:off x="5220072" y="3270459"/>
            <a:ext cx="697602" cy="400110"/>
          </a:xfrm>
          <a:prstGeom prst="rect">
            <a:avLst/>
          </a:prstGeom>
        </p:spPr>
        <p:txBody>
          <a:bodyPr wrap="square">
            <a:spAutoFit/>
          </a:bodyPr>
          <a:lstStyle/>
          <a:p>
            <a:pPr algn="ctr"/>
            <a:r>
              <a:rPr lang="en-US" altLang="zh-CN" sz="2000" b="1">
                <a:solidFill>
                  <a:schemeClr val="bg1"/>
                </a:solidFill>
              </a:rPr>
              <a:t>03</a:t>
            </a:r>
            <a:endParaRPr lang="en-US" altLang="zh-CN" sz="2000" b="1" dirty="0">
              <a:solidFill>
                <a:schemeClr val="bg1"/>
              </a:solidFill>
              <a:latin typeface="+mj-ea"/>
              <a:ea typeface="+mj-ea"/>
            </a:endParaRPr>
          </a:p>
        </p:txBody>
      </p:sp>
      <p:sp>
        <p:nvSpPr>
          <p:cNvPr id="12" name="矩形 11"/>
          <p:cNvSpPr/>
          <p:nvPr/>
        </p:nvSpPr>
        <p:spPr>
          <a:xfrm>
            <a:off x="4187159" y="3994605"/>
            <a:ext cx="697602" cy="400110"/>
          </a:xfrm>
          <a:prstGeom prst="rect">
            <a:avLst/>
          </a:prstGeom>
        </p:spPr>
        <p:txBody>
          <a:bodyPr wrap="square">
            <a:spAutoFit/>
          </a:bodyPr>
          <a:lstStyle/>
          <a:p>
            <a:pPr algn="ctr"/>
            <a:r>
              <a:rPr lang="en-US" altLang="zh-CN" sz="2000" b="1">
                <a:solidFill>
                  <a:schemeClr val="bg1"/>
                </a:solidFill>
              </a:rPr>
              <a:t>04</a:t>
            </a:r>
            <a:endParaRPr lang="en-US" altLang="zh-CN" sz="2000" b="1" dirty="0">
              <a:solidFill>
                <a:schemeClr val="bg1"/>
              </a:solidFill>
              <a:latin typeface="+mj-ea"/>
              <a:ea typeface="+mj-ea"/>
            </a:endParaRPr>
          </a:p>
        </p:txBody>
      </p:sp>
      <p:sp>
        <p:nvSpPr>
          <p:cNvPr id="13" name="矩形 12"/>
          <p:cNvSpPr/>
          <p:nvPr/>
        </p:nvSpPr>
        <p:spPr>
          <a:xfrm>
            <a:off x="3872744" y="2629309"/>
            <a:ext cx="1311324" cy="338554"/>
          </a:xfrm>
          <a:prstGeom prst="rect">
            <a:avLst/>
          </a:prstGeom>
        </p:spPr>
        <p:txBody>
          <a:bodyPr wrap="square">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添加文本</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14" name="TextBox 13"/>
          <p:cNvSpPr txBox="1"/>
          <p:nvPr/>
        </p:nvSpPr>
        <p:spPr>
          <a:xfrm>
            <a:off x="3635896" y="2954089"/>
            <a:ext cx="1690148" cy="550087"/>
          </a:xfrm>
          <a:prstGeom prst="rect">
            <a:avLst/>
          </a:prstGeom>
          <a:noFill/>
        </p:spPr>
        <p:txBody>
          <a:bodyPr wrap="square" rtlCol="0">
            <a:spAutoFit/>
          </a:bodyPr>
          <a:lstStyle/>
          <a:p>
            <a:pPr algn="ctr">
              <a:lnSpc>
                <a:spcPct val="130000"/>
              </a:lnSpc>
              <a:spcBef>
                <a:spcPts val="600"/>
              </a:spcBef>
            </a:pPr>
            <a:r>
              <a:rPr lang="zh-CN" altLang="en-US" sz="1200" dirty="0">
                <a:solidFill>
                  <a:schemeClr val="tx1">
                    <a:lumMod val="65000"/>
                    <a:lumOff val="35000"/>
                  </a:schemeClr>
                </a:solidFill>
              </a:rPr>
              <a:t>点击此处添加文本内容点击此处</a:t>
            </a:r>
          </a:p>
        </p:txBody>
      </p:sp>
      <p:sp>
        <p:nvSpPr>
          <p:cNvPr id="15" name="矩形 14"/>
          <p:cNvSpPr/>
          <p:nvPr/>
        </p:nvSpPr>
        <p:spPr>
          <a:xfrm>
            <a:off x="1043609" y="1582337"/>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01.</a:t>
            </a:r>
            <a:r>
              <a:rPr lang="zh-CN" altLang="en-US" sz="1400" b="1" dirty="0">
                <a:solidFill>
                  <a:schemeClr val="tx1">
                    <a:lumMod val="65000"/>
                    <a:lumOff val="35000"/>
                  </a:schemeClr>
                </a:solidFill>
                <a:latin typeface="微软雅黑" pitchFamily="34" charset="-122"/>
                <a:ea typeface="微软雅黑" pitchFamily="34" charset="-122"/>
              </a:rPr>
              <a:t>点击添加文字说明</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16" name="TextBox 15"/>
          <p:cNvSpPr txBox="1"/>
          <p:nvPr/>
        </p:nvSpPr>
        <p:spPr>
          <a:xfrm>
            <a:off x="1043608" y="190463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5" name="矩形 24"/>
          <p:cNvSpPr/>
          <p:nvPr/>
        </p:nvSpPr>
        <p:spPr>
          <a:xfrm>
            <a:off x="1043609" y="3196399"/>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05.</a:t>
            </a:r>
            <a:r>
              <a:rPr lang="zh-CN" altLang="en-US" sz="1400" b="1" dirty="0">
                <a:solidFill>
                  <a:schemeClr val="tx1">
                    <a:lumMod val="65000"/>
                    <a:lumOff val="35000"/>
                  </a:schemeClr>
                </a:solidFill>
                <a:latin typeface="微软雅黑" pitchFamily="34" charset="-122"/>
                <a:ea typeface="微软雅黑" pitchFamily="34" charset="-122"/>
              </a:rPr>
              <a:t>点击添加文字说明</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26" name="TextBox 25"/>
          <p:cNvSpPr txBox="1"/>
          <p:nvPr/>
        </p:nvSpPr>
        <p:spPr>
          <a:xfrm>
            <a:off x="1043608" y="3518692"/>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7" name="矩形 26"/>
          <p:cNvSpPr/>
          <p:nvPr/>
        </p:nvSpPr>
        <p:spPr>
          <a:xfrm>
            <a:off x="6161956" y="1150289"/>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02.</a:t>
            </a:r>
            <a:r>
              <a:rPr lang="zh-CN" altLang="en-US" sz="1400" b="1" dirty="0">
                <a:solidFill>
                  <a:schemeClr val="tx1">
                    <a:lumMod val="65000"/>
                    <a:lumOff val="35000"/>
                  </a:schemeClr>
                </a:solidFill>
                <a:latin typeface="微软雅黑" pitchFamily="34" charset="-122"/>
                <a:ea typeface="微软雅黑" pitchFamily="34" charset="-122"/>
              </a:rPr>
              <a:t>点击添加文字说明</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28" name="TextBox 27"/>
          <p:cNvSpPr txBox="1"/>
          <p:nvPr/>
        </p:nvSpPr>
        <p:spPr>
          <a:xfrm>
            <a:off x="6161955" y="1472582"/>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9" name="矩形 28"/>
          <p:cNvSpPr/>
          <p:nvPr/>
        </p:nvSpPr>
        <p:spPr>
          <a:xfrm>
            <a:off x="6161956" y="2360936"/>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03.</a:t>
            </a:r>
            <a:r>
              <a:rPr lang="zh-CN" altLang="en-US" sz="1400" b="1" dirty="0">
                <a:solidFill>
                  <a:schemeClr val="tx1">
                    <a:lumMod val="65000"/>
                    <a:lumOff val="35000"/>
                  </a:schemeClr>
                </a:solidFill>
                <a:latin typeface="微软雅黑" pitchFamily="34" charset="-122"/>
                <a:ea typeface="微软雅黑" pitchFamily="34" charset="-122"/>
              </a:rPr>
              <a:t>点击添加文字说明</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30" name="TextBox 29"/>
          <p:cNvSpPr txBox="1"/>
          <p:nvPr/>
        </p:nvSpPr>
        <p:spPr>
          <a:xfrm>
            <a:off x="6161955" y="2683229"/>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1" name="矩形 30"/>
          <p:cNvSpPr/>
          <p:nvPr/>
        </p:nvSpPr>
        <p:spPr>
          <a:xfrm>
            <a:off x="6161956" y="3518692"/>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04.</a:t>
            </a:r>
            <a:r>
              <a:rPr lang="zh-CN" altLang="en-US" sz="1400" b="1" dirty="0">
                <a:solidFill>
                  <a:schemeClr val="tx1">
                    <a:lumMod val="65000"/>
                    <a:lumOff val="35000"/>
                  </a:schemeClr>
                </a:solidFill>
                <a:latin typeface="微软雅黑" pitchFamily="34" charset="-122"/>
                <a:ea typeface="微软雅黑" pitchFamily="34" charset="-122"/>
              </a:rPr>
              <a:t>点击添加文字说明</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32" name="TextBox 31"/>
          <p:cNvSpPr txBox="1"/>
          <p:nvPr/>
        </p:nvSpPr>
        <p:spPr>
          <a:xfrm>
            <a:off x="6161955" y="3840985"/>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18" name="标题 17">
            <a:extLst>
              <a:ext uri="{FF2B5EF4-FFF2-40B4-BE49-F238E27FC236}">
                <a16:creationId xmlns:a16="http://schemas.microsoft.com/office/drawing/2014/main" id="{D1B0C34F-1A7E-429D-ADB4-7F0921E6A3F1}"/>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31097582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500"/>
                            </p:stCondLst>
                            <p:childTnLst>
                              <p:par>
                                <p:cTn id="36" presetID="17" presetClass="entr" presetSubtype="1" fill="hold" grpId="0" nodeType="after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ppt_h/2"/>
                                          </p:val>
                                        </p:tav>
                                        <p:tav tm="100000">
                                          <p:val>
                                            <p:strVal val="#ppt_y"/>
                                          </p:val>
                                        </p:tav>
                                      </p:tavLst>
                                    </p:anim>
                                    <p:anim calcmode="lin" valueType="num">
                                      <p:cBhvr>
                                        <p:cTn id="40" dur="500" fill="hold"/>
                                        <p:tgtEl>
                                          <p:spTgt spid="13"/>
                                        </p:tgtEl>
                                        <p:attrNameLst>
                                          <p:attrName>ppt_w</p:attrName>
                                        </p:attrNameLst>
                                      </p:cBhvr>
                                      <p:tavLst>
                                        <p:tav tm="0">
                                          <p:val>
                                            <p:strVal val="#ppt_w"/>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15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ppt_h/2"/>
                                          </p:val>
                                        </p:tav>
                                        <p:tav tm="100000">
                                          <p:val>
                                            <p:strVal val="#ppt_y"/>
                                          </p:val>
                                        </p:tav>
                                      </p:tavLst>
                                    </p:anim>
                                    <p:anim calcmode="lin" valueType="num">
                                      <p:cBhvr>
                                        <p:cTn id="52" dur="500" fill="hold"/>
                                        <p:tgtEl>
                                          <p:spTgt spid="15"/>
                                        </p:tgtEl>
                                        <p:attrNameLst>
                                          <p:attrName>ppt_w</p:attrName>
                                        </p:attrNameLst>
                                      </p:cBhvr>
                                      <p:tavLst>
                                        <p:tav tm="0">
                                          <p:val>
                                            <p:strVal val="#ppt_w"/>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15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4150"/>
                            </p:stCondLst>
                            <p:childTnLst>
                              <p:par>
                                <p:cTn id="68" presetID="17" presetClass="entr" presetSubtype="1" fill="hold" grpId="0" nodeType="afterEffect">
                                  <p:stCondLst>
                                    <p:cond delay="0"/>
                                  </p:stCondLst>
                                  <p:iterate type="lt">
                                    <p:tmPct val="10000"/>
                                  </p:iterate>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ppt_h/2"/>
                                          </p:val>
                                        </p:tav>
                                        <p:tav tm="100000">
                                          <p:val>
                                            <p:strVal val="#ppt_y"/>
                                          </p:val>
                                        </p:tav>
                                      </p:tavLst>
                                    </p:anim>
                                    <p:anim calcmode="lin" valueType="num">
                                      <p:cBhvr>
                                        <p:cTn id="72" dur="500" fill="hold"/>
                                        <p:tgtEl>
                                          <p:spTgt spid="27"/>
                                        </p:tgtEl>
                                        <p:attrNameLst>
                                          <p:attrName>ppt_w</p:attrName>
                                        </p:attrNameLst>
                                      </p:cBhvr>
                                      <p:tavLst>
                                        <p:tav tm="0">
                                          <p:val>
                                            <p:strVal val="#ppt_w"/>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150"/>
                            </p:stCondLst>
                            <p:childTnLst>
                              <p:par>
                                <p:cTn id="78" presetID="17" presetClass="entr" presetSubtype="1" fill="hold" grpId="0" nodeType="after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ppt_h/2"/>
                                          </p:val>
                                        </p:tav>
                                        <p:tav tm="100000">
                                          <p:val>
                                            <p:strVal val="#ppt_y"/>
                                          </p:val>
                                        </p:tav>
                                      </p:tavLst>
                                    </p:anim>
                                    <p:anim calcmode="lin" valueType="num">
                                      <p:cBhvr>
                                        <p:cTn id="82" dur="500" fill="hold"/>
                                        <p:tgtEl>
                                          <p:spTgt spid="29"/>
                                        </p:tgtEl>
                                        <p:attrNameLst>
                                          <p:attrName>ppt_w</p:attrName>
                                        </p:attrNameLst>
                                      </p:cBhvr>
                                      <p:tavLst>
                                        <p:tav tm="0">
                                          <p:val>
                                            <p:strVal val="#ppt_w"/>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6150"/>
                            </p:stCondLst>
                            <p:childTnLst>
                              <p:par>
                                <p:cTn id="88" presetID="17" presetClass="entr" presetSubtype="1"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ppt_x</p:attrName>
                                        </p:attrNameLst>
                                      </p:cBhvr>
                                      <p:tavLst>
                                        <p:tav tm="0">
                                          <p:val>
                                            <p:strVal val="#ppt_x"/>
                                          </p:val>
                                        </p:tav>
                                        <p:tav tm="100000">
                                          <p:val>
                                            <p:strVal val="#ppt_x"/>
                                          </p:val>
                                        </p:tav>
                                      </p:tavLst>
                                    </p:anim>
                                    <p:anim calcmode="lin" valueType="num">
                                      <p:cBhvr>
                                        <p:cTn id="91" dur="500" fill="hold"/>
                                        <p:tgtEl>
                                          <p:spTgt spid="31"/>
                                        </p:tgtEl>
                                        <p:attrNameLst>
                                          <p:attrName>ppt_y</p:attrName>
                                        </p:attrNameLst>
                                      </p:cBhvr>
                                      <p:tavLst>
                                        <p:tav tm="0">
                                          <p:val>
                                            <p:strVal val="#ppt_y-#ppt_h/2"/>
                                          </p:val>
                                        </p:tav>
                                        <p:tav tm="100000">
                                          <p:val>
                                            <p:strVal val="#ppt_y"/>
                                          </p:val>
                                        </p:tav>
                                      </p:tavLst>
                                    </p:anim>
                                    <p:anim calcmode="lin" valueType="num">
                                      <p:cBhvr>
                                        <p:cTn id="92" dur="500" fill="hold"/>
                                        <p:tgtEl>
                                          <p:spTgt spid="31"/>
                                        </p:tgtEl>
                                        <p:attrNameLst>
                                          <p:attrName>ppt_w</p:attrName>
                                        </p:attrNameLst>
                                      </p:cBhvr>
                                      <p:tavLst>
                                        <p:tav tm="0">
                                          <p:val>
                                            <p:strVal val="#ppt_w"/>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5" grpId="0"/>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0B8FB227-9CFB-4C44-AEBA-5683D3887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1026" y="1069626"/>
            <a:ext cx="3530974" cy="343629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3434" y="1158904"/>
            <a:ext cx="1415772" cy="584775"/>
          </a:xfrm>
          <a:prstGeom prst="rect">
            <a:avLst/>
          </a:prstGeom>
          <a:noFill/>
        </p:spPr>
        <p:txBody>
          <a:bodyPr wrap="none" rtlCol="0">
            <a:spAutoFit/>
          </a:bodyPr>
          <a:lstStyle/>
          <a:p>
            <a:r>
              <a:rPr lang="zh-CN" altLang="en-US" sz="3200" dirty="0">
                <a:latin typeface="微软雅黑" pitchFamily="34" charset="-122"/>
                <a:ea typeface="微软雅黑" pitchFamily="34" charset="-122"/>
              </a:rPr>
              <a:t>我们的</a:t>
            </a:r>
          </a:p>
        </p:txBody>
      </p:sp>
      <p:sp>
        <p:nvSpPr>
          <p:cNvPr id="5" name="TextBox 4"/>
          <p:cNvSpPr txBox="1"/>
          <p:nvPr/>
        </p:nvSpPr>
        <p:spPr>
          <a:xfrm>
            <a:off x="5306533" y="1530443"/>
            <a:ext cx="1723549" cy="1015663"/>
          </a:xfrm>
          <a:prstGeom prst="rect">
            <a:avLst/>
          </a:prstGeom>
          <a:noFill/>
        </p:spPr>
        <p:txBody>
          <a:bodyPr wrap="none" rtlCol="0">
            <a:spAutoFit/>
          </a:bodyPr>
          <a:lstStyle/>
          <a:p>
            <a:r>
              <a:rPr lang="zh-CN" altLang="en-US" sz="6000" b="1" dirty="0">
                <a:solidFill>
                  <a:srgbClr val="F86251"/>
                </a:solidFill>
                <a:latin typeface="微软雅黑" pitchFamily="34" charset="-122"/>
                <a:ea typeface="微软雅黑" pitchFamily="34" charset="-122"/>
              </a:rPr>
              <a:t>团队</a:t>
            </a:r>
          </a:p>
        </p:txBody>
      </p:sp>
      <p:sp>
        <p:nvSpPr>
          <p:cNvPr id="6" name="TextBox 5"/>
          <p:cNvSpPr txBox="1"/>
          <p:nvPr/>
        </p:nvSpPr>
        <p:spPr>
          <a:xfrm>
            <a:off x="5955622" y="1293628"/>
            <a:ext cx="1146468" cy="369332"/>
          </a:xfrm>
          <a:prstGeom prst="rect">
            <a:avLst/>
          </a:prstGeom>
          <a:noFill/>
        </p:spPr>
        <p:txBody>
          <a:bodyPr wrap="none" rtlCol="0">
            <a:spAutoFit/>
          </a:bodyPr>
          <a:lstStyle/>
          <a:p>
            <a:r>
              <a:rPr lang="en-US" altLang="zh-CN" b="0" dirty="0"/>
              <a:t>Our team</a:t>
            </a:r>
            <a:endParaRPr lang="zh-CN" altLang="en-US" b="0" dirty="0"/>
          </a:p>
        </p:txBody>
      </p:sp>
      <p:sp>
        <p:nvSpPr>
          <p:cNvPr id="7" name="TextBox 6"/>
          <p:cNvSpPr txBox="1"/>
          <p:nvPr/>
        </p:nvSpPr>
        <p:spPr>
          <a:xfrm>
            <a:off x="5289498" y="2455048"/>
            <a:ext cx="3024336" cy="1015663"/>
          </a:xfrm>
          <a:prstGeom prst="rect">
            <a:avLst/>
          </a:prstGeom>
          <a:noFill/>
        </p:spPr>
        <p:txBody>
          <a:bodyPr wrap="square" rtlCol="0">
            <a:spAutoFit/>
          </a:bodyPr>
          <a:lstStyle/>
          <a:p>
            <a:pPr>
              <a:lnSpc>
                <a:spcPct val="150000"/>
              </a:lnSpc>
            </a:pPr>
            <a:r>
              <a:rPr lang="zh-CN" altLang="en-US" sz="800" b="0" dirty="0">
                <a:latin typeface="微软雅黑" pitchFamily="34" charset="-122"/>
                <a:ea typeface="微软雅黑" pitchFamily="34" charset="-122"/>
              </a:rPr>
              <a:t>团队精神的培养，使店内员工齐心协力，拧成一股绳，</a:t>
            </a:r>
            <a:endParaRPr lang="en-US" altLang="zh-CN" sz="800" b="0" dirty="0">
              <a:latin typeface="微软雅黑" pitchFamily="34" charset="-122"/>
              <a:ea typeface="微软雅黑" pitchFamily="34" charset="-122"/>
            </a:endParaRPr>
          </a:p>
          <a:p>
            <a:pPr>
              <a:lnSpc>
                <a:spcPct val="150000"/>
              </a:lnSpc>
            </a:pPr>
            <a:r>
              <a:rPr lang="zh-CN" altLang="en-US" sz="800" b="0" dirty="0">
                <a:latin typeface="微软雅黑" pitchFamily="34" charset="-122"/>
                <a:ea typeface="微软雅黑" pitchFamily="34" charset="-122"/>
              </a:rPr>
              <a:t>朝着一个目标努力，对单个营业员来说，团队要达到的目标即是自己所努力的方向，</a:t>
            </a:r>
            <a:endParaRPr lang="en-US" altLang="zh-CN" sz="800" b="0" dirty="0">
              <a:latin typeface="微软雅黑" pitchFamily="34" charset="-122"/>
              <a:ea typeface="微软雅黑" pitchFamily="34" charset="-122"/>
            </a:endParaRPr>
          </a:p>
          <a:p>
            <a:pPr>
              <a:lnSpc>
                <a:spcPct val="150000"/>
              </a:lnSpc>
            </a:pPr>
            <a:r>
              <a:rPr lang="zh-CN" altLang="en-US" sz="800" b="0" dirty="0">
                <a:latin typeface="微软雅黑" pitchFamily="34" charset="-122"/>
                <a:ea typeface="微软雅黑" pitchFamily="34" charset="-122"/>
              </a:rPr>
              <a:t>团队整体的目标顺势分解成各个小目标，在每个员工身上得到落实</a:t>
            </a:r>
          </a:p>
        </p:txBody>
      </p:sp>
      <p:grpSp>
        <p:nvGrpSpPr>
          <p:cNvPr id="8" name="组合 7"/>
          <p:cNvGrpSpPr/>
          <p:nvPr/>
        </p:nvGrpSpPr>
        <p:grpSpPr>
          <a:xfrm>
            <a:off x="4979345" y="3607176"/>
            <a:ext cx="720080" cy="620758"/>
            <a:chOff x="5148064" y="3507854"/>
            <a:chExt cx="720080" cy="620758"/>
          </a:xfrm>
        </p:grpSpPr>
        <p:sp>
          <p:nvSpPr>
            <p:cNvPr id="9" name="六边形 8"/>
            <p:cNvSpPr/>
            <p:nvPr/>
          </p:nvSpPr>
          <p:spPr bwMode="auto">
            <a:xfrm>
              <a:off x="5148064"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79A4C7"/>
                </a:solidFill>
                <a:latin typeface="微软雅黑" pitchFamily="34" charset="-122"/>
                <a:ea typeface="微软雅黑" pitchFamily="34" charset="-122"/>
              </a:endParaRPr>
            </a:p>
          </p:txBody>
        </p:sp>
        <p:sp>
          <p:nvSpPr>
            <p:cNvPr id="10" name="TextBox 9"/>
            <p:cNvSpPr txBox="1"/>
            <p:nvPr/>
          </p:nvSpPr>
          <p:spPr>
            <a:xfrm>
              <a:off x="5184457" y="3633567"/>
              <a:ext cx="595035" cy="338554"/>
            </a:xfrm>
            <a:prstGeom prst="rect">
              <a:avLst/>
            </a:prstGeom>
            <a:noFill/>
          </p:spPr>
          <p:txBody>
            <a:bodyPr wrap="none" rtlCol="0">
              <a:spAutoFit/>
            </a:bodyPr>
            <a:lstStyle/>
            <a:p>
              <a:r>
                <a:rPr lang="zh-CN" altLang="en-US" sz="1600" b="1" dirty="0">
                  <a:solidFill>
                    <a:srgbClr val="79A4C7"/>
                  </a:solidFill>
                  <a:latin typeface="微软雅黑" pitchFamily="34" charset="-122"/>
                  <a:ea typeface="微软雅黑" pitchFamily="34" charset="-122"/>
                </a:rPr>
                <a:t>专业</a:t>
              </a:r>
            </a:p>
          </p:txBody>
        </p:sp>
      </p:grpSp>
      <p:grpSp>
        <p:nvGrpSpPr>
          <p:cNvPr id="11" name="组合 10"/>
          <p:cNvGrpSpPr/>
          <p:nvPr/>
        </p:nvGrpSpPr>
        <p:grpSpPr>
          <a:xfrm>
            <a:off x="5771433" y="3607176"/>
            <a:ext cx="720080" cy="620758"/>
            <a:chOff x="5940152" y="3507854"/>
            <a:chExt cx="720080" cy="620758"/>
          </a:xfrm>
        </p:grpSpPr>
        <p:sp>
          <p:nvSpPr>
            <p:cNvPr id="12" name="六边形 11"/>
            <p:cNvSpPr/>
            <p:nvPr/>
          </p:nvSpPr>
          <p:spPr bwMode="auto">
            <a:xfrm>
              <a:off x="5940152"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F86251"/>
                </a:solidFill>
                <a:latin typeface="微软雅黑" pitchFamily="34" charset="-122"/>
                <a:ea typeface="微软雅黑" pitchFamily="34" charset="-122"/>
              </a:endParaRPr>
            </a:p>
          </p:txBody>
        </p:sp>
        <p:sp>
          <p:nvSpPr>
            <p:cNvPr id="13" name="TextBox 12"/>
            <p:cNvSpPr txBox="1"/>
            <p:nvPr/>
          </p:nvSpPr>
          <p:spPr>
            <a:xfrm>
              <a:off x="5976147" y="3633567"/>
              <a:ext cx="595035" cy="338554"/>
            </a:xfrm>
            <a:prstGeom prst="rect">
              <a:avLst/>
            </a:prstGeom>
            <a:noFill/>
          </p:spPr>
          <p:txBody>
            <a:bodyPr wrap="none" rtlCol="0">
              <a:spAutoFit/>
            </a:bodyPr>
            <a:lstStyle/>
            <a:p>
              <a:r>
                <a:rPr lang="zh-CN" altLang="en-US" sz="1600" b="1" dirty="0">
                  <a:solidFill>
                    <a:srgbClr val="F86251"/>
                  </a:solidFill>
                  <a:latin typeface="微软雅黑" pitchFamily="34" charset="-122"/>
                  <a:ea typeface="微软雅黑" pitchFamily="34" charset="-122"/>
                </a:rPr>
                <a:t>年轻</a:t>
              </a:r>
            </a:p>
          </p:txBody>
        </p:sp>
      </p:grpSp>
      <p:grpSp>
        <p:nvGrpSpPr>
          <p:cNvPr id="14" name="组合 13"/>
          <p:cNvGrpSpPr/>
          <p:nvPr/>
        </p:nvGrpSpPr>
        <p:grpSpPr>
          <a:xfrm>
            <a:off x="6563521" y="3607176"/>
            <a:ext cx="730831" cy="620758"/>
            <a:chOff x="6732240" y="3507854"/>
            <a:chExt cx="730831" cy="620758"/>
          </a:xfrm>
        </p:grpSpPr>
        <p:sp>
          <p:nvSpPr>
            <p:cNvPr id="15" name="六边形 14"/>
            <p:cNvSpPr/>
            <p:nvPr/>
          </p:nvSpPr>
          <p:spPr bwMode="auto">
            <a:xfrm>
              <a:off x="6742991"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5CA40"/>
                </a:solidFill>
                <a:latin typeface="微软雅黑" pitchFamily="34" charset="-122"/>
                <a:ea typeface="微软雅黑" pitchFamily="34" charset="-122"/>
              </a:endParaRPr>
            </a:p>
          </p:txBody>
        </p:sp>
        <p:sp>
          <p:nvSpPr>
            <p:cNvPr id="16" name="TextBox 15"/>
            <p:cNvSpPr txBox="1"/>
            <p:nvPr/>
          </p:nvSpPr>
          <p:spPr>
            <a:xfrm>
              <a:off x="6732240" y="3662142"/>
              <a:ext cx="646331" cy="276999"/>
            </a:xfrm>
            <a:prstGeom prst="rect">
              <a:avLst/>
            </a:prstGeom>
            <a:noFill/>
          </p:spPr>
          <p:txBody>
            <a:bodyPr wrap="none" rtlCol="0">
              <a:spAutoFit/>
            </a:bodyPr>
            <a:lstStyle/>
            <a:p>
              <a:r>
                <a:rPr lang="zh-CN" altLang="en-US" sz="1200" b="1" dirty="0">
                  <a:solidFill>
                    <a:srgbClr val="F5CA40"/>
                  </a:solidFill>
                  <a:latin typeface="微软雅黑" pitchFamily="34" charset="-122"/>
                  <a:ea typeface="微软雅黑" pitchFamily="34" charset="-122"/>
                </a:rPr>
                <a:t>有激情</a:t>
              </a:r>
            </a:p>
          </p:txBody>
        </p:sp>
      </p:grpSp>
      <p:grpSp>
        <p:nvGrpSpPr>
          <p:cNvPr id="17" name="组合 16"/>
          <p:cNvGrpSpPr/>
          <p:nvPr/>
        </p:nvGrpSpPr>
        <p:grpSpPr>
          <a:xfrm>
            <a:off x="7427617" y="3607176"/>
            <a:ext cx="720080" cy="620758"/>
            <a:chOff x="7596336" y="3507854"/>
            <a:chExt cx="720080" cy="620758"/>
          </a:xfrm>
        </p:grpSpPr>
        <p:sp>
          <p:nvSpPr>
            <p:cNvPr id="18" name="六边形 17"/>
            <p:cNvSpPr/>
            <p:nvPr/>
          </p:nvSpPr>
          <p:spPr bwMode="auto">
            <a:xfrm>
              <a:off x="7596336"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86251"/>
                </a:solidFill>
                <a:latin typeface="微软雅黑" pitchFamily="34" charset="-122"/>
                <a:ea typeface="微软雅黑" pitchFamily="34" charset="-122"/>
              </a:endParaRPr>
            </a:p>
          </p:txBody>
        </p:sp>
        <p:sp>
          <p:nvSpPr>
            <p:cNvPr id="19" name="TextBox 18"/>
            <p:cNvSpPr txBox="1"/>
            <p:nvPr/>
          </p:nvSpPr>
          <p:spPr>
            <a:xfrm>
              <a:off x="7676607" y="3536429"/>
              <a:ext cx="543739" cy="523220"/>
            </a:xfrm>
            <a:prstGeom prst="rect">
              <a:avLst/>
            </a:prstGeom>
            <a:noFill/>
          </p:spPr>
          <p:txBody>
            <a:bodyPr wrap="none" rtlCol="0">
              <a:spAutoFit/>
            </a:bodyPr>
            <a:lstStyle/>
            <a:p>
              <a:r>
                <a:rPr lang="zh-CN" altLang="en-US" sz="1400" b="1" dirty="0">
                  <a:solidFill>
                    <a:srgbClr val="F86251"/>
                  </a:solidFill>
                  <a:latin typeface="微软雅黑" pitchFamily="34" charset="-122"/>
                  <a:ea typeface="微软雅黑" pitchFamily="34" charset="-122"/>
                </a:rPr>
                <a:t>行动</a:t>
              </a:r>
              <a:endParaRPr lang="en-US" altLang="zh-CN" sz="1400" b="1" dirty="0">
                <a:solidFill>
                  <a:srgbClr val="F86251"/>
                </a:solidFill>
                <a:latin typeface="微软雅黑" pitchFamily="34" charset="-122"/>
                <a:ea typeface="微软雅黑" pitchFamily="34" charset="-122"/>
              </a:endParaRPr>
            </a:p>
            <a:p>
              <a:r>
                <a:rPr lang="zh-CN" altLang="en-US" sz="1400" b="1" dirty="0">
                  <a:solidFill>
                    <a:srgbClr val="F86251"/>
                  </a:solidFill>
                  <a:latin typeface="微软雅黑" pitchFamily="34" charset="-122"/>
                  <a:ea typeface="微软雅黑" pitchFamily="34" charset="-122"/>
                </a:rPr>
                <a:t>力强</a:t>
              </a:r>
            </a:p>
          </p:txBody>
        </p:sp>
      </p:grpSp>
      <p:sp>
        <p:nvSpPr>
          <p:cNvPr id="22" name="标题 21">
            <a:extLst>
              <a:ext uri="{FF2B5EF4-FFF2-40B4-BE49-F238E27FC236}">
                <a16:creationId xmlns:a16="http://schemas.microsoft.com/office/drawing/2014/main" id="{A892647E-B36C-44FC-8A3B-BDA7219F28DF}"/>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48158933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p:tgtEl>
                                          <p:spTgt spid="5"/>
                                        </p:tgtEl>
                                        <p:attrNameLst>
                                          <p:attrName>ppt_y</p:attrName>
                                        </p:attrNameLst>
                                      </p:cBhvr>
                                      <p:tavLst>
                                        <p:tav tm="0">
                                          <p:val>
                                            <p:strVal val="#ppt_y+#ppt_h*1.125000"/>
                                          </p:val>
                                        </p:tav>
                                        <p:tav tm="100000">
                                          <p:val>
                                            <p:strVal val="#ppt_y"/>
                                          </p:val>
                                        </p:tav>
                                      </p:tavLst>
                                    </p:anim>
                                    <p:animEffect transition="in" filter="wipe(up)">
                                      <p:cBhvr>
                                        <p:cTn id="25" dur="750"/>
                                        <p:tgtEl>
                                          <p:spTgt spid="5"/>
                                        </p:tgtEl>
                                      </p:cBhvr>
                                    </p:animEffect>
                                  </p:childTnLst>
                                </p:cTn>
                              </p:par>
                            </p:childTnLst>
                          </p:cTn>
                        </p:par>
                        <p:par>
                          <p:cTn id="26" fill="hold">
                            <p:stCondLst>
                              <p:cond delay="2825"/>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000"/>
                                        <p:tgtEl>
                                          <p:spTgt spid="7"/>
                                        </p:tgtEl>
                                      </p:cBhvr>
                                    </p:animEffect>
                                  </p:childTnLst>
                                </p:cTn>
                              </p:par>
                            </p:childTnLst>
                          </p:cTn>
                        </p:par>
                        <p:par>
                          <p:cTn id="30" fill="hold">
                            <p:stCondLst>
                              <p:cond delay="3825"/>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75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04D8B97C-700F-4809-BE71-769866388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10" name="TextBox 9"/>
          <p:cNvSpPr txBox="1"/>
          <p:nvPr/>
        </p:nvSpPr>
        <p:spPr>
          <a:xfrm>
            <a:off x="837036"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1" name="TextBox 10"/>
          <p:cNvSpPr txBox="1"/>
          <p:nvPr/>
        </p:nvSpPr>
        <p:spPr>
          <a:xfrm>
            <a:off x="285452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2" name="TextBox 11"/>
          <p:cNvSpPr txBox="1"/>
          <p:nvPr/>
        </p:nvSpPr>
        <p:spPr>
          <a:xfrm>
            <a:off x="4872020"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680424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4" name="矩形 13"/>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李姓名</a:t>
            </a:r>
            <a:endParaRPr lang="en-US" altLang="zh-CN" sz="1600" b="1" cap="all" dirty="0">
              <a:latin typeface="微软雅黑" pitchFamily="34" charset="-122"/>
              <a:ea typeface="微软雅黑" pitchFamily="34" charset="-122"/>
              <a:cs typeface="+mj-cs"/>
            </a:endParaRPr>
          </a:p>
        </p:txBody>
      </p:sp>
      <p:sp>
        <p:nvSpPr>
          <p:cNvPr id="15" name="矩形 14"/>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张姓名</a:t>
            </a:r>
            <a:endParaRPr lang="en-US" altLang="zh-CN" sz="1600" b="1" cap="all" dirty="0">
              <a:latin typeface="微软雅黑" pitchFamily="34" charset="-122"/>
              <a:ea typeface="微软雅黑" pitchFamily="34" charset="-122"/>
              <a:cs typeface="+mj-cs"/>
            </a:endParaRPr>
          </a:p>
        </p:txBody>
      </p:sp>
      <p:sp>
        <p:nvSpPr>
          <p:cNvPr id="16" name="矩形 15"/>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王姓名</a:t>
            </a:r>
            <a:endParaRPr lang="en-US" altLang="zh-CN" sz="1600" b="1" cap="all" dirty="0">
              <a:latin typeface="微软雅黑" pitchFamily="34" charset="-122"/>
              <a:ea typeface="微软雅黑" pitchFamily="34" charset="-122"/>
              <a:cs typeface="+mj-cs"/>
            </a:endParaRPr>
          </a:p>
        </p:txBody>
      </p:sp>
      <p:sp>
        <p:nvSpPr>
          <p:cNvPr id="17" name="矩形 16"/>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李姓名</a:t>
            </a:r>
            <a:endParaRPr lang="en-US" altLang="zh-CN" sz="1600" b="1" cap="all" dirty="0">
              <a:latin typeface="微软雅黑" pitchFamily="34" charset="-122"/>
              <a:ea typeface="微软雅黑" pitchFamily="34" charset="-122"/>
              <a:cs typeface="+mj-cs"/>
            </a:endParaRPr>
          </a:p>
        </p:txBody>
      </p:sp>
      <p:sp>
        <p:nvSpPr>
          <p:cNvPr id="18"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p>
        </p:txBody>
      </p:sp>
      <p:sp>
        <p:nvSpPr>
          <p:cNvPr id="19" name="Oval 13"/>
          <p:cNvSpPr>
            <a:spLocks noChangeArrowheads="1"/>
          </p:cNvSpPr>
          <p:nvPr/>
        </p:nvSpPr>
        <p:spPr bwMode="auto">
          <a:xfrm>
            <a:off x="985155" y="1297437"/>
            <a:ext cx="1395135" cy="140228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20"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p>
        </p:txBody>
      </p:sp>
      <p:sp>
        <p:nvSpPr>
          <p:cNvPr id="21" name="Oval 13"/>
          <p:cNvSpPr>
            <a:spLocks noChangeArrowheads="1"/>
          </p:cNvSpPr>
          <p:nvPr/>
        </p:nvSpPr>
        <p:spPr bwMode="auto">
          <a:xfrm>
            <a:off x="2886503" y="1297437"/>
            <a:ext cx="1395135" cy="140228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22"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p>
        </p:txBody>
      </p:sp>
      <p:sp>
        <p:nvSpPr>
          <p:cNvPr id="23" name="Oval 13"/>
          <p:cNvSpPr>
            <a:spLocks noChangeArrowheads="1"/>
          </p:cNvSpPr>
          <p:nvPr/>
        </p:nvSpPr>
        <p:spPr bwMode="auto">
          <a:xfrm>
            <a:off x="4861905" y="1297437"/>
            <a:ext cx="1395135" cy="140228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24"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p>
        </p:txBody>
      </p:sp>
      <p:sp>
        <p:nvSpPr>
          <p:cNvPr id="25" name="Oval 13"/>
          <p:cNvSpPr>
            <a:spLocks noChangeArrowheads="1"/>
          </p:cNvSpPr>
          <p:nvPr/>
        </p:nvSpPr>
        <p:spPr bwMode="auto">
          <a:xfrm>
            <a:off x="6753374" y="1297437"/>
            <a:ext cx="1395135" cy="140228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grpSp>
        <p:nvGrpSpPr>
          <p:cNvPr id="26" name="组合 25"/>
          <p:cNvGrpSpPr/>
          <p:nvPr/>
        </p:nvGrpSpPr>
        <p:grpSpPr>
          <a:xfrm>
            <a:off x="852265" y="3179909"/>
            <a:ext cx="1487487" cy="363538"/>
            <a:chOff x="852265" y="3147814"/>
            <a:chExt cx="1487487" cy="363538"/>
          </a:xfrm>
        </p:grpSpPr>
        <p:sp>
          <p:nvSpPr>
            <p:cNvPr id="27"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F86251"/>
                </a:solidFill>
                <a:latin typeface="微软雅黑" pitchFamily="34" charset="-122"/>
                <a:ea typeface="微软雅黑" pitchFamily="34" charset="-122"/>
              </a:endParaRPr>
            </a:p>
          </p:txBody>
        </p:sp>
        <p:sp>
          <p:nvSpPr>
            <p:cNvPr id="28"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F86251"/>
                </a:solidFill>
                <a:latin typeface="微软雅黑" pitchFamily="34" charset="-122"/>
                <a:ea typeface="微软雅黑" pitchFamily="34" charset="-122"/>
              </a:endParaRPr>
            </a:p>
          </p:txBody>
        </p:sp>
        <p:sp>
          <p:nvSpPr>
            <p:cNvPr id="29" name="TextBox 28"/>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F86251"/>
                  </a:solidFill>
                  <a:latin typeface="微软雅黑" pitchFamily="34" charset="-122"/>
                  <a:ea typeface="微软雅黑" pitchFamily="34" charset="-122"/>
                </a:rPr>
                <a:t>职位名称</a:t>
              </a:r>
            </a:p>
          </p:txBody>
        </p:sp>
      </p:grpSp>
      <p:grpSp>
        <p:nvGrpSpPr>
          <p:cNvPr id="30" name="组合 29"/>
          <p:cNvGrpSpPr/>
          <p:nvPr/>
        </p:nvGrpSpPr>
        <p:grpSpPr>
          <a:xfrm>
            <a:off x="2817608" y="3179909"/>
            <a:ext cx="1487487" cy="363538"/>
            <a:chOff x="852265" y="3147814"/>
            <a:chExt cx="1487487" cy="363538"/>
          </a:xfrm>
        </p:grpSpPr>
        <p:sp>
          <p:nvSpPr>
            <p:cNvPr id="31"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79A4C7"/>
                </a:solidFill>
                <a:latin typeface="微软雅黑" pitchFamily="34" charset="-122"/>
                <a:ea typeface="微软雅黑" pitchFamily="34" charset="-122"/>
              </a:endParaRPr>
            </a:p>
          </p:txBody>
        </p:sp>
        <p:sp>
          <p:nvSpPr>
            <p:cNvPr id="32"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79A4C7"/>
                </a:solidFill>
                <a:latin typeface="微软雅黑" pitchFamily="34" charset="-122"/>
                <a:ea typeface="微软雅黑" pitchFamily="34" charset="-122"/>
              </a:endParaRPr>
            </a:p>
          </p:txBody>
        </p:sp>
        <p:sp>
          <p:nvSpPr>
            <p:cNvPr id="33" name="TextBox 32"/>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79A4C7"/>
                  </a:solidFill>
                  <a:latin typeface="微软雅黑" pitchFamily="34" charset="-122"/>
                  <a:ea typeface="微软雅黑" pitchFamily="34" charset="-122"/>
                </a:rPr>
                <a:t>职位名称</a:t>
              </a:r>
            </a:p>
          </p:txBody>
        </p:sp>
      </p:grpSp>
      <p:grpSp>
        <p:nvGrpSpPr>
          <p:cNvPr id="34" name="组合 33"/>
          <p:cNvGrpSpPr/>
          <p:nvPr/>
        </p:nvGrpSpPr>
        <p:grpSpPr>
          <a:xfrm>
            <a:off x="4815728" y="3179909"/>
            <a:ext cx="1487487" cy="363538"/>
            <a:chOff x="852265" y="3147814"/>
            <a:chExt cx="1487487" cy="363538"/>
          </a:xfrm>
        </p:grpSpPr>
        <p:sp>
          <p:nvSpPr>
            <p:cNvPr id="35"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F86251"/>
                </a:solidFill>
                <a:latin typeface="微软雅黑" pitchFamily="34" charset="-122"/>
                <a:ea typeface="微软雅黑" pitchFamily="34" charset="-122"/>
              </a:endParaRPr>
            </a:p>
          </p:txBody>
        </p:sp>
        <p:sp>
          <p:nvSpPr>
            <p:cNvPr id="36"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F86251"/>
                </a:solidFill>
                <a:latin typeface="微软雅黑" pitchFamily="34" charset="-122"/>
                <a:ea typeface="微软雅黑" pitchFamily="34" charset="-122"/>
              </a:endParaRPr>
            </a:p>
          </p:txBody>
        </p:sp>
        <p:sp>
          <p:nvSpPr>
            <p:cNvPr id="37" name="TextBox 36"/>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F86251"/>
                  </a:solidFill>
                  <a:latin typeface="微软雅黑" pitchFamily="34" charset="-122"/>
                  <a:ea typeface="微软雅黑" pitchFamily="34" charset="-122"/>
                </a:rPr>
                <a:t>职位名称</a:t>
              </a:r>
            </a:p>
          </p:txBody>
        </p:sp>
      </p:grpSp>
      <p:grpSp>
        <p:nvGrpSpPr>
          <p:cNvPr id="38" name="组合 37"/>
          <p:cNvGrpSpPr/>
          <p:nvPr/>
        </p:nvGrpSpPr>
        <p:grpSpPr>
          <a:xfrm>
            <a:off x="6804248" y="3179909"/>
            <a:ext cx="1487487" cy="363538"/>
            <a:chOff x="852265" y="3147814"/>
            <a:chExt cx="1487487" cy="363538"/>
          </a:xfrm>
        </p:grpSpPr>
        <p:sp>
          <p:nvSpPr>
            <p:cNvPr id="39"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79A4C7"/>
                </a:solidFill>
                <a:latin typeface="微软雅黑" pitchFamily="34" charset="-122"/>
                <a:ea typeface="微软雅黑" pitchFamily="34" charset="-122"/>
              </a:endParaRPr>
            </a:p>
          </p:txBody>
        </p:sp>
        <p:sp>
          <p:nvSpPr>
            <p:cNvPr id="40"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79A4C7"/>
                </a:solidFill>
                <a:latin typeface="微软雅黑" pitchFamily="34" charset="-122"/>
                <a:ea typeface="微软雅黑" pitchFamily="34" charset="-122"/>
              </a:endParaRPr>
            </a:p>
          </p:txBody>
        </p:sp>
        <p:sp>
          <p:nvSpPr>
            <p:cNvPr id="41" name="TextBox 40"/>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79A4C7"/>
                  </a:solidFill>
                  <a:latin typeface="微软雅黑" pitchFamily="34" charset="-122"/>
                  <a:ea typeface="微软雅黑" pitchFamily="34" charset="-122"/>
                </a:rPr>
                <a:t>职位名称</a:t>
              </a:r>
            </a:p>
          </p:txBody>
        </p:sp>
      </p:grpSp>
      <p:sp>
        <p:nvSpPr>
          <p:cNvPr id="4" name="标题 3">
            <a:extLst>
              <a:ext uri="{FF2B5EF4-FFF2-40B4-BE49-F238E27FC236}">
                <a16:creationId xmlns:a16="http://schemas.microsoft.com/office/drawing/2014/main" id="{081CB109-CDAD-4652-A2B6-9F2415F1A347}"/>
              </a:ext>
            </a:extLst>
          </p:cNvPr>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28967698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1"/>
                                        </p:tgtEl>
                                        <p:attrNameLst>
                                          <p:attrName>style.visibility</p:attrName>
                                        </p:attrNameLst>
                                      </p:cBhvr>
                                      <p:to>
                                        <p:strVal val="visible"/>
                                      </p:to>
                                    </p:set>
                                    <p:animScale>
                                      <p:cBhvr>
                                        <p:cTn id="2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1"/>
                                        </p:tgtEl>
                                        <p:attrNameLst>
                                          <p:attrName>ppt_x</p:attrName>
                                          <p:attrName>ppt_y</p:attrName>
                                        </p:attrNameLst>
                                      </p:cBhvr>
                                    </p:animMotion>
                                    <p:animEffect transition="in" filter="fade">
                                      <p:cBhvr>
                                        <p:cTn id="24" dur="1000"/>
                                        <p:tgtEl>
                                          <p:spTgt spid="21"/>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22"/>
                                        </p:tgtEl>
                                        <p:attrNameLst>
                                          <p:attrName>style.visibility</p:attrName>
                                        </p:attrNameLst>
                                      </p:cBhvr>
                                      <p:to>
                                        <p:strVal val="visible"/>
                                      </p:to>
                                    </p:set>
                                    <p:animScale>
                                      <p:cBhvr>
                                        <p:cTn id="2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
                                        </p:tgtEl>
                                        <p:attrNameLst>
                                          <p:attrName>ppt_x</p:attrName>
                                          <p:attrName>ppt_y</p:attrName>
                                        </p:attrNameLst>
                                      </p:cBhvr>
                                    </p:animMotion>
                                    <p:animEffect transition="in" filter="fade">
                                      <p:cBhvr>
                                        <p:cTn id="29" dur="1000"/>
                                        <p:tgtEl>
                                          <p:spTgt spid="22"/>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23"/>
                                        </p:tgtEl>
                                        <p:attrNameLst>
                                          <p:attrName>style.visibility</p:attrName>
                                        </p:attrNameLst>
                                      </p:cBhvr>
                                      <p:to>
                                        <p:strVal val="visible"/>
                                      </p:to>
                                    </p:set>
                                    <p:animScale>
                                      <p:cBhvr>
                                        <p:cTn id="3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3"/>
                                        </p:tgtEl>
                                        <p:attrNameLst>
                                          <p:attrName>ppt_x</p:attrName>
                                          <p:attrName>ppt_y</p:attrName>
                                        </p:attrNameLst>
                                      </p:cBhvr>
                                    </p:animMotion>
                                    <p:animEffect transition="in" filter="fade">
                                      <p:cBhvr>
                                        <p:cTn id="34" dur="1000"/>
                                        <p:tgtEl>
                                          <p:spTgt spid="23"/>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Scale>
                                      <p:cBhvr>
                                        <p:cTn id="3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4"/>
                                        </p:tgtEl>
                                        <p:attrNameLst>
                                          <p:attrName>ppt_x</p:attrName>
                                          <p:attrName>ppt_y</p:attrName>
                                        </p:attrNameLst>
                                      </p:cBhvr>
                                    </p:animMotion>
                                    <p:animEffect transition="in" filter="fade">
                                      <p:cBhvr>
                                        <p:cTn id="39" dur="1000"/>
                                        <p:tgtEl>
                                          <p:spTgt spid="24"/>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25"/>
                                        </p:tgtEl>
                                        <p:attrNameLst>
                                          <p:attrName>style.visibility</p:attrName>
                                        </p:attrNameLst>
                                      </p:cBhvr>
                                      <p:to>
                                        <p:strVal val="visible"/>
                                      </p:to>
                                    </p:set>
                                    <p:animScale>
                                      <p:cBhvr>
                                        <p:cTn id="4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5"/>
                                        </p:tgtEl>
                                        <p:attrNameLst>
                                          <p:attrName>ppt_x</p:attrName>
                                          <p:attrName>ppt_y</p:attrName>
                                        </p:attrNameLst>
                                      </p:cBhvr>
                                    </p:animMotion>
                                    <p:animEffect transition="in" filter="fade">
                                      <p:cBhvr>
                                        <p:cTn id="44" dur="1000"/>
                                        <p:tgtEl>
                                          <p:spTgt spid="25"/>
                                        </p:tgtEl>
                                      </p:cBhvr>
                                    </p:animEffect>
                                  </p:childTnLst>
                                </p:cTn>
                              </p:par>
                            </p:childTnLst>
                          </p:cTn>
                        </p:par>
                        <p:par>
                          <p:cTn id="45" fill="hold">
                            <p:stCondLst>
                              <p:cond delay="1400"/>
                            </p:stCondLst>
                            <p:childTnLst>
                              <p:par>
                                <p:cTn id="46" presetID="1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ppt_y</p:attrName>
                                        </p:attrNameLst>
                                      </p:cBhvr>
                                      <p:tavLst>
                                        <p:tav tm="0">
                                          <p:val>
                                            <p:strVal val="#ppt_y+#ppt_h*1.125000"/>
                                          </p:val>
                                        </p:tav>
                                        <p:tav tm="100000">
                                          <p:val>
                                            <p:strVal val="#ppt_y"/>
                                          </p:val>
                                        </p:tav>
                                      </p:tavLst>
                                    </p:anim>
                                    <p:animEffect transition="in" filter="wipe(up)">
                                      <p:cBhvr>
                                        <p:cTn id="61" dur="500"/>
                                        <p:tgtEl>
                                          <p:spTgt spid="14"/>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ppt_y</p:attrName>
                                        </p:attrNameLst>
                                      </p:cBhvr>
                                      <p:tavLst>
                                        <p:tav tm="0">
                                          <p:val>
                                            <p:strVal val="#ppt_y+#ppt_h*1.125000"/>
                                          </p:val>
                                        </p:tav>
                                        <p:tav tm="100000">
                                          <p:val>
                                            <p:strVal val="#ppt_y"/>
                                          </p:val>
                                        </p:tav>
                                      </p:tavLst>
                                    </p:anim>
                                    <p:animEffect transition="in" filter="wipe(up)">
                                      <p:cBhvr>
                                        <p:cTn id="65" dur="500"/>
                                        <p:tgtEl>
                                          <p:spTgt spid="15"/>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ppt_y</p:attrName>
                                        </p:attrNameLst>
                                      </p:cBhvr>
                                      <p:tavLst>
                                        <p:tav tm="0">
                                          <p:val>
                                            <p:strVal val="#ppt_y+#ppt_h*1.125000"/>
                                          </p:val>
                                        </p:tav>
                                        <p:tav tm="100000">
                                          <p:val>
                                            <p:strVal val="#ppt_y"/>
                                          </p:val>
                                        </p:tav>
                                      </p:tavLst>
                                    </p:anim>
                                    <p:animEffect transition="in" filter="wipe(up)">
                                      <p:cBhvr>
                                        <p:cTn id="69" dur="500"/>
                                        <p:tgtEl>
                                          <p:spTgt spid="16"/>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p:tgtEl>
                                          <p:spTgt spid="17"/>
                                        </p:tgtEl>
                                        <p:attrNameLst>
                                          <p:attrName>ppt_y</p:attrName>
                                        </p:attrNameLst>
                                      </p:cBhvr>
                                      <p:tavLst>
                                        <p:tav tm="0">
                                          <p:val>
                                            <p:strVal val="#ppt_y+#ppt_h*1.125000"/>
                                          </p:val>
                                        </p:tav>
                                        <p:tav tm="100000">
                                          <p:val>
                                            <p:strVal val="#ppt_y"/>
                                          </p:val>
                                        </p:tav>
                                      </p:tavLst>
                                    </p:anim>
                                    <p:animEffect transition="in" filter="wipe(up)">
                                      <p:cBhvr>
                                        <p:cTn id="73" dur="500"/>
                                        <p:tgtEl>
                                          <p:spTgt spid="17"/>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p:tgtEl>
                                          <p:spTgt spid="10"/>
                                        </p:tgtEl>
                                        <p:attrNameLst>
                                          <p:attrName>ppt_y</p:attrName>
                                        </p:attrNameLst>
                                      </p:cBhvr>
                                      <p:tavLst>
                                        <p:tav tm="0">
                                          <p:val>
                                            <p:strVal val="#ppt_y-#ppt_h*1.125000"/>
                                          </p:val>
                                        </p:tav>
                                        <p:tav tm="100000">
                                          <p:val>
                                            <p:strVal val="#ppt_y"/>
                                          </p:val>
                                        </p:tav>
                                      </p:tavLst>
                                    </p:anim>
                                    <p:animEffect transition="in" filter="wipe(down)">
                                      <p:cBhvr>
                                        <p:cTn id="77" dur="500"/>
                                        <p:tgtEl>
                                          <p:spTgt spid="10"/>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11"/>
                                        </p:tgtEl>
                                        <p:attrNameLst>
                                          <p:attrName>style.visibility</p:attrName>
                                        </p:attrNameLst>
                                      </p:cBhvr>
                                      <p:to>
                                        <p:strVal val="visible"/>
                                      </p:to>
                                    </p:set>
                                    <p:anim calcmode="lin" valueType="num">
                                      <p:cBhvr additive="base">
                                        <p:cTn id="80" dur="500"/>
                                        <p:tgtEl>
                                          <p:spTgt spid="11"/>
                                        </p:tgtEl>
                                        <p:attrNameLst>
                                          <p:attrName>ppt_y</p:attrName>
                                        </p:attrNameLst>
                                      </p:cBhvr>
                                      <p:tavLst>
                                        <p:tav tm="0">
                                          <p:val>
                                            <p:strVal val="#ppt_y-#ppt_h*1.125000"/>
                                          </p:val>
                                        </p:tav>
                                        <p:tav tm="100000">
                                          <p:val>
                                            <p:strVal val="#ppt_y"/>
                                          </p:val>
                                        </p:tav>
                                      </p:tavLst>
                                    </p:anim>
                                    <p:animEffect transition="in" filter="wipe(down)">
                                      <p:cBhvr>
                                        <p:cTn id="81" dur="500"/>
                                        <p:tgtEl>
                                          <p:spTgt spid="11"/>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p:tgtEl>
                                          <p:spTgt spid="12"/>
                                        </p:tgtEl>
                                        <p:attrNameLst>
                                          <p:attrName>ppt_y</p:attrName>
                                        </p:attrNameLst>
                                      </p:cBhvr>
                                      <p:tavLst>
                                        <p:tav tm="0">
                                          <p:val>
                                            <p:strVal val="#ppt_y-#ppt_h*1.125000"/>
                                          </p:val>
                                        </p:tav>
                                        <p:tav tm="100000">
                                          <p:val>
                                            <p:strVal val="#ppt_y"/>
                                          </p:val>
                                        </p:tav>
                                      </p:tavLst>
                                    </p:anim>
                                    <p:animEffect transition="in" filter="wipe(down)">
                                      <p:cBhvr>
                                        <p:cTn id="85" dur="500"/>
                                        <p:tgtEl>
                                          <p:spTgt spid="12"/>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p:tgtEl>
                                          <p:spTgt spid="13"/>
                                        </p:tgtEl>
                                        <p:attrNameLst>
                                          <p:attrName>ppt_y</p:attrName>
                                        </p:attrNameLst>
                                      </p:cBhvr>
                                      <p:tavLst>
                                        <p:tav tm="0">
                                          <p:val>
                                            <p:strVal val="#ppt_y-#ppt_h*1.125000"/>
                                          </p:val>
                                        </p:tav>
                                        <p:tav tm="100000">
                                          <p:val>
                                            <p:strVal val="#ppt_y"/>
                                          </p:val>
                                        </p:tav>
                                      </p:tavLst>
                                    </p:anim>
                                    <p:animEffect transition="in" filter="wipe(down)">
                                      <p:cBhvr>
                                        <p:cTn id="8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B607664-2F62-431E-997D-B7D88765C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extBox 10"/>
          <p:cNvSpPr txBox="1"/>
          <p:nvPr/>
        </p:nvSpPr>
        <p:spPr>
          <a:xfrm>
            <a:off x="1223645" y="771550"/>
            <a:ext cx="1704313" cy="830997"/>
          </a:xfrm>
          <a:prstGeom prst="rect">
            <a:avLst/>
          </a:prstGeom>
          <a:noFill/>
        </p:spPr>
        <p:txBody>
          <a:bodyPr wrap="none" rtlCol="0">
            <a:spAutoFit/>
          </a:bodyPr>
          <a:lstStyle/>
          <a:p>
            <a:pPr algn="ctr"/>
            <a:r>
              <a:rPr lang="en-US" altLang="zh-CN" sz="4800" b="1">
                <a:ln w="6350">
                  <a:noFill/>
                </a:ln>
                <a:solidFill>
                  <a:srgbClr val="4BACC6"/>
                </a:solidFill>
                <a:latin typeface="微软雅黑" panose="020B0503020204020204" pitchFamily="34" charset="-122"/>
                <a:ea typeface="微软雅黑" panose="020B0503020204020204" pitchFamily="34" charset="-122"/>
              </a:rPr>
              <a:t>2019</a:t>
            </a:r>
            <a:endParaRPr lang="zh-CN" altLang="en-US" sz="4800" b="1" dirty="0">
              <a:ln w="6350">
                <a:noFill/>
              </a:ln>
              <a:solidFill>
                <a:srgbClr val="4BACC6"/>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899593" y="1086286"/>
            <a:ext cx="7210425" cy="2768918"/>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3103095" y="1093171"/>
            <a:ext cx="822661" cy="369332"/>
          </a:xfrm>
          <a:prstGeom prst="rect">
            <a:avLst/>
          </a:prstGeom>
          <a:noFill/>
        </p:spPr>
        <p:txBody>
          <a:bodyPr wrap="none" rtlCol="0">
            <a:spAutoFit/>
          </a:bodyPr>
          <a:lstStyle/>
          <a:p>
            <a:pPr algn="ctr"/>
            <a:r>
              <a:rPr lang="en-US" altLang="zh-CN">
                <a:ln w="12700">
                  <a:noFill/>
                </a:ln>
                <a:solidFill>
                  <a:srgbClr val="4BACC6"/>
                </a:solidFill>
                <a:latin typeface="微软雅黑" panose="020B0503020204020204" pitchFamily="34" charset="-122"/>
                <a:ea typeface="微软雅黑" panose="020B0503020204020204" pitchFamily="34" charset="-122"/>
              </a:rPr>
              <a:t>20-11</a:t>
            </a:r>
            <a:endParaRPr lang="zh-CN" altLang="en-US" dirty="0">
              <a:ln w="12700">
                <a:noFill/>
              </a:ln>
              <a:solidFill>
                <a:srgbClr val="4BACC6"/>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205193" y="1638489"/>
            <a:ext cx="6552728" cy="1883785"/>
          </a:xfrm>
          <a:prstGeom prst="rect">
            <a:avLst/>
          </a:prstGeom>
          <a:noFill/>
        </p:spPr>
        <p:txBody>
          <a:bodyPr wrap="square" rtlCol="0">
            <a:spAutoFit/>
          </a:bodyPr>
          <a:lstStyle/>
          <a:p>
            <a:pPr algn="just">
              <a:lnSpc>
                <a:spcPct val="120000"/>
              </a:lnSpc>
            </a:pPr>
            <a:r>
              <a:rPr lang="vi-VN" altLang="zh-CN" sz="1400">
                <a:solidFill>
                  <a:schemeClr val="bg1">
                    <a:lumMod val="65000"/>
                  </a:schemeClr>
                </a:solidFill>
                <a:latin typeface="微软雅黑" panose="020B0503020204020204" pitchFamily="34" charset="-122"/>
                <a:ea typeface="微软雅黑" panose="020B0503020204020204" pitchFamily="34" charset="-122"/>
              </a:rPr>
              <a:t>Ngày Nhà giáo Việt Nam (hay Ngày Hiến chương Nhà giáo Việt Nam) là một ngày kỷ niệm được tổ chức hằng năm vào ngày 20 tháng 11 tại Việt Nam. Đây là ngày lễ hội của ngành Giáo dục và là Ngày Nhà giáo, ngày "tôn sư trọng đạo" nhằm mục đích tôn vinh những người hoạt động trong ngành này. Trong ngày này, các học sinh thường đến tặng hoa và biếu quà cho các thầy cô giáo. Ngành Giáo dục cũng thường nhân dịp này đánh giá lại hoạt động giáo dục và lập phương hướng nâng cao chất lượng giáo dục.</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4FF8D979-6E92-4B4B-9C28-2E3389301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0"/>
            <a:ext cx="9144000" cy="5171515"/>
          </a:xfrm>
          <a:prstGeom prst="rect">
            <a:avLst/>
          </a:prstGeom>
        </p:spPr>
      </p:pic>
    </p:spTree>
    <p:extLst>
      <p:ext uri="{BB962C8B-B14F-4D97-AF65-F5344CB8AC3E}">
        <p14:creationId xmlns:p14="http://schemas.microsoft.com/office/powerpoint/2010/main" val="596795579"/>
      </p:ext>
    </p:extLst>
  </p:cSld>
  <p:clrMapOvr>
    <a:masterClrMapping/>
  </p:clrMapOvr>
  <mc:AlternateContent xmlns:mc="http://schemas.openxmlformats.org/markup-compatibility/2006" xmlns:p14="http://schemas.microsoft.com/office/powerpoint/2010/main">
    <mc:Choice Requires="p14">
      <p:transition spd="slow" p14:dur="1600" advTm="8000">
        <p:blinds dir="vert"/>
      </p:transition>
    </mc:Choice>
    <mc:Fallback xmlns="">
      <p:transition spd="slow" advTm="8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0"/>
                                  </p:iterate>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par>
                          <p:cTn id="12" fill="hold">
                            <p:stCondLst>
                              <p:cond delay="1000"/>
                            </p:stCondLst>
                            <p:childTnLst>
                              <p:par>
                                <p:cTn id="13" presetID="16" presetClass="entr" presetSubtype="37" fill="hold" grpId="0" nodeType="afterEffect">
                                  <p:stCondLst>
                                    <p:cond delay="0"/>
                                  </p:stCondLst>
                                  <p:iterate type="lt">
                                    <p:tmPct val="0"/>
                                  </p:iterate>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3"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a:extLst>
              <a:ext uri="{FF2B5EF4-FFF2-40B4-BE49-F238E27FC236}">
                <a16:creationId xmlns:a16="http://schemas.microsoft.com/office/drawing/2014/main" id="{7A25427D-71C0-4C65-83ED-A957499F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cxnSp>
        <p:nvCxnSpPr>
          <p:cNvPr id="14" name="Straight Connector 13"/>
          <p:cNvCxnSpPr/>
          <p:nvPr/>
        </p:nvCxnSpPr>
        <p:spPr>
          <a:xfrm flipH="1">
            <a:off x="4565749" y="0"/>
            <a:ext cx="6251" cy="1406367"/>
          </a:xfrm>
          <a:prstGeom prst="line">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23017" y="1770763"/>
            <a:ext cx="3378227" cy="922352"/>
            <a:chOff x="697355" y="2361017"/>
            <a:chExt cx="4504303" cy="1229802"/>
          </a:xfrm>
        </p:grpSpPr>
        <p:grpSp>
          <p:nvGrpSpPr>
            <p:cNvPr id="16" name="Group 15"/>
            <p:cNvGrpSpPr/>
            <p:nvPr/>
          </p:nvGrpSpPr>
          <p:grpSpPr>
            <a:xfrm>
              <a:off x="3851434" y="2361017"/>
              <a:ext cx="1350224" cy="1229802"/>
              <a:chOff x="863576" y="1837836"/>
              <a:chExt cx="679049" cy="618487"/>
            </a:xfrm>
          </p:grpSpPr>
          <p:sp>
            <p:nvSpPr>
              <p:cNvPr id="17" name="Freeform 16"/>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19" name="TextBox 18"/>
            <p:cNvSpPr txBox="1"/>
            <p:nvPr/>
          </p:nvSpPr>
          <p:spPr>
            <a:xfrm flipH="1">
              <a:off x="697355" y="2436881"/>
              <a:ext cx="3030050" cy="410369"/>
            </a:xfrm>
            <a:prstGeom prst="rect">
              <a:avLst/>
            </a:prstGeom>
            <a:noFill/>
          </p:spPr>
          <p:txBody>
            <a:bodyPr wrap="square" rtlCol="0">
              <a:spAutoFit/>
            </a:bodyPr>
            <a:lstStyle/>
            <a:p>
              <a:pPr algn="r"/>
              <a:r>
                <a:rPr lang="zh-CN" altLang="en-US" sz="1400" dirty="0">
                  <a:solidFill>
                    <a:srgbClr val="8064A2"/>
                  </a:solidFill>
                  <a:latin typeface="微软雅黑" panose="020B0503020204020204" pitchFamily="34" charset="-122"/>
                  <a:ea typeface="微软雅黑" panose="020B0503020204020204" pitchFamily="34" charset="-122"/>
                </a:rPr>
                <a:t>文字内容</a:t>
              </a:r>
              <a:endParaRPr lang="en-US" sz="1350" b="1" dirty="0">
                <a:ln w="3175">
                  <a:noFill/>
                </a:ln>
                <a:solidFill>
                  <a:srgbClr val="8064A2"/>
                </a:solidFill>
              </a:endParaRPr>
            </a:p>
          </p:txBody>
        </p:sp>
      </p:grpSp>
      <p:cxnSp>
        <p:nvCxnSpPr>
          <p:cNvPr id="26" name="Straight Arrow Connector 25"/>
          <p:cNvCxnSpPr/>
          <p:nvPr/>
        </p:nvCxnSpPr>
        <p:spPr>
          <a:xfrm flipH="1">
            <a:off x="4565710" y="1406367"/>
            <a:ext cx="594379" cy="0"/>
          </a:xfrm>
          <a:prstGeom prst="straightConnector1">
            <a:avLst/>
          </a:prstGeom>
          <a:ln w="28575" cap="rnd">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214943" y="945191"/>
            <a:ext cx="3391477" cy="922352"/>
            <a:chOff x="6953257" y="1260255"/>
            <a:chExt cx="4521969" cy="1229802"/>
          </a:xfrm>
        </p:grpSpPr>
        <p:grpSp>
          <p:nvGrpSpPr>
            <p:cNvPr id="27" name="Group 26"/>
            <p:cNvGrpSpPr/>
            <p:nvPr/>
          </p:nvGrpSpPr>
          <p:grpSpPr>
            <a:xfrm flipH="1">
              <a:off x="6953257" y="1260255"/>
              <a:ext cx="1350224" cy="1229802"/>
              <a:chOff x="863576" y="1837836"/>
              <a:chExt cx="679049" cy="618487"/>
            </a:xfrm>
          </p:grpSpPr>
          <p:sp>
            <p:nvSpPr>
              <p:cNvPr id="28" name="Freeform 27"/>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rgbClr val="FA8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30" name="TextBox 29"/>
            <p:cNvSpPr txBox="1"/>
            <p:nvPr/>
          </p:nvSpPr>
          <p:spPr>
            <a:xfrm flipH="1">
              <a:off x="8445177" y="1308878"/>
              <a:ext cx="3030049" cy="410369"/>
            </a:xfrm>
            <a:prstGeom prst="rect">
              <a:avLst/>
            </a:prstGeom>
            <a:noFill/>
          </p:spPr>
          <p:txBody>
            <a:bodyPr wrap="square" rtlCol="0">
              <a:spAutoFit/>
            </a:bodyPr>
            <a:lstStyle/>
            <a:p>
              <a:r>
                <a:rPr lang="zh-CN" altLang="en-US" sz="1400" dirty="0">
                  <a:solidFill>
                    <a:srgbClr val="C0504D"/>
                  </a:solidFill>
                  <a:latin typeface="微软雅黑" panose="020B0503020204020204" pitchFamily="34" charset="-122"/>
                  <a:ea typeface="微软雅黑" panose="020B0503020204020204" pitchFamily="34" charset="-122"/>
                </a:rPr>
                <a:t>文字内容</a:t>
              </a:r>
              <a:endParaRPr lang="en-US" sz="1350" b="1" dirty="0">
                <a:ln w="3175">
                  <a:noFill/>
                </a:ln>
                <a:solidFill>
                  <a:srgbClr val="C0504D"/>
                </a:solidFill>
              </a:endParaRPr>
            </a:p>
          </p:txBody>
        </p:sp>
      </p:grpSp>
      <p:cxnSp>
        <p:nvCxnSpPr>
          <p:cNvPr id="32" name="Straight Arrow Connector 31"/>
          <p:cNvCxnSpPr/>
          <p:nvPr/>
        </p:nvCxnSpPr>
        <p:spPr>
          <a:xfrm>
            <a:off x="3968949" y="2229327"/>
            <a:ext cx="594379" cy="0"/>
          </a:xfrm>
          <a:prstGeom prst="straightConnector1">
            <a:avLst/>
          </a:prstGeom>
          <a:ln w="28575" cap="rnd">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562137" y="3067224"/>
            <a:ext cx="594379" cy="0"/>
          </a:xfrm>
          <a:prstGeom prst="straightConnector1">
            <a:avLst/>
          </a:prstGeom>
          <a:ln w="28575" cap="rnd">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205418" y="2606048"/>
            <a:ext cx="3391477" cy="922352"/>
            <a:chOff x="6940557" y="3474731"/>
            <a:chExt cx="4521969" cy="1229802"/>
          </a:xfrm>
        </p:grpSpPr>
        <p:grpSp>
          <p:nvGrpSpPr>
            <p:cNvPr id="41" name="Group 40"/>
            <p:cNvGrpSpPr/>
            <p:nvPr/>
          </p:nvGrpSpPr>
          <p:grpSpPr>
            <a:xfrm flipH="1">
              <a:off x="6940557" y="3474731"/>
              <a:ext cx="1350224" cy="1229802"/>
              <a:chOff x="863576" y="1837836"/>
              <a:chExt cx="679049" cy="618487"/>
            </a:xfrm>
          </p:grpSpPr>
          <p:sp>
            <p:nvSpPr>
              <p:cNvPr id="42" name="Freeform 41"/>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44" name="TextBox 43"/>
            <p:cNvSpPr txBox="1"/>
            <p:nvPr/>
          </p:nvSpPr>
          <p:spPr>
            <a:xfrm flipH="1">
              <a:off x="8432477" y="3523354"/>
              <a:ext cx="3030049" cy="410369"/>
            </a:xfrm>
            <a:prstGeom prst="rect">
              <a:avLst/>
            </a:prstGeom>
            <a:noFill/>
          </p:spPr>
          <p:txBody>
            <a:bodyPr wrap="square" rtlCol="0">
              <a:spAutoFit/>
            </a:bodyPr>
            <a:lstStyle/>
            <a:p>
              <a:r>
                <a:rPr lang="zh-CN" altLang="en-US" sz="1400" dirty="0">
                  <a:solidFill>
                    <a:srgbClr val="4BACC6"/>
                  </a:solidFill>
                  <a:latin typeface="微软雅黑" panose="020B0503020204020204" pitchFamily="34" charset="-122"/>
                  <a:ea typeface="微软雅黑" panose="020B0503020204020204" pitchFamily="34" charset="-122"/>
                </a:rPr>
                <a:t>文字内容</a:t>
              </a:r>
              <a:endParaRPr lang="en-US" sz="1350" b="1" dirty="0">
                <a:ln w="3175">
                  <a:noFill/>
                </a:ln>
                <a:solidFill>
                  <a:srgbClr val="4BACC6"/>
                </a:solidFill>
              </a:endParaRPr>
            </a:p>
          </p:txBody>
        </p:sp>
      </p:grpSp>
      <p:cxnSp>
        <p:nvCxnSpPr>
          <p:cNvPr id="47" name="Straight Arrow Connector 46"/>
          <p:cNvCxnSpPr/>
          <p:nvPr/>
        </p:nvCxnSpPr>
        <p:spPr>
          <a:xfrm>
            <a:off x="3960615" y="3858406"/>
            <a:ext cx="594379" cy="0"/>
          </a:xfrm>
          <a:prstGeom prst="straightConnector1">
            <a:avLst/>
          </a:prstGeom>
          <a:ln w="28575" cap="rnd">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23017" y="3398419"/>
            <a:ext cx="3378227" cy="922352"/>
            <a:chOff x="697355" y="4531225"/>
            <a:chExt cx="4504303" cy="1229802"/>
          </a:xfrm>
        </p:grpSpPr>
        <p:grpSp>
          <p:nvGrpSpPr>
            <p:cNvPr id="48" name="Group 47"/>
            <p:cNvGrpSpPr/>
            <p:nvPr/>
          </p:nvGrpSpPr>
          <p:grpSpPr>
            <a:xfrm>
              <a:off x="3851434" y="4531225"/>
              <a:ext cx="1350224" cy="1229802"/>
              <a:chOff x="863576" y="1837836"/>
              <a:chExt cx="679049" cy="618487"/>
            </a:xfrm>
          </p:grpSpPr>
          <p:sp>
            <p:nvSpPr>
              <p:cNvPr id="49" name="Freeform 48"/>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51" name="TextBox 50"/>
            <p:cNvSpPr txBox="1"/>
            <p:nvPr/>
          </p:nvSpPr>
          <p:spPr>
            <a:xfrm flipH="1">
              <a:off x="697355" y="4607089"/>
              <a:ext cx="3030050" cy="410369"/>
            </a:xfrm>
            <a:prstGeom prst="rect">
              <a:avLst/>
            </a:prstGeom>
            <a:noFill/>
          </p:spPr>
          <p:txBody>
            <a:bodyPr wrap="square" rtlCol="0">
              <a:spAutoFit/>
            </a:bodyPr>
            <a:lstStyle/>
            <a:p>
              <a:pPr algn="r"/>
              <a:r>
                <a:rPr lang="zh-CN" altLang="en-US" sz="1400" dirty="0">
                  <a:solidFill>
                    <a:srgbClr val="F79646"/>
                  </a:solidFill>
                  <a:latin typeface="微软雅黑" panose="020B0503020204020204" pitchFamily="34" charset="-122"/>
                  <a:ea typeface="微软雅黑" panose="020B0503020204020204" pitchFamily="34" charset="-122"/>
                </a:rPr>
                <a:t>文字内容</a:t>
              </a:r>
              <a:endParaRPr lang="en-US" sz="1350" b="1" dirty="0">
                <a:ln w="3175">
                  <a:noFill/>
                </a:ln>
                <a:solidFill>
                  <a:srgbClr val="F79646"/>
                </a:solidFill>
              </a:endParaRPr>
            </a:p>
          </p:txBody>
        </p:sp>
      </p:grpSp>
      <p:cxnSp>
        <p:nvCxnSpPr>
          <p:cNvPr id="40" name="Straight Connector 39"/>
          <p:cNvCxnSpPr/>
          <p:nvPr/>
        </p:nvCxnSpPr>
        <p:spPr>
          <a:xfrm flipH="1">
            <a:off x="4561800" y="1408712"/>
            <a:ext cx="1" cy="813831"/>
          </a:xfrm>
          <a:prstGeom prst="line">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561800" y="2235600"/>
            <a:ext cx="1" cy="813831"/>
          </a:xfrm>
          <a:prstGeom prst="line">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561800" y="3074009"/>
            <a:ext cx="1" cy="813831"/>
          </a:xfrm>
          <a:prstGeom prst="line">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561800" y="3837505"/>
            <a:ext cx="1" cy="1305995"/>
          </a:xfrm>
          <a:prstGeom prst="line">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太阳形 1">
            <a:extLst>
              <a:ext uri="{FF2B5EF4-FFF2-40B4-BE49-F238E27FC236}">
                <a16:creationId xmlns:a16="http://schemas.microsoft.com/office/drawing/2014/main" id="{FC4D081C-8B18-4A3F-BB87-40EB72A740A6}"/>
              </a:ext>
            </a:extLst>
          </p:cNvPr>
          <p:cNvSpPr/>
          <p:nvPr/>
        </p:nvSpPr>
        <p:spPr>
          <a:xfrm>
            <a:off x="3034895" y="1887780"/>
            <a:ext cx="611962" cy="611962"/>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云形 2">
            <a:extLst>
              <a:ext uri="{FF2B5EF4-FFF2-40B4-BE49-F238E27FC236}">
                <a16:creationId xmlns:a16="http://schemas.microsoft.com/office/drawing/2014/main" id="{1CE0E341-1392-4256-AB7F-8708B43A6DBB}"/>
              </a:ext>
            </a:extLst>
          </p:cNvPr>
          <p:cNvSpPr/>
          <p:nvPr/>
        </p:nvSpPr>
        <p:spPr>
          <a:xfrm>
            <a:off x="3034895" y="3530236"/>
            <a:ext cx="639925" cy="63992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七角 3">
            <a:extLst>
              <a:ext uri="{FF2B5EF4-FFF2-40B4-BE49-F238E27FC236}">
                <a16:creationId xmlns:a16="http://schemas.microsoft.com/office/drawing/2014/main" id="{395FAC06-595E-4013-8510-14C360C38424}"/>
              </a:ext>
            </a:extLst>
          </p:cNvPr>
          <p:cNvSpPr/>
          <p:nvPr/>
        </p:nvSpPr>
        <p:spPr>
          <a:xfrm>
            <a:off x="5455841" y="1044952"/>
            <a:ext cx="680924" cy="680924"/>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带形: 上凸弯 8">
            <a:extLst>
              <a:ext uri="{FF2B5EF4-FFF2-40B4-BE49-F238E27FC236}">
                <a16:creationId xmlns:a16="http://schemas.microsoft.com/office/drawing/2014/main" id="{C6023832-5EFF-44E2-88CC-6C4EEDE8D322}"/>
              </a:ext>
            </a:extLst>
          </p:cNvPr>
          <p:cNvSpPr/>
          <p:nvPr/>
        </p:nvSpPr>
        <p:spPr>
          <a:xfrm>
            <a:off x="5394679" y="2817878"/>
            <a:ext cx="759466" cy="473952"/>
          </a:xfrm>
          <a:prstGeom prst="ellipseRibbon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C06862B9-CA07-4E2E-B786-7812C844EEE2}"/>
              </a:ext>
            </a:extLst>
          </p:cNvPr>
          <p:cNvSpPr txBox="1"/>
          <p:nvPr/>
        </p:nvSpPr>
        <p:spPr>
          <a:xfrm>
            <a:off x="869571" y="2107327"/>
            <a:ext cx="2031325" cy="784830"/>
          </a:xfrm>
          <a:prstGeom prst="rect">
            <a:avLst/>
          </a:prstGeom>
          <a:noFill/>
        </p:spPr>
        <p:txBody>
          <a:bodyPr wrap="non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endParaRPr lang="zh-CN" altLang="en-US" sz="900" dirty="0">
              <a:solidFill>
                <a:schemeClr val="bg1">
                  <a:lumMod val="65000"/>
                </a:schemeClr>
              </a:solidFill>
            </a:endParaRPr>
          </a:p>
        </p:txBody>
      </p:sp>
      <p:sp>
        <p:nvSpPr>
          <p:cNvPr id="59" name="文本框 58">
            <a:extLst>
              <a:ext uri="{FF2B5EF4-FFF2-40B4-BE49-F238E27FC236}">
                <a16:creationId xmlns:a16="http://schemas.microsoft.com/office/drawing/2014/main" id="{8328A1A0-D9B9-4FB5-B21E-D3CFA7E5D199}"/>
              </a:ext>
            </a:extLst>
          </p:cNvPr>
          <p:cNvSpPr txBox="1"/>
          <p:nvPr/>
        </p:nvSpPr>
        <p:spPr>
          <a:xfrm>
            <a:off x="860888" y="3697587"/>
            <a:ext cx="2031325" cy="784830"/>
          </a:xfrm>
          <a:prstGeom prst="rect">
            <a:avLst/>
          </a:prstGeom>
          <a:noFill/>
        </p:spPr>
        <p:txBody>
          <a:bodyPr wrap="non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endParaRPr lang="zh-CN" altLang="en-US" sz="900" dirty="0">
              <a:solidFill>
                <a:schemeClr val="bg1">
                  <a:lumMod val="65000"/>
                </a:schemeClr>
              </a:solidFill>
            </a:endParaRPr>
          </a:p>
        </p:txBody>
      </p:sp>
      <p:sp>
        <p:nvSpPr>
          <p:cNvPr id="60" name="文本框 59">
            <a:extLst>
              <a:ext uri="{FF2B5EF4-FFF2-40B4-BE49-F238E27FC236}">
                <a16:creationId xmlns:a16="http://schemas.microsoft.com/office/drawing/2014/main" id="{59C375EE-FC67-4EA7-9346-6859BCC944C2}"/>
              </a:ext>
            </a:extLst>
          </p:cNvPr>
          <p:cNvSpPr txBox="1"/>
          <p:nvPr/>
        </p:nvSpPr>
        <p:spPr>
          <a:xfrm>
            <a:off x="6325445" y="1287157"/>
            <a:ext cx="2031325" cy="784830"/>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endParaRPr lang="zh-CN" altLang="en-US" sz="900" dirty="0">
              <a:solidFill>
                <a:schemeClr val="bg1">
                  <a:lumMod val="65000"/>
                </a:schemeClr>
              </a:solidFill>
            </a:endParaRPr>
          </a:p>
        </p:txBody>
      </p:sp>
      <p:sp>
        <p:nvSpPr>
          <p:cNvPr id="61" name="文本框 60">
            <a:extLst>
              <a:ext uri="{FF2B5EF4-FFF2-40B4-BE49-F238E27FC236}">
                <a16:creationId xmlns:a16="http://schemas.microsoft.com/office/drawing/2014/main" id="{427DD26D-C6AB-43B2-AC19-6F2F06BF559C}"/>
              </a:ext>
            </a:extLst>
          </p:cNvPr>
          <p:cNvSpPr txBox="1"/>
          <p:nvPr/>
        </p:nvSpPr>
        <p:spPr>
          <a:xfrm>
            <a:off x="6332177" y="2947265"/>
            <a:ext cx="2031325" cy="784830"/>
          </a:xfrm>
          <a:prstGeom prst="rect">
            <a:avLst/>
          </a:prstGeom>
          <a:noFill/>
        </p:spPr>
        <p:txBody>
          <a:bodyPr wrap="non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endParaRPr lang="zh-CN" altLang="en-US" sz="900" dirty="0">
              <a:solidFill>
                <a:schemeClr val="bg1">
                  <a:lumMod val="65000"/>
                </a:schemeClr>
              </a:solidFill>
            </a:endParaRPr>
          </a:p>
        </p:txBody>
      </p:sp>
    </p:spTree>
    <p:extLst>
      <p:ext uri="{BB962C8B-B14F-4D97-AF65-F5344CB8AC3E}">
        <p14:creationId xmlns:p14="http://schemas.microsoft.com/office/powerpoint/2010/main" val="191919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up)">
                                      <p:cBhvr>
                                        <p:cTn id="31" dur="500"/>
                                        <p:tgtEl>
                                          <p:spTgt spid="4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up)">
                                      <p:cBhvr>
                                        <p:cTn id="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3295391B-6695-4266-8A84-1F51F1942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3" name="任意多边形 32"/>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33900 w 9020175"/>
              <a:gd name="connsiteY1" fmla="*/ 771525 h 3895725"/>
              <a:gd name="connsiteX2" fmla="*/ 9020175 w 9020175"/>
              <a:gd name="connsiteY2" fmla="*/ 0 h 3895725"/>
              <a:gd name="connsiteX0" fmla="*/ 0 w 9020175"/>
              <a:gd name="connsiteY0" fmla="*/ 3896127 h 3896127"/>
              <a:gd name="connsiteX1" fmla="*/ 4533900 w 9020175"/>
              <a:gd name="connsiteY1" fmla="*/ 771927 h 3896127"/>
              <a:gd name="connsiteX2" fmla="*/ 9020175 w 9020175"/>
              <a:gd name="connsiteY2" fmla="*/ 402 h 3896127"/>
              <a:gd name="connsiteX0" fmla="*/ 0 w 9020175"/>
              <a:gd name="connsiteY0" fmla="*/ 3896127 h 3896127"/>
              <a:gd name="connsiteX1" fmla="*/ 4533900 w 9020175"/>
              <a:gd name="connsiteY1" fmla="*/ 771927 h 3896127"/>
              <a:gd name="connsiteX2" fmla="*/ 9020175 w 9020175"/>
              <a:gd name="connsiteY2" fmla="*/ 402 h 3896127"/>
              <a:gd name="connsiteX0" fmla="*/ 0 w 9163050"/>
              <a:gd name="connsiteY0" fmla="*/ 4067388 h 4067388"/>
              <a:gd name="connsiteX1" fmla="*/ 4676775 w 9163050"/>
              <a:gd name="connsiteY1" fmla="*/ 771738 h 4067388"/>
              <a:gd name="connsiteX2" fmla="*/ 9163050 w 9163050"/>
              <a:gd name="connsiteY2" fmla="*/ 213 h 4067388"/>
              <a:gd name="connsiteX0" fmla="*/ 0 w 9210675"/>
              <a:gd name="connsiteY0" fmla="*/ 4124556 h 4124556"/>
              <a:gd name="connsiteX1" fmla="*/ 4724400 w 9210675"/>
              <a:gd name="connsiteY1" fmla="*/ 771756 h 4124556"/>
              <a:gd name="connsiteX2" fmla="*/ 9210675 w 9210675"/>
              <a:gd name="connsiteY2" fmla="*/ 231 h 4124556"/>
              <a:gd name="connsiteX0" fmla="*/ 0 w 9182100"/>
              <a:gd name="connsiteY0" fmla="*/ 3921278 h 3921278"/>
              <a:gd name="connsiteX1" fmla="*/ 4724400 w 9182100"/>
              <a:gd name="connsiteY1" fmla="*/ 568478 h 3921278"/>
              <a:gd name="connsiteX2" fmla="*/ 9182100 w 9182100"/>
              <a:gd name="connsiteY2" fmla="*/ 6503 h 3921278"/>
              <a:gd name="connsiteX0" fmla="*/ 0 w 9182100"/>
              <a:gd name="connsiteY0" fmla="*/ 3969956 h 3969956"/>
              <a:gd name="connsiteX1" fmla="*/ 4724400 w 9182100"/>
              <a:gd name="connsiteY1" fmla="*/ 617156 h 3969956"/>
              <a:gd name="connsiteX2" fmla="*/ 9182100 w 9182100"/>
              <a:gd name="connsiteY2" fmla="*/ 55181 h 3969956"/>
              <a:gd name="connsiteX0" fmla="*/ 0 w 9182100"/>
              <a:gd name="connsiteY0" fmla="*/ 3978254 h 3978254"/>
              <a:gd name="connsiteX1" fmla="*/ 4724400 w 9182100"/>
              <a:gd name="connsiteY1" fmla="*/ 625454 h 3978254"/>
              <a:gd name="connsiteX2" fmla="*/ 9182100 w 9182100"/>
              <a:gd name="connsiteY2" fmla="*/ 63479 h 3978254"/>
              <a:gd name="connsiteX0" fmla="*/ 0 w 9182100"/>
              <a:gd name="connsiteY0" fmla="*/ 3994887 h 3994887"/>
              <a:gd name="connsiteX1" fmla="*/ 4724400 w 9182100"/>
              <a:gd name="connsiteY1" fmla="*/ 642087 h 3994887"/>
              <a:gd name="connsiteX2" fmla="*/ 9182100 w 9182100"/>
              <a:gd name="connsiteY2" fmla="*/ 80112 h 3994887"/>
            </a:gdLst>
            <a:ahLst/>
            <a:cxnLst>
              <a:cxn ang="0">
                <a:pos x="connsiteX0" y="connsiteY0"/>
              </a:cxn>
              <a:cxn ang="0">
                <a:pos x="connsiteX1" y="connsiteY1"/>
              </a:cxn>
              <a:cxn ang="0">
                <a:pos x="connsiteX2" y="connsiteY2"/>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椭圆 33"/>
          <p:cNvSpPr/>
          <p:nvPr/>
        </p:nvSpPr>
        <p:spPr>
          <a:xfrm>
            <a:off x="1528772" y="3712324"/>
            <a:ext cx="216000" cy="216000"/>
          </a:xfrm>
          <a:prstGeom prst="ellipse">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016471" y="2791504"/>
            <a:ext cx="216000" cy="216000"/>
          </a:xfrm>
          <a:prstGeom prst="ellipse">
            <a:avLst/>
          </a:pr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942297" y="1930579"/>
            <a:ext cx="216000" cy="216000"/>
          </a:xfrm>
          <a:prstGeom prst="ellipse">
            <a:avLst/>
          </a:pr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516241" y="1548407"/>
            <a:ext cx="216000" cy="216000"/>
          </a:xfrm>
          <a:prstGeom prst="ellipse">
            <a:avLst/>
          </a:pr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63773" y="2355607"/>
            <a:ext cx="1149695" cy="1123950"/>
            <a:chOff x="1331640" y="1918189"/>
            <a:chExt cx="1149695" cy="1123950"/>
          </a:xfrm>
          <a:solidFill>
            <a:srgbClr val="92E2D9"/>
          </a:solidFill>
        </p:grpSpPr>
        <p:sp>
          <p:nvSpPr>
            <p:cNvPr id="40" name="椭圆形标注 39"/>
            <p:cNvSpPr/>
            <p:nvPr/>
          </p:nvSpPr>
          <p:spPr>
            <a:xfrm>
              <a:off x="1331640" y="1918189"/>
              <a:ext cx="1149695" cy="1123950"/>
            </a:xfrm>
            <a:prstGeom prst="wedgeEllipseCallout">
              <a:avLst>
                <a:gd name="adj1" fmla="val 23905"/>
                <a:gd name="adj2" fmla="val 589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521185" y="2254200"/>
              <a:ext cx="755335" cy="400110"/>
            </a:xfrm>
            <a:prstGeom prst="rect">
              <a:avLst/>
            </a:prstGeom>
            <a:grpFill/>
          </p:spPr>
          <p:txBody>
            <a:bodyPr wrap="none" rtlCol="0">
              <a:spAutoFit/>
            </a:bodyPr>
            <a:lstStyle/>
            <a:p>
              <a:r>
                <a:rPr lang="en-US" altLang="zh-CN" sz="2000" dirty="0">
                  <a:solidFill>
                    <a:schemeClr val="bg1">
                      <a:lumMod val="95000"/>
                    </a:schemeClr>
                  </a:solidFill>
                </a:rPr>
                <a:t>2012</a:t>
              </a:r>
              <a:endParaRPr lang="zh-CN" altLang="en-US" sz="2000" dirty="0">
                <a:solidFill>
                  <a:schemeClr val="bg1">
                    <a:lumMod val="95000"/>
                  </a:schemeClr>
                </a:solidFill>
              </a:endParaRPr>
            </a:p>
          </p:txBody>
        </p:sp>
      </p:grpSp>
      <p:grpSp>
        <p:nvGrpSpPr>
          <p:cNvPr id="42" name="组合 41"/>
          <p:cNvGrpSpPr/>
          <p:nvPr/>
        </p:nvGrpSpPr>
        <p:grpSpPr>
          <a:xfrm>
            <a:off x="3262880" y="2899504"/>
            <a:ext cx="1149695" cy="1123950"/>
            <a:chOff x="3694928" y="2635572"/>
            <a:chExt cx="1149695" cy="1123950"/>
          </a:xfrm>
          <a:solidFill>
            <a:srgbClr val="F86251"/>
          </a:solidFill>
        </p:grpSpPr>
        <p:sp>
          <p:nvSpPr>
            <p:cNvPr id="43" name="椭圆形标注 42"/>
            <p:cNvSpPr/>
            <p:nvPr/>
          </p:nvSpPr>
          <p:spPr>
            <a:xfrm>
              <a:off x="3694928" y="2635572"/>
              <a:ext cx="1149695" cy="1123950"/>
            </a:xfrm>
            <a:prstGeom prst="wedgeEllipseCallout">
              <a:avLst>
                <a:gd name="adj1" fmla="val -50658"/>
                <a:gd name="adj2" fmla="val -401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892107" y="2997492"/>
              <a:ext cx="755335" cy="400110"/>
            </a:xfrm>
            <a:prstGeom prst="rect">
              <a:avLst/>
            </a:prstGeom>
            <a:grpFill/>
          </p:spPr>
          <p:txBody>
            <a:bodyPr wrap="none" rtlCol="0">
              <a:spAutoFit/>
            </a:bodyPr>
            <a:lstStyle/>
            <a:p>
              <a:r>
                <a:rPr lang="en-US" altLang="zh-CN" sz="2000" dirty="0">
                  <a:solidFill>
                    <a:schemeClr val="bg1">
                      <a:lumMod val="95000"/>
                    </a:schemeClr>
                  </a:solidFill>
                </a:rPr>
                <a:t>2013</a:t>
              </a:r>
              <a:endParaRPr lang="zh-CN" altLang="en-US" sz="2000" dirty="0">
                <a:solidFill>
                  <a:schemeClr val="bg1">
                    <a:lumMod val="95000"/>
                  </a:schemeClr>
                </a:solidFill>
              </a:endParaRPr>
            </a:p>
          </p:txBody>
        </p:sp>
      </p:grpSp>
      <p:grpSp>
        <p:nvGrpSpPr>
          <p:cNvPr id="45" name="组合 44"/>
          <p:cNvGrpSpPr/>
          <p:nvPr/>
        </p:nvGrpSpPr>
        <p:grpSpPr>
          <a:xfrm>
            <a:off x="3792602" y="906041"/>
            <a:ext cx="1149695" cy="1123950"/>
            <a:chOff x="4166431" y="757076"/>
            <a:chExt cx="1149695" cy="1123950"/>
          </a:xfrm>
          <a:solidFill>
            <a:srgbClr val="F5CA40"/>
          </a:solidFill>
        </p:grpSpPr>
        <p:sp>
          <p:nvSpPr>
            <p:cNvPr id="46" name="椭圆形标注 45"/>
            <p:cNvSpPr/>
            <p:nvPr/>
          </p:nvSpPr>
          <p:spPr>
            <a:xfrm>
              <a:off x="4166431" y="757076"/>
              <a:ext cx="1149695" cy="1123950"/>
            </a:xfrm>
            <a:prstGeom prst="wedgeEllipseCallout">
              <a:avLst>
                <a:gd name="adj1" fmla="val 47102"/>
                <a:gd name="adj2" fmla="val 403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4363610" y="1092282"/>
              <a:ext cx="755335" cy="400110"/>
            </a:xfrm>
            <a:prstGeom prst="rect">
              <a:avLst/>
            </a:prstGeom>
            <a:grpFill/>
          </p:spPr>
          <p:txBody>
            <a:bodyPr wrap="none" rtlCol="0">
              <a:spAutoFit/>
            </a:bodyPr>
            <a:lstStyle/>
            <a:p>
              <a:r>
                <a:rPr lang="en-US" altLang="zh-CN" sz="2000" dirty="0">
                  <a:solidFill>
                    <a:schemeClr val="bg1">
                      <a:lumMod val="95000"/>
                    </a:schemeClr>
                  </a:solidFill>
                </a:rPr>
                <a:t>2014</a:t>
              </a:r>
              <a:endParaRPr lang="zh-CN" altLang="en-US" sz="2000" dirty="0">
                <a:solidFill>
                  <a:schemeClr val="bg1">
                    <a:lumMod val="95000"/>
                  </a:schemeClr>
                </a:solidFill>
              </a:endParaRPr>
            </a:p>
          </p:txBody>
        </p:sp>
      </p:grpSp>
      <p:grpSp>
        <p:nvGrpSpPr>
          <p:cNvPr id="48" name="组合 47"/>
          <p:cNvGrpSpPr/>
          <p:nvPr/>
        </p:nvGrpSpPr>
        <p:grpSpPr>
          <a:xfrm>
            <a:off x="6732240" y="1735832"/>
            <a:ext cx="1149695" cy="1123950"/>
            <a:chOff x="7164288" y="1682700"/>
            <a:chExt cx="1149695" cy="1123950"/>
          </a:xfrm>
          <a:solidFill>
            <a:srgbClr val="79A4C7"/>
          </a:solidFill>
        </p:grpSpPr>
        <p:sp>
          <p:nvSpPr>
            <p:cNvPr id="49" name="椭圆形标注 48"/>
            <p:cNvSpPr/>
            <p:nvPr/>
          </p:nvSpPr>
          <p:spPr>
            <a:xfrm>
              <a:off x="7164288" y="1682700"/>
              <a:ext cx="1149695" cy="1123950"/>
            </a:xfrm>
            <a:prstGeom prst="wedgeEllipseCallout">
              <a:avLst>
                <a:gd name="adj1" fmla="val -45687"/>
                <a:gd name="adj2" fmla="val -435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7361467" y="2044620"/>
              <a:ext cx="755335" cy="400110"/>
            </a:xfrm>
            <a:prstGeom prst="rect">
              <a:avLst/>
            </a:prstGeom>
            <a:grpFill/>
          </p:spPr>
          <p:txBody>
            <a:bodyPr wrap="none" rtlCol="0">
              <a:spAutoFit/>
            </a:bodyPr>
            <a:lstStyle/>
            <a:p>
              <a:r>
                <a:rPr lang="en-US" altLang="zh-CN" sz="2000" dirty="0">
                  <a:solidFill>
                    <a:schemeClr val="bg1">
                      <a:lumMod val="95000"/>
                    </a:schemeClr>
                  </a:solidFill>
                </a:rPr>
                <a:t>2015</a:t>
              </a:r>
              <a:endParaRPr lang="zh-CN" altLang="en-US" sz="2000" dirty="0">
                <a:solidFill>
                  <a:schemeClr val="bg1">
                    <a:lumMod val="95000"/>
                  </a:schemeClr>
                </a:solidFill>
              </a:endParaRPr>
            </a:p>
          </p:txBody>
        </p:sp>
      </p:grpSp>
      <p:sp>
        <p:nvSpPr>
          <p:cNvPr id="51" name="TextBox 50"/>
          <p:cNvSpPr txBox="1"/>
          <p:nvPr/>
        </p:nvSpPr>
        <p:spPr>
          <a:xfrm>
            <a:off x="2195736" y="2073679"/>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ea typeface="+mn-ea"/>
              </a:rPr>
              <a:t>点击此处添加内容</a:t>
            </a:r>
            <a:endParaRPr lang="en-US" altLang="zh-CN" sz="1100" dirty="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2" name="TextBox 51"/>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3" name="TextBox 52"/>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4" name="TextBox 53"/>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4" name="标题 3">
            <a:extLst>
              <a:ext uri="{FF2B5EF4-FFF2-40B4-BE49-F238E27FC236}">
                <a16:creationId xmlns:a16="http://schemas.microsoft.com/office/drawing/2014/main" id="{F2CE4B8B-BE8C-4142-AB0B-3397416D336D}"/>
              </a:ext>
            </a:extLst>
          </p:cNvPr>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392668881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a:extLst>
              <a:ext uri="{FF2B5EF4-FFF2-40B4-BE49-F238E27FC236}">
                <a16:creationId xmlns:a16="http://schemas.microsoft.com/office/drawing/2014/main" id="{28D055BC-35B8-4201-A3A2-9611CC812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Arc 2"/>
          <p:cNvSpPr/>
          <p:nvPr/>
        </p:nvSpPr>
        <p:spPr>
          <a:xfrm>
            <a:off x="582930" y="1988820"/>
            <a:ext cx="1577340" cy="1577340"/>
          </a:xfrm>
          <a:prstGeom prst="arc">
            <a:avLst>
              <a:gd name="adj1" fmla="val 10719613"/>
              <a:gd name="adj2" fmla="val 0"/>
            </a:avLst>
          </a:prstGeom>
          <a:ln w="203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 name="Arc 3"/>
          <p:cNvSpPr/>
          <p:nvPr/>
        </p:nvSpPr>
        <p:spPr>
          <a:xfrm flipV="1">
            <a:off x="2160270" y="1988820"/>
            <a:ext cx="1577340" cy="1577340"/>
          </a:xfrm>
          <a:prstGeom prst="arc">
            <a:avLst>
              <a:gd name="adj1" fmla="val 10719613"/>
              <a:gd name="adj2" fmla="val 0"/>
            </a:avLst>
          </a:prstGeom>
          <a:ln w="203200">
            <a:solidFill>
              <a:srgbClr val="A7C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Arc 4"/>
          <p:cNvSpPr/>
          <p:nvPr/>
        </p:nvSpPr>
        <p:spPr>
          <a:xfrm>
            <a:off x="3737610" y="1988820"/>
            <a:ext cx="1577340" cy="1577340"/>
          </a:xfrm>
          <a:prstGeom prst="arc">
            <a:avLst>
              <a:gd name="adj1" fmla="val 10719613"/>
              <a:gd name="adj2" fmla="val 0"/>
            </a:avLst>
          </a:prstGeom>
          <a:ln w="203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Arc 5"/>
          <p:cNvSpPr/>
          <p:nvPr/>
        </p:nvSpPr>
        <p:spPr>
          <a:xfrm flipV="1">
            <a:off x="5314950" y="1988820"/>
            <a:ext cx="1577340" cy="1577340"/>
          </a:xfrm>
          <a:prstGeom prst="arc">
            <a:avLst>
              <a:gd name="adj1" fmla="val 10719613"/>
              <a:gd name="adj2" fmla="val 0"/>
            </a:avLst>
          </a:prstGeom>
          <a:ln w="203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 name="Arc 6"/>
          <p:cNvSpPr/>
          <p:nvPr/>
        </p:nvSpPr>
        <p:spPr>
          <a:xfrm>
            <a:off x="6892290" y="1988820"/>
            <a:ext cx="1577340" cy="1577340"/>
          </a:xfrm>
          <a:prstGeom prst="arc">
            <a:avLst>
              <a:gd name="adj1" fmla="val 10719613"/>
              <a:gd name="adj2" fmla="val 0"/>
            </a:avLst>
          </a:prstGeom>
          <a:ln w="203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2" name="Group 1"/>
          <p:cNvGrpSpPr/>
          <p:nvPr/>
        </p:nvGrpSpPr>
        <p:grpSpPr>
          <a:xfrm>
            <a:off x="437561" y="777940"/>
            <a:ext cx="1554104" cy="1080175"/>
            <a:chOff x="583415" y="1037253"/>
            <a:chExt cx="2072138" cy="1440233"/>
          </a:xfrm>
        </p:grpSpPr>
        <p:grpSp>
          <p:nvGrpSpPr>
            <p:cNvPr id="20" name="Group 19"/>
            <p:cNvGrpSpPr/>
            <p:nvPr/>
          </p:nvGrpSpPr>
          <p:grpSpPr>
            <a:xfrm>
              <a:off x="583415" y="1037253"/>
              <a:ext cx="2072138" cy="1153613"/>
              <a:chOff x="1445872" y="3673988"/>
              <a:chExt cx="2072138" cy="1153613"/>
            </a:xfrm>
          </p:grpSpPr>
          <p:sp>
            <p:nvSpPr>
              <p:cNvPr id="21" name="Rectangle 20"/>
              <p:cNvSpPr/>
              <p:nvPr/>
            </p:nvSpPr>
            <p:spPr>
              <a:xfrm>
                <a:off x="1864505" y="3878623"/>
                <a:ext cx="1653505" cy="948978"/>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lgn="ctr"/>
                <a:r>
                  <a:rPr lang="en-US" sz="825" dirty="0">
                    <a:ln w="3175">
                      <a:noFill/>
                    </a:ln>
                    <a:solidFill>
                      <a:schemeClr val="bg1">
                        <a:lumMod val="75000"/>
                      </a:schemeClr>
                    </a:solidFill>
                  </a:rPr>
                  <a:t>.</a:t>
                </a:r>
              </a:p>
            </p:txBody>
          </p:sp>
          <p:sp>
            <p:nvSpPr>
              <p:cNvPr id="22" name="TextBox 21"/>
              <p:cNvSpPr txBox="1"/>
              <p:nvPr/>
            </p:nvSpPr>
            <p:spPr>
              <a:xfrm>
                <a:off x="1445872" y="3673988"/>
                <a:ext cx="1653505" cy="307776"/>
              </a:xfrm>
              <a:prstGeom prst="rect">
                <a:avLst/>
              </a:prstGeom>
              <a:noFill/>
              <a:ln>
                <a:noFill/>
              </a:ln>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900" b="1" dirty="0">
                  <a:ln w="3175">
                    <a:noFill/>
                  </a:ln>
                  <a:solidFill>
                    <a:schemeClr val="tx1">
                      <a:lumMod val="65000"/>
                      <a:lumOff val="35000"/>
                    </a:schemeClr>
                  </a:solidFill>
                </a:endParaRPr>
              </a:p>
            </p:txBody>
          </p:sp>
        </p:grpSp>
        <p:cxnSp>
          <p:nvCxnSpPr>
            <p:cNvPr id="23" name="Straight Arrow Connector 22"/>
            <p:cNvCxnSpPr/>
            <p:nvPr/>
          </p:nvCxnSpPr>
          <p:spPr>
            <a:xfrm flipV="1">
              <a:off x="1828799" y="2098466"/>
              <a:ext cx="0" cy="379020"/>
            </a:xfrm>
            <a:prstGeom prst="straightConnector1">
              <a:avLst/>
            </a:prstGeom>
            <a:ln w="28575" cap="rnd">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28074" y="3360422"/>
            <a:ext cx="1563591" cy="1012452"/>
            <a:chOff x="570766" y="4480560"/>
            <a:chExt cx="2084787" cy="1349935"/>
          </a:xfrm>
        </p:grpSpPr>
        <p:grpSp>
          <p:nvGrpSpPr>
            <p:cNvPr id="25" name="Group 24"/>
            <p:cNvGrpSpPr/>
            <p:nvPr/>
          </p:nvGrpSpPr>
          <p:grpSpPr>
            <a:xfrm>
              <a:off x="570766" y="4878565"/>
              <a:ext cx="2084787" cy="951930"/>
              <a:chOff x="1433223" y="3706393"/>
              <a:chExt cx="2084787" cy="951930"/>
            </a:xfrm>
          </p:grpSpPr>
          <p:sp>
            <p:nvSpPr>
              <p:cNvPr id="26" name="Rectangle 25"/>
              <p:cNvSpPr/>
              <p:nvPr/>
            </p:nvSpPr>
            <p:spPr>
              <a:xfrm>
                <a:off x="1864505" y="3878624"/>
                <a:ext cx="1653505" cy="779699"/>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27" name="TextBox 26"/>
              <p:cNvSpPr txBox="1"/>
              <p:nvPr/>
            </p:nvSpPr>
            <p:spPr>
              <a:xfrm>
                <a:off x="1433223" y="3706393"/>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29" name="Straight Arrow Connector 28"/>
            <p:cNvCxnSpPr/>
            <p:nvPr/>
          </p:nvCxnSpPr>
          <p:spPr>
            <a:xfrm>
              <a:off x="1828799" y="4480560"/>
              <a:ext cx="0" cy="379020"/>
            </a:xfrm>
            <a:prstGeom prst="straightConnector1">
              <a:avLst/>
            </a:prstGeom>
            <a:ln w="28575" cap="rnd">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009980" y="1142957"/>
            <a:ext cx="1559381" cy="1064777"/>
            <a:chOff x="2679974" y="1523941"/>
            <a:chExt cx="2079174" cy="1419702"/>
          </a:xfrm>
        </p:grpSpPr>
        <p:grpSp>
          <p:nvGrpSpPr>
            <p:cNvPr id="30" name="Group 29"/>
            <p:cNvGrpSpPr/>
            <p:nvPr/>
          </p:nvGrpSpPr>
          <p:grpSpPr>
            <a:xfrm>
              <a:off x="2679974" y="1523941"/>
              <a:ext cx="2079174" cy="963804"/>
              <a:chOff x="1438836" y="3694519"/>
              <a:chExt cx="2079174" cy="963804"/>
            </a:xfrm>
          </p:grpSpPr>
          <p:sp>
            <p:nvSpPr>
              <p:cNvPr id="31" name="Rectangle 30"/>
              <p:cNvSpPr/>
              <p:nvPr/>
            </p:nvSpPr>
            <p:spPr>
              <a:xfrm>
                <a:off x="1864505" y="3878623"/>
                <a:ext cx="1653505" cy="779700"/>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32" name="TextBox 31"/>
              <p:cNvSpPr txBox="1"/>
              <p:nvPr/>
            </p:nvSpPr>
            <p:spPr>
              <a:xfrm>
                <a:off x="1438836" y="3694519"/>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33" name="Straight Arrow Connector 32"/>
            <p:cNvCxnSpPr/>
            <p:nvPr/>
          </p:nvCxnSpPr>
          <p:spPr>
            <a:xfrm flipV="1">
              <a:off x="3932394" y="2564623"/>
              <a:ext cx="0" cy="379020"/>
            </a:xfrm>
            <a:prstGeom prst="straightConnector1">
              <a:avLst/>
            </a:prstGeom>
            <a:ln w="28575" cap="rnd">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48080" y="3714210"/>
            <a:ext cx="1521281" cy="1012451"/>
            <a:chOff x="2730773" y="4952278"/>
            <a:chExt cx="2028374" cy="1349934"/>
          </a:xfrm>
        </p:grpSpPr>
        <p:grpSp>
          <p:nvGrpSpPr>
            <p:cNvPr id="34" name="Group 33"/>
            <p:cNvGrpSpPr/>
            <p:nvPr/>
          </p:nvGrpSpPr>
          <p:grpSpPr>
            <a:xfrm>
              <a:off x="2730773" y="5349609"/>
              <a:ext cx="2028374" cy="952603"/>
              <a:chOff x="1489636" y="3705719"/>
              <a:chExt cx="2028374" cy="952603"/>
            </a:xfrm>
          </p:grpSpPr>
          <p:sp>
            <p:nvSpPr>
              <p:cNvPr id="35" name="Rectangle 34"/>
              <p:cNvSpPr/>
              <p:nvPr/>
            </p:nvSpPr>
            <p:spPr>
              <a:xfrm>
                <a:off x="1864505" y="3878623"/>
                <a:ext cx="1653505" cy="779699"/>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36" name="TextBox 35"/>
              <p:cNvSpPr txBox="1"/>
              <p:nvPr/>
            </p:nvSpPr>
            <p:spPr>
              <a:xfrm>
                <a:off x="1489636" y="3705719"/>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37" name="Straight Arrow Connector 36"/>
            <p:cNvCxnSpPr/>
            <p:nvPr/>
          </p:nvCxnSpPr>
          <p:spPr>
            <a:xfrm>
              <a:off x="3932393" y="4952278"/>
              <a:ext cx="0" cy="379020"/>
            </a:xfrm>
            <a:prstGeom prst="straightConnector1">
              <a:avLst/>
            </a:prstGeom>
            <a:ln w="28575" cap="rnd">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69361" y="812766"/>
            <a:ext cx="1573888" cy="1045349"/>
            <a:chOff x="4759147" y="1083688"/>
            <a:chExt cx="2098516" cy="1393798"/>
          </a:xfrm>
        </p:grpSpPr>
        <p:grpSp>
          <p:nvGrpSpPr>
            <p:cNvPr id="38" name="Group 37"/>
            <p:cNvGrpSpPr/>
            <p:nvPr/>
          </p:nvGrpSpPr>
          <p:grpSpPr>
            <a:xfrm>
              <a:off x="4759147" y="1083688"/>
              <a:ext cx="2098516" cy="937899"/>
              <a:chOff x="1419494" y="3720423"/>
              <a:chExt cx="2098516" cy="937899"/>
            </a:xfrm>
          </p:grpSpPr>
          <p:sp>
            <p:nvSpPr>
              <p:cNvPr id="39" name="Rectangle 38"/>
              <p:cNvSpPr/>
              <p:nvPr/>
            </p:nvSpPr>
            <p:spPr>
              <a:xfrm>
                <a:off x="1864504" y="3878623"/>
                <a:ext cx="1653506" cy="779699"/>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40" name="TextBox 39"/>
              <p:cNvSpPr txBox="1"/>
              <p:nvPr/>
            </p:nvSpPr>
            <p:spPr>
              <a:xfrm>
                <a:off x="1419494" y="3720423"/>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41" name="Straight Arrow Connector 40"/>
            <p:cNvCxnSpPr/>
            <p:nvPr/>
          </p:nvCxnSpPr>
          <p:spPr>
            <a:xfrm flipV="1">
              <a:off x="6030909" y="2098466"/>
              <a:ext cx="0" cy="379020"/>
            </a:xfrm>
            <a:prstGeom prst="straightConnector1">
              <a:avLst/>
            </a:prstGeom>
            <a:ln w="28575" cap="rnd">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595438" y="3360418"/>
            <a:ext cx="1547810" cy="1012451"/>
            <a:chOff x="4793917" y="4480560"/>
            <a:chExt cx="2063746" cy="1349935"/>
          </a:xfrm>
        </p:grpSpPr>
        <p:grpSp>
          <p:nvGrpSpPr>
            <p:cNvPr id="42" name="Group 41"/>
            <p:cNvGrpSpPr/>
            <p:nvPr/>
          </p:nvGrpSpPr>
          <p:grpSpPr>
            <a:xfrm>
              <a:off x="4793917" y="4892040"/>
              <a:ext cx="2063746" cy="938455"/>
              <a:chOff x="1454264" y="3719868"/>
              <a:chExt cx="2063746" cy="938455"/>
            </a:xfrm>
          </p:grpSpPr>
          <p:sp>
            <p:nvSpPr>
              <p:cNvPr id="43" name="Rectangle 42"/>
              <p:cNvSpPr/>
              <p:nvPr/>
            </p:nvSpPr>
            <p:spPr>
              <a:xfrm>
                <a:off x="1864505" y="3878623"/>
                <a:ext cx="1653505" cy="779700"/>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44" name="TextBox 43"/>
              <p:cNvSpPr txBox="1"/>
              <p:nvPr/>
            </p:nvSpPr>
            <p:spPr>
              <a:xfrm>
                <a:off x="1454264" y="3719868"/>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45" name="Straight Arrow Connector 44"/>
            <p:cNvCxnSpPr/>
            <p:nvPr/>
          </p:nvCxnSpPr>
          <p:spPr>
            <a:xfrm>
              <a:off x="6030909" y="4480560"/>
              <a:ext cx="0" cy="379020"/>
            </a:xfrm>
            <a:prstGeom prst="straightConnector1">
              <a:avLst/>
            </a:prstGeom>
            <a:ln w="28575" cap="rnd">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143246" y="1161140"/>
            <a:ext cx="1580438" cy="1046593"/>
            <a:chOff x="6857663" y="1548186"/>
            <a:chExt cx="2107250" cy="1395457"/>
          </a:xfrm>
        </p:grpSpPr>
        <p:grpSp>
          <p:nvGrpSpPr>
            <p:cNvPr id="46" name="Group 45"/>
            <p:cNvGrpSpPr/>
            <p:nvPr/>
          </p:nvGrpSpPr>
          <p:grpSpPr>
            <a:xfrm>
              <a:off x="6857663" y="1548186"/>
              <a:ext cx="2107250" cy="939559"/>
              <a:chOff x="1410760" y="3718764"/>
              <a:chExt cx="2107250" cy="939559"/>
            </a:xfrm>
          </p:grpSpPr>
          <p:sp>
            <p:nvSpPr>
              <p:cNvPr id="47" name="Rectangle 46"/>
              <p:cNvSpPr/>
              <p:nvPr/>
            </p:nvSpPr>
            <p:spPr>
              <a:xfrm>
                <a:off x="1864505" y="3878623"/>
                <a:ext cx="1653505" cy="779700"/>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48" name="TextBox 47"/>
              <p:cNvSpPr txBox="1"/>
              <p:nvPr/>
            </p:nvSpPr>
            <p:spPr>
              <a:xfrm>
                <a:off x="1410760" y="3718764"/>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49" name="Straight Arrow Connector 48"/>
            <p:cNvCxnSpPr/>
            <p:nvPr/>
          </p:nvCxnSpPr>
          <p:spPr>
            <a:xfrm flipV="1">
              <a:off x="8138159" y="2564623"/>
              <a:ext cx="0" cy="379020"/>
            </a:xfrm>
            <a:prstGeom prst="straightConnector1">
              <a:avLst/>
            </a:prstGeom>
            <a:ln w="28575" cap="rnd">
              <a:solidFill>
                <a:schemeClr val="accent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5199952" y="3714210"/>
            <a:ext cx="1523731" cy="1012451"/>
            <a:chOff x="6933272" y="4952278"/>
            <a:chExt cx="2031641" cy="1349934"/>
          </a:xfrm>
        </p:grpSpPr>
        <p:grpSp>
          <p:nvGrpSpPr>
            <p:cNvPr id="50" name="Group 49"/>
            <p:cNvGrpSpPr/>
            <p:nvPr/>
          </p:nvGrpSpPr>
          <p:grpSpPr>
            <a:xfrm>
              <a:off x="6933272" y="5364533"/>
              <a:ext cx="2031641" cy="937679"/>
              <a:chOff x="1486369" y="3720643"/>
              <a:chExt cx="2031641" cy="937679"/>
            </a:xfrm>
          </p:grpSpPr>
          <p:sp>
            <p:nvSpPr>
              <p:cNvPr id="51" name="Rectangle 50"/>
              <p:cNvSpPr/>
              <p:nvPr/>
            </p:nvSpPr>
            <p:spPr>
              <a:xfrm>
                <a:off x="1864505" y="3878623"/>
                <a:ext cx="1653505" cy="779699"/>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52" name="TextBox 51"/>
              <p:cNvSpPr txBox="1"/>
              <p:nvPr/>
            </p:nvSpPr>
            <p:spPr>
              <a:xfrm>
                <a:off x="1486369" y="3720643"/>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53" name="Straight Arrow Connector 52"/>
            <p:cNvCxnSpPr/>
            <p:nvPr/>
          </p:nvCxnSpPr>
          <p:spPr>
            <a:xfrm>
              <a:off x="8138159" y="4952278"/>
              <a:ext cx="0" cy="379020"/>
            </a:xfrm>
            <a:prstGeom prst="straightConnector1">
              <a:avLst/>
            </a:prstGeom>
            <a:ln w="28575" cap="rnd">
              <a:solidFill>
                <a:schemeClr val="accent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6755457" y="3360422"/>
            <a:ext cx="1544818" cy="1012452"/>
            <a:chOff x="9007278" y="4480560"/>
            <a:chExt cx="2059757" cy="1349935"/>
          </a:xfrm>
        </p:grpSpPr>
        <p:grpSp>
          <p:nvGrpSpPr>
            <p:cNvPr id="54" name="Group 53"/>
            <p:cNvGrpSpPr/>
            <p:nvPr/>
          </p:nvGrpSpPr>
          <p:grpSpPr>
            <a:xfrm>
              <a:off x="9007278" y="4878565"/>
              <a:ext cx="2059757" cy="951930"/>
              <a:chOff x="1458253" y="3706393"/>
              <a:chExt cx="2059757" cy="951930"/>
            </a:xfrm>
          </p:grpSpPr>
          <p:sp>
            <p:nvSpPr>
              <p:cNvPr id="55" name="Rectangle 54"/>
              <p:cNvSpPr/>
              <p:nvPr/>
            </p:nvSpPr>
            <p:spPr>
              <a:xfrm>
                <a:off x="1864505" y="3878624"/>
                <a:ext cx="1653505" cy="779699"/>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56" name="TextBox 55"/>
              <p:cNvSpPr txBox="1"/>
              <p:nvPr/>
            </p:nvSpPr>
            <p:spPr>
              <a:xfrm>
                <a:off x="1458253" y="3706393"/>
                <a:ext cx="1653505"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57" name="Straight Arrow Connector 56"/>
            <p:cNvCxnSpPr/>
            <p:nvPr/>
          </p:nvCxnSpPr>
          <p:spPr>
            <a:xfrm>
              <a:off x="10240281" y="4480560"/>
              <a:ext cx="0" cy="379020"/>
            </a:xfrm>
            <a:prstGeom prst="straightConnector1">
              <a:avLst/>
            </a:prstGeom>
            <a:ln w="28575" cap="rnd">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733720" y="801955"/>
            <a:ext cx="1566560" cy="1056160"/>
            <a:chOff x="8978289" y="1069273"/>
            <a:chExt cx="2088745" cy="1408213"/>
          </a:xfrm>
        </p:grpSpPr>
        <p:grpSp>
          <p:nvGrpSpPr>
            <p:cNvPr id="58" name="Group 57"/>
            <p:cNvGrpSpPr/>
            <p:nvPr/>
          </p:nvGrpSpPr>
          <p:grpSpPr>
            <a:xfrm>
              <a:off x="8978289" y="1069273"/>
              <a:ext cx="2088745" cy="952315"/>
              <a:chOff x="1429265" y="3706008"/>
              <a:chExt cx="2088745" cy="952315"/>
            </a:xfrm>
          </p:grpSpPr>
          <p:sp>
            <p:nvSpPr>
              <p:cNvPr id="59" name="Rectangle 58"/>
              <p:cNvSpPr/>
              <p:nvPr/>
            </p:nvSpPr>
            <p:spPr>
              <a:xfrm>
                <a:off x="1864505" y="3878623"/>
                <a:ext cx="1653505" cy="779700"/>
              </a:xfrm>
              <a:prstGeom prst="rect">
                <a:avLst/>
              </a:prstGeom>
              <a:ln>
                <a:noFill/>
              </a:ln>
            </p:spPr>
            <p:txBody>
              <a:bodyPr wrap="square">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60" name="TextBox 59"/>
              <p:cNvSpPr txBox="1"/>
              <p:nvPr/>
            </p:nvSpPr>
            <p:spPr>
              <a:xfrm>
                <a:off x="1429265" y="3706008"/>
                <a:ext cx="1653504" cy="287259"/>
              </a:xfrm>
              <a:prstGeom prst="rect">
                <a:avLst/>
              </a:prstGeom>
              <a:noFill/>
              <a:ln>
                <a:noFill/>
              </a:ln>
            </p:spPr>
            <p:txBody>
              <a:bodyPr wrap="square" rtlCol="0">
                <a:spAutoFit/>
              </a:bodyPr>
              <a:lstStyle/>
              <a:p>
                <a:pPr algn="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800" b="1" dirty="0">
                  <a:ln w="3175">
                    <a:noFill/>
                  </a:ln>
                  <a:solidFill>
                    <a:schemeClr val="tx1">
                      <a:lumMod val="65000"/>
                      <a:lumOff val="35000"/>
                    </a:schemeClr>
                  </a:solidFill>
                </a:endParaRPr>
              </a:p>
            </p:txBody>
          </p:sp>
        </p:grpSp>
        <p:cxnSp>
          <p:nvCxnSpPr>
            <p:cNvPr id="61" name="Straight Arrow Connector 60"/>
            <p:cNvCxnSpPr/>
            <p:nvPr/>
          </p:nvCxnSpPr>
          <p:spPr>
            <a:xfrm flipV="1">
              <a:off x="10240280" y="2098466"/>
              <a:ext cx="0" cy="379020"/>
            </a:xfrm>
            <a:prstGeom prst="straightConnector1">
              <a:avLst/>
            </a:prstGeom>
            <a:ln w="28575" cap="rnd">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9" name="Oval 8"/>
          <p:cNvSpPr/>
          <p:nvPr/>
        </p:nvSpPr>
        <p:spPr>
          <a:xfrm>
            <a:off x="857250" y="2263140"/>
            <a:ext cx="1028700" cy="10287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p:cNvSpPr/>
          <p:nvPr/>
        </p:nvSpPr>
        <p:spPr>
          <a:xfrm>
            <a:off x="2434590" y="2263140"/>
            <a:ext cx="1028700" cy="1028700"/>
          </a:xfrm>
          <a:prstGeom prst="ellipse">
            <a:avLst/>
          </a:prstGeom>
          <a:solidFill>
            <a:srgbClr val="A7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4011930" y="2263140"/>
            <a:ext cx="1028700"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5589270" y="2263140"/>
            <a:ext cx="1028700" cy="10287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7166610" y="2263140"/>
            <a:ext cx="1028700" cy="10287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太阳形 91">
            <a:extLst>
              <a:ext uri="{FF2B5EF4-FFF2-40B4-BE49-F238E27FC236}">
                <a16:creationId xmlns:a16="http://schemas.microsoft.com/office/drawing/2014/main" id="{CF0A7F97-E8AF-44AF-83EB-06E68E062345}"/>
              </a:ext>
            </a:extLst>
          </p:cNvPr>
          <p:cNvSpPr/>
          <p:nvPr/>
        </p:nvSpPr>
        <p:spPr>
          <a:xfrm>
            <a:off x="1064011" y="2460454"/>
            <a:ext cx="611962" cy="611962"/>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太阳形 92">
            <a:extLst>
              <a:ext uri="{FF2B5EF4-FFF2-40B4-BE49-F238E27FC236}">
                <a16:creationId xmlns:a16="http://schemas.microsoft.com/office/drawing/2014/main" id="{CA57AC91-012B-4636-A6FC-7648CFE0FB03}"/>
              </a:ext>
            </a:extLst>
          </p:cNvPr>
          <p:cNvSpPr/>
          <p:nvPr/>
        </p:nvSpPr>
        <p:spPr>
          <a:xfrm>
            <a:off x="4229577" y="2460454"/>
            <a:ext cx="611962" cy="611962"/>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太阳形 93">
            <a:extLst>
              <a:ext uri="{FF2B5EF4-FFF2-40B4-BE49-F238E27FC236}">
                <a16:creationId xmlns:a16="http://schemas.microsoft.com/office/drawing/2014/main" id="{9066758C-2920-4BFF-89C3-71B0922D04CD}"/>
              </a:ext>
            </a:extLst>
          </p:cNvPr>
          <p:cNvSpPr/>
          <p:nvPr/>
        </p:nvSpPr>
        <p:spPr>
          <a:xfrm>
            <a:off x="7374229" y="2460454"/>
            <a:ext cx="611962" cy="611962"/>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星形: 七角 111">
            <a:extLst>
              <a:ext uri="{FF2B5EF4-FFF2-40B4-BE49-F238E27FC236}">
                <a16:creationId xmlns:a16="http://schemas.microsoft.com/office/drawing/2014/main" id="{462B82E5-AD28-4441-BEE6-964A01D08B09}"/>
              </a:ext>
            </a:extLst>
          </p:cNvPr>
          <p:cNvSpPr/>
          <p:nvPr/>
        </p:nvSpPr>
        <p:spPr>
          <a:xfrm>
            <a:off x="2608478" y="2389537"/>
            <a:ext cx="680924" cy="680924"/>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星形: 七角 112">
            <a:extLst>
              <a:ext uri="{FF2B5EF4-FFF2-40B4-BE49-F238E27FC236}">
                <a16:creationId xmlns:a16="http://schemas.microsoft.com/office/drawing/2014/main" id="{99867102-91EC-4426-B5B5-33E6CE00E60A}"/>
              </a:ext>
            </a:extLst>
          </p:cNvPr>
          <p:cNvSpPr/>
          <p:nvPr/>
        </p:nvSpPr>
        <p:spPr>
          <a:xfrm>
            <a:off x="5762802" y="2380584"/>
            <a:ext cx="680924" cy="680924"/>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6948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down)">
                                      <p:cBhvr>
                                        <p:cTn id="47" dur="500"/>
                                        <p:tgtEl>
                                          <p:spTgt spid="73"/>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up)">
                                      <p:cBhvr>
                                        <p:cTn id="51" dur="500"/>
                                        <p:tgtEl>
                                          <p:spTgt spid="7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down)">
                                      <p:cBhvr>
                                        <p:cTn id="59" dur="500"/>
                                        <p:tgtEl>
                                          <p:spTgt spid="79"/>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up)">
                                      <p:cBhvr>
                                        <p:cTn id="6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330F800E-1416-47A1-AF36-70E4AC4A1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3" name="Group 2"/>
          <p:cNvGrpSpPr/>
          <p:nvPr/>
        </p:nvGrpSpPr>
        <p:grpSpPr>
          <a:xfrm>
            <a:off x="802329" y="1317887"/>
            <a:ext cx="1912296" cy="2614948"/>
            <a:chOff x="1069773" y="1757183"/>
            <a:chExt cx="2549727" cy="3486596"/>
          </a:xfrm>
        </p:grpSpPr>
        <p:sp>
          <p:nvSpPr>
            <p:cNvPr id="121" name="Freeform 120"/>
            <p:cNvSpPr/>
            <p:nvPr/>
          </p:nvSpPr>
          <p:spPr>
            <a:xfrm>
              <a:off x="1685949" y="1757183"/>
              <a:ext cx="1863580" cy="2276018"/>
            </a:xfrm>
            <a:custGeom>
              <a:avLst/>
              <a:gdLst>
                <a:gd name="connsiteX0" fmla="*/ 85970 w 1863580"/>
                <a:gd name="connsiteY0" fmla="*/ 679038 h 2276018"/>
                <a:gd name="connsiteX1" fmla="*/ 85970 w 1863580"/>
                <a:gd name="connsiteY1" fmla="*/ 2190809 h 2276018"/>
                <a:gd name="connsiteX2" fmla="*/ 1777610 w 1863580"/>
                <a:gd name="connsiteY2" fmla="*/ 2190809 h 2276018"/>
                <a:gd name="connsiteX3" fmla="*/ 1777610 w 1863580"/>
                <a:gd name="connsiteY3" fmla="*/ 679038 h 2276018"/>
                <a:gd name="connsiteX4" fmla="*/ 66772 w 1863580"/>
                <a:gd name="connsiteY4" fmla="*/ 209609 h 2276018"/>
                <a:gd name="connsiteX5" fmla="*/ 244490 w 1863580"/>
                <a:gd name="connsiteY5" fmla="*/ 209609 h 2276018"/>
                <a:gd name="connsiteX6" fmla="*/ 244490 w 1863580"/>
                <a:gd name="connsiteY6" fmla="*/ 358292 h 2276018"/>
                <a:gd name="connsiteX7" fmla="*/ 358563 w 1863580"/>
                <a:gd name="connsiteY7" fmla="*/ 472365 h 2276018"/>
                <a:gd name="connsiteX8" fmla="*/ 358562 w 1863580"/>
                <a:gd name="connsiteY8" fmla="*/ 472366 h 2276018"/>
                <a:gd name="connsiteX9" fmla="*/ 472635 w 1863580"/>
                <a:gd name="connsiteY9" fmla="*/ 358293 h 2276018"/>
                <a:gd name="connsiteX10" fmla="*/ 472636 w 1863580"/>
                <a:gd name="connsiteY10" fmla="*/ 209609 h 2276018"/>
                <a:gd name="connsiteX11" fmla="*/ 1438290 w 1863580"/>
                <a:gd name="connsiteY11" fmla="*/ 209609 h 2276018"/>
                <a:gd name="connsiteX12" fmla="*/ 1438290 w 1863580"/>
                <a:gd name="connsiteY12" fmla="*/ 358292 h 2276018"/>
                <a:gd name="connsiteX13" fmla="*/ 1552363 w 1863580"/>
                <a:gd name="connsiteY13" fmla="*/ 472365 h 2276018"/>
                <a:gd name="connsiteX14" fmla="*/ 1552362 w 1863580"/>
                <a:gd name="connsiteY14" fmla="*/ 472366 h 2276018"/>
                <a:gd name="connsiteX15" fmla="*/ 1666435 w 1863580"/>
                <a:gd name="connsiteY15" fmla="*/ 358293 h 2276018"/>
                <a:gd name="connsiteX16" fmla="*/ 1666436 w 1863580"/>
                <a:gd name="connsiteY16" fmla="*/ 209609 h 2276018"/>
                <a:gd name="connsiteX17" fmla="*/ 1796808 w 1863580"/>
                <a:gd name="connsiteY17" fmla="*/ 209609 h 2276018"/>
                <a:gd name="connsiteX18" fmla="*/ 1863580 w 1863580"/>
                <a:gd name="connsiteY18" fmla="*/ 276381 h 2276018"/>
                <a:gd name="connsiteX19" fmla="*/ 1863580 w 1863580"/>
                <a:gd name="connsiteY19" fmla="*/ 2209246 h 2276018"/>
                <a:gd name="connsiteX20" fmla="*/ 1796808 w 1863580"/>
                <a:gd name="connsiteY20" fmla="*/ 2276018 h 2276018"/>
                <a:gd name="connsiteX21" fmla="*/ 66772 w 1863580"/>
                <a:gd name="connsiteY21" fmla="*/ 2276018 h 2276018"/>
                <a:gd name="connsiteX22" fmla="*/ 0 w 1863580"/>
                <a:gd name="connsiteY22" fmla="*/ 2209246 h 2276018"/>
                <a:gd name="connsiteX23" fmla="*/ 0 w 1863580"/>
                <a:gd name="connsiteY23" fmla="*/ 276381 h 2276018"/>
                <a:gd name="connsiteX24" fmla="*/ 66772 w 1863580"/>
                <a:gd name="connsiteY24" fmla="*/ 209609 h 2276018"/>
                <a:gd name="connsiteX25" fmla="*/ 1549224 w 1863580"/>
                <a:gd name="connsiteY25" fmla="*/ 0 h 2276018"/>
                <a:gd name="connsiteX26" fmla="*/ 1613538 w 1863580"/>
                <a:gd name="connsiteY26" fmla="*/ 64314 h 2276018"/>
                <a:gd name="connsiteX27" fmla="*/ 1613538 w 1863580"/>
                <a:gd name="connsiteY27" fmla="*/ 359666 h 2276018"/>
                <a:gd name="connsiteX28" fmla="*/ 1549224 w 1863580"/>
                <a:gd name="connsiteY28" fmla="*/ 423980 h 2276018"/>
                <a:gd name="connsiteX29" fmla="*/ 1484910 w 1863580"/>
                <a:gd name="connsiteY29" fmla="*/ 359666 h 2276018"/>
                <a:gd name="connsiteX30" fmla="*/ 1484910 w 1863580"/>
                <a:gd name="connsiteY30" fmla="*/ 64314 h 2276018"/>
                <a:gd name="connsiteX31" fmla="*/ 1549224 w 1863580"/>
                <a:gd name="connsiteY31" fmla="*/ 0 h 2276018"/>
                <a:gd name="connsiteX32" fmla="*/ 355141 w 1863580"/>
                <a:gd name="connsiteY32" fmla="*/ 0 h 2276018"/>
                <a:gd name="connsiteX33" fmla="*/ 419455 w 1863580"/>
                <a:gd name="connsiteY33" fmla="*/ 64314 h 2276018"/>
                <a:gd name="connsiteX34" fmla="*/ 419455 w 1863580"/>
                <a:gd name="connsiteY34" fmla="*/ 359666 h 2276018"/>
                <a:gd name="connsiteX35" fmla="*/ 355141 w 1863580"/>
                <a:gd name="connsiteY35" fmla="*/ 423980 h 2276018"/>
                <a:gd name="connsiteX36" fmla="*/ 290827 w 1863580"/>
                <a:gd name="connsiteY36" fmla="*/ 359666 h 2276018"/>
                <a:gd name="connsiteX37" fmla="*/ 290827 w 1863580"/>
                <a:gd name="connsiteY37" fmla="*/ 64314 h 2276018"/>
                <a:gd name="connsiteX38" fmla="*/ 355141 w 1863580"/>
                <a:gd name="connsiteY38" fmla="*/ 0 h 227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3580" h="2276018">
                  <a:moveTo>
                    <a:pt x="85970" y="679038"/>
                  </a:moveTo>
                  <a:lnTo>
                    <a:pt x="85970" y="2190809"/>
                  </a:lnTo>
                  <a:lnTo>
                    <a:pt x="1777610" y="2190809"/>
                  </a:lnTo>
                  <a:lnTo>
                    <a:pt x="1777610" y="679038"/>
                  </a:lnTo>
                  <a:close/>
                  <a:moveTo>
                    <a:pt x="66772" y="209609"/>
                  </a:moveTo>
                  <a:lnTo>
                    <a:pt x="244490" y="209609"/>
                  </a:lnTo>
                  <a:lnTo>
                    <a:pt x="244490" y="358292"/>
                  </a:lnTo>
                  <a:cubicBezTo>
                    <a:pt x="244490" y="421293"/>
                    <a:pt x="295562" y="472365"/>
                    <a:pt x="358563" y="472365"/>
                  </a:cubicBezTo>
                  <a:lnTo>
                    <a:pt x="358562" y="472366"/>
                  </a:lnTo>
                  <a:cubicBezTo>
                    <a:pt x="421563" y="472366"/>
                    <a:pt x="472635" y="421294"/>
                    <a:pt x="472635" y="358293"/>
                  </a:cubicBezTo>
                  <a:lnTo>
                    <a:pt x="472636" y="209609"/>
                  </a:lnTo>
                  <a:lnTo>
                    <a:pt x="1438290" y="209609"/>
                  </a:lnTo>
                  <a:lnTo>
                    <a:pt x="1438290" y="358292"/>
                  </a:lnTo>
                  <a:cubicBezTo>
                    <a:pt x="1438290" y="421293"/>
                    <a:pt x="1489362" y="472365"/>
                    <a:pt x="1552363" y="472365"/>
                  </a:cubicBezTo>
                  <a:lnTo>
                    <a:pt x="1552362" y="472366"/>
                  </a:lnTo>
                  <a:cubicBezTo>
                    <a:pt x="1615363" y="472366"/>
                    <a:pt x="1666435" y="421294"/>
                    <a:pt x="1666435" y="358293"/>
                  </a:cubicBezTo>
                  <a:lnTo>
                    <a:pt x="1666436" y="209609"/>
                  </a:lnTo>
                  <a:lnTo>
                    <a:pt x="1796808" y="209609"/>
                  </a:lnTo>
                  <a:cubicBezTo>
                    <a:pt x="1833685" y="209609"/>
                    <a:pt x="1863580" y="239504"/>
                    <a:pt x="1863580" y="276381"/>
                  </a:cubicBezTo>
                  <a:lnTo>
                    <a:pt x="1863580" y="2209246"/>
                  </a:lnTo>
                  <a:cubicBezTo>
                    <a:pt x="1863580" y="2246123"/>
                    <a:pt x="1833685" y="2276018"/>
                    <a:pt x="1796808" y="2276018"/>
                  </a:cubicBezTo>
                  <a:lnTo>
                    <a:pt x="66772" y="2276018"/>
                  </a:lnTo>
                  <a:cubicBezTo>
                    <a:pt x="29895" y="2276018"/>
                    <a:pt x="0" y="2246123"/>
                    <a:pt x="0" y="2209246"/>
                  </a:cubicBezTo>
                  <a:lnTo>
                    <a:pt x="0" y="276381"/>
                  </a:lnTo>
                  <a:cubicBezTo>
                    <a:pt x="0" y="239504"/>
                    <a:pt x="29895" y="209609"/>
                    <a:pt x="66772" y="209609"/>
                  </a:cubicBezTo>
                  <a:close/>
                  <a:moveTo>
                    <a:pt x="1549224" y="0"/>
                  </a:moveTo>
                  <a:cubicBezTo>
                    <a:pt x="1584744" y="0"/>
                    <a:pt x="1613538" y="28794"/>
                    <a:pt x="1613538" y="64314"/>
                  </a:cubicBezTo>
                  <a:lnTo>
                    <a:pt x="1613538" y="359666"/>
                  </a:lnTo>
                  <a:cubicBezTo>
                    <a:pt x="1613538" y="395186"/>
                    <a:pt x="1584744" y="423980"/>
                    <a:pt x="1549224" y="423980"/>
                  </a:cubicBezTo>
                  <a:cubicBezTo>
                    <a:pt x="1513704" y="423980"/>
                    <a:pt x="1484910" y="395186"/>
                    <a:pt x="1484910" y="359666"/>
                  </a:cubicBezTo>
                  <a:lnTo>
                    <a:pt x="1484910" y="64314"/>
                  </a:lnTo>
                  <a:cubicBezTo>
                    <a:pt x="1484910" y="28794"/>
                    <a:pt x="1513704" y="0"/>
                    <a:pt x="1549224" y="0"/>
                  </a:cubicBezTo>
                  <a:close/>
                  <a:moveTo>
                    <a:pt x="355141" y="0"/>
                  </a:moveTo>
                  <a:cubicBezTo>
                    <a:pt x="390661" y="0"/>
                    <a:pt x="419455" y="28794"/>
                    <a:pt x="419455" y="64314"/>
                  </a:cubicBezTo>
                  <a:lnTo>
                    <a:pt x="419455" y="359666"/>
                  </a:lnTo>
                  <a:cubicBezTo>
                    <a:pt x="419455" y="395186"/>
                    <a:pt x="390661" y="423980"/>
                    <a:pt x="355141" y="423980"/>
                  </a:cubicBezTo>
                  <a:cubicBezTo>
                    <a:pt x="319621" y="423980"/>
                    <a:pt x="290827" y="395186"/>
                    <a:pt x="290827" y="359666"/>
                  </a:cubicBezTo>
                  <a:lnTo>
                    <a:pt x="290827" y="64314"/>
                  </a:lnTo>
                  <a:cubicBezTo>
                    <a:pt x="290827" y="28794"/>
                    <a:pt x="319621" y="0"/>
                    <a:pt x="355141" y="0"/>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p:cNvSpPr txBox="1"/>
            <p:nvPr/>
          </p:nvSpPr>
          <p:spPr>
            <a:xfrm flipH="1">
              <a:off x="1685949" y="2438986"/>
              <a:ext cx="1863579" cy="1354217"/>
            </a:xfrm>
            <a:prstGeom prst="rect">
              <a:avLst/>
            </a:prstGeom>
            <a:noFill/>
          </p:spPr>
          <p:txBody>
            <a:bodyPr wrap="square" rtlCol="0">
              <a:spAutoFit/>
            </a:bodyPr>
            <a:lstStyle/>
            <a:p>
              <a:pPr algn="ctr"/>
              <a:r>
                <a:rPr lang="en-US" sz="6000" dirty="0">
                  <a:ln w="3175">
                    <a:noFill/>
                  </a:ln>
                  <a:solidFill>
                    <a:schemeClr val="tx1">
                      <a:lumMod val="65000"/>
                      <a:lumOff val="35000"/>
                    </a:schemeClr>
                  </a:solidFill>
                </a:rPr>
                <a:t>30</a:t>
              </a:r>
            </a:p>
          </p:txBody>
        </p:sp>
        <p:sp>
          <p:nvSpPr>
            <p:cNvPr id="123" name="TextBox 122"/>
            <p:cNvSpPr txBox="1"/>
            <p:nvPr/>
          </p:nvSpPr>
          <p:spPr>
            <a:xfrm flipH="1">
              <a:off x="1685949" y="3547052"/>
              <a:ext cx="1863579" cy="353943"/>
            </a:xfrm>
            <a:prstGeom prst="rect">
              <a:avLst/>
            </a:prstGeom>
            <a:noFill/>
          </p:spPr>
          <p:txBody>
            <a:bodyPr wrap="square" rtlCol="0">
              <a:spAutoFit/>
            </a:bodyPr>
            <a:lstStyle/>
            <a:p>
              <a:pPr algn="ctr"/>
              <a:r>
                <a:rPr lang="en-US" sz="1125" dirty="0">
                  <a:ln w="3175">
                    <a:noFill/>
                  </a:ln>
                  <a:solidFill>
                    <a:schemeClr val="tx1">
                      <a:lumMod val="65000"/>
                      <a:lumOff val="35000"/>
                    </a:schemeClr>
                  </a:solidFill>
                </a:rPr>
                <a:t>Saturday</a:t>
              </a:r>
            </a:p>
          </p:txBody>
        </p:sp>
        <p:sp>
          <p:nvSpPr>
            <p:cNvPr id="124" name="TextBox 123"/>
            <p:cNvSpPr txBox="1"/>
            <p:nvPr/>
          </p:nvSpPr>
          <p:spPr>
            <a:xfrm flipH="1">
              <a:off x="2110320" y="2050206"/>
              <a:ext cx="1014838" cy="353943"/>
            </a:xfrm>
            <a:prstGeom prst="rect">
              <a:avLst/>
            </a:prstGeom>
            <a:noFill/>
          </p:spPr>
          <p:txBody>
            <a:bodyPr wrap="square" rtlCol="0">
              <a:spAutoFit/>
            </a:bodyPr>
            <a:lstStyle/>
            <a:p>
              <a:pPr algn="ctr"/>
              <a:r>
                <a:rPr lang="en-US" sz="1125" dirty="0">
                  <a:ln w="3175">
                    <a:noFill/>
                  </a:ln>
                  <a:solidFill>
                    <a:schemeClr val="bg1"/>
                  </a:solidFill>
                </a:rPr>
                <a:t>JANUARY</a:t>
              </a:r>
            </a:p>
          </p:txBody>
        </p:sp>
        <p:sp>
          <p:nvSpPr>
            <p:cNvPr id="155" name="TextBox 154"/>
            <p:cNvSpPr txBox="1"/>
            <p:nvPr/>
          </p:nvSpPr>
          <p:spPr>
            <a:xfrm flipH="1">
              <a:off x="1069773" y="4089546"/>
              <a:ext cx="2081095" cy="369332"/>
            </a:xfrm>
            <a:prstGeom prst="rect">
              <a:avLst/>
            </a:prstGeom>
            <a:noFill/>
          </p:spPr>
          <p:txBody>
            <a:bodyPr wrap="square"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1200" b="1" dirty="0">
                <a:ln w="3175">
                  <a:noFill/>
                </a:ln>
                <a:solidFill>
                  <a:schemeClr val="tx1">
                    <a:lumMod val="65000"/>
                    <a:lumOff val="35000"/>
                  </a:schemeClr>
                </a:solidFill>
              </a:endParaRPr>
            </a:p>
          </p:txBody>
        </p:sp>
        <p:sp>
          <p:nvSpPr>
            <p:cNvPr id="156" name="TextBox 155"/>
            <p:cNvSpPr txBox="1"/>
            <p:nvPr/>
          </p:nvSpPr>
          <p:spPr>
            <a:xfrm>
              <a:off x="1538402" y="4382005"/>
              <a:ext cx="2081098" cy="861774"/>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grpSp>
      <p:grpSp>
        <p:nvGrpSpPr>
          <p:cNvPr id="8" name="Group 7"/>
          <p:cNvGrpSpPr/>
          <p:nvPr/>
        </p:nvGrpSpPr>
        <p:grpSpPr>
          <a:xfrm>
            <a:off x="2571222" y="1317887"/>
            <a:ext cx="1891035" cy="2614948"/>
            <a:chOff x="3428297" y="1757183"/>
            <a:chExt cx="2521379" cy="3486596"/>
          </a:xfrm>
        </p:grpSpPr>
        <p:sp>
          <p:nvSpPr>
            <p:cNvPr id="141" name="Freeform 140"/>
            <p:cNvSpPr/>
            <p:nvPr/>
          </p:nvSpPr>
          <p:spPr>
            <a:xfrm>
              <a:off x="3973900" y="1757183"/>
              <a:ext cx="1863580" cy="2276018"/>
            </a:xfrm>
            <a:custGeom>
              <a:avLst/>
              <a:gdLst>
                <a:gd name="connsiteX0" fmla="*/ 85970 w 1863580"/>
                <a:gd name="connsiteY0" fmla="*/ 679038 h 2276018"/>
                <a:gd name="connsiteX1" fmla="*/ 85970 w 1863580"/>
                <a:gd name="connsiteY1" fmla="*/ 2190809 h 2276018"/>
                <a:gd name="connsiteX2" fmla="*/ 1777610 w 1863580"/>
                <a:gd name="connsiteY2" fmla="*/ 2190809 h 2276018"/>
                <a:gd name="connsiteX3" fmla="*/ 1777610 w 1863580"/>
                <a:gd name="connsiteY3" fmla="*/ 679038 h 2276018"/>
                <a:gd name="connsiteX4" fmla="*/ 66772 w 1863580"/>
                <a:gd name="connsiteY4" fmla="*/ 209609 h 2276018"/>
                <a:gd name="connsiteX5" fmla="*/ 244490 w 1863580"/>
                <a:gd name="connsiteY5" fmla="*/ 209609 h 2276018"/>
                <a:gd name="connsiteX6" fmla="*/ 244490 w 1863580"/>
                <a:gd name="connsiteY6" fmla="*/ 358292 h 2276018"/>
                <a:gd name="connsiteX7" fmla="*/ 358563 w 1863580"/>
                <a:gd name="connsiteY7" fmla="*/ 472365 h 2276018"/>
                <a:gd name="connsiteX8" fmla="*/ 358562 w 1863580"/>
                <a:gd name="connsiteY8" fmla="*/ 472366 h 2276018"/>
                <a:gd name="connsiteX9" fmla="*/ 472635 w 1863580"/>
                <a:gd name="connsiteY9" fmla="*/ 358293 h 2276018"/>
                <a:gd name="connsiteX10" fmla="*/ 472636 w 1863580"/>
                <a:gd name="connsiteY10" fmla="*/ 209609 h 2276018"/>
                <a:gd name="connsiteX11" fmla="*/ 1438290 w 1863580"/>
                <a:gd name="connsiteY11" fmla="*/ 209609 h 2276018"/>
                <a:gd name="connsiteX12" fmla="*/ 1438290 w 1863580"/>
                <a:gd name="connsiteY12" fmla="*/ 358292 h 2276018"/>
                <a:gd name="connsiteX13" fmla="*/ 1552363 w 1863580"/>
                <a:gd name="connsiteY13" fmla="*/ 472365 h 2276018"/>
                <a:gd name="connsiteX14" fmla="*/ 1552362 w 1863580"/>
                <a:gd name="connsiteY14" fmla="*/ 472366 h 2276018"/>
                <a:gd name="connsiteX15" fmla="*/ 1666435 w 1863580"/>
                <a:gd name="connsiteY15" fmla="*/ 358293 h 2276018"/>
                <a:gd name="connsiteX16" fmla="*/ 1666436 w 1863580"/>
                <a:gd name="connsiteY16" fmla="*/ 209609 h 2276018"/>
                <a:gd name="connsiteX17" fmla="*/ 1796808 w 1863580"/>
                <a:gd name="connsiteY17" fmla="*/ 209609 h 2276018"/>
                <a:gd name="connsiteX18" fmla="*/ 1863580 w 1863580"/>
                <a:gd name="connsiteY18" fmla="*/ 276381 h 2276018"/>
                <a:gd name="connsiteX19" fmla="*/ 1863580 w 1863580"/>
                <a:gd name="connsiteY19" fmla="*/ 2209246 h 2276018"/>
                <a:gd name="connsiteX20" fmla="*/ 1796808 w 1863580"/>
                <a:gd name="connsiteY20" fmla="*/ 2276018 h 2276018"/>
                <a:gd name="connsiteX21" fmla="*/ 66772 w 1863580"/>
                <a:gd name="connsiteY21" fmla="*/ 2276018 h 2276018"/>
                <a:gd name="connsiteX22" fmla="*/ 0 w 1863580"/>
                <a:gd name="connsiteY22" fmla="*/ 2209246 h 2276018"/>
                <a:gd name="connsiteX23" fmla="*/ 0 w 1863580"/>
                <a:gd name="connsiteY23" fmla="*/ 276381 h 2276018"/>
                <a:gd name="connsiteX24" fmla="*/ 66772 w 1863580"/>
                <a:gd name="connsiteY24" fmla="*/ 209609 h 2276018"/>
                <a:gd name="connsiteX25" fmla="*/ 1549224 w 1863580"/>
                <a:gd name="connsiteY25" fmla="*/ 0 h 2276018"/>
                <a:gd name="connsiteX26" fmla="*/ 1613538 w 1863580"/>
                <a:gd name="connsiteY26" fmla="*/ 64314 h 2276018"/>
                <a:gd name="connsiteX27" fmla="*/ 1613538 w 1863580"/>
                <a:gd name="connsiteY27" fmla="*/ 359666 h 2276018"/>
                <a:gd name="connsiteX28" fmla="*/ 1549224 w 1863580"/>
                <a:gd name="connsiteY28" fmla="*/ 423980 h 2276018"/>
                <a:gd name="connsiteX29" fmla="*/ 1484910 w 1863580"/>
                <a:gd name="connsiteY29" fmla="*/ 359666 h 2276018"/>
                <a:gd name="connsiteX30" fmla="*/ 1484910 w 1863580"/>
                <a:gd name="connsiteY30" fmla="*/ 64314 h 2276018"/>
                <a:gd name="connsiteX31" fmla="*/ 1549224 w 1863580"/>
                <a:gd name="connsiteY31" fmla="*/ 0 h 2276018"/>
                <a:gd name="connsiteX32" fmla="*/ 355141 w 1863580"/>
                <a:gd name="connsiteY32" fmla="*/ 0 h 2276018"/>
                <a:gd name="connsiteX33" fmla="*/ 419455 w 1863580"/>
                <a:gd name="connsiteY33" fmla="*/ 64314 h 2276018"/>
                <a:gd name="connsiteX34" fmla="*/ 419455 w 1863580"/>
                <a:gd name="connsiteY34" fmla="*/ 359666 h 2276018"/>
                <a:gd name="connsiteX35" fmla="*/ 355141 w 1863580"/>
                <a:gd name="connsiteY35" fmla="*/ 423980 h 2276018"/>
                <a:gd name="connsiteX36" fmla="*/ 290827 w 1863580"/>
                <a:gd name="connsiteY36" fmla="*/ 359666 h 2276018"/>
                <a:gd name="connsiteX37" fmla="*/ 290827 w 1863580"/>
                <a:gd name="connsiteY37" fmla="*/ 64314 h 2276018"/>
                <a:gd name="connsiteX38" fmla="*/ 355141 w 1863580"/>
                <a:gd name="connsiteY38" fmla="*/ 0 h 227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3580" h="2276018">
                  <a:moveTo>
                    <a:pt x="85970" y="679038"/>
                  </a:moveTo>
                  <a:lnTo>
                    <a:pt x="85970" y="2190809"/>
                  </a:lnTo>
                  <a:lnTo>
                    <a:pt x="1777610" y="2190809"/>
                  </a:lnTo>
                  <a:lnTo>
                    <a:pt x="1777610" y="679038"/>
                  </a:lnTo>
                  <a:close/>
                  <a:moveTo>
                    <a:pt x="66772" y="209609"/>
                  </a:moveTo>
                  <a:lnTo>
                    <a:pt x="244490" y="209609"/>
                  </a:lnTo>
                  <a:lnTo>
                    <a:pt x="244490" y="358292"/>
                  </a:lnTo>
                  <a:cubicBezTo>
                    <a:pt x="244490" y="421293"/>
                    <a:pt x="295562" y="472365"/>
                    <a:pt x="358563" y="472365"/>
                  </a:cubicBezTo>
                  <a:lnTo>
                    <a:pt x="358562" y="472366"/>
                  </a:lnTo>
                  <a:cubicBezTo>
                    <a:pt x="421563" y="472366"/>
                    <a:pt x="472635" y="421294"/>
                    <a:pt x="472635" y="358293"/>
                  </a:cubicBezTo>
                  <a:lnTo>
                    <a:pt x="472636" y="209609"/>
                  </a:lnTo>
                  <a:lnTo>
                    <a:pt x="1438290" y="209609"/>
                  </a:lnTo>
                  <a:lnTo>
                    <a:pt x="1438290" y="358292"/>
                  </a:lnTo>
                  <a:cubicBezTo>
                    <a:pt x="1438290" y="421293"/>
                    <a:pt x="1489362" y="472365"/>
                    <a:pt x="1552363" y="472365"/>
                  </a:cubicBezTo>
                  <a:lnTo>
                    <a:pt x="1552362" y="472366"/>
                  </a:lnTo>
                  <a:cubicBezTo>
                    <a:pt x="1615363" y="472366"/>
                    <a:pt x="1666435" y="421294"/>
                    <a:pt x="1666435" y="358293"/>
                  </a:cubicBezTo>
                  <a:lnTo>
                    <a:pt x="1666436" y="209609"/>
                  </a:lnTo>
                  <a:lnTo>
                    <a:pt x="1796808" y="209609"/>
                  </a:lnTo>
                  <a:cubicBezTo>
                    <a:pt x="1833685" y="209609"/>
                    <a:pt x="1863580" y="239504"/>
                    <a:pt x="1863580" y="276381"/>
                  </a:cubicBezTo>
                  <a:lnTo>
                    <a:pt x="1863580" y="2209246"/>
                  </a:lnTo>
                  <a:cubicBezTo>
                    <a:pt x="1863580" y="2246123"/>
                    <a:pt x="1833685" y="2276018"/>
                    <a:pt x="1796808" y="2276018"/>
                  </a:cubicBezTo>
                  <a:lnTo>
                    <a:pt x="66772" y="2276018"/>
                  </a:lnTo>
                  <a:cubicBezTo>
                    <a:pt x="29895" y="2276018"/>
                    <a:pt x="0" y="2246123"/>
                    <a:pt x="0" y="2209246"/>
                  </a:cubicBezTo>
                  <a:lnTo>
                    <a:pt x="0" y="276381"/>
                  </a:lnTo>
                  <a:cubicBezTo>
                    <a:pt x="0" y="239504"/>
                    <a:pt x="29895" y="209609"/>
                    <a:pt x="66772" y="209609"/>
                  </a:cubicBezTo>
                  <a:close/>
                  <a:moveTo>
                    <a:pt x="1549224" y="0"/>
                  </a:moveTo>
                  <a:cubicBezTo>
                    <a:pt x="1584744" y="0"/>
                    <a:pt x="1613538" y="28794"/>
                    <a:pt x="1613538" y="64314"/>
                  </a:cubicBezTo>
                  <a:lnTo>
                    <a:pt x="1613538" y="359666"/>
                  </a:lnTo>
                  <a:cubicBezTo>
                    <a:pt x="1613538" y="395186"/>
                    <a:pt x="1584744" y="423980"/>
                    <a:pt x="1549224" y="423980"/>
                  </a:cubicBezTo>
                  <a:cubicBezTo>
                    <a:pt x="1513704" y="423980"/>
                    <a:pt x="1484910" y="395186"/>
                    <a:pt x="1484910" y="359666"/>
                  </a:cubicBezTo>
                  <a:lnTo>
                    <a:pt x="1484910" y="64314"/>
                  </a:lnTo>
                  <a:cubicBezTo>
                    <a:pt x="1484910" y="28794"/>
                    <a:pt x="1513704" y="0"/>
                    <a:pt x="1549224" y="0"/>
                  </a:cubicBezTo>
                  <a:close/>
                  <a:moveTo>
                    <a:pt x="355141" y="0"/>
                  </a:moveTo>
                  <a:cubicBezTo>
                    <a:pt x="390661" y="0"/>
                    <a:pt x="419455" y="28794"/>
                    <a:pt x="419455" y="64314"/>
                  </a:cubicBezTo>
                  <a:lnTo>
                    <a:pt x="419455" y="359666"/>
                  </a:lnTo>
                  <a:cubicBezTo>
                    <a:pt x="419455" y="395186"/>
                    <a:pt x="390661" y="423980"/>
                    <a:pt x="355141" y="423980"/>
                  </a:cubicBezTo>
                  <a:cubicBezTo>
                    <a:pt x="319621" y="423980"/>
                    <a:pt x="290827" y="395186"/>
                    <a:pt x="290827" y="359666"/>
                  </a:cubicBezTo>
                  <a:lnTo>
                    <a:pt x="290827" y="64314"/>
                  </a:lnTo>
                  <a:cubicBezTo>
                    <a:pt x="290827" y="28794"/>
                    <a:pt x="319621" y="0"/>
                    <a:pt x="355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TextBox 141"/>
            <p:cNvSpPr txBox="1"/>
            <p:nvPr/>
          </p:nvSpPr>
          <p:spPr>
            <a:xfrm flipH="1">
              <a:off x="3973901" y="2438986"/>
              <a:ext cx="1863579" cy="1354217"/>
            </a:xfrm>
            <a:prstGeom prst="rect">
              <a:avLst/>
            </a:prstGeom>
            <a:noFill/>
          </p:spPr>
          <p:txBody>
            <a:bodyPr wrap="square" rtlCol="0">
              <a:spAutoFit/>
            </a:bodyPr>
            <a:lstStyle/>
            <a:p>
              <a:pPr algn="ctr"/>
              <a:r>
                <a:rPr lang="en-US" sz="6000" dirty="0">
                  <a:ln w="3175">
                    <a:noFill/>
                  </a:ln>
                  <a:solidFill>
                    <a:schemeClr val="tx1">
                      <a:lumMod val="65000"/>
                      <a:lumOff val="35000"/>
                    </a:schemeClr>
                  </a:solidFill>
                </a:rPr>
                <a:t>19</a:t>
              </a:r>
            </a:p>
          </p:txBody>
        </p:sp>
        <p:sp>
          <p:nvSpPr>
            <p:cNvPr id="143" name="TextBox 142"/>
            <p:cNvSpPr txBox="1"/>
            <p:nvPr/>
          </p:nvSpPr>
          <p:spPr>
            <a:xfrm flipH="1">
              <a:off x="3973901" y="3547052"/>
              <a:ext cx="1863579" cy="353943"/>
            </a:xfrm>
            <a:prstGeom prst="rect">
              <a:avLst/>
            </a:prstGeom>
            <a:noFill/>
          </p:spPr>
          <p:txBody>
            <a:bodyPr wrap="square" rtlCol="0">
              <a:spAutoFit/>
            </a:bodyPr>
            <a:lstStyle/>
            <a:p>
              <a:pPr algn="ctr"/>
              <a:r>
                <a:rPr lang="en-US" sz="1125" dirty="0">
                  <a:ln w="3175">
                    <a:noFill/>
                  </a:ln>
                  <a:solidFill>
                    <a:schemeClr val="tx1">
                      <a:lumMod val="65000"/>
                      <a:lumOff val="35000"/>
                    </a:schemeClr>
                  </a:solidFill>
                </a:rPr>
                <a:t>Monday</a:t>
              </a:r>
            </a:p>
          </p:txBody>
        </p:sp>
        <p:sp>
          <p:nvSpPr>
            <p:cNvPr id="144" name="TextBox 143"/>
            <p:cNvSpPr txBox="1"/>
            <p:nvPr/>
          </p:nvSpPr>
          <p:spPr>
            <a:xfrm flipH="1">
              <a:off x="4398271" y="2050206"/>
              <a:ext cx="1014838" cy="584776"/>
            </a:xfrm>
            <a:prstGeom prst="rect">
              <a:avLst/>
            </a:prstGeom>
            <a:noFill/>
          </p:spPr>
          <p:txBody>
            <a:bodyPr wrap="square" rtlCol="0">
              <a:spAutoFit/>
            </a:bodyPr>
            <a:lstStyle/>
            <a:p>
              <a:pPr algn="ctr"/>
              <a:r>
                <a:rPr lang="en-US" sz="1125" dirty="0">
                  <a:ln w="3175">
                    <a:noFill/>
                  </a:ln>
                  <a:solidFill>
                    <a:schemeClr val="bg1"/>
                  </a:solidFill>
                </a:rPr>
                <a:t>FEBRUARY</a:t>
              </a:r>
            </a:p>
          </p:txBody>
        </p:sp>
        <p:sp>
          <p:nvSpPr>
            <p:cNvPr id="159" name="TextBox 158"/>
            <p:cNvSpPr txBox="1"/>
            <p:nvPr/>
          </p:nvSpPr>
          <p:spPr>
            <a:xfrm flipH="1">
              <a:off x="3428297" y="4089546"/>
              <a:ext cx="2081095" cy="369332"/>
            </a:xfrm>
            <a:prstGeom prst="rect">
              <a:avLst/>
            </a:prstGeom>
            <a:noFill/>
          </p:spPr>
          <p:txBody>
            <a:bodyPr wrap="square"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1200" b="1" dirty="0">
                <a:ln w="3175">
                  <a:noFill/>
                </a:ln>
                <a:solidFill>
                  <a:schemeClr val="tx1">
                    <a:lumMod val="65000"/>
                    <a:lumOff val="35000"/>
                  </a:schemeClr>
                </a:solidFill>
              </a:endParaRPr>
            </a:p>
          </p:txBody>
        </p:sp>
        <p:sp>
          <p:nvSpPr>
            <p:cNvPr id="160" name="TextBox 159"/>
            <p:cNvSpPr txBox="1"/>
            <p:nvPr/>
          </p:nvSpPr>
          <p:spPr>
            <a:xfrm>
              <a:off x="3868578" y="4382005"/>
              <a:ext cx="2081098" cy="861774"/>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grpSp>
      <p:grpSp>
        <p:nvGrpSpPr>
          <p:cNvPr id="9" name="Group 8"/>
          <p:cNvGrpSpPr/>
          <p:nvPr/>
        </p:nvGrpSpPr>
        <p:grpSpPr>
          <a:xfrm>
            <a:off x="4296412" y="1317887"/>
            <a:ext cx="1899187" cy="2614948"/>
            <a:chOff x="5728551" y="1757183"/>
            <a:chExt cx="2532249" cy="3486596"/>
          </a:xfrm>
        </p:grpSpPr>
        <p:sp>
          <p:nvSpPr>
            <p:cNvPr id="146" name="Freeform 145"/>
            <p:cNvSpPr/>
            <p:nvPr/>
          </p:nvSpPr>
          <p:spPr>
            <a:xfrm>
              <a:off x="6261851" y="1757183"/>
              <a:ext cx="1863580" cy="2276018"/>
            </a:xfrm>
            <a:custGeom>
              <a:avLst/>
              <a:gdLst>
                <a:gd name="connsiteX0" fmla="*/ 85970 w 1863580"/>
                <a:gd name="connsiteY0" fmla="*/ 679038 h 2276018"/>
                <a:gd name="connsiteX1" fmla="*/ 85970 w 1863580"/>
                <a:gd name="connsiteY1" fmla="*/ 2190809 h 2276018"/>
                <a:gd name="connsiteX2" fmla="*/ 1777610 w 1863580"/>
                <a:gd name="connsiteY2" fmla="*/ 2190809 h 2276018"/>
                <a:gd name="connsiteX3" fmla="*/ 1777610 w 1863580"/>
                <a:gd name="connsiteY3" fmla="*/ 679038 h 2276018"/>
                <a:gd name="connsiteX4" fmla="*/ 66772 w 1863580"/>
                <a:gd name="connsiteY4" fmla="*/ 209609 h 2276018"/>
                <a:gd name="connsiteX5" fmla="*/ 244490 w 1863580"/>
                <a:gd name="connsiteY5" fmla="*/ 209609 h 2276018"/>
                <a:gd name="connsiteX6" fmla="*/ 244490 w 1863580"/>
                <a:gd name="connsiteY6" fmla="*/ 358292 h 2276018"/>
                <a:gd name="connsiteX7" fmla="*/ 358563 w 1863580"/>
                <a:gd name="connsiteY7" fmla="*/ 472365 h 2276018"/>
                <a:gd name="connsiteX8" fmla="*/ 358562 w 1863580"/>
                <a:gd name="connsiteY8" fmla="*/ 472366 h 2276018"/>
                <a:gd name="connsiteX9" fmla="*/ 472635 w 1863580"/>
                <a:gd name="connsiteY9" fmla="*/ 358293 h 2276018"/>
                <a:gd name="connsiteX10" fmla="*/ 472636 w 1863580"/>
                <a:gd name="connsiteY10" fmla="*/ 209609 h 2276018"/>
                <a:gd name="connsiteX11" fmla="*/ 1438290 w 1863580"/>
                <a:gd name="connsiteY11" fmla="*/ 209609 h 2276018"/>
                <a:gd name="connsiteX12" fmla="*/ 1438290 w 1863580"/>
                <a:gd name="connsiteY12" fmla="*/ 358292 h 2276018"/>
                <a:gd name="connsiteX13" fmla="*/ 1552363 w 1863580"/>
                <a:gd name="connsiteY13" fmla="*/ 472365 h 2276018"/>
                <a:gd name="connsiteX14" fmla="*/ 1552362 w 1863580"/>
                <a:gd name="connsiteY14" fmla="*/ 472366 h 2276018"/>
                <a:gd name="connsiteX15" fmla="*/ 1666435 w 1863580"/>
                <a:gd name="connsiteY15" fmla="*/ 358293 h 2276018"/>
                <a:gd name="connsiteX16" fmla="*/ 1666436 w 1863580"/>
                <a:gd name="connsiteY16" fmla="*/ 209609 h 2276018"/>
                <a:gd name="connsiteX17" fmla="*/ 1796808 w 1863580"/>
                <a:gd name="connsiteY17" fmla="*/ 209609 h 2276018"/>
                <a:gd name="connsiteX18" fmla="*/ 1863580 w 1863580"/>
                <a:gd name="connsiteY18" fmla="*/ 276381 h 2276018"/>
                <a:gd name="connsiteX19" fmla="*/ 1863580 w 1863580"/>
                <a:gd name="connsiteY19" fmla="*/ 2209246 h 2276018"/>
                <a:gd name="connsiteX20" fmla="*/ 1796808 w 1863580"/>
                <a:gd name="connsiteY20" fmla="*/ 2276018 h 2276018"/>
                <a:gd name="connsiteX21" fmla="*/ 66772 w 1863580"/>
                <a:gd name="connsiteY21" fmla="*/ 2276018 h 2276018"/>
                <a:gd name="connsiteX22" fmla="*/ 0 w 1863580"/>
                <a:gd name="connsiteY22" fmla="*/ 2209246 h 2276018"/>
                <a:gd name="connsiteX23" fmla="*/ 0 w 1863580"/>
                <a:gd name="connsiteY23" fmla="*/ 276381 h 2276018"/>
                <a:gd name="connsiteX24" fmla="*/ 66772 w 1863580"/>
                <a:gd name="connsiteY24" fmla="*/ 209609 h 2276018"/>
                <a:gd name="connsiteX25" fmla="*/ 1549224 w 1863580"/>
                <a:gd name="connsiteY25" fmla="*/ 0 h 2276018"/>
                <a:gd name="connsiteX26" fmla="*/ 1613538 w 1863580"/>
                <a:gd name="connsiteY26" fmla="*/ 64314 h 2276018"/>
                <a:gd name="connsiteX27" fmla="*/ 1613538 w 1863580"/>
                <a:gd name="connsiteY27" fmla="*/ 359666 h 2276018"/>
                <a:gd name="connsiteX28" fmla="*/ 1549224 w 1863580"/>
                <a:gd name="connsiteY28" fmla="*/ 423980 h 2276018"/>
                <a:gd name="connsiteX29" fmla="*/ 1484910 w 1863580"/>
                <a:gd name="connsiteY29" fmla="*/ 359666 h 2276018"/>
                <a:gd name="connsiteX30" fmla="*/ 1484910 w 1863580"/>
                <a:gd name="connsiteY30" fmla="*/ 64314 h 2276018"/>
                <a:gd name="connsiteX31" fmla="*/ 1549224 w 1863580"/>
                <a:gd name="connsiteY31" fmla="*/ 0 h 2276018"/>
                <a:gd name="connsiteX32" fmla="*/ 355141 w 1863580"/>
                <a:gd name="connsiteY32" fmla="*/ 0 h 2276018"/>
                <a:gd name="connsiteX33" fmla="*/ 419455 w 1863580"/>
                <a:gd name="connsiteY33" fmla="*/ 64314 h 2276018"/>
                <a:gd name="connsiteX34" fmla="*/ 419455 w 1863580"/>
                <a:gd name="connsiteY34" fmla="*/ 359666 h 2276018"/>
                <a:gd name="connsiteX35" fmla="*/ 355141 w 1863580"/>
                <a:gd name="connsiteY35" fmla="*/ 423980 h 2276018"/>
                <a:gd name="connsiteX36" fmla="*/ 290827 w 1863580"/>
                <a:gd name="connsiteY36" fmla="*/ 359666 h 2276018"/>
                <a:gd name="connsiteX37" fmla="*/ 290827 w 1863580"/>
                <a:gd name="connsiteY37" fmla="*/ 64314 h 2276018"/>
                <a:gd name="connsiteX38" fmla="*/ 355141 w 1863580"/>
                <a:gd name="connsiteY38" fmla="*/ 0 h 227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3580" h="2276018">
                  <a:moveTo>
                    <a:pt x="85970" y="679038"/>
                  </a:moveTo>
                  <a:lnTo>
                    <a:pt x="85970" y="2190809"/>
                  </a:lnTo>
                  <a:lnTo>
                    <a:pt x="1777610" y="2190809"/>
                  </a:lnTo>
                  <a:lnTo>
                    <a:pt x="1777610" y="679038"/>
                  </a:lnTo>
                  <a:close/>
                  <a:moveTo>
                    <a:pt x="66772" y="209609"/>
                  </a:moveTo>
                  <a:lnTo>
                    <a:pt x="244490" y="209609"/>
                  </a:lnTo>
                  <a:lnTo>
                    <a:pt x="244490" y="358292"/>
                  </a:lnTo>
                  <a:cubicBezTo>
                    <a:pt x="244490" y="421293"/>
                    <a:pt x="295562" y="472365"/>
                    <a:pt x="358563" y="472365"/>
                  </a:cubicBezTo>
                  <a:lnTo>
                    <a:pt x="358562" y="472366"/>
                  </a:lnTo>
                  <a:cubicBezTo>
                    <a:pt x="421563" y="472366"/>
                    <a:pt x="472635" y="421294"/>
                    <a:pt x="472635" y="358293"/>
                  </a:cubicBezTo>
                  <a:lnTo>
                    <a:pt x="472636" y="209609"/>
                  </a:lnTo>
                  <a:lnTo>
                    <a:pt x="1438290" y="209609"/>
                  </a:lnTo>
                  <a:lnTo>
                    <a:pt x="1438290" y="358292"/>
                  </a:lnTo>
                  <a:cubicBezTo>
                    <a:pt x="1438290" y="421293"/>
                    <a:pt x="1489362" y="472365"/>
                    <a:pt x="1552363" y="472365"/>
                  </a:cubicBezTo>
                  <a:lnTo>
                    <a:pt x="1552362" y="472366"/>
                  </a:lnTo>
                  <a:cubicBezTo>
                    <a:pt x="1615363" y="472366"/>
                    <a:pt x="1666435" y="421294"/>
                    <a:pt x="1666435" y="358293"/>
                  </a:cubicBezTo>
                  <a:lnTo>
                    <a:pt x="1666436" y="209609"/>
                  </a:lnTo>
                  <a:lnTo>
                    <a:pt x="1796808" y="209609"/>
                  </a:lnTo>
                  <a:cubicBezTo>
                    <a:pt x="1833685" y="209609"/>
                    <a:pt x="1863580" y="239504"/>
                    <a:pt x="1863580" y="276381"/>
                  </a:cubicBezTo>
                  <a:lnTo>
                    <a:pt x="1863580" y="2209246"/>
                  </a:lnTo>
                  <a:cubicBezTo>
                    <a:pt x="1863580" y="2246123"/>
                    <a:pt x="1833685" y="2276018"/>
                    <a:pt x="1796808" y="2276018"/>
                  </a:cubicBezTo>
                  <a:lnTo>
                    <a:pt x="66772" y="2276018"/>
                  </a:lnTo>
                  <a:cubicBezTo>
                    <a:pt x="29895" y="2276018"/>
                    <a:pt x="0" y="2246123"/>
                    <a:pt x="0" y="2209246"/>
                  </a:cubicBezTo>
                  <a:lnTo>
                    <a:pt x="0" y="276381"/>
                  </a:lnTo>
                  <a:cubicBezTo>
                    <a:pt x="0" y="239504"/>
                    <a:pt x="29895" y="209609"/>
                    <a:pt x="66772" y="209609"/>
                  </a:cubicBezTo>
                  <a:close/>
                  <a:moveTo>
                    <a:pt x="1549224" y="0"/>
                  </a:moveTo>
                  <a:cubicBezTo>
                    <a:pt x="1584744" y="0"/>
                    <a:pt x="1613538" y="28794"/>
                    <a:pt x="1613538" y="64314"/>
                  </a:cubicBezTo>
                  <a:lnTo>
                    <a:pt x="1613538" y="359666"/>
                  </a:lnTo>
                  <a:cubicBezTo>
                    <a:pt x="1613538" y="395186"/>
                    <a:pt x="1584744" y="423980"/>
                    <a:pt x="1549224" y="423980"/>
                  </a:cubicBezTo>
                  <a:cubicBezTo>
                    <a:pt x="1513704" y="423980"/>
                    <a:pt x="1484910" y="395186"/>
                    <a:pt x="1484910" y="359666"/>
                  </a:cubicBezTo>
                  <a:lnTo>
                    <a:pt x="1484910" y="64314"/>
                  </a:lnTo>
                  <a:cubicBezTo>
                    <a:pt x="1484910" y="28794"/>
                    <a:pt x="1513704" y="0"/>
                    <a:pt x="1549224" y="0"/>
                  </a:cubicBezTo>
                  <a:close/>
                  <a:moveTo>
                    <a:pt x="355141" y="0"/>
                  </a:moveTo>
                  <a:cubicBezTo>
                    <a:pt x="390661" y="0"/>
                    <a:pt x="419455" y="28794"/>
                    <a:pt x="419455" y="64314"/>
                  </a:cubicBezTo>
                  <a:lnTo>
                    <a:pt x="419455" y="359666"/>
                  </a:lnTo>
                  <a:cubicBezTo>
                    <a:pt x="419455" y="395186"/>
                    <a:pt x="390661" y="423980"/>
                    <a:pt x="355141" y="423980"/>
                  </a:cubicBezTo>
                  <a:cubicBezTo>
                    <a:pt x="319621" y="423980"/>
                    <a:pt x="290827" y="395186"/>
                    <a:pt x="290827" y="359666"/>
                  </a:cubicBezTo>
                  <a:lnTo>
                    <a:pt x="290827" y="64314"/>
                  </a:lnTo>
                  <a:cubicBezTo>
                    <a:pt x="290827" y="28794"/>
                    <a:pt x="319621" y="0"/>
                    <a:pt x="355141"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TextBox 146"/>
            <p:cNvSpPr txBox="1"/>
            <p:nvPr/>
          </p:nvSpPr>
          <p:spPr>
            <a:xfrm flipH="1">
              <a:off x="6261851" y="2438986"/>
              <a:ext cx="1863579" cy="1354217"/>
            </a:xfrm>
            <a:prstGeom prst="rect">
              <a:avLst/>
            </a:prstGeom>
            <a:noFill/>
          </p:spPr>
          <p:txBody>
            <a:bodyPr wrap="square" rtlCol="0">
              <a:spAutoFit/>
            </a:bodyPr>
            <a:lstStyle/>
            <a:p>
              <a:pPr algn="ctr"/>
              <a:r>
                <a:rPr lang="en-US" sz="6000" dirty="0">
                  <a:ln w="3175">
                    <a:noFill/>
                  </a:ln>
                  <a:solidFill>
                    <a:schemeClr val="tx1">
                      <a:lumMod val="65000"/>
                      <a:lumOff val="35000"/>
                    </a:schemeClr>
                  </a:solidFill>
                </a:rPr>
                <a:t>12</a:t>
              </a:r>
            </a:p>
          </p:txBody>
        </p:sp>
        <p:sp>
          <p:nvSpPr>
            <p:cNvPr id="148" name="TextBox 147"/>
            <p:cNvSpPr txBox="1"/>
            <p:nvPr/>
          </p:nvSpPr>
          <p:spPr>
            <a:xfrm flipH="1">
              <a:off x="6261851" y="3547052"/>
              <a:ext cx="1863579" cy="353943"/>
            </a:xfrm>
            <a:prstGeom prst="rect">
              <a:avLst/>
            </a:prstGeom>
            <a:noFill/>
          </p:spPr>
          <p:txBody>
            <a:bodyPr wrap="square" rtlCol="0">
              <a:spAutoFit/>
            </a:bodyPr>
            <a:lstStyle/>
            <a:p>
              <a:pPr algn="ctr"/>
              <a:r>
                <a:rPr lang="en-US" sz="1125" dirty="0">
                  <a:ln w="3175">
                    <a:noFill/>
                  </a:ln>
                  <a:solidFill>
                    <a:schemeClr val="tx1">
                      <a:lumMod val="65000"/>
                      <a:lumOff val="35000"/>
                    </a:schemeClr>
                  </a:solidFill>
                </a:rPr>
                <a:t>Tuesday </a:t>
              </a:r>
            </a:p>
          </p:txBody>
        </p:sp>
        <p:sp>
          <p:nvSpPr>
            <p:cNvPr id="149" name="TextBox 148"/>
            <p:cNvSpPr txBox="1"/>
            <p:nvPr/>
          </p:nvSpPr>
          <p:spPr>
            <a:xfrm flipH="1">
              <a:off x="6686222" y="2050206"/>
              <a:ext cx="1014838" cy="353943"/>
            </a:xfrm>
            <a:prstGeom prst="rect">
              <a:avLst/>
            </a:prstGeom>
            <a:noFill/>
          </p:spPr>
          <p:txBody>
            <a:bodyPr wrap="square" rtlCol="0">
              <a:spAutoFit/>
            </a:bodyPr>
            <a:lstStyle/>
            <a:p>
              <a:pPr algn="ctr"/>
              <a:r>
                <a:rPr lang="en-US" sz="1125" dirty="0">
                  <a:ln w="3175">
                    <a:noFill/>
                  </a:ln>
                  <a:solidFill>
                    <a:schemeClr val="bg1"/>
                  </a:solidFill>
                </a:rPr>
                <a:t>MARCH</a:t>
              </a:r>
            </a:p>
          </p:txBody>
        </p:sp>
        <p:sp>
          <p:nvSpPr>
            <p:cNvPr id="161" name="TextBox 160"/>
            <p:cNvSpPr txBox="1"/>
            <p:nvPr/>
          </p:nvSpPr>
          <p:spPr>
            <a:xfrm flipH="1">
              <a:off x="5728551" y="4078767"/>
              <a:ext cx="2081095" cy="369332"/>
            </a:xfrm>
            <a:prstGeom prst="rect">
              <a:avLst/>
            </a:prstGeom>
            <a:noFill/>
          </p:spPr>
          <p:txBody>
            <a:bodyPr wrap="square"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1200" b="1" dirty="0">
                <a:ln w="3175">
                  <a:noFill/>
                </a:ln>
                <a:solidFill>
                  <a:schemeClr val="tx1">
                    <a:lumMod val="65000"/>
                    <a:lumOff val="35000"/>
                  </a:schemeClr>
                </a:solidFill>
              </a:endParaRPr>
            </a:p>
          </p:txBody>
        </p:sp>
        <p:sp>
          <p:nvSpPr>
            <p:cNvPr id="162" name="TextBox 161"/>
            <p:cNvSpPr txBox="1"/>
            <p:nvPr/>
          </p:nvSpPr>
          <p:spPr>
            <a:xfrm>
              <a:off x="6179702" y="4382005"/>
              <a:ext cx="2081098" cy="861774"/>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grpSp>
      <p:grpSp>
        <p:nvGrpSpPr>
          <p:cNvPr id="22" name="Group 21"/>
          <p:cNvGrpSpPr/>
          <p:nvPr/>
        </p:nvGrpSpPr>
        <p:grpSpPr>
          <a:xfrm>
            <a:off x="6037815" y="1317887"/>
            <a:ext cx="1891127" cy="2614948"/>
            <a:chOff x="7984193" y="1757183"/>
            <a:chExt cx="2521502" cy="3486596"/>
          </a:xfrm>
        </p:grpSpPr>
        <p:sp>
          <p:nvSpPr>
            <p:cNvPr id="151" name="Freeform 150"/>
            <p:cNvSpPr/>
            <p:nvPr/>
          </p:nvSpPr>
          <p:spPr>
            <a:xfrm>
              <a:off x="8527815" y="1757183"/>
              <a:ext cx="1863580" cy="2276018"/>
            </a:xfrm>
            <a:custGeom>
              <a:avLst/>
              <a:gdLst>
                <a:gd name="connsiteX0" fmla="*/ 85970 w 1863580"/>
                <a:gd name="connsiteY0" fmla="*/ 679038 h 2276018"/>
                <a:gd name="connsiteX1" fmla="*/ 85970 w 1863580"/>
                <a:gd name="connsiteY1" fmla="*/ 2190809 h 2276018"/>
                <a:gd name="connsiteX2" fmla="*/ 1777610 w 1863580"/>
                <a:gd name="connsiteY2" fmla="*/ 2190809 h 2276018"/>
                <a:gd name="connsiteX3" fmla="*/ 1777610 w 1863580"/>
                <a:gd name="connsiteY3" fmla="*/ 679038 h 2276018"/>
                <a:gd name="connsiteX4" fmla="*/ 66772 w 1863580"/>
                <a:gd name="connsiteY4" fmla="*/ 209609 h 2276018"/>
                <a:gd name="connsiteX5" fmla="*/ 244490 w 1863580"/>
                <a:gd name="connsiteY5" fmla="*/ 209609 h 2276018"/>
                <a:gd name="connsiteX6" fmla="*/ 244490 w 1863580"/>
                <a:gd name="connsiteY6" fmla="*/ 358292 h 2276018"/>
                <a:gd name="connsiteX7" fmla="*/ 358563 w 1863580"/>
                <a:gd name="connsiteY7" fmla="*/ 472365 h 2276018"/>
                <a:gd name="connsiteX8" fmla="*/ 358562 w 1863580"/>
                <a:gd name="connsiteY8" fmla="*/ 472366 h 2276018"/>
                <a:gd name="connsiteX9" fmla="*/ 472635 w 1863580"/>
                <a:gd name="connsiteY9" fmla="*/ 358293 h 2276018"/>
                <a:gd name="connsiteX10" fmla="*/ 472636 w 1863580"/>
                <a:gd name="connsiteY10" fmla="*/ 209609 h 2276018"/>
                <a:gd name="connsiteX11" fmla="*/ 1438290 w 1863580"/>
                <a:gd name="connsiteY11" fmla="*/ 209609 h 2276018"/>
                <a:gd name="connsiteX12" fmla="*/ 1438290 w 1863580"/>
                <a:gd name="connsiteY12" fmla="*/ 358292 h 2276018"/>
                <a:gd name="connsiteX13" fmla="*/ 1552363 w 1863580"/>
                <a:gd name="connsiteY13" fmla="*/ 472365 h 2276018"/>
                <a:gd name="connsiteX14" fmla="*/ 1552362 w 1863580"/>
                <a:gd name="connsiteY14" fmla="*/ 472366 h 2276018"/>
                <a:gd name="connsiteX15" fmla="*/ 1666435 w 1863580"/>
                <a:gd name="connsiteY15" fmla="*/ 358293 h 2276018"/>
                <a:gd name="connsiteX16" fmla="*/ 1666436 w 1863580"/>
                <a:gd name="connsiteY16" fmla="*/ 209609 h 2276018"/>
                <a:gd name="connsiteX17" fmla="*/ 1796808 w 1863580"/>
                <a:gd name="connsiteY17" fmla="*/ 209609 h 2276018"/>
                <a:gd name="connsiteX18" fmla="*/ 1863580 w 1863580"/>
                <a:gd name="connsiteY18" fmla="*/ 276381 h 2276018"/>
                <a:gd name="connsiteX19" fmla="*/ 1863580 w 1863580"/>
                <a:gd name="connsiteY19" fmla="*/ 2209246 h 2276018"/>
                <a:gd name="connsiteX20" fmla="*/ 1796808 w 1863580"/>
                <a:gd name="connsiteY20" fmla="*/ 2276018 h 2276018"/>
                <a:gd name="connsiteX21" fmla="*/ 66772 w 1863580"/>
                <a:gd name="connsiteY21" fmla="*/ 2276018 h 2276018"/>
                <a:gd name="connsiteX22" fmla="*/ 0 w 1863580"/>
                <a:gd name="connsiteY22" fmla="*/ 2209246 h 2276018"/>
                <a:gd name="connsiteX23" fmla="*/ 0 w 1863580"/>
                <a:gd name="connsiteY23" fmla="*/ 276381 h 2276018"/>
                <a:gd name="connsiteX24" fmla="*/ 66772 w 1863580"/>
                <a:gd name="connsiteY24" fmla="*/ 209609 h 2276018"/>
                <a:gd name="connsiteX25" fmla="*/ 1549224 w 1863580"/>
                <a:gd name="connsiteY25" fmla="*/ 0 h 2276018"/>
                <a:gd name="connsiteX26" fmla="*/ 1613538 w 1863580"/>
                <a:gd name="connsiteY26" fmla="*/ 64314 h 2276018"/>
                <a:gd name="connsiteX27" fmla="*/ 1613538 w 1863580"/>
                <a:gd name="connsiteY27" fmla="*/ 359666 h 2276018"/>
                <a:gd name="connsiteX28" fmla="*/ 1549224 w 1863580"/>
                <a:gd name="connsiteY28" fmla="*/ 423980 h 2276018"/>
                <a:gd name="connsiteX29" fmla="*/ 1484910 w 1863580"/>
                <a:gd name="connsiteY29" fmla="*/ 359666 h 2276018"/>
                <a:gd name="connsiteX30" fmla="*/ 1484910 w 1863580"/>
                <a:gd name="connsiteY30" fmla="*/ 64314 h 2276018"/>
                <a:gd name="connsiteX31" fmla="*/ 1549224 w 1863580"/>
                <a:gd name="connsiteY31" fmla="*/ 0 h 2276018"/>
                <a:gd name="connsiteX32" fmla="*/ 355141 w 1863580"/>
                <a:gd name="connsiteY32" fmla="*/ 0 h 2276018"/>
                <a:gd name="connsiteX33" fmla="*/ 419455 w 1863580"/>
                <a:gd name="connsiteY33" fmla="*/ 64314 h 2276018"/>
                <a:gd name="connsiteX34" fmla="*/ 419455 w 1863580"/>
                <a:gd name="connsiteY34" fmla="*/ 359666 h 2276018"/>
                <a:gd name="connsiteX35" fmla="*/ 355141 w 1863580"/>
                <a:gd name="connsiteY35" fmla="*/ 423980 h 2276018"/>
                <a:gd name="connsiteX36" fmla="*/ 290827 w 1863580"/>
                <a:gd name="connsiteY36" fmla="*/ 359666 h 2276018"/>
                <a:gd name="connsiteX37" fmla="*/ 290827 w 1863580"/>
                <a:gd name="connsiteY37" fmla="*/ 64314 h 2276018"/>
                <a:gd name="connsiteX38" fmla="*/ 355141 w 1863580"/>
                <a:gd name="connsiteY38" fmla="*/ 0 h 227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3580" h="2276018">
                  <a:moveTo>
                    <a:pt x="85970" y="679038"/>
                  </a:moveTo>
                  <a:lnTo>
                    <a:pt x="85970" y="2190809"/>
                  </a:lnTo>
                  <a:lnTo>
                    <a:pt x="1777610" y="2190809"/>
                  </a:lnTo>
                  <a:lnTo>
                    <a:pt x="1777610" y="679038"/>
                  </a:lnTo>
                  <a:close/>
                  <a:moveTo>
                    <a:pt x="66772" y="209609"/>
                  </a:moveTo>
                  <a:lnTo>
                    <a:pt x="244490" y="209609"/>
                  </a:lnTo>
                  <a:lnTo>
                    <a:pt x="244490" y="358292"/>
                  </a:lnTo>
                  <a:cubicBezTo>
                    <a:pt x="244490" y="421293"/>
                    <a:pt x="295562" y="472365"/>
                    <a:pt x="358563" y="472365"/>
                  </a:cubicBezTo>
                  <a:lnTo>
                    <a:pt x="358562" y="472366"/>
                  </a:lnTo>
                  <a:cubicBezTo>
                    <a:pt x="421563" y="472366"/>
                    <a:pt x="472635" y="421294"/>
                    <a:pt x="472635" y="358293"/>
                  </a:cubicBezTo>
                  <a:lnTo>
                    <a:pt x="472636" y="209609"/>
                  </a:lnTo>
                  <a:lnTo>
                    <a:pt x="1438290" y="209609"/>
                  </a:lnTo>
                  <a:lnTo>
                    <a:pt x="1438290" y="358292"/>
                  </a:lnTo>
                  <a:cubicBezTo>
                    <a:pt x="1438290" y="421293"/>
                    <a:pt x="1489362" y="472365"/>
                    <a:pt x="1552363" y="472365"/>
                  </a:cubicBezTo>
                  <a:lnTo>
                    <a:pt x="1552362" y="472366"/>
                  </a:lnTo>
                  <a:cubicBezTo>
                    <a:pt x="1615363" y="472366"/>
                    <a:pt x="1666435" y="421294"/>
                    <a:pt x="1666435" y="358293"/>
                  </a:cubicBezTo>
                  <a:lnTo>
                    <a:pt x="1666436" y="209609"/>
                  </a:lnTo>
                  <a:lnTo>
                    <a:pt x="1796808" y="209609"/>
                  </a:lnTo>
                  <a:cubicBezTo>
                    <a:pt x="1833685" y="209609"/>
                    <a:pt x="1863580" y="239504"/>
                    <a:pt x="1863580" y="276381"/>
                  </a:cubicBezTo>
                  <a:lnTo>
                    <a:pt x="1863580" y="2209246"/>
                  </a:lnTo>
                  <a:cubicBezTo>
                    <a:pt x="1863580" y="2246123"/>
                    <a:pt x="1833685" y="2276018"/>
                    <a:pt x="1796808" y="2276018"/>
                  </a:cubicBezTo>
                  <a:lnTo>
                    <a:pt x="66772" y="2276018"/>
                  </a:lnTo>
                  <a:cubicBezTo>
                    <a:pt x="29895" y="2276018"/>
                    <a:pt x="0" y="2246123"/>
                    <a:pt x="0" y="2209246"/>
                  </a:cubicBezTo>
                  <a:lnTo>
                    <a:pt x="0" y="276381"/>
                  </a:lnTo>
                  <a:cubicBezTo>
                    <a:pt x="0" y="239504"/>
                    <a:pt x="29895" y="209609"/>
                    <a:pt x="66772" y="209609"/>
                  </a:cubicBezTo>
                  <a:close/>
                  <a:moveTo>
                    <a:pt x="1549224" y="0"/>
                  </a:moveTo>
                  <a:cubicBezTo>
                    <a:pt x="1584744" y="0"/>
                    <a:pt x="1613538" y="28794"/>
                    <a:pt x="1613538" y="64314"/>
                  </a:cubicBezTo>
                  <a:lnTo>
                    <a:pt x="1613538" y="359666"/>
                  </a:lnTo>
                  <a:cubicBezTo>
                    <a:pt x="1613538" y="395186"/>
                    <a:pt x="1584744" y="423980"/>
                    <a:pt x="1549224" y="423980"/>
                  </a:cubicBezTo>
                  <a:cubicBezTo>
                    <a:pt x="1513704" y="423980"/>
                    <a:pt x="1484910" y="395186"/>
                    <a:pt x="1484910" y="359666"/>
                  </a:cubicBezTo>
                  <a:lnTo>
                    <a:pt x="1484910" y="64314"/>
                  </a:lnTo>
                  <a:cubicBezTo>
                    <a:pt x="1484910" y="28794"/>
                    <a:pt x="1513704" y="0"/>
                    <a:pt x="1549224" y="0"/>
                  </a:cubicBezTo>
                  <a:close/>
                  <a:moveTo>
                    <a:pt x="355141" y="0"/>
                  </a:moveTo>
                  <a:cubicBezTo>
                    <a:pt x="390661" y="0"/>
                    <a:pt x="419455" y="28794"/>
                    <a:pt x="419455" y="64314"/>
                  </a:cubicBezTo>
                  <a:lnTo>
                    <a:pt x="419455" y="359666"/>
                  </a:lnTo>
                  <a:cubicBezTo>
                    <a:pt x="419455" y="395186"/>
                    <a:pt x="390661" y="423980"/>
                    <a:pt x="355141" y="423980"/>
                  </a:cubicBezTo>
                  <a:cubicBezTo>
                    <a:pt x="319621" y="423980"/>
                    <a:pt x="290827" y="395186"/>
                    <a:pt x="290827" y="359666"/>
                  </a:cubicBezTo>
                  <a:lnTo>
                    <a:pt x="290827" y="64314"/>
                  </a:lnTo>
                  <a:cubicBezTo>
                    <a:pt x="290827" y="28794"/>
                    <a:pt x="319621" y="0"/>
                    <a:pt x="355141"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TextBox 151"/>
            <p:cNvSpPr txBox="1"/>
            <p:nvPr/>
          </p:nvSpPr>
          <p:spPr>
            <a:xfrm flipH="1">
              <a:off x="8527816" y="2438986"/>
              <a:ext cx="1863579" cy="1354217"/>
            </a:xfrm>
            <a:prstGeom prst="rect">
              <a:avLst/>
            </a:prstGeom>
            <a:noFill/>
          </p:spPr>
          <p:txBody>
            <a:bodyPr wrap="square" rtlCol="0">
              <a:spAutoFit/>
            </a:bodyPr>
            <a:lstStyle/>
            <a:p>
              <a:pPr algn="ctr"/>
              <a:r>
                <a:rPr lang="en-US" sz="6000" dirty="0">
                  <a:ln w="3175">
                    <a:noFill/>
                  </a:ln>
                  <a:solidFill>
                    <a:schemeClr val="tx1">
                      <a:lumMod val="65000"/>
                      <a:lumOff val="35000"/>
                    </a:schemeClr>
                  </a:solidFill>
                </a:rPr>
                <a:t>4</a:t>
              </a:r>
            </a:p>
          </p:txBody>
        </p:sp>
        <p:sp>
          <p:nvSpPr>
            <p:cNvPr id="153" name="TextBox 152"/>
            <p:cNvSpPr txBox="1"/>
            <p:nvPr/>
          </p:nvSpPr>
          <p:spPr>
            <a:xfrm flipH="1">
              <a:off x="8527816" y="3547052"/>
              <a:ext cx="1863579" cy="353943"/>
            </a:xfrm>
            <a:prstGeom prst="rect">
              <a:avLst/>
            </a:prstGeom>
            <a:noFill/>
          </p:spPr>
          <p:txBody>
            <a:bodyPr wrap="square" rtlCol="0">
              <a:spAutoFit/>
            </a:bodyPr>
            <a:lstStyle/>
            <a:p>
              <a:pPr algn="ctr"/>
              <a:r>
                <a:rPr lang="en-US" sz="1125" dirty="0">
                  <a:ln w="3175">
                    <a:noFill/>
                  </a:ln>
                  <a:solidFill>
                    <a:schemeClr val="tx1">
                      <a:lumMod val="65000"/>
                      <a:lumOff val="35000"/>
                    </a:schemeClr>
                  </a:solidFill>
                </a:rPr>
                <a:t>Wednesday </a:t>
              </a:r>
            </a:p>
          </p:txBody>
        </p:sp>
        <p:sp>
          <p:nvSpPr>
            <p:cNvPr id="154" name="TextBox 153"/>
            <p:cNvSpPr txBox="1"/>
            <p:nvPr/>
          </p:nvSpPr>
          <p:spPr>
            <a:xfrm flipH="1">
              <a:off x="8952186" y="2050206"/>
              <a:ext cx="1014838" cy="353943"/>
            </a:xfrm>
            <a:prstGeom prst="rect">
              <a:avLst/>
            </a:prstGeom>
            <a:noFill/>
          </p:spPr>
          <p:txBody>
            <a:bodyPr wrap="square" rtlCol="0">
              <a:spAutoFit/>
            </a:bodyPr>
            <a:lstStyle/>
            <a:p>
              <a:pPr algn="ctr"/>
              <a:r>
                <a:rPr lang="en-US" sz="1125" dirty="0">
                  <a:ln w="3175">
                    <a:noFill/>
                  </a:ln>
                  <a:solidFill>
                    <a:schemeClr val="bg1"/>
                  </a:solidFill>
                </a:rPr>
                <a:t>APRIL</a:t>
              </a:r>
            </a:p>
          </p:txBody>
        </p:sp>
        <p:sp>
          <p:nvSpPr>
            <p:cNvPr id="163" name="TextBox 162"/>
            <p:cNvSpPr txBox="1"/>
            <p:nvPr/>
          </p:nvSpPr>
          <p:spPr>
            <a:xfrm flipH="1">
              <a:off x="7984193" y="4050353"/>
              <a:ext cx="2081095" cy="369332"/>
            </a:xfrm>
            <a:prstGeom prst="rect">
              <a:avLst/>
            </a:prstGeom>
            <a:noFill/>
          </p:spPr>
          <p:txBody>
            <a:bodyPr wrap="square"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a:t>
              </a:r>
              <a:endParaRPr lang="en-US" altLang="zh-CN" sz="1200" b="1" dirty="0">
                <a:ln w="3175">
                  <a:noFill/>
                </a:ln>
                <a:solidFill>
                  <a:schemeClr val="tx1">
                    <a:lumMod val="65000"/>
                    <a:lumOff val="35000"/>
                  </a:schemeClr>
                </a:solidFill>
              </a:endParaRPr>
            </a:p>
          </p:txBody>
        </p:sp>
        <p:sp>
          <p:nvSpPr>
            <p:cNvPr id="164" name="TextBox 163"/>
            <p:cNvSpPr txBox="1"/>
            <p:nvPr/>
          </p:nvSpPr>
          <p:spPr>
            <a:xfrm>
              <a:off x="8424597" y="4382005"/>
              <a:ext cx="2081098" cy="861774"/>
            </a:xfrm>
            <a:prstGeom prst="rect">
              <a:avLst/>
            </a:prstGeom>
            <a:noFill/>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grpSp>
    </p:spTree>
    <p:extLst>
      <p:ext uri="{BB962C8B-B14F-4D97-AF65-F5344CB8AC3E}">
        <p14:creationId xmlns:p14="http://schemas.microsoft.com/office/powerpoint/2010/main" val="15300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图片 402">
            <a:extLst>
              <a:ext uri="{FF2B5EF4-FFF2-40B4-BE49-F238E27FC236}">
                <a16:creationId xmlns:a16="http://schemas.microsoft.com/office/drawing/2014/main" id="{3598A5C2-DF24-4035-858D-7BAB81ED4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4" name="Group 3"/>
          <p:cNvGrpSpPr/>
          <p:nvPr>
            <p:custDataLst>
              <p:tags r:id="rId1"/>
            </p:custDataLst>
          </p:nvPr>
        </p:nvGrpSpPr>
        <p:grpSpPr bwMode="gray">
          <a:xfrm>
            <a:off x="808276" y="966567"/>
            <a:ext cx="4309122" cy="2708385"/>
            <a:chOff x="1832768" y="1268759"/>
            <a:chExt cx="6240462" cy="3571875"/>
          </a:xfrm>
          <a:solidFill>
            <a:schemeClr val="bg1">
              <a:lumMod val="65000"/>
            </a:schemeClr>
          </a:solidFill>
        </p:grpSpPr>
        <p:sp>
          <p:nvSpPr>
            <p:cNvPr id="5"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accent1"/>
            </a:solidFill>
            <a:ln w="6350" cap="flat" cmpd="sng">
              <a:noFill/>
              <a:prstDash val="solid"/>
              <a:round/>
              <a:headEnd type="none" w="med" len="med"/>
              <a:tailEnd type="none" w="med" len="med"/>
            </a:ln>
            <a:effectLst/>
          </p:spPr>
          <p:txBody>
            <a:bodyPr/>
            <a:lstStyle/>
            <a:p>
              <a:endParaRPr lang="en-US" sz="1350" dirty="0"/>
            </a:p>
          </p:txBody>
        </p:sp>
        <p:sp>
          <p:nvSpPr>
            <p:cNvPr id="7"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1"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6"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7"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0"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21" name="Group 69"/>
            <p:cNvGrpSpPr>
              <a:grpSpLocks noChangeAspect="1"/>
            </p:cNvGrpSpPr>
            <p:nvPr/>
          </p:nvGrpSpPr>
          <p:grpSpPr bwMode="gray">
            <a:xfrm>
              <a:off x="6801642" y="3364259"/>
              <a:ext cx="161925" cy="231775"/>
              <a:chOff x="3802" y="2280"/>
              <a:chExt cx="102" cy="146"/>
            </a:xfrm>
            <a:grpFill/>
          </p:grpSpPr>
          <p:sp>
            <p:nvSpPr>
              <p:cNvPr id="349"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0"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1"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2"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3"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4"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5"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6"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7"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8"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9"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22"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9"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0"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1"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5"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6"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7"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38" name="Group 97"/>
            <p:cNvGrpSpPr>
              <a:grpSpLocks noChangeAspect="1"/>
            </p:cNvGrpSpPr>
            <p:nvPr/>
          </p:nvGrpSpPr>
          <p:grpSpPr bwMode="gray">
            <a:xfrm>
              <a:off x="5818980" y="3002309"/>
              <a:ext cx="636588" cy="587375"/>
              <a:chOff x="3183" y="2052"/>
              <a:chExt cx="401" cy="370"/>
            </a:xfrm>
            <a:grpFill/>
          </p:grpSpPr>
          <p:sp>
            <p:nvSpPr>
              <p:cNvPr id="342"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3"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4"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5"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6"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7"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8"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39"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40" name="Group 106"/>
            <p:cNvGrpSpPr>
              <a:grpSpLocks noChangeAspect="1"/>
            </p:cNvGrpSpPr>
            <p:nvPr/>
          </p:nvGrpSpPr>
          <p:grpSpPr bwMode="gray">
            <a:xfrm>
              <a:off x="7017542" y="2807047"/>
              <a:ext cx="282575" cy="320675"/>
              <a:chOff x="3938" y="1929"/>
              <a:chExt cx="178" cy="202"/>
            </a:xfrm>
            <a:grpFill/>
          </p:grpSpPr>
          <p:sp>
            <p:nvSpPr>
              <p:cNvPr id="338"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9"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0"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41"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41"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42"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43"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44"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accent6"/>
            </a:solidFill>
            <a:ln w="6350" cap="flat" cmpd="sng">
              <a:noFill/>
              <a:prstDash val="solid"/>
              <a:round/>
              <a:headEnd type="none" w="med" len="med"/>
              <a:tailEnd type="none" w="med" len="med"/>
            </a:ln>
            <a:effectLst/>
          </p:spPr>
          <p:txBody>
            <a:bodyPr/>
            <a:lstStyle/>
            <a:p>
              <a:endParaRPr lang="en-US" sz="1350" dirty="0"/>
            </a:p>
          </p:txBody>
        </p:sp>
        <p:sp>
          <p:nvSpPr>
            <p:cNvPr id="45"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46" name="Group 116"/>
            <p:cNvGrpSpPr>
              <a:grpSpLocks noChangeAspect="1"/>
            </p:cNvGrpSpPr>
            <p:nvPr/>
          </p:nvGrpSpPr>
          <p:grpSpPr bwMode="gray">
            <a:xfrm>
              <a:off x="5099842" y="1268760"/>
              <a:ext cx="2973388" cy="1638300"/>
              <a:chOff x="2730" y="960"/>
              <a:chExt cx="1873" cy="1032"/>
            </a:xfrm>
            <a:grpFill/>
          </p:grpSpPr>
          <p:grpSp>
            <p:nvGrpSpPr>
              <p:cNvPr id="321" name="Group 117"/>
              <p:cNvGrpSpPr>
                <a:grpSpLocks noChangeAspect="1"/>
              </p:cNvGrpSpPr>
              <p:nvPr/>
            </p:nvGrpSpPr>
            <p:grpSpPr bwMode="gray">
              <a:xfrm>
                <a:off x="3044" y="960"/>
                <a:ext cx="1473" cy="481"/>
                <a:chOff x="3044" y="960"/>
                <a:chExt cx="1473" cy="481"/>
              </a:xfrm>
              <a:grpFill/>
            </p:grpSpPr>
            <p:sp>
              <p:nvSpPr>
                <p:cNvPr id="325"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6"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7"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8"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9"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0"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1"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2"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3"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4"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5"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6"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37"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322"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3"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4"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noFill/>
                <a:prstDash val="solid"/>
                <a:round/>
                <a:headEnd type="none" w="med" len="med"/>
                <a:tailEnd type="none" w="med" len="med"/>
              </a:ln>
              <a:effectLst/>
            </p:spPr>
            <p:txBody>
              <a:bodyPr/>
              <a:lstStyle/>
              <a:p>
                <a:endParaRPr lang="en-US" sz="1350" dirty="0"/>
              </a:p>
            </p:txBody>
          </p:sp>
        </p:grpSp>
        <p:grpSp>
          <p:nvGrpSpPr>
            <p:cNvPr id="47" name="Group 135"/>
            <p:cNvGrpSpPr>
              <a:grpSpLocks noChangeAspect="1"/>
            </p:cNvGrpSpPr>
            <p:nvPr/>
          </p:nvGrpSpPr>
          <p:grpSpPr bwMode="gray">
            <a:xfrm>
              <a:off x="5214142" y="2886422"/>
              <a:ext cx="647700" cy="585788"/>
              <a:chOff x="2802" y="1979"/>
              <a:chExt cx="408" cy="369"/>
            </a:xfrm>
            <a:grpFill/>
          </p:grpSpPr>
          <p:sp>
            <p:nvSpPr>
              <p:cNvPr id="292"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293" name="Group 137"/>
              <p:cNvGrpSpPr>
                <a:grpSpLocks noChangeAspect="1"/>
              </p:cNvGrpSpPr>
              <p:nvPr/>
            </p:nvGrpSpPr>
            <p:grpSpPr bwMode="gray">
              <a:xfrm>
                <a:off x="2889" y="2101"/>
                <a:ext cx="17" cy="51"/>
                <a:chOff x="2889" y="2101"/>
                <a:chExt cx="17" cy="51"/>
              </a:xfrm>
              <a:grpFill/>
            </p:grpSpPr>
            <p:sp>
              <p:nvSpPr>
                <p:cNvPr id="318"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19"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20"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294"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295" name="Group 142"/>
              <p:cNvGrpSpPr>
                <a:grpSpLocks noChangeAspect="1"/>
              </p:cNvGrpSpPr>
              <p:nvPr/>
            </p:nvGrpSpPr>
            <p:grpSpPr bwMode="gray">
              <a:xfrm>
                <a:off x="2896" y="2116"/>
                <a:ext cx="231" cy="189"/>
                <a:chOff x="2896" y="2116"/>
                <a:chExt cx="231" cy="189"/>
              </a:xfrm>
              <a:grpFill/>
            </p:grpSpPr>
            <p:sp>
              <p:nvSpPr>
                <p:cNvPr id="316"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17"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noFill/>
                  <a:prstDash val="solid"/>
                  <a:round/>
                  <a:headEnd type="none" w="med" len="med"/>
                  <a:tailEnd type="none" w="med" len="med"/>
                </a:ln>
                <a:effectLst/>
              </p:spPr>
              <p:txBody>
                <a:bodyPr/>
                <a:lstStyle/>
                <a:p>
                  <a:endParaRPr lang="en-US" sz="1350" dirty="0"/>
                </a:p>
              </p:txBody>
            </p:sp>
          </p:grpSp>
          <p:grpSp>
            <p:nvGrpSpPr>
              <p:cNvPr id="296" name="Group 145"/>
              <p:cNvGrpSpPr>
                <a:grpSpLocks noChangeAspect="1"/>
              </p:cNvGrpSpPr>
              <p:nvPr/>
            </p:nvGrpSpPr>
            <p:grpSpPr bwMode="gray">
              <a:xfrm>
                <a:off x="2984" y="2276"/>
                <a:ext cx="114" cy="72"/>
                <a:chOff x="2984" y="2276"/>
                <a:chExt cx="114" cy="72"/>
              </a:xfrm>
              <a:grpFill/>
            </p:grpSpPr>
            <p:sp>
              <p:nvSpPr>
                <p:cNvPr id="314"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15"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297"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298" name="Group 149"/>
              <p:cNvGrpSpPr>
                <a:grpSpLocks noChangeAspect="1"/>
              </p:cNvGrpSpPr>
              <p:nvPr/>
            </p:nvGrpSpPr>
            <p:grpSpPr bwMode="gray">
              <a:xfrm>
                <a:off x="3086" y="2189"/>
                <a:ext cx="85" cy="114"/>
                <a:chOff x="3086" y="2189"/>
                <a:chExt cx="85" cy="114"/>
              </a:xfrm>
              <a:grpFill/>
            </p:grpSpPr>
            <p:sp>
              <p:nvSpPr>
                <p:cNvPr id="312"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13"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299"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300" name="Group 153"/>
              <p:cNvGrpSpPr>
                <a:grpSpLocks noChangeAspect="1"/>
              </p:cNvGrpSpPr>
              <p:nvPr/>
            </p:nvGrpSpPr>
            <p:grpSpPr bwMode="gray">
              <a:xfrm>
                <a:off x="3000" y="2012"/>
                <a:ext cx="210" cy="192"/>
                <a:chOff x="3000" y="2012"/>
                <a:chExt cx="210" cy="192"/>
              </a:xfrm>
              <a:grpFill/>
            </p:grpSpPr>
            <p:sp>
              <p:nvSpPr>
                <p:cNvPr id="310"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11"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301"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02"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03"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304" name="Group 159"/>
              <p:cNvGrpSpPr>
                <a:grpSpLocks noChangeAspect="1"/>
              </p:cNvGrpSpPr>
              <p:nvPr/>
            </p:nvGrpSpPr>
            <p:grpSpPr bwMode="gray">
              <a:xfrm>
                <a:off x="2802" y="1979"/>
                <a:ext cx="205" cy="88"/>
                <a:chOff x="2802" y="1979"/>
                <a:chExt cx="205" cy="88"/>
              </a:xfrm>
              <a:grpFill/>
            </p:grpSpPr>
            <p:sp>
              <p:nvSpPr>
                <p:cNvPr id="308"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09"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305"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06"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307"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48"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49"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50"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51"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52"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53" name="Group 170"/>
            <p:cNvGrpSpPr>
              <a:grpSpLocks noChangeAspect="1"/>
            </p:cNvGrpSpPr>
            <p:nvPr/>
          </p:nvGrpSpPr>
          <p:grpSpPr bwMode="gray">
            <a:xfrm>
              <a:off x="5539580" y="2891184"/>
              <a:ext cx="96838" cy="77788"/>
              <a:chOff x="3007" y="1982"/>
              <a:chExt cx="61" cy="49"/>
            </a:xfrm>
            <a:grpFill/>
          </p:grpSpPr>
          <p:sp>
            <p:nvSpPr>
              <p:cNvPr id="290"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91"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54"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55" name="Group 222"/>
            <p:cNvGrpSpPr>
              <a:grpSpLocks noChangeAspect="1"/>
            </p:cNvGrpSpPr>
            <p:nvPr/>
          </p:nvGrpSpPr>
          <p:grpSpPr bwMode="gray">
            <a:xfrm>
              <a:off x="4945856" y="1268759"/>
              <a:ext cx="287338" cy="296863"/>
              <a:chOff x="3202" y="1036"/>
              <a:chExt cx="181" cy="187"/>
            </a:xfrm>
            <a:grpFill/>
          </p:grpSpPr>
          <p:sp>
            <p:nvSpPr>
              <p:cNvPr id="284"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5"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6"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7"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8"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9"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56"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57"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58"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59"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0"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1"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2"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63" name="Group 236"/>
            <p:cNvGrpSpPr>
              <a:grpSpLocks noChangeAspect="1"/>
            </p:cNvGrpSpPr>
            <p:nvPr/>
          </p:nvGrpSpPr>
          <p:grpSpPr bwMode="gray">
            <a:xfrm>
              <a:off x="3344068" y="3475384"/>
              <a:ext cx="808038" cy="1365250"/>
              <a:chOff x="1624" y="2350"/>
              <a:chExt cx="509" cy="860"/>
            </a:xfrm>
            <a:grpFill/>
          </p:grpSpPr>
          <p:sp>
            <p:nvSpPr>
              <p:cNvPr id="259"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0"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1"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2"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3"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4"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5"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6"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7"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8"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69"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0"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1"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4"/>
              </a:solidFill>
              <a:ln w="6350" cap="flat" cmpd="sng">
                <a:noFill/>
                <a:prstDash val="solid"/>
                <a:round/>
                <a:headEnd type="none" w="med" len="med"/>
                <a:tailEnd type="none" w="med" len="med"/>
              </a:ln>
              <a:effectLst/>
            </p:spPr>
            <p:txBody>
              <a:bodyPr/>
              <a:lstStyle/>
              <a:p>
                <a:endParaRPr lang="en-US" sz="1350" dirty="0"/>
              </a:p>
            </p:txBody>
          </p:sp>
          <p:sp>
            <p:nvSpPr>
              <p:cNvPr id="272"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3"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4"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5"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6"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7"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8"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79"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0"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1"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2"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83"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64"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5"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6"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7"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8"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69"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70"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71"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72" name="Group 270"/>
            <p:cNvGrpSpPr>
              <a:grpSpLocks noChangeAspect="1"/>
            </p:cNvGrpSpPr>
            <p:nvPr/>
          </p:nvGrpSpPr>
          <p:grpSpPr bwMode="gray">
            <a:xfrm>
              <a:off x="1832768" y="1897409"/>
              <a:ext cx="1765300" cy="1346200"/>
              <a:chOff x="672" y="1356"/>
              <a:chExt cx="1112" cy="848"/>
            </a:xfrm>
            <a:grpFill/>
          </p:grpSpPr>
          <p:grpSp>
            <p:nvGrpSpPr>
              <p:cNvPr id="247" name="Group 271"/>
              <p:cNvGrpSpPr>
                <a:grpSpLocks noChangeAspect="1"/>
              </p:cNvGrpSpPr>
              <p:nvPr/>
            </p:nvGrpSpPr>
            <p:grpSpPr bwMode="gray">
              <a:xfrm>
                <a:off x="672" y="1356"/>
                <a:ext cx="418" cy="413"/>
                <a:chOff x="672" y="1356"/>
                <a:chExt cx="418" cy="413"/>
              </a:xfrm>
              <a:grpFill/>
            </p:grpSpPr>
            <p:sp>
              <p:nvSpPr>
                <p:cNvPr id="254"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5"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6"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7"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8"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noFill/>
                  <a:prstDash val="solid"/>
                  <a:round/>
                  <a:headEnd type="none" w="med" len="med"/>
                  <a:tailEnd type="none" w="med" len="med"/>
                </a:ln>
                <a:effectLst/>
              </p:spPr>
              <p:txBody>
                <a:bodyPr/>
                <a:lstStyle/>
                <a:p>
                  <a:endParaRPr lang="en-US" sz="1350" dirty="0"/>
                </a:p>
              </p:txBody>
            </p:sp>
          </p:grpSp>
          <p:grpSp>
            <p:nvGrpSpPr>
              <p:cNvPr id="248" name="Group 277"/>
              <p:cNvGrpSpPr>
                <a:grpSpLocks noChangeAspect="1"/>
              </p:cNvGrpSpPr>
              <p:nvPr/>
            </p:nvGrpSpPr>
            <p:grpSpPr bwMode="gray">
              <a:xfrm>
                <a:off x="1149" y="1865"/>
                <a:ext cx="635" cy="339"/>
                <a:chOff x="1149" y="1865"/>
                <a:chExt cx="635" cy="339"/>
              </a:xfrm>
              <a:grpFill/>
            </p:grpSpPr>
            <p:sp>
              <p:nvSpPr>
                <p:cNvPr id="249"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0"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1"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2"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53"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3"/>
                </a:solidFill>
                <a:ln w="6350" cap="flat" cmpd="sng">
                  <a:noFill/>
                  <a:prstDash val="solid"/>
                  <a:round/>
                  <a:headEnd type="none" w="med" len="med"/>
                  <a:tailEnd type="none" w="med" len="med"/>
                </a:ln>
                <a:effectLst/>
              </p:spPr>
              <p:txBody>
                <a:bodyPr/>
                <a:lstStyle/>
                <a:p>
                  <a:endParaRPr lang="en-US" sz="1350" dirty="0"/>
                </a:p>
              </p:txBody>
            </p:sp>
          </p:grpSp>
        </p:grpSp>
        <p:grpSp>
          <p:nvGrpSpPr>
            <p:cNvPr id="73" name="Group 283"/>
            <p:cNvGrpSpPr>
              <a:grpSpLocks noChangeAspect="1"/>
            </p:cNvGrpSpPr>
            <p:nvPr/>
          </p:nvGrpSpPr>
          <p:grpSpPr bwMode="gray">
            <a:xfrm>
              <a:off x="2304256" y="1268759"/>
              <a:ext cx="1538288" cy="1622425"/>
              <a:chOff x="969" y="960"/>
              <a:chExt cx="969" cy="1022"/>
            </a:xfrm>
            <a:grpFill/>
          </p:grpSpPr>
          <p:sp>
            <p:nvSpPr>
              <p:cNvPr id="218"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19"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0"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1"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2"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3"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4"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5"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6"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7"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8"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29"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0"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1"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2"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3"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4"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5"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6"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7"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8"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39"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0"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1"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2"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3"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4"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5"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46"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74"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75"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76"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77"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78"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79"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0"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1"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2"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3"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4"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5"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6"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7"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8"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89"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0"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1"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2"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3"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4"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5"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6"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97"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98" name="Group 337"/>
            <p:cNvGrpSpPr>
              <a:grpSpLocks noChangeAspect="1"/>
            </p:cNvGrpSpPr>
            <p:nvPr/>
          </p:nvGrpSpPr>
          <p:grpSpPr bwMode="gray">
            <a:xfrm>
              <a:off x="3455193" y="3327747"/>
              <a:ext cx="28575" cy="44450"/>
              <a:chOff x="1694" y="2257"/>
              <a:chExt cx="18" cy="28"/>
            </a:xfrm>
            <a:grpFill/>
          </p:grpSpPr>
          <p:sp>
            <p:nvSpPr>
              <p:cNvPr id="216"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17"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99"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0"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1"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2"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3"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4"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5"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6"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7"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8"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09"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10"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111" name="Group 362"/>
            <p:cNvGrpSpPr/>
            <p:nvPr/>
          </p:nvGrpSpPr>
          <p:grpSpPr bwMode="gray">
            <a:xfrm>
              <a:off x="4580731" y="1911697"/>
              <a:ext cx="879476" cy="1109663"/>
              <a:chOff x="4580731" y="1911697"/>
              <a:chExt cx="879476" cy="1109663"/>
            </a:xfrm>
            <a:grpFill/>
          </p:grpSpPr>
          <p:sp>
            <p:nvSpPr>
              <p:cNvPr id="167"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68"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69"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170" name="Group 178"/>
              <p:cNvGrpSpPr>
                <a:grpSpLocks noChangeAspect="1"/>
              </p:cNvGrpSpPr>
              <p:nvPr/>
            </p:nvGrpSpPr>
            <p:grpSpPr bwMode="gray">
              <a:xfrm>
                <a:off x="4876006" y="2765772"/>
                <a:ext cx="204788" cy="242888"/>
                <a:chOff x="2589" y="1903"/>
                <a:chExt cx="129" cy="153"/>
              </a:xfrm>
              <a:grpFill/>
            </p:grpSpPr>
            <p:sp>
              <p:nvSpPr>
                <p:cNvPr id="213"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14"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15"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171"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72"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73"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74"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75"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76"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77"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178" name="Group 189"/>
              <p:cNvGrpSpPr>
                <a:grpSpLocks noChangeAspect="1"/>
              </p:cNvGrpSpPr>
              <p:nvPr/>
            </p:nvGrpSpPr>
            <p:grpSpPr bwMode="gray">
              <a:xfrm>
                <a:off x="4679156" y="2659410"/>
                <a:ext cx="247650" cy="244475"/>
                <a:chOff x="2465" y="1836"/>
                <a:chExt cx="156" cy="154"/>
              </a:xfrm>
              <a:grpFill/>
            </p:grpSpPr>
            <p:sp>
              <p:nvSpPr>
                <p:cNvPr id="211"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12"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noFill/>
                  <a:prstDash val="solid"/>
                  <a:round/>
                  <a:headEnd type="none" w="med" len="med"/>
                  <a:tailEnd type="none" w="med" len="med"/>
                </a:ln>
                <a:effectLst/>
              </p:spPr>
              <p:txBody>
                <a:bodyPr/>
                <a:lstStyle/>
                <a:p>
                  <a:endParaRPr lang="en-US" sz="1350" dirty="0"/>
                </a:p>
              </p:txBody>
            </p:sp>
          </p:grpSp>
          <p:grpSp>
            <p:nvGrpSpPr>
              <p:cNvPr id="179" name="Group 192"/>
              <p:cNvGrpSpPr>
                <a:grpSpLocks noChangeAspect="1"/>
              </p:cNvGrpSpPr>
              <p:nvPr/>
            </p:nvGrpSpPr>
            <p:grpSpPr bwMode="gray">
              <a:xfrm>
                <a:off x="4620419" y="2430810"/>
                <a:ext cx="171450" cy="258763"/>
                <a:chOff x="2428" y="1692"/>
                <a:chExt cx="108" cy="163"/>
              </a:xfrm>
              <a:grpFill/>
            </p:grpSpPr>
            <p:sp>
              <p:nvSpPr>
                <p:cNvPr id="209"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10"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180"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1"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2"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3"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184" name="Group 199"/>
              <p:cNvGrpSpPr>
                <a:grpSpLocks noChangeAspect="1"/>
              </p:cNvGrpSpPr>
              <p:nvPr/>
            </p:nvGrpSpPr>
            <p:grpSpPr bwMode="gray">
              <a:xfrm>
                <a:off x="5033169" y="2808635"/>
                <a:ext cx="68263" cy="68263"/>
                <a:chOff x="2688" y="1930"/>
                <a:chExt cx="43" cy="43"/>
              </a:xfrm>
              <a:grpFill/>
            </p:grpSpPr>
            <p:sp>
              <p:nvSpPr>
                <p:cNvPr id="207"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08"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185"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6"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7"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8"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89"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0"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1"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2"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3"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4"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5"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6"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7"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8"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99"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00"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01"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02"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203"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204" name="Group 359"/>
              <p:cNvGrpSpPr/>
              <p:nvPr/>
            </p:nvGrpSpPr>
            <p:grpSpPr bwMode="gray">
              <a:xfrm>
                <a:off x="5080794" y="2788583"/>
                <a:ext cx="75600" cy="108000"/>
                <a:chOff x="4160739" y="2986112"/>
                <a:chExt cx="187325" cy="233362"/>
              </a:xfrm>
              <a:grpFill/>
            </p:grpSpPr>
            <p:sp>
              <p:nvSpPr>
                <p:cNvPr id="205"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noFill/>
                  <a:prstDash val="solid"/>
                  <a:round/>
                  <a:headEnd type="none" w="med" len="med"/>
                  <a:tailEnd type="none" w="med" len="med"/>
                </a:ln>
                <a:effectLst/>
              </p:spPr>
              <p:txBody>
                <a:bodyPr/>
                <a:lstStyle/>
                <a:p>
                  <a:endParaRPr lang="en-US" sz="1350" dirty="0"/>
                </a:p>
              </p:txBody>
            </p:sp>
            <p:sp>
              <p:nvSpPr>
                <p:cNvPr id="206"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noFill/>
                  <a:prstDash val="solid"/>
                  <a:round/>
                  <a:headEnd type="none" w="med" len="med"/>
                  <a:tailEnd type="none" w="med" len="med"/>
                </a:ln>
                <a:effectLst/>
              </p:spPr>
              <p:txBody>
                <a:bodyPr/>
                <a:lstStyle/>
                <a:p>
                  <a:endParaRPr lang="en-US" sz="1350" dirty="0"/>
                </a:p>
              </p:txBody>
            </p:sp>
          </p:grpSp>
        </p:grpSp>
        <p:grpSp>
          <p:nvGrpSpPr>
            <p:cNvPr id="112" name="Group 368"/>
            <p:cNvGrpSpPr/>
            <p:nvPr/>
          </p:nvGrpSpPr>
          <p:grpSpPr bwMode="gray">
            <a:xfrm>
              <a:off x="4455318" y="2994372"/>
              <a:ext cx="1196974" cy="1339850"/>
              <a:chOff x="4455318" y="2994372"/>
              <a:chExt cx="1196974" cy="1339850"/>
            </a:xfrm>
            <a:grpFill/>
          </p:grpSpPr>
          <p:sp>
            <p:nvSpPr>
              <p:cNvPr id="113" name="Freeform 112"/>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14" name="Freeform 113"/>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115" name="Group 367"/>
              <p:cNvGrpSpPr/>
              <p:nvPr/>
            </p:nvGrpSpPr>
            <p:grpSpPr bwMode="gray">
              <a:xfrm>
                <a:off x="4455318" y="2994372"/>
                <a:ext cx="1196974" cy="1339850"/>
                <a:chOff x="4455318" y="2994372"/>
                <a:chExt cx="1196974" cy="1339850"/>
              </a:xfrm>
              <a:grpFill/>
            </p:grpSpPr>
            <p:sp>
              <p:nvSpPr>
                <p:cNvPr id="116" name="Freeform 115"/>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17" name="Freeform 116"/>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18" name="Freeform 117"/>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19" name="Freeform 118"/>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0" name="Freeform 119"/>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1" name="Freeform 120"/>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2" name="Freeform 121"/>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3" name="Freeform 122"/>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4" name="Freeform 123"/>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5" name="Freeform 124"/>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6" name="Freeform 125"/>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7" name="Freeform 126"/>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8" name="Freeform 127"/>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29" name="Freeform 128"/>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0"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1" name="Freeform 130"/>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2" name="Freeform 131"/>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3" name="Freeform 132"/>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4" name="Freeform 133"/>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135" name="Group 25"/>
                <p:cNvGrpSpPr>
                  <a:grpSpLocks noChangeAspect="1"/>
                </p:cNvGrpSpPr>
                <p:nvPr/>
              </p:nvGrpSpPr>
              <p:grpSpPr bwMode="gray">
                <a:xfrm>
                  <a:off x="4961730" y="3769072"/>
                  <a:ext cx="219075" cy="239713"/>
                  <a:chOff x="2643" y="2535"/>
                  <a:chExt cx="138" cy="151"/>
                </a:xfrm>
                <a:grpFill/>
              </p:grpSpPr>
              <p:sp>
                <p:nvSpPr>
                  <p:cNvPr id="165"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66"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noFill/>
                    <a:prstDash val="solid"/>
                    <a:round/>
                    <a:headEnd type="none" w="med" len="med"/>
                    <a:tailEnd type="none" w="med" len="med"/>
                  </a:ln>
                  <a:effectLst/>
                </p:spPr>
                <p:txBody>
                  <a:bodyPr/>
                  <a:lstStyle/>
                  <a:p>
                    <a:endParaRPr lang="en-US" sz="1350" dirty="0"/>
                  </a:p>
                </p:txBody>
              </p:sp>
            </p:grpSp>
            <p:sp>
              <p:nvSpPr>
                <p:cNvPr id="136"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7"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8"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39"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0"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1"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2"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3"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4"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5"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6"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7"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8"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49"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0"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1"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2"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3"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4"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5"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6"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7"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8"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59"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60"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noFill/>
                  <a:prstDash val="solid"/>
                  <a:round/>
                  <a:headEnd type="none" w="med" len="med"/>
                  <a:tailEnd type="none" w="med" len="med"/>
                </a:ln>
                <a:effectLst/>
              </p:spPr>
              <p:txBody>
                <a:bodyPr/>
                <a:lstStyle/>
                <a:p>
                  <a:endParaRPr lang="en-US" sz="1350" dirty="0"/>
                </a:p>
              </p:txBody>
            </p:sp>
            <p:sp>
              <p:nvSpPr>
                <p:cNvPr id="161"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noFill/>
                  <a:prstDash val="solid"/>
                  <a:round/>
                  <a:headEnd type="none" w="med" len="med"/>
                  <a:tailEnd type="none" w="med" len="med"/>
                </a:ln>
                <a:effectLst/>
              </p:spPr>
              <p:txBody>
                <a:bodyPr/>
                <a:lstStyle/>
                <a:p>
                  <a:endParaRPr lang="en-US" sz="1350" dirty="0"/>
                </a:p>
              </p:txBody>
            </p:sp>
            <p:grpSp>
              <p:nvGrpSpPr>
                <p:cNvPr id="162" name="Group 364"/>
                <p:cNvGrpSpPr>
                  <a:grpSpLocks noChangeAspect="1"/>
                </p:cNvGrpSpPr>
                <p:nvPr/>
              </p:nvGrpSpPr>
              <p:grpSpPr bwMode="gray">
                <a:xfrm>
                  <a:off x="5141117" y="3280172"/>
                  <a:ext cx="289379" cy="349200"/>
                  <a:chOff x="3548063" y="12700"/>
                  <a:chExt cx="5667375" cy="6838950"/>
                </a:xfrm>
                <a:grpFill/>
              </p:grpSpPr>
              <p:sp>
                <p:nvSpPr>
                  <p:cNvPr id="163"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noFill/>
                    <a:prstDash val="solid"/>
                    <a:round/>
                    <a:headEnd type="none" w="med" len="med"/>
                    <a:tailEnd type="none" w="med" len="med"/>
                  </a:ln>
                  <a:effectLst/>
                </p:spPr>
                <p:txBody>
                  <a:bodyPr/>
                  <a:lstStyle/>
                  <a:p>
                    <a:endParaRPr lang="en-GB" sz="1350" dirty="0"/>
                  </a:p>
                </p:txBody>
              </p:sp>
              <p:sp>
                <p:nvSpPr>
                  <p:cNvPr id="164"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noFill/>
                    <a:prstDash val="solid"/>
                    <a:round/>
                    <a:headEnd type="none" w="med" len="med"/>
                    <a:tailEnd type="none" w="med" len="med"/>
                  </a:ln>
                  <a:effectLst/>
                </p:spPr>
                <p:txBody>
                  <a:bodyPr/>
                  <a:lstStyle/>
                  <a:p>
                    <a:endParaRPr lang="en-GB" sz="1350" dirty="0"/>
                  </a:p>
                </p:txBody>
              </p:sp>
            </p:grpSp>
          </p:grpSp>
        </p:grpSp>
      </p:grpSp>
      <p:grpSp>
        <p:nvGrpSpPr>
          <p:cNvPr id="360" name="Group 359"/>
          <p:cNvGrpSpPr/>
          <p:nvPr/>
        </p:nvGrpSpPr>
        <p:grpSpPr>
          <a:xfrm>
            <a:off x="771968" y="3792773"/>
            <a:ext cx="1880886" cy="789106"/>
            <a:chOff x="1296711" y="1361547"/>
            <a:chExt cx="2507848" cy="1052141"/>
          </a:xfrm>
        </p:grpSpPr>
        <p:grpSp>
          <p:nvGrpSpPr>
            <p:cNvPr id="361" name="Group 360"/>
            <p:cNvGrpSpPr/>
            <p:nvPr/>
          </p:nvGrpSpPr>
          <p:grpSpPr>
            <a:xfrm>
              <a:off x="1296711" y="1484912"/>
              <a:ext cx="679049" cy="618487"/>
              <a:chOff x="863576" y="1837836"/>
              <a:chExt cx="679049" cy="618487"/>
            </a:xfrm>
          </p:grpSpPr>
          <p:sp>
            <p:nvSpPr>
              <p:cNvPr id="365" name="Freeform 364"/>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6" name="Rectangle 365"/>
              <p:cNvSpPr/>
              <p:nvPr/>
            </p:nvSpPr>
            <p:spPr>
              <a:xfrm>
                <a:off x="863577" y="1851169"/>
                <a:ext cx="607786" cy="553998"/>
              </a:xfrm>
              <a:prstGeom prst="rect">
                <a:avLst/>
              </a:prstGeom>
              <a:noFill/>
              <a:ln>
                <a:noFill/>
              </a:ln>
            </p:spPr>
            <p:txBody>
              <a:bodyPr wrap="square" lIns="68580" tIns="34290" rIns="68580" bIns="34290">
                <a:spAutoFit/>
              </a:bodyPr>
              <a:lstStyle/>
              <a:p>
                <a:pPr algn="ctr"/>
                <a:r>
                  <a:rPr lang="en-US" sz="2250" dirty="0">
                    <a:ln w="0">
                      <a:noFill/>
                    </a:ln>
                    <a:solidFill>
                      <a:schemeClr val="bg1"/>
                    </a:solidFill>
                    <a:latin typeface="FontAwesome" pitchFamily="2" charset="0"/>
                  </a:rPr>
                  <a:t></a:t>
                </a:r>
              </a:p>
            </p:txBody>
          </p:sp>
        </p:grpSp>
        <p:grpSp>
          <p:nvGrpSpPr>
            <p:cNvPr id="362" name="Group 361"/>
            <p:cNvGrpSpPr/>
            <p:nvPr/>
          </p:nvGrpSpPr>
          <p:grpSpPr>
            <a:xfrm>
              <a:off x="1306384" y="1361547"/>
              <a:ext cx="2498175" cy="1052141"/>
              <a:chOff x="1306384" y="1361547"/>
              <a:chExt cx="2498175" cy="1052141"/>
            </a:xfrm>
          </p:grpSpPr>
          <p:sp>
            <p:nvSpPr>
              <p:cNvPr id="363" name="TextBox 362"/>
              <p:cNvSpPr txBox="1"/>
              <p:nvPr/>
            </p:nvSpPr>
            <p:spPr>
              <a:xfrm flipH="1">
                <a:off x="1975759" y="1633988"/>
                <a:ext cx="1828800" cy="779700"/>
              </a:xfrm>
              <a:prstGeom prst="rect">
                <a:avLst/>
              </a:prstGeom>
              <a:noFill/>
              <a:ln>
                <a:noFill/>
              </a:ln>
            </p:spPr>
            <p:txBody>
              <a:bodyPr wrap="square" rtlCol="0">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364" name="TextBox 363"/>
              <p:cNvSpPr txBox="1"/>
              <p:nvPr/>
            </p:nvSpPr>
            <p:spPr>
              <a:xfrm flipH="1">
                <a:off x="1306384" y="1361547"/>
                <a:ext cx="1828800" cy="410369"/>
              </a:xfrm>
              <a:prstGeom prst="rect">
                <a:avLst/>
              </a:prstGeom>
              <a:noFill/>
              <a:ln>
                <a:noFill/>
              </a:ln>
            </p:spPr>
            <p:txBody>
              <a:bodyPr wrap="square" rtlCol="0">
                <a:spAutoFit/>
              </a:bodyPr>
              <a:lstStyle/>
              <a:p>
                <a:pPr algn="r"/>
                <a:r>
                  <a:rPr lang="zh-CN" altLang="en-US" sz="1400" dirty="0">
                    <a:solidFill>
                      <a:srgbClr val="4F81BD"/>
                    </a:solidFill>
                    <a:latin typeface="微软雅黑" panose="020B0503020204020204" pitchFamily="34" charset="-122"/>
                    <a:ea typeface="微软雅黑" panose="020B0503020204020204" pitchFamily="34" charset="-122"/>
                  </a:rPr>
                  <a:t>文字内容</a:t>
                </a:r>
                <a:endParaRPr lang="en-US" altLang="zh-CN" sz="1400" b="1" dirty="0">
                  <a:ln w="3175">
                    <a:noFill/>
                  </a:ln>
                  <a:solidFill>
                    <a:srgbClr val="4F81BD"/>
                  </a:solidFill>
                </a:endParaRPr>
              </a:p>
            </p:txBody>
          </p:sp>
        </p:grpSp>
      </p:grpSp>
      <p:grpSp>
        <p:nvGrpSpPr>
          <p:cNvPr id="367" name="Group 366"/>
          <p:cNvGrpSpPr/>
          <p:nvPr/>
        </p:nvGrpSpPr>
        <p:grpSpPr>
          <a:xfrm>
            <a:off x="2686250" y="3784689"/>
            <a:ext cx="1880886" cy="790180"/>
            <a:chOff x="1296711" y="1360115"/>
            <a:chExt cx="2507848" cy="1053573"/>
          </a:xfrm>
        </p:grpSpPr>
        <p:grpSp>
          <p:nvGrpSpPr>
            <p:cNvPr id="368" name="Group 367"/>
            <p:cNvGrpSpPr/>
            <p:nvPr/>
          </p:nvGrpSpPr>
          <p:grpSpPr>
            <a:xfrm>
              <a:off x="1296711" y="1484912"/>
              <a:ext cx="679049" cy="618487"/>
              <a:chOff x="863576" y="1837836"/>
              <a:chExt cx="679049" cy="618487"/>
            </a:xfrm>
          </p:grpSpPr>
          <p:sp>
            <p:nvSpPr>
              <p:cNvPr id="372" name="Freeform 371"/>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3" name="Rectangle 372"/>
              <p:cNvSpPr/>
              <p:nvPr/>
            </p:nvSpPr>
            <p:spPr>
              <a:xfrm>
                <a:off x="863577" y="1851169"/>
                <a:ext cx="607786" cy="553998"/>
              </a:xfrm>
              <a:prstGeom prst="rect">
                <a:avLst/>
              </a:prstGeom>
              <a:noFill/>
              <a:ln>
                <a:noFill/>
              </a:ln>
            </p:spPr>
            <p:txBody>
              <a:bodyPr wrap="square" lIns="68580" tIns="34290" rIns="68580" bIns="34290">
                <a:spAutoFit/>
              </a:bodyPr>
              <a:lstStyle/>
              <a:p>
                <a:pPr algn="ctr"/>
                <a:r>
                  <a:rPr lang="en-US" sz="2250" dirty="0">
                    <a:ln w="0">
                      <a:noFill/>
                    </a:ln>
                    <a:solidFill>
                      <a:schemeClr val="bg1"/>
                    </a:solidFill>
                    <a:latin typeface="FontAwesome" pitchFamily="2" charset="0"/>
                  </a:rPr>
                  <a:t></a:t>
                </a:r>
              </a:p>
            </p:txBody>
          </p:sp>
        </p:grpSp>
        <p:grpSp>
          <p:nvGrpSpPr>
            <p:cNvPr id="369" name="Group 368"/>
            <p:cNvGrpSpPr/>
            <p:nvPr/>
          </p:nvGrpSpPr>
          <p:grpSpPr>
            <a:xfrm>
              <a:off x="1380860" y="1360115"/>
              <a:ext cx="2423699" cy="1053573"/>
              <a:chOff x="1380860" y="1360115"/>
              <a:chExt cx="2423699" cy="1053573"/>
            </a:xfrm>
          </p:grpSpPr>
          <p:sp>
            <p:nvSpPr>
              <p:cNvPr id="370" name="TextBox 369"/>
              <p:cNvSpPr txBox="1"/>
              <p:nvPr/>
            </p:nvSpPr>
            <p:spPr>
              <a:xfrm flipH="1">
                <a:off x="1975759" y="1633988"/>
                <a:ext cx="1828800" cy="779700"/>
              </a:xfrm>
              <a:prstGeom prst="rect">
                <a:avLst/>
              </a:prstGeom>
              <a:noFill/>
              <a:ln>
                <a:noFill/>
              </a:ln>
            </p:spPr>
            <p:txBody>
              <a:bodyPr wrap="square" rtlCol="0">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371" name="TextBox 370"/>
              <p:cNvSpPr txBox="1"/>
              <p:nvPr/>
            </p:nvSpPr>
            <p:spPr>
              <a:xfrm flipH="1">
                <a:off x="1380860" y="1360115"/>
                <a:ext cx="1828800" cy="410369"/>
              </a:xfrm>
              <a:prstGeom prst="rect">
                <a:avLst/>
              </a:prstGeom>
              <a:noFill/>
              <a:ln>
                <a:noFill/>
              </a:ln>
            </p:spPr>
            <p:txBody>
              <a:bodyPr wrap="square" rtlCol="0">
                <a:spAutoFit/>
              </a:bodyPr>
              <a:lstStyle/>
              <a:p>
                <a:pPr algn="r"/>
                <a:r>
                  <a:rPr lang="zh-CN" altLang="en-US" sz="1400" dirty="0">
                    <a:solidFill>
                      <a:srgbClr val="9BBB59"/>
                    </a:solidFill>
                    <a:latin typeface="微软雅黑" panose="020B0503020204020204" pitchFamily="34" charset="-122"/>
                    <a:ea typeface="微软雅黑" panose="020B0503020204020204" pitchFamily="34" charset="-122"/>
                  </a:rPr>
                  <a:t>文字内容</a:t>
                </a:r>
                <a:endParaRPr lang="en-US" altLang="zh-CN" sz="1400" b="1" dirty="0">
                  <a:ln w="3175">
                    <a:noFill/>
                  </a:ln>
                  <a:solidFill>
                    <a:srgbClr val="9BBB59"/>
                  </a:solidFill>
                </a:endParaRPr>
              </a:p>
            </p:txBody>
          </p:sp>
        </p:grpSp>
      </p:grpSp>
      <p:grpSp>
        <p:nvGrpSpPr>
          <p:cNvPr id="374" name="Group 373"/>
          <p:cNvGrpSpPr/>
          <p:nvPr/>
        </p:nvGrpSpPr>
        <p:grpSpPr>
          <a:xfrm>
            <a:off x="4602960" y="3800891"/>
            <a:ext cx="1880886" cy="780988"/>
            <a:chOff x="1296711" y="1372371"/>
            <a:chExt cx="2507848" cy="1041317"/>
          </a:xfrm>
        </p:grpSpPr>
        <p:grpSp>
          <p:nvGrpSpPr>
            <p:cNvPr id="375" name="Group 374"/>
            <p:cNvGrpSpPr/>
            <p:nvPr/>
          </p:nvGrpSpPr>
          <p:grpSpPr>
            <a:xfrm>
              <a:off x="1296711" y="1484912"/>
              <a:ext cx="679049" cy="618487"/>
              <a:chOff x="863576" y="1837836"/>
              <a:chExt cx="679049" cy="618487"/>
            </a:xfrm>
          </p:grpSpPr>
          <p:sp>
            <p:nvSpPr>
              <p:cNvPr id="379" name="Freeform 378"/>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0" name="Rectangle 379"/>
              <p:cNvSpPr/>
              <p:nvPr/>
            </p:nvSpPr>
            <p:spPr>
              <a:xfrm>
                <a:off x="863577" y="1851169"/>
                <a:ext cx="607786" cy="553998"/>
              </a:xfrm>
              <a:prstGeom prst="rect">
                <a:avLst/>
              </a:prstGeom>
              <a:noFill/>
              <a:ln>
                <a:noFill/>
              </a:ln>
            </p:spPr>
            <p:txBody>
              <a:bodyPr wrap="square" lIns="68580" tIns="34290" rIns="68580" bIns="34290">
                <a:spAutoFit/>
              </a:bodyPr>
              <a:lstStyle/>
              <a:p>
                <a:pPr algn="ctr"/>
                <a:r>
                  <a:rPr lang="en-US" sz="2250">
                    <a:ln w="0">
                      <a:noFill/>
                    </a:ln>
                    <a:solidFill>
                      <a:schemeClr val="bg1"/>
                    </a:solidFill>
                    <a:latin typeface="FontAwesome" pitchFamily="2" charset="0"/>
                  </a:rPr>
                  <a:t></a:t>
                </a:r>
              </a:p>
            </p:txBody>
          </p:sp>
        </p:grpSp>
        <p:grpSp>
          <p:nvGrpSpPr>
            <p:cNvPr id="376" name="Group 375"/>
            <p:cNvGrpSpPr/>
            <p:nvPr/>
          </p:nvGrpSpPr>
          <p:grpSpPr>
            <a:xfrm>
              <a:off x="1343915" y="1372371"/>
              <a:ext cx="2460644" cy="1041317"/>
              <a:chOff x="1343915" y="1372371"/>
              <a:chExt cx="2460644" cy="1041317"/>
            </a:xfrm>
          </p:grpSpPr>
          <p:sp>
            <p:nvSpPr>
              <p:cNvPr id="377" name="TextBox 376"/>
              <p:cNvSpPr txBox="1"/>
              <p:nvPr/>
            </p:nvSpPr>
            <p:spPr>
              <a:xfrm flipH="1">
                <a:off x="1975759" y="1633988"/>
                <a:ext cx="1828800" cy="779700"/>
              </a:xfrm>
              <a:prstGeom prst="rect">
                <a:avLst/>
              </a:prstGeom>
              <a:noFill/>
              <a:ln>
                <a:noFill/>
              </a:ln>
            </p:spPr>
            <p:txBody>
              <a:bodyPr wrap="square" rtlCol="0">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378" name="TextBox 377"/>
              <p:cNvSpPr txBox="1"/>
              <p:nvPr/>
            </p:nvSpPr>
            <p:spPr>
              <a:xfrm flipH="1">
                <a:off x="1343915" y="1372371"/>
                <a:ext cx="1828800" cy="410369"/>
              </a:xfrm>
              <a:prstGeom prst="rect">
                <a:avLst/>
              </a:prstGeom>
              <a:noFill/>
              <a:ln>
                <a:noFill/>
              </a:ln>
            </p:spPr>
            <p:txBody>
              <a:bodyPr wrap="square" rtlCol="0">
                <a:spAutoFit/>
              </a:bodyPr>
              <a:lstStyle/>
              <a:p>
                <a:pPr algn="r"/>
                <a:r>
                  <a:rPr lang="zh-CN" altLang="en-US" sz="1400" dirty="0">
                    <a:solidFill>
                      <a:srgbClr val="8064A2"/>
                    </a:solidFill>
                    <a:latin typeface="微软雅黑" panose="020B0503020204020204" pitchFamily="34" charset="-122"/>
                    <a:ea typeface="微软雅黑" panose="020B0503020204020204" pitchFamily="34" charset="-122"/>
                  </a:rPr>
                  <a:t>文字内容</a:t>
                </a:r>
                <a:endParaRPr lang="en-US" altLang="zh-CN" sz="1400" b="1" dirty="0">
                  <a:ln w="3175">
                    <a:noFill/>
                  </a:ln>
                  <a:solidFill>
                    <a:srgbClr val="8064A2"/>
                  </a:solidFill>
                </a:endParaRPr>
              </a:p>
            </p:txBody>
          </p:sp>
        </p:grpSp>
      </p:grpSp>
      <p:grpSp>
        <p:nvGrpSpPr>
          <p:cNvPr id="395" name="Group 394"/>
          <p:cNvGrpSpPr/>
          <p:nvPr/>
        </p:nvGrpSpPr>
        <p:grpSpPr>
          <a:xfrm>
            <a:off x="6509987" y="3784689"/>
            <a:ext cx="1880886" cy="799998"/>
            <a:chOff x="1296711" y="1347024"/>
            <a:chExt cx="2507848" cy="1066664"/>
          </a:xfrm>
        </p:grpSpPr>
        <p:grpSp>
          <p:nvGrpSpPr>
            <p:cNvPr id="396" name="Group 395"/>
            <p:cNvGrpSpPr/>
            <p:nvPr/>
          </p:nvGrpSpPr>
          <p:grpSpPr>
            <a:xfrm>
              <a:off x="1296711" y="1484912"/>
              <a:ext cx="679049" cy="618487"/>
              <a:chOff x="863576" y="1837836"/>
              <a:chExt cx="679049" cy="618487"/>
            </a:xfrm>
          </p:grpSpPr>
          <p:sp>
            <p:nvSpPr>
              <p:cNvPr id="400" name="Freeform 399"/>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1" name="Rectangle 400"/>
              <p:cNvSpPr/>
              <p:nvPr/>
            </p:nvSpPr>
            <p:spPr>
              <a:xfrm>
                <a:off x="863577" y="1851169"/>
                <a:ext cx="607786" cy="553998"/>
              </a:xfrm>
              <a:prstGeom prst="rect">
                <a:avLst/>
              </a:prstGeom>
              <a:noFill/>
              <a:ln>
                <a:noFill/>
              </a:ln>
            </p:spPr>
            <p:txBody>
              <a:bodyPr wrap="square" lIns="68580" tIns="34290" rIns="68580" bIns="34290">
                <a:spAutoFit/>
              </a:bodyPr>
              <a:lstStyle/>
              <a:p>
                <a:pPr algn="ctr"/>
                <a:r>
                  <a:rPr lang="en-US" sz="2250" dirty="0">
                    <a:ln w="0">
                      <a:noFill/>
                    </a:ln>
                    <a:solidFill>
                      <a:schemeClr val="bg1"/>
                    </a:solidFill>
                    <a:latin typeface="FontAwesome" pitchFamily="2" charset="0"/>
                  </a:rPr>
                  <a:t></a:t>
                </a:r>
              </a:p>
            </p:txBody>
          </p:sp>
        </p:grpSp>
        <p:grpSp>
          <p:nvGrpSpPr>
            <p:cNvPr id="397" name="Group 396"/>
            <p:cNvGrpSpPr/>
            <p:nvPr/>
          </p:nvGrpSpPr>
          <p:grpSpPr>
            <a:xfrm>
              <a:off x="1356826" y="1347024"/>
              <a:ext cx="2447733" cy="1066664"/>
              <a:chOff x="1356826" y="1347024"/>
              <a:chExt cx="2447733" cy="1066664"/>
            </a:xfrm>
          </p:grpSpPr>
          <p:sp>
            <p:nvSpPr>
              <p:cNvPr id="398" name="TextBox 397"/>
              <p:cNvSpPr txBox="1"/>
              <p:nvPr/>
            </p:nvSpPr>
            <p:spPr>
              <a:xfrm flipH="1">
                <a:off x="1975759" y="1633988"/>
                <a:ext cx="1828800" cy="779700"/>
              </a:xfrm>
              <a:prstGeom prst="rect">
                <a:avLst/>
              </a:prstGeom>
              <a:noFill/>
              <a:ln>
                <a:noFill/>
              </a:ln>
            </p:spPr>
            <p:txBody>
              <a:bodyPr wrap="square" rtlCol="0">
                <a:spAutoFit/>
              </a:bodyPr>
              <a:lstStyle/>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8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sp>
            <p:nvSpPr>
              <p:cNvPr id="399" name="TextBox 398"/>
              <p:cNvSpPr txBox="1"/>
              <p:nvPr/>
            </p:nvSpPr>
            <p:spPr>
              <a:xfrm flipH="1">
                <a:off x="1356826" y="1347024"/>
                <a:ext cx="1828800" cy="410369"/>
              </a:xfrm>
              <a:prstGeom prst="rect">
                <a:avLst/>
              </a:prstGeom>
              <a:noFill/>
              <a:ln>
                <a:noFill/>
              </a:ln>
            </p:spPr>
            <p:txBody>
              <a:bodyPr wrap="square" rtlCol="0">
                <a:spAutoFit/>
              </a:bodyPr>
              <a:lstStyle/>
              <a:p>
                <a:pPr algn="r"/>
                <a:r>
                  <a:rPr lang="zh-CN" altLang="en-US" sz="1400" dirty="0">
                    <a:solidFill>
                      <a:srgbClr val="F79646"/>
                    </a:solidFill>
                    <a:latin typeface="微软雅黑" panose="020B0503020204020204" pitchFamily="34" charset="-122"/>
                    <a:ea typeface="微软雅黑" panose="020B0503020204020204" pitchFamily="34" charset="-122"/>
                  </a:rPr>
                  <a:t>文字内容</a:t>
                </a:r>
                <a:endParaRPr lang="en-US" altLang="zh-CN" sz="1400" b="1" dirty="0">
                  <a:ln w="3175">
                    <a:noFill/>
                  </a:ln>
                  <a:solidFill>
                    <a:srgbClr val="F79646"/>
                  </a:solidFill>
                </a:endParaRPr>
              </a:p>
            </p:txBody>
          </p:sp>
        </p:grpSp>
      </p:grpSp>
      <p:sp>
        <p:nvSpPr>
          <p:cNvPr id="414" name="Content Placeholder 2"/>
          <p:cNvSpPr>
            <a:spLocks noGrp="1"/>
          </p:cNvSpPr>
          <p:nvPr>
            <p:ph idx="1"/>
          </p:nvPr>
        </p:nvSpPr>
        <p:spPr>
          <a:xfrm>
            <a:off x="5486506" y="2075683"/>
            <a:ext cx="2870078" cy="577081"/>
          </a:xfrm>
          <a:noFill/>
          <a:ln>
            <a:noFill/>
          </a:ln>
        </p:spPr>
        <p:txBody>
          <a:bodyPr wrap="square" rtlCol="0">
            <a:spAutoFit/>
          </a:bodyPr>
          <a:lstStyle/>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点击添加文字内容点击添加文字内容点击添加文字内容点击添加文字内容</a:t>
            </a:r>
          </a:p>
          <a:p>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endParaRPr lang="zh-CN" altLang="en-US" sz="900" dirty="0">
              <a:solidFill>
                <a:schemeClr val="bg1">
                  <a:lumMod val="65000"/>
                </a:schemeClr>
              </a:solidFill>
              <a:latin typeface="方正黑体简体" panose="02010601030101010101" pitchFamily="2" charset="-122"/>
              <a:ea typeface="方正黑体简体" panose="02010601030101010101" pitchFamily="2" charset="-122"/>
            </a:endParaRPr>
          </a:p>
        </p:txBody>
      </p:sp>
      <p:sp>
        <p:nvSpPr>
          <p:cNvPr id="415" name="Title 13"/>
          <p:cNvSpPr txBox="1">
            <a:spLocks/>
          </p:cNvSpPr>
          <p:nvPr/>
        </p:nvSpPr>
        <p:spPr>
          <a:xfrm>
            <a:off x="5352010" y="1760048"/>
            <a:ext cx="2541878" cy="439136"/>
          </a:xfrm>
          <a:prstGeom prst="rect">
            <a:avLst/>
          </a:prstGeom>
          <a:ln>
            <a:noFill/>
          </a:ln>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600" dirty="0">
                <a:solidFill>
                  <a:srgbClr val="4F81BD"/>
                </a:solidFill>
                <a:latin typeface="微软雅黑" panose="020B0503020204020204" pitchFamily="34" charset="-122"/>
                <a:ea typeface="微软雅黑" panose="020B0503020204020204" pitchFamily="34" charset="-122"/>
              </a:rPr>
              <a:t>文字内容文字内文字内容</a:t>
            </a:r>
            <a:endParaRPr lang="en-US" altLang="zh-CN" sz="1600" b="1" dirty="0">
              <a:ln w="3175">
                <a:noFill/>
              </a:ln>
              <a:solidFill>
                <a:srgbClr val="4F81BD"/>
              </a:solidFill>
            </a:endParaRPr>
          </a:p>
          <a:p>
            <a:pPr algn="r"/>
            <a:endParaRPr lang="en-US" altLang="zh-CN" sz="1600" b="1" dirty="0">
              <a:ln w="3175">
                <a:noFill/>
              </a:ln>
              <a:solidFill>
                <a:srgbClr val="4F81BD"/>
              </a:solidFill>
            </a:endParaRPr>
          </a:p>
        </p:txBody>
      </p:sp>
      <p:sp>
        <p:nvSpPr>
          <p:cNvPr id="408" name="云形 407">
            <a:extLst>
              <a:ext uri="{FF2B5EF4-FFF2-40B4-BE49-F238E27FC236}">
                <a16:creationId xmlns:a16="http://schemas.microsoft.com/office/drawing/2014/main" id="{4D986865-0882-46B6-BB20-2B524E6CA35A}"/>
              </a:ext>
            </a:extLst>
          </p:cNvPr>
          <p:cNvSpPr/>
          <p:nvPr/>
        </p:nvSpPr>
        <p:spPr>
          <a:xfrm>
            <a:off x="890956" y="3977070"/>
            <a:ext cx="263196" cy="26319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云形 408">
            <a:extLst>
              <a:ext uri="{FF2B5EF4-FFF2-40B4-BE49-F238E27FC236}">
                <a16:creationId xmlns:a16="http://schemas.microsoft.com/office/drawing/2014/main" id="{25C01978-C5DE-41A7-BA7A-553089E70CD1}"/>
              </a:ext>
            </a:extLst>
          </p:cNvPr>
          <p:cNvSpPr/>
          <p:nvPr/>
        </p:nvSpPr>
        <p:spPr>
          <a:xfrm>
            <a:off x="2773601" y="3985098"/>
            <a:ext cx="263196" cy="26319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云形 409">
            <a:extLst>
              <a:ext uri="{FF2B5EF4-FFF2-40B4-BE49-F238E27FC236}">
                <a16:creationId xmlns:a16="http://schemas.microsoft.com/office/drawing/2014/main" id="{2C46D5A8-838F-4A6E-9CBB-E47BB5BC953A}"/>
              </a:ext>
            </a:extLst>
          </p:cNvPr>
          <p:cNvSpPr/>
          <p:nvPr/>
        </p:nvSpPr>
        <p:spPr>
          <a:xfrm>
            <a:off x="4719501" y="3967818"/>
            <a:ext cx="263196" cy="26319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云形 410">
            <a:extLst>
              <a:ext uri="{FF2B5EF4-FFF2-40B4-BE49-F238E27FC236}">
                <a16:creationId xmlns:a16="http://schemas.microsoft.com/office/drawing/2014/main" id="{215A6D46-6A28-4A43-BC73-FD3613EFBDE2}"/>
              </a:ext>
            </a:extLst>
          </p:cNvPr>
          <p:cNvSpPr/>
          <p:nvPr/>
        </p:nvSpPr>
        <p:spPr>
          <a:xfrm>
            <a:off x="6625019" y="3997104"/>
            <a:ext cx="263196" cy="26319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标题 3">
            <a:extLst>
              <a:ext uri="{FF2B5EF4-FFF2-40B4-BE49-F238E27FC236}">
                <a16:creationId xmlns:a16="http://schemas.microsoft.com/office/drawing/2014/main" id="{90AFFFE9-4858-48A2-AEEC-9C43ECF7CA20}"/>
              </a:ext>
            </a:extLst>
          </p:cNvPr>
          <p:cNvSpPr>
            <a:spLocks noGrp="1"/>
          </p:cNvSpPr>
          <p:nvPr>
            <p:ph type="title"/>
          </p:nvPr>
        </p:nvSpPr>
        <p:spPr>
          <a:xfrm>
            <a:off x="457200" y="205979"/>
            <a:ext cx="8229600" cy="857250"/>
          </a:xfrm>
        </p:spPr>
        <p:txBody>
          <a:bodyPr/>
          <a:lstStyle/>
          <a:p>
            <a:endParaRPr lang="zh-CN" altLang="en-US" dirty="0"/>
          </a:p>
        </p:txBody>
      </p:sp>
    </p:spTree>
    <p:extLst>
      <p:ext uri="{BB962C8B-B14F-4D97-AF65-F5344CB8AC3E}">
        <p14:creationId xmlns:p14="http://schemas.microsoft.com/office/powerpoint/2010/main" val="117806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5"/>
                                        </p:tgtEl>
                                        <p:attrNameLst>
                                          <p:attrName>style.visibility</p:attrName>
                                        </p:attrNameLst>
                                      </p:cBhvr>
                                      <p:to>
                                        <p:strVal val="visible"/>
                                      </p:to>
                                    </p:set>
                                    <p:animEffect transition="in" filter="wipe(left)">
                                      <p:cBhvr>
                                        <p:cTn id="11" dur="500"/>
                                        <p:tgtEl>
                                          <p:spTgt spid="4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14">
                                            <p:txEl>
                                              <p:pRg st="0" end="0"/>
                                            </p:txEl>
                                          </p:spTgt>
                                        </p:tgtEl>
                                        <p:attrNameLst>
                                          <p:attrName>style.visibility</p:attrName>
                                        </p:attrNameLst>
                                      </p:cBhvr>
                                      <p:to>
                                        <p:strVal val="visible"/>
                                      </p:to>
                                    </p:set>
                                    <p:animEffect transition="in" filter="wipe(up)">
                                      <p:cBhvr>
                                        <p:cTn id="15" dur="500"/>
                                        <p:tgtEl>
                                          <p:spTgt spid="414">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14">
                                            <p:txEl>
                                              <p:pRg st="1" end="1"/>
                                            </p:txEl>
                                          </p:spTgt>
                                        </p:tgtEl>
                                        <p:attrNameLst>
                                          <p:attrName>style.visibility</p:attrName>
                                        </p:attrNameLst>
                                      </p:cBhvr>
                                      <p:to>
                                        <p:strVal val="visible"/>
                                      </p:to>
                                    </p:set>
                                    <p:animEffect transition="in" filter="wipe(up)">
                                      <p:cBhvr>
                                        <p:cTn id="19" dur="500"/>
                                        <p:tgtEl>
                                          <p:spTgt spid="414">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14">
                                            <p:txEl>
                                              <p:pRg st="2" end="2"/>
                                            </p:txEl>
                                          </p:spTgt>
                                        </p:tgtEl>
                                        <p:attrNameLst>
                                          <p:attrName>style.visibility</p:attrName>
                                        </p:attrNameLst>
                                      </p:cBhvr>
                                      <p:to>
                                        <p:strVal val="visible"/>
                                      </p:to>
                                    </p:set>
                                    <p:animEffect transition="in" filter="wipe(up)">
                                      <p:cBhvr>
                                        <p:cTn id="23" dur="500"/>
                                        <p:tgtEl>
                                          <p:spTgt spid="414">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0"/>
                                        </p:tgtEl>
                                        <p:attrNameLst>
                                          <p:attrName>style.visibility</p:attrName>
                                        </p:attrNameLst>
                                      </p:cBhvr>
                                      <p:to>
                                        <p:strVal val="visible"/>
                                      </p:to>
                                    </p:set>
                                    <p:animEffect transition="in" filter="fade">
                                      <p:cBhvr>
                                        <p:cTn id="27" dur="500"/>
                                        <p:tgtEl>
                                          <p:spTgt spid="36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67"/>
                                        </p:tgtEl>
                                        <p:attrNameLst>
                                          <p:attrName>style.visibility</p:attrName>
                                        </p:attrNameLst>
                                      </p:cBhvr>
                                      <p:to>
                                        <p:strVal val="visible"/>
                                      </p:to>
                                    </p:set>
                                    <p:animEffect transition="in" filter="fade">
                                      <p:cBhvr>
                                        <p:cTn id="31" dur="500"/>
                                        <p:tgtEl>
                                          <p:spTgt spid="36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4"/>
                                        </p:tgtEl>
                                        <p:attrNameLst>
                                          <p:attrName>style.visibility</p:attrName>
                                        </p:attrNameLst>
                                      </p:cBhvr>
                                      <p:to>
                                        <p:strVal val="visible"/>
                                      </p:to>
                                    </p:set>
                                    <p:animEffect transition="in" filter="fade">
                                      <p:cBhvr>
                                        <p:cTn id="35" dur="500"/>
                                        <p:tgtEl>
                                          <p:spTgt spid="37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95"/>
                                        </p:tgtEl>
                                        <p:attrNameLst>
                                          <p:attrName>style.visibility</p:attrName>
                                        </p:attrNameLst>
                                      </p:cBhvr>
                                      <p:to>
                                        <p:strVal val="visible"/>
                                      </p:to>
                                    </p:set>
                                    <p:animEffect transition="in" filter="fade">
                                      <p:cBhvr>
                                        <p:cTn id="39" dur="5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build="p"/>
      <p:bldP spid="41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F45C39A-F5CF-4C35-A818-EBBE180E2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a:extLst>
              <a:ext uri="{FF2B5EF4-FFF2-40B4-BE49-F238E27FC236}">
                <a16:creationId xmlns:a16="http://schemas.microsoft.com/office/drawing/2014/main" id="{096903A7-8D23-43A3-8209-9B59AEAB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0"/>
            <a:ext cx="9144000" cy="5171515"/>
          </a:xfrm>
          <a:prstGeom prst="rect">
            <a:avLst/>
          </a:prstGeom>
        </p:spPr>
      </p:pic>
      <p:sp>
        <p:nvSpPr>
          <p:cNvPr id="6" name="TextBox 8"/>
          <p:cNvSpPr txBox="1">
            <a:spLocks noChangeArrowheads="1"/>
          </p:cNvSpPr>
          <p:nvPr/>
        </p:nvSpPr>
        <p:spPr bwMode="auto">
          <a:xfrm>
            <a:off x="3352028" y="2067694"/>
            <a:ext cx="2439941" cy="707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32" tIns="45715" rIns="91432" bIns="4571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dist" eaLnBrk="1" hangingPunct="1"/>
            <a:r>
              <a:rPr lang="zh-CN" altLang="en-US" sz="4000" b="1" dirty="0">
                <a:ln w="13462">
                  <a:solidFill>
                    <a:schemeClr val="bg1"/>
                  </a:solidFill>
                  <a:prstDash val="solid"/>
                </a:ln>
                <a:solidFill>
                  <a:srgbClr val="4BACC6"/>
                </a:solidFill>
                <a:effectLst>
                  <a:outerShdw dist="38100" dir="2700000" algn="bl" rotWithShape="0">
                    <a:schemeClr val="accent5"/>
                  </a:outerShdw>
                </a:effectLst>
                <a:latin typeface="迷你简雁翎" panose="02010609000101010101" pitchFamily="49" charset="-122"/>
                <a:ea typeface="迷你简雁翎" panose="02010609000101010101" pitchFamily="49" charset="-122"/>
              </a:rPr>
              <a:t>谢谢观赏</a:t>
            </a:r>
          </a:p>
        </p:txBody>
      </p:sp>
      <p:pic>
        <p:nvPicPr>
          <p:cNvPr id="3" name="图片 2">
            <a:extLst>
              <a:ext uri="{FF2B5EF4-FFF2-40B4-BE49-F238E27FC236}">
                <a16:creationId xmlns:a16="http://schemas.microsoft.com/office/drawing/2014/main" id="{45F1731D-6DAF-47B9-9D5E-7C4577F0F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248" y="0"/>
            <a:ext cx="5143500" cy="5143500"/>
          </a:xfrm>
          <a:prstGeom prst="rect">
            <a:avLst/>
          </a:prstGeom>
        </p:spPr>
      </p:pic>
    </p:spTree>
    <p:extLst>
      <p:ext uri="{BB962C8B-B14F-4D97-AF65-F5344CB8AC3E}">
        <p14:creationId xmlns:p14="http://schemas.microsoft.com/office/powerpoint/2010/main" val="2751472998"/>
      </p:ext>
    </p:extLst>
  </p:cSld>
  <p:clrMapOvr>
    <a:masterClrMapping/>
  </p:clrMapOvr>
  <mc:AlternateContent xmlns:mc="http://schemas.openxmlformats.org/markup-compatibility/2006" xmlns:p14="http://schemas.microsoft.com/office/powerpoint/2010/main">
    <mc:Choice Requires="p14">
      <p:transition spd="slow" p14:dur="4400" advTm="6000">
        <p14:honeycomb/>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1485900" y="3829050"/>
            <a:ext cx="6407331" cy="1037720"/>
          </a:xfrm>
          <a:prstGeom prst="rect">
            <a:avLst/>
          </a:prstGeom>
          <a:noFill/>
        </p:spPr>
        <p:txBody>
          <a:bodyPr wrap="square">
            <a:spAutoFit/>
          </a:bodyPr>
          <a:lstStyle/>
          <a:p>
            <a:pPr algn="ctr" defTabSz="514350">
              <a:lnSpc>
                <a:spcPct val="107000"/>
              </a:lnSpc>
              <a:spcAft>
                <a:spcPts val="450"/>
              </a:spcAft>
            </a:pPr>
            <a:r>
              <a:rPr lang="en-US" b="1">
                <a:solidFill>
                  <a:srgbClr val="FF0000"/>
                </a:solidFill>
                <a:latin typeface="Calibri" panose="020F0502020204030204" pitchFamily="34" charset="0"/>
                <a:ea typeface="Calibri" panose="020F0502020204030204" pitchFamily="34" charset="0"/>
              </a:rPr>
              <a:t>SƯU TẦM: ĐOÀN VĂN DOANH, NAM TRỰC, NAM ĐỊNH</a:t>
            </a:r>
            <a:endParaRPr lang="en-US" sz="675">
              <a:solidFill>
                <a:srgbClr val="FF0000"/>
              </a:solidFill>
              <a:latin typeface="Calibri" panose="020F0502020204030204" pitchFamily="34" charset="0"/>
              <a:ea typeface="Calibri" panose="020F0502020204030204" pitchFamily="34" charset="0"/>
            </a:endParaRPr>
          </a:p>
          <a:p>
            <a:pPr algn="ctr" defTabSz="514350">
              <a:lnSpc>
                <a:spcPct val="107000"/>
              </a:lnSpc>
              <a:spcAft>
                <a:spcPts val="450"/>
              </a:spcAft>
            </a:pPr>
            <a:r>
              <a:rPr lang="en-US" sz="1200" b="1">
                <a:solidFill>
                  <a:prstClr val="black"/>
                </a:solidFill>
                <a:latin typeface="Calibri" panose="020F0502020204030204" pitchFamily="34" charset="0"/>
                <a:ea typeface="Calibri" panose="020F0502020204030204" pitchFamily="34" charset="0"/>
              </a:rPr>
              <a:t>LINK NHÓM DÀNH CHO GV BỘ MÔN VẬT LÝ TRAO ĐỔI TÀI LIỆU VÀ CHUYÊN MÔN CT 2018</a:t>
            </a:r>
            <a:endParaRPr lang="en-US" sz="675">
              <a:solidFill>
                <a:prstClr val="black"/>
              </a:solidFill>
              <a:latin typeface="Calibri" panose="020F0502020204030204" pitchFamily="34" charset="0"/>
              <a:ea typeface="Calibri" panose="020F0502020204030204" pitchFamily="34" charset="0"/>
            </a:endParaRPr>
          </a:p>
          <a:p>
            <a:pPr algn="ctr" defTabSz="514350"/>
            <a:r>
              <a:rPr lang="en-US" sz="2100">
                <a:solidFill>
                  <a:srgbClr val="0563C1"/>
                </a:solidFill>
                <a:latin typeface="Calibri" panose="020F0502020204030204" pitchFamily="34" charset="0"/>
                <a:ea typeface="Calibri" panose="020F0502020204030204" pitchFamily="34" charset="0"/>
                <a:hlinkClick r:id="rId2"/>
              </a:rPr>
              <a:t>https://www.facebook.com/groups/299257004355186</a:t>
            </a:r>
            <a:endParaRPr lang="en-US" sz="2100">
              <a:solidFill>
                <a:prstClr val="black"/>
              </a:solidFill>
              <a:latin typeface="Calibri" panose="020F0502020204030204"/>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1178269" y="0"/>
            <a:ext cx="6822731" cy="37719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圆角矩形 21"/>
          <p:cNvSpPr/>
          <p:nvPr/>
        </p:nvSpPr>
        <p:spPr>
          <a:xfrm>
            <a:off x="5859428" y="1297038"/>
            <a:ext cx="379809" cy="378619"/>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1</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701893" y="1342311"/>
            <a:ext cx="717184" cy="346249"/>
          </a:xfrm>
          <a:prstGeom prst="rect">
            <a:avLst/>
          </a:prstGeom>
        </p:spPr>
        <p:txBody>
          <a:bodyPr wrap="none" lIns="68580" tIns="34290" rIns="68580" bIns="34290">
            <a:spAutoFit/>
          </a:bodyPr>
          <a:lstStyle/>
          <a:p>
            <a:pPr algn="ctr">
              <a:defRPr/>
            </a:pP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TITLE</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5859428" y="1862584"/>
            <a:ext cx="379809" cy="378619"/>
          </a:xfrm>
          <a:prstGeom prst="roundRect">
            <a:avLst/>
          </a:prstGeom>
          <a:solidFill>
            <a:srgbClr val="92E2D9">
              <a:alpha val="8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2</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701894" y="1907054"/>
            <a:ext cx="717183" cy="346249"/>
          </a:xfrm>
          <a:prstGeom prst="rect">
            <a:avLst/>
          </a:prstGeom>
        </p:spPr>
        <p:txBody>
          <a:bodyPr wrap="none" lIns="68580" tIns="34290" rIns="68580" bIns="34290">
            <a:spAutoFit/>
          </a:bodyPr>
          <a:lstStyle/>
          <a:p>
            <a:pPr algn="ctr">
              <a:defRPr/>
            </a:pP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TITLE</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圆角矩形 41"/>
          <p:cNvSpPr/>
          <p:nvPr/>
        </p:nvSpPr>
        <p:spPr>
          <a:xfrm>
            <a:off x="5859428" y="2428132"/>
            <a:ext cx="379809" cy="378619"/>
          </a:xfrm>
          <a:prstGeom prst="roundRect">
            <a:avLst/>
          </a:prstGeom>
          <a:solidFill>
            <a:srgbClr val="F5CA40">
              <a:alpha val="6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3</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43" name="矩形 42"/>
          <p:cNvSpPr/>
          <p:nvPr/>
        </p:nvSpPr>
        <p:spPr>
          <a:xfrm>
            <a:off x="6701894" y="2478941"/>
            <a:ext cx="717183" cy="346249"/>
          </a:xfrm>
          <a:prstGeom prst="rect">
            <a:avLst/>
          </a:prstGeom>
        </p:spPr>
        <p:txBody>
          <a:bodyPr wrap="none" lIns="68580" tIns="34290" rIns="68580" bIns="34290">
            <a:spAutoFit/>
          </a:bodyPr>
          <a:lstStyle/>
          <a:p>
            <a:pPr algn="ctr">
              <a:defRPr/>
            </a:pP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TITLE</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4" name="圆角矩形 43"/>
          <p:cNvSpPr/>
          <p:nvPr/>
        </p:nvSpPr>
        <p:spPr>
          <a:xfrm>
            <a:off x="5859428" y="2993678"/>
            <a:ext cx="379809" cy="378619"/>
          </a:xfrm>
          <a:prstGeom prst="roundRect">
            <a:avLst/>
          </a:prstGeom>
          <a:solidFill>
            <a:srgbClr val="79A4C7">
              <a:alpha val="78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4</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45" name="矩形 44"/>
          <p:cNvSpPr/>
          <p:nvPr/>
        </p:nvSpPr>
        <p:spPr>
          <a:xfrm>
            <a:off x="6701894" y="3050828"/>
            <a:ext cx="717183" cy="346249"/>
          </a:xfrm>
          <a:prstGeom prst="rect">
            <a:avLst/>
          </a:prstGeom>
        </p:spPr>
        <p:txBody>
          <a:bodyPr wrap="none" lIns="68580" tIns="34290" rIns="68580" bIns="34290">
            <a:spAutoFit/>
          </a:bodyPr>
          <a:lstStyle/>
          <a:p>
            <a:pPr algn="ctr">
              <a:defRPr/>
            </a:pP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TITLE</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圆角矩形 45"/>
          <p:cNvSpPr/>
          <p:nvPr/>
        </p:nvSpPr>
        <p:spPr>
          <a:xfrm>
            <a:off x="5859428" y="3559225"/>
            <a:ext cx="379809" cy="378619"/>
          </a:xfrm>
          <a:prstGeom prst="roundRect">
            <a:avLst/>
          </a:prstGeom>
          <a:solidFill>
            <a:srgbClr val="F5CA40">
              <a:alpha val="83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5</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47" name="矩形 46"/>
          <p:cNvSpPr/>
          <p:nvPr/>
        </p:nvSpPr>
        <p:spPr>
          <a:xfrm>
            <a:off x="6701894" y="3610034"/>
            <a:ext cx="717183" cy="346249"/>
          </a:xfrm>
          <a:prstGeom prst="rect">
            <a:avLst/>
          </a:prstGeom>
        </p:spPr>
        <p:txBody>
          <a:bodyPr wrap="none" lIns="68580" tIns="34290" rIns="68580" bIns="34290">
            <a:spAutoFit/>
          </a:bodyPr>
          <a:lstStyle/>
          <a:p>
            <a:pPr algn="ctr">
              <a:defRPr/>
            </a:pP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TITLE</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19750013"/>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4"/>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42"/>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44"/>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46"/>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p:bldP spid="24" grpId="0" animBg="1"/>
      <p:bldP spid="24" grpId="1" animBg="1"/>
      <p:bldP spid="25" grpId="0"/>
      <p:bldP spid="42" grpId="0" animBg="1"/>
      <p:bldP spid="42" grpId="1" animBg="1"/>
      <p:bldP spid="43" grpId="0"/>
      <p:bldP spid="44" grpId="0" animBg="1"/>
      <p:bldP spid="44" grpId="1" animBg="1"/>
      <p:bldP spid="45" grpId="0"/>
      <p:bldP spid="46" grpId="0" animBg="1"/>
      <p:bldP spid="46" grpId="1"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276AB21C-D31C-4433-BAF0-636C325D1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2" name="Group 1"/>
          <p:cNvGrpSpPr/>
          <p:nvPr/>
        </p:nvGrpSpPr>
        <p:grpSpPr>
          <a:xfrm>
            <a:off x="1267071" y="2392303"/>
            <a:ext cx="1464038" cy="1235075"/>
            <a:chOff x="1689427" y="3189737"/>
            <a:chExt cx="1952051" cy="1646767"/>
          </a:xfrm>
        </p:grpSpPr>
        <p:grpSp>
          <p:nvGrpSpPr>
            <p:cNvPr id="50" name="Group 49"/>
            <p:cNvGrpSpPr/>
            <p:nvPr/>
          </p:nvGrpSpPr>
          <p:grpSpPr>
            <a:xfrm>
              <a:off x="1987972" y="3963708"/>
              <a:ext cx="1653506" cy="872796"/>
              <a:chOff x="1864504" y="3719868"/>
              <a:chExt cx="1653506" cy="872796"/>
            </a:xfrm>
          </p:grpSpPr>
          <p:sp>
            <p:nvSpPr>
              <p:cNvPr id="37" name="Rectangle 36"/>
              <p:cNvSpPr/>
              <p:nvPr/>
            </p:nvSpPr>
            <p:spPr>
              <a:xfrm>
                <a:off x="1864505" y="3878623"/>
                <a:ext cx="1653505" cy="714041"/>
              </a:xfrm>
              <a:prstGeom prst="rect">
                <a:avLst/>
              </a:prstGeom>
              <a:ln>
                <a:noFill/>
              </a:ln>
            </p:spPr>
            <p:txBody>
              <a:bodyPr wrap="square">
                <a:spAutoFit/>
              </a:bodyPr>
              <a:lstStyle/>
              <a:p>
                <a:pPr algn="just">
                  <a:lnSpc>
                    <a:spcPct val="12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864504" y="3719868"/>
                <a:ext cx="1653505" cy="274691"/>
              </a:xfrm>
              <a:prstGeom prst="rect">
                <a:avLst/>
              </a:prstGeom>
              <a:noFill/>
              <a:ln>
                <a:noFill/>
              </a:ln>
            </p:spPr>
            <p:txBody>
              <a:bodyPr wrap="square" rtlCol="0">
                <a:spAutoFit/>
              </a:bodyPr>
              <a:lstStyle/>
              <a:p>
                <a:pPr lvl="0">
                  <a:lnSpc>
                    <a:spcPct val="80000"/>
                  </a:lnSpc>
                  <a:defRPr/>
                </a:pPr>
                <a:r>
                  <a:rPr lang="zh-CN" altLang="en-US" sz="900" b="1" kern="0" dirty="0">
                    <a:ln w="18415" cmpd="sng">
                      <a:noFill/>
                      <a:prstDash val="solid"/>
                    </a:ln>
                    <a:solidFill>
                      <a:schemeClr val="bg2">
                        <a:lumMod val="25000"/>
                      </a:schemeClr>
                    </a:solidFill>
                    <a:effectLst>
                      <a:outerShdw blurRad="50800" dist="38100" dir="5400000" algn="t" rotWithShape="0">
                        <a:sysClr val="window" lastClr="FFFFFF">
                          <a:alpha val="40000"/>
                        </a:sysClr>
                      </a:outerShdw>
                    </a:effectLst>
                    <a:latin typeface="Baskerville Old Face" pitchFamily="18" charset="0"/>
                    <a:ea typeface="微软雅黑" pitchFamily="34" charset="-122"/>
                    <a:cs typeface="Times New Roman" pitchFamily="18" charset="0"/>
                  </a:rPr>
                  <a:t>第五部分内容</a:t>
                </a:r>
              </a:p>
            </p:txBody>
          </p:sp>
        </p:grpSp>
        <p:cxnSp>
          <p:nvCxnSpPr>
            <p:cNvPr id="82" name="Straight Arrow Connector 81"/>
            <p:cNvCxnSpPr/>
            <p:nvPr/>
          </p:nvCxnSpPr>
          <p:spPr>
            <a:xfrm flipV="1">
              <a:off x="2096735" y="3594476"/>
              <a:ext cx="0" cy="379020"/>
            </a:xfrm>
            <a:prstGeom prst="straightConnector1">
              <a:avLst/>
            </a:prstGeom>
            <a:ln w="28575" cap="rnd">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689427" y="3189737"/>
              <a:ext cx="814613" cy="430887"/>
            </a:xfrm>
            <a:prstGeom prst="rect">
              <a:avLst/>
            </a:prstGeom>
            <a:noFill/>
            <a:ln>
              <a:noFill/>
            </a:ln>
          </p:spPr>
          <p:txBody>
            <a:bodyPr wrap="square" rtlCol="0">
              <a:spAutoFit/>
            </a:bodyPr>
            <a:lstStyle/>
            <a:p>
              <a:pPr algn="ctr"/>
              <a:r>
                <a:rPr lang="en-US" sz="1500" b="1" dirty="0">
                  <a:ln w="3175">
                    <a:noFill/>
                  </a:ln>
                  <a:solidFill>
                    <a:schemeClr val="accent1"/>
                  </a:solidFill>
                </a:rPr>
                <a:t>2011</a:t>
              </a:r>
              <a:endParaRPr lang="en-US" sz="1500" b="1" dirty="0">
                <a:ln w="3175">
                  <a:noFill/>
                </a:ln>
                <a:solidFill>
                  <a:schemeClr val="accent1"/>
                </a:solidFill>
                <a:latin typeface="+mj-lt"/>
              </a:endParaRPr>
            </a:p>
          </p:txBody>
        </p:sp>
      </p:grpSp>
      <p:grpSp>
        <p:nvGrpSpPr>
          <p:cNvPr id="3" name="Group 2"/>
          <p:cNvGrpSpPr/>
          <p:nvPr/>
        </p:nvGrpSpPr>
        <p:grpSpPr>
          <a:xfrm>
            <a:off x="2386374" y="1894021"/>
            <a:ext cx="1459985" cy="1225675"/>
            <a:chOff x="3181832" y="2525361"/>
            <a:chExt cx="1946646" cy="1634233"/>
          </a:xfrm>
        </p:grpSpPr>
        <p:grpSp>
          <p:nvGrpSpPr>
            <p:cNvPr id="51" name="Group 50"/>
            <p:cNvGrpSpPr/>
            <p:nvPr/>
          </p:nvGrpSpPr>
          <p:grpSpPr>
            <a:xfrm>
              <a:off x="3474970" y="3286798"/>
              <a:ext cx="1653508" cy="872796"/>
              <a:chOff x="1864502" y="3719868"/>
              <a:chExt cx="1653508" cy="872796"/>
            </a:xfrm>
          </p:grpSpPr>
          <p:sp>
            <p:nvSpPr>
              <p:cNvPr id="52" name="Rectangle 51"/>
              <p:cNvSpPr/>
              <p:nvPr/>
            </p:nvSpPr>
            <p:spPr>
              <a:xfrm>
                <a:off x="1864505" y="3878623"/>
                <a:ext cx="1653505" cy="714041"/>
              </a:xfrm>
              <a:prstGeom prst="rect">
                <a:avLst/>
              </a:prstGeom>
              <a:ln>
                <a:noFill/>
              </a:ln>
            </p:spPr>
            <p:txBody>
              <a:bodyPr wrap="square">
                <a:spAutoFit/>
              </a:bodyPr>
              <a:lstStyle/>
              <a:p>
                <a:pPr algn="just">
                  <a:lnSpc>
                    <a:spcPct val="12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64502" y="3719868"/>
                <a:ext cx="1653504" cy="274691"/>
              </a:xfrm>
              <a:prstGeom prst="rect">
                <a:avLst/>
              </a:prstGeom>
              <a:noFill/>
              <a:ln>
                <a:noFill/>
              </a:ln>
            </p:spPr>
            <p:txBody>
              <a:bodyPr wrap="square" rtlCol="0">
                <a:spAutoFit/>
              </a:bodyPr>
              <a:lstStyle/>
              <a:p>
                <a:pPr lvl="0">
                  <a:lnSpc>
                    <a:spcPct val="80000"/>
                  </a:lnSpc>
                  <a:defRPr/>
                </a:pPr>
                <a:r>
                  <a:rPr lang="zh-CN" altLang="en-US" sz="900" b="1" kern="0" dirty="0">
                    <a:ln w="18415" cmpd="sng">
                      <a:noFill/>
                      <a:prstDash val="solid"/>
                    </a:ln>
                    <a:solidFill>
                      <a:schemeClr val="bg2">
                        <a:lumMod val="25000"/>
                      </a:schemeClr>
                    </a:solidFill>
                    <a:effectLst>
                      <a:outerShdw blurRad="50800" dist="38100" dir="5400000" algn="t" rotWithShape="0">
                        <a:sysClr val="window" lastClr="FFFFFF">
                          <a:alpha val="40000"/>
                        </a:sysClr>
                      </a:outerShdw>
                    </a:effectLst>
                    <a:latin typeface="Baskerville Old Face" pitchFamily="18" charset="0"/>
                    <a:ea typeface="微软雅黑" pitchFamily="34" charset="-122"/>
                    <a:cs typeface="Times New Roman" pitchFamily="18" charset="0"/>
                  </a:rPr>
                  <a:t>第四部分内容</a:t>
                </a:r>
              </a:p>
            </p:txBody>
          </p:sp>
        </p:grpSp>
        <p:cxnSp>
          <p:nvCxnSpPr>
            <p:cNvPr id="84" name="Straight Arrow Connector 83"/>
            <p:cNvCxnSpPr/>
            <p:nvPr/>
          </p:nvCxnSpPr>
          <p:spPr>
            <a:xfrm flipV="1">
              <a:off x="3589140" y="2930100"/>
              <a:ext cx="0" cy="379020"/>
            </a:xfrm>
            <a:prstGeom prst="straightConnector1">
              <a:avLst/>
            </a:prstGeom>
            <a:ln w="28575"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181832" y="2525361"/>
              <a:ext cx="814614" cy="430886"/>
            </a:xfrm>
            <a:prstGeom prst="rect">
              <a:avLst/>
            </a:prstGeom>
            <a:noFill/>
            <a:ln>
              <a:noFill/>
            </a:ln>
          </p:spPr>
          <p:txBody>
            <a:bodyPr wrap="square" rtlCol="0">
              <a:spAutoFit/>
            </a:bodyPr>
            <a:lstStyle/>
            <a:p>
              <a:pPr algn="ctr"/>
              <a:r>
                <a:rPr lang="en-US" sz="1500" b="1" dirty="0">
                  <a:ln w="3175">
                    <a:noFill/>
                  </a:ln>
                  <a:solidFill>
                    <a:schemeClr val="accent2"/>
                  </a:solidFill>
                </a:rPr>
                <a:t>2012</a:t>
              </a:r>
              <a:endParaRPr lang="en-US" sz="1500" b="1" dirty="0">
                <a:ln w="3175">
                  <a:noFill/>
                </a:ln>
                <a:solidFill>
                  <a:schemeClr val="accent2"/>
                </a:solidFill>
                <a:latin typeface="+mj-lt"/>
              </a:endParaRPr>
            </a:p>
          </p:txBody>
        </p:sp>
      </p:grpSp>
      <p:grpSp>
        <p:nvGrpSpPr>
          <p:cNvPr id="4" name="Group 3"/>
          <p:cNvGrpSpPr/>
          <p:nvPr/>
        </p:nvGrpSpPr>
        <p:grpSpPr>
          <a:xfrm>
            <a:off x="3505778" y="1367165"/>
            <a:ext cx="1459904" cy="1240085"/>
            <a:chOff x="4674370" y="1822887"/>
            <a:chExt cx="1946539" cy="1653447"/>
          </a:xfrm>
        </p:grpSpPr>
        <p:grpSp>
          <p:nvGrpSpPr>
            <p:cNvPr id="54" name="Group 53"/>
            <p:cNvGrpSpPr/>
            <p:nvPr/>
          </p:nvGrpSpPr>
          <p:grpSpPr>
            <a:xfrm>
              <a:off x="4967403" y="2603538"/>
              <a:ext cx="1653506" cy="872796"/>
              <a:chOff x="1864504" y="3719868"/>
              <a:chExt cx="1653506" cy="872796"/>
            </a:xfrm>
          </p:grpSpPr>
          <p:sp>
            <p:nvSpPr>
              <p:cNvPr id="55" name="Rectangle 54"/>
              <p:cNvSpPr/>
              <p:nvPr/>
            </p:nvSpPr>
            <p:spPr>
              <a:xfrm>
                <a:off x="1864505" y="3878623"/>
                <a:ext cx="1653505" cy="714041"/>
              </a:xfrm>
              <a:prstGeom prst="rect">
                <a:avLst/>
              </a:prstGeom>
              <a:ln>
                <a:noFill/>
              </a:ln>
            </p:spPr>
            <p:txBody>
              <a:bodyPr wrap="square">
                <a:spAutoFit/>
              </a:bodyPr>
              <a:lstStyle/>
              <a:p>
                <a:pPr algn="just">
                  <a:lnSpc>
                    <a:spcPct val="12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864504" y="3719868"/>
                <a:ext cx="1653505" cy="274691"/>
              </a:xfrm>
              <a:prstGeom prst="rect">
                <a:avLst/>
              </a:prstGeom>
              <a:noFill/>
              <a:ln>
                <a:noFill/>
              </a:ln>
            </p:spPr>
            <p:txBody>
              <a:bodyPr wrap="square" rtlCol="0">
                <a:spAutoFit/>
              </a:bodyPr>
              <a:lstStyle/>
              <a:p>
                <a:pPr lvl="0">
                  <a:lnSpc>
                    <a:spcPct val="80000"/>
                  </a:lnSpc>
                  <a:defRPr/>
                </a:pPr>
                <a:r>
                  <a:rPr lang="zh-CN" altLang="en-US" sz="900" b="1" kern="0" dirty="0">
                    <a:ln w="18415" cmpd="sng">
                      <a:noFill/>
                      <a:prstDash val="solid"/>
                    </a:ln>
                    <a:solidFill>
                      <a:schemeClr val="bg2">
                        <a:lumMod val="25000"/>
                      </a:schemeClr>
                    </a:solidFill>
                    <a:effectLst>
                      <a:outerShdw blurRad="50800" dist="38100" dir="5400000" algn="t" rotWithShape="0">
                        <a:sysClr val="window" lastClr="FFFFFF">
                          <a:alpha val="40000"/>
                        </a:sysClr>
                      </a:outerShdw>
                    </a:effectLst>
                    <a:latin typeface="Baskerville Old Face" pitchFamily="18" charset="0"/>
                    <a:ea typeface="微软雅黑" pitchFamily="34" charset="-122"/>
                    <a:cs typeface="Times New Roman" pitchFamily="18" charset="0"/>
                  </a:rPr>
                  <a:t>第三部分内容</a:t>
                </a:r>
              </a:p>
            </p:txBody>
          </p:sp>
        </p:grpSp>
        <p:cxnSp>
          <p:nvCxnSpPr>
            <p:cNvPr id="86" name="Straight Arrow Connector 85"/>
            <p:cNvCxnSpPr/>
            <p:nvPr/>
          </p:nvCxnSpPr>
          <p:spPr>
            <a:xfrm flipV="1">
              <a:off x="5081678" y="2227626"/>
              <a:ext cx="0" cy="379020"/>
            </a:xfrm>
            <a:prstGeom prst="straightConnector1">
              <a:avLst/>
            </a:prstGeom>
            <a:ln w="28575" cap="rnd">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674370" y="1822887"/>
              <a:ext cx="814613" cy="430887"/>
            </a:xfrm>
            <a:prstGeom prst="rect">
              <a:avLst/>
            </a:prstGeom>
            <a:noFill/>
            <a:ln>
              <a:noFill/>
            </a:ln>
          </p:spPr>
          <p:txBody>
            <a:bodyPr wrap="square" rtlCol="0">
              <a:spAutoFit/>
            </a:bodyPr>
            <a:lstStyle/>
            <a:p>
              <a:pPr algn="ctr"/>
              <a:r>
                <a:rPr lang="en-US" sz="1500" b="1" dirty="0">
                  <a:ln w="3175">
                    <a:noFill/>
                  </a:ln>
                  <a:solidFill>
                    <a:schemeClr val="accent3"/>
                  </a:solidFill>
                </a:rPr>
                <a:t>2013</a:t>
              </a:r>
              <a:endParaRPr lang="en-US" sz="1500" b="1" dirty="0">
                <a:ln w="3175">
                  <a:noFill/>
                </a:ln>
                <a:solidFill>
                  <a:schemeClr val="accent3"/>
                </a:solidFill>
                <a:latin typeface="+mj-lt"/>
              </a:endParaRPr>
            </a:p>
          </p:txBody>
        </p:sp>
      </p:grpSp>
      <p:grpSp>
        <p:nvGrpSpPr>
          <p:cNvPr id="7" name="Group 6"/>
          <p:cNvGrpSpPr/>
          <p:nvPr/>
        </p:nvGrpSpPr>
        <p:grpSpPr>
          <a:xfrm>
            <a:off x="4622314" y="836142"/>
            <a:ext cx="1458485" cy="1250091"/>
            <a:chOff x="6163085" y="1114856"/>
            <a:chExt cx="1944646" cy="1666788"/>
          </a:xfrm>
        </p:grpSpPr>
        <p:grpSp>
          <p:nvGrpSpPr>
            <p:cNvPr id="57" name="Group 56"/>
            <p:cNvGrpSpPr/>
            <p:nvPr/>
          </p:nvGrpSpPr>
          <p:grpSpPr>
            <a:xfrm>
              <a:off x="6454225" y="1908848"/>
              <a:ext cx="1653506" cy="872796"/>
              <a:chOff x="1864504" y="3719868"/>
              <a:chExt cx="1653506" cy="872796"/>
            </a:xfrm>
          </p:grpSpPr>
          <p:sp>
            <p:nvSpPr>
              <p:cNvPr id="58" name="Rectangle 57"/>
              <p:cNvSpPr/>
              <p:nvPr/>
            </p:nvSpPr>
            <p:spPr>
              <a:xfrm>
                <a:off x="1864505" y="3878623"/>
                <a:ext cx="1653505" cy="714041"/>
              </a:xfrm>
              <a:prstGeom prst="rect">
                <a:avLst/>
              </a:prstGeom>
              <a:ln>
                <a:noFill/>
              </a:ln>
            </p:spPr>
            <p:txBody>
              <a:bodyPr wrap="square">
                <a:spAutoFit/>
              </a:bodyPr>
              <a:lstStyle/>
              <a:p>
                <a:pPr algn="just">
                  <a:lnSpc>
                    <a:spcPct val="12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1864504" y="3719868"/>
                <a:ext cx="1653505" cy="257935"/>
              </a:xfrm>
              <a:prstGeom prst="rect">
                <a:avLst/>
              </a:prstGeom>
              <a:noFill/>
              <a:ln>
                <a:noFill/>
              </a:ln>
            </p:spPr>
            <p:txBody>
              <a:bodyPr wrap="square" rtlCol="0">
                <a:spAutoFit/>
              </a:bodyPr>
              <a:lstStyle/>
              <a:p>
                <a:pPr lvl="0">
                  <a:lnSpc>
                    <a:spcPct val="80000"/>
                  </a:lnSpc>
                  <a:defRPr/>
                </a:pPr>
                <a:r>
                  <a:rPr lang="zh-CN" altLang="en-US" sz="800" b="1" kern="0" dirty="0">
                    <a:ln w="18415" cmpd="sng">
                      <a:noFill/>
                      <a:prstDash val="solid"/>
                    </a:ln>
                    <a:solidFill>
                      <a:schemeClr val="bg2">
                        <a:lumMod val="25000"/>
                      </a:schemeClr>
                    </a:solidFill>
                    <a:effectLst>
                      <a:outerShdw blurRad="50800" dist="38100" dir="5400000" algn="t" rotWithShape="0">
                        <a:sysClr val="window" lastClr="FFFFFF">
                          <a:alpha val="40000"/>
                        </a:sysClr>
                      </a:outerShdw>
                    </a:effectLst>
                    <a:latin typeface="Baskerville Old Face" pitchFamily="18" charset="0"/>
                    <a:ea typeface="微软雅黑" pitchFamily="34" charset="-122"/>
                    <a:cs typeface="Times New Roman" pitchFamily="18" charset="0"/>
                  </a:rPr>
                  <a:t>第二部分内容</a:t>
                </a:r>
              </a:p>
            </p:txBody>
          </p:sp>
        </p:grpSp>
        <p:cxnSp>
          <p:nvCxnSpPr>
            <p:cNvPr id="88" name="Straight Arrow Connector 87"/>
            <p:cNvCxnSpPr/>
            <p:nvPr/>
          </p:nvCxnSpPr>
          <p:spPr>
            <a:xfrm flipV="1">
              <a:off x="6570393" y="1519595"/>
              <a:ext cx="0" cy="379020"/>
            </a:xfrm>
            <a:prstGeom prst="straightConnector1">
              <a:avLst/>
            </a:prstGeom>
            <a:ln w="28575" cap="rnd">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63085" y="1114856"/>
              <a:ext cx="814614" cy="430887"/>
            </a:xfrm>
            <a:prstGeom prst="rect">
              <a:avLst/>
            </a:prstGeom>
            <a:noFill/>
            <a:ln>
              <a:noFill/>
            </a:ln>
          </p:spPr>
          <p:txBody>
            <a:bodyPr wrap="square" rtlCol="0">
              <a:spAutoFit/>
            </a:bodyPr>
            <a:lstStyle/>
            <a:p>
              <a:pPr algn="ctr"/>
              <a:r>
                <a:rPr lang="en-US" sz="1500" b="1" dirty="0">
                  <a:ln w="3175">
                    <a:noFill/>
                  </a:ln>
                  <a:solidFill>
                    <a:schemeClr val="accent4"/>
                  </a:solidFill>
                </a:rPr>
                <a:t>2014</a:t>
              </a:r>
              <a:endParaRPr lang="en-US" sz="1500" b="1" dirty="0">
                <a:ln w="3175">
                  <a:noFill/>
                </a:ln>
                <a:solidFill>
                  <a:schemeClr val="accent4"/>
                </a:solidFill>
                <a:latin typeface="+mj-lt"/>
              </a:endParaRPr>
            </a:p>
          </p:txBody>
        </p:sp>
      </p:grpSp>
      <p:grpSp>
        <p:nvGrpSpPr>
          <p:cNvPr id="8" name="Group 7"/>
          <p:cNvGrpSpPr/>
          <p:nvPr/>
        </p:nvGrpSpPr>
        <p:grpSpPr>
          <a:xfrm>
            <a:off x="5742901" y="218398"/>
            <a:ext cx="1459984" cy="1466930"/>
            <a:chOff x="7657198" y="291197"/>
            <a:chExt cx="1946645" cy="1955906"/>
          </a:xfrm>
        </p:grpSpPr>
        <p:grpSp>
          <p:nvGrpSpPr>
            <p:cNvPr id="60" name="Group 59"/>
            <p:cNvGrpSpPr/>
            <p:nvPr/>
          </p:nvGrpSpPr>
          <p:grpSpPr>
            <a:xfrm>
              <a:off x="7950337" y="1078841"/>
              <a:ext cx="1653506" cy="1168262"/>
              <a:chOff x="1852853" y="3575661"/>
              <a:chExt cx="1653506" cy="1168262"/>
            </a:xfrm>
          </p:grpSpPr>
          <p:sp>
            <p:nvSpPr>
              <p:cNvPr id="61" name="Rectangle 60"/>
              <p:cNvSpPr/>
              <p:nvPr/>
            </p:nvSpPr>
            <p:spPr>
              <a:xfrm>
                <a:off x="1852853" y="3734417"/>
                <a:ext cx="1653505" cy="1009506"/>
              </a:xfrm>
              <a:prstGeom prst="rect">
                <a:avLst/>
              </a:prstGeom>
              <a:ln>
                <a:noFill/>
              </a:ln>
            </p:spPr>
            <p:txBody>
              <a:bodyPr wrap="square">
                <a:spAutoFit/>
              </a:bodyPr>
              <a:lstStyle/>
              <a:p>
                <a:pPr algn="just">
                  <a:lnSpc>
                    <a:spcPct val="12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r>
                  <a:rPr lang="en-US" altLang="zh-CN" sz="900" dirty="0">
                    <a:solidFill>
                      <a:schemeClr val="bg1">
                        <a:lumMod val="65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852854" y="3575661"/>
                <a:ext cx="1653505" cy="274691"/>
              </a:xfrm>
              <a:prstGeom prst="rect">
                <a:avLst/>
              </a:prstGeom>
              <a:noFill/>
              <a:ln>
                <a:noFill/>
              </a:ln>
            </p:spPr>
            <p:txBody>
              <a:bodyPr wrap="square" rtlCol="0">
                <a:spAutoFit/>
              </a:bodyPr>
              <a:lstStyle/>
              <a:p>
                <a:pPr lvl="0">
                  <a:lnSpc>
                    <a:spcPct val="80000"/>
                  </a:lnSpc>
                  <a:defRPr/>
                </a:pPr>
                <a:r>
                  <a:rPr lang="zh-CN" altLang="en-US" sz="900" b="1" kern="0" dirty="0">
                    <a:ln w="18415" cmpd="sng">
                      <a:noFill/>
                      <a:prstDash val="solid"/>
                    </a:ln>
                    <a:solidFill>
                      <a:schemeClr val="bg2">
                        <a:lumMod val="25000"/>
                      </a:schemeClr>
                    </a:solidFill>
                    <a:effectLst>
                      <a:outerShdw blurRad="50800" dist="38100" dir="5400000" algn="t" rotWithShape="0">
                        <a:sysClr val="window" lastClr="FFFFFF">
                          <a:alpha val="40000"/>
                        </a:sysClr>
                      </a:outerShdw>
                    </a:effectLst>
                    <a:latin typeface="Baskerville Old Face" pitchFamily="18" charset="0"/>
                    <a:ea typeface="微软雅黑" pitchFamily="34" charset="-122"/>
                    <a:cs typeface="Times New Roman" pitchFamily="18" charset="0"/>
                  </a:rPr>
                  <a:t>第一部分内容</a:t>
                </a:r>
              </a:p>
            </p:txBody>
          </p:sp>
        </p:grpSp>
        <p:cxnSp>
          <p:nvCxnSpPr>
            <p:cNvPr id="90" name="Straight Arrow Connector 89"/>
            <p:cNvCxnSpPr/>
            <p:nvPr/>
          </p:nvCxnSpPr>
          <p:spPr>
            <a:xfrm flipV="1">
              <a:off x="8064506" y="695935"/>
              <a:ext cx="0" cy="379020"/>
            </a:xfrm>
            <a:prstGeom prst="straightConnector1">
              <a:avLst/>
            </a:prstGeom>
            <a:ln w="28575" cap="rnd">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657198" y="291197"/>
              <a:ext cx="814613" cy="430887"/>
            </a:xfrm>
            <a:prstGeom prst="rect">
              <a:avLst/>
            </a:prstGeom>
            <a:noFill/>
            <a:ln>
              <a:noFill/>
            </a:ln>
          </p:spPr>
          <p:txBody>
            <a:bodyPr wrap="square" rtlCol="0">
              <a:spAutoFit/>
            </a:bodyPr>
            <a:lstStyle/>
            <a:p>
              <a:pPr algn="ctr"/>
              <a:r>
                <a:rPr lang="en-US" sz="1500" b="1" dirty="0">
                  <a:ln w="3175">
                    <a:noFill/>
                  </a:ln>
                  <a:solidFill>
                    <a:schemeClr val="accent6"/>
                  </a:solidFill>
                </a:rPr>
                <a:t>2015</a:t>
              </a:r>
              <a:endParaRPr lang="en-US" sz="1500" b="1" dirty="0">
                <a:ln w="3175">
                  <a:noFill/>
                </a:ln>
                <a:solidFill>
                  <a:schemeClr val="accent6"/>
                </a:solidFill>
                <a:latin typeface="+mj-lt"/>
              </a:endParaRPr>
            </a:p>
          </p:txBody>
        </p:sp>
      </p:grpSp>
      <p:grpSp>
        <p:nvGrpSpPr>
          <p:cNvPr id="9" name="Group 8"/>
          <p:cNvGrpSpPr/>
          <p:nvPr/>
        </p:nvGrpSpPr>
        <p:grpSpPr>
          <a:xfrm>
            <a:off x="1558264" y="3706156"/>
            <a:ext cx="1528259" cy="934592"/>
            <a:chOff x="2077685" y="4941542"/>
            <a:chExt cx="2037678" cy="1246122"/>
          </a:xfrm>
        </p:grpSpPr>
        <p:grpSp>
          <p:nvGrpSpPr>
            <p:cNvPr id="81" name="Group 80"/>
            <p:cNvGrpSpPr/>
            <p:nvPr/>
          </p:nvGrpSpPr>
          <p:grpSpPr>
            <a:xfrm>
              <a:off x="2077685" y="4941542"/>
              <a:ext cx="2037678" cy="1246122"/>
              <a:chOff x="2106617" y="4880582"/>
              <a:chExt cx="2037678" cy="1246122"/>
            </a:xfrm>
          </p:grpSpPr>
          <p:sp>
            <p:nvSpPr>
              <p:cNvPr id="5" name="Rectangle 4"/>
              <p:cNvSpPr/>
              <p:nvPr/>
            </p:nvSpPr>
            <p:spPr>
              <a:xfrm>
                <a:off x="2106617" y="4880582"/>
                <a:ext cx="1492099" cy="685078"/>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3053136" y="5020079"/>
                <a:ext cx="1091159" cy="1091161"/>
              </a:xfrm>
              <a:prstGeom prst="ellipse">
                <a:avLst/>
              </a:prstGeom>
              <a:solidFill>
                <a:srgbClr val="6A91C4"/>
              </a:solidFill>
              <a:ln w="12700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Isosceles Triangle 66"/>
              <p:cNvSpPr/>
              <p:nvPr/>
            </p:nvSpPr>
            <p:spPr>
              <a:xfrm flipV="1">
                <a:off x="3524537" y="6036517"/>
                <a:ext cx="147100" cy="90187"/>
              </a:xfrm>
              <a:prstGeom prst="triangle">
                <a:avLst/>
              </a:prstGeom>
              <a:solidFill>
                <a:srgbClr val="6A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2" name="Rectangle 91"/>
            <p:cNvSpPr/>
            <p:nvPr/>
          </p:nvSpPr>
          <p:spPr>
            <a:xfrm>
              <a:off x="3092886" y="5220319"/>
              <a:ext cx="957925" cy="784830"/>
            </a:xfrm>
            <a:prstGeom prst="rect">
              <a:avLst/>
            </a:prstGeom>
            <a:noFill/>
          </p:spPr>
          <p:txBody>
            <a:bodyPr wrap="square" lIns="68580" tIns="34290" rIns="68580" bIns="34290" anchor="ctr">
              <a:spAutoFit/>
            </a:bodyPr>
            <a:lstStyle/>
            <a:p>
              <a:pPr algn="ctr"/>
              <a:r>
                <a:rPr lang="en-US" sz="3375" dirty="0">
                  <a:ln w="0">
                    <a:noFill/>
                  </a:ln>
                  <a:solidFill>
                    <a:schemeClr val="bg1"/>
                  </a:solidFill>
                  <a:latin typeface="FontAwesome" pitchFamily="2" charset="0"/>
                </a:rPr>
                <a:t></a:t>
              </a:r>
            </a:p>
          </p:txBody>
        </p:sp>
      </p:grpSp>
      <p:grpSp>
        <p:nvGrpSpPr>
          <p:cNvPr id="10" name="Group 9"/>
          <p:cNvGrpSpPr/>
          <p:nvPr/>
        </p:nvGrpSpPr>
        <p:grpSpPr>
          <a:xfrm>
            <a:off x="2677337" y="3192349"/>
            <a:ext cx="1528259" cy="936913"/>
            <a:chOff x="3569783" y="4256465"/>
            <a:chExt cx="2037678" cy="1249217"/>
          </a:xfrm>
        </p:grpSpPr>
        <p:grpSp>
          <p:nvGrpSpPr>
            <p:cNvPr id="80" name="Group 79"/>
            <p:cNvGrpSpPr/>
            <p:nvPr/>
          </p:nvGrpSpPr>
          <p:grpSpPr>
            <a:xfrm>
              <a:off x="3569783" y="4256465"/>
              <a:ext cx="2037678" cy="1249217"/>
              <a:chOff x="3598715" y="4195505"/>
              <a:chExt cx="2037678" cy="1249217"/>
            </a:xfrm>
          </p:grpSpPr>
          <p:sp>
            <p:nvSpPr>
              <p:cNvPr id="24" name="Rectangle 23"/>
              <p:cNvSpPr/>
              <p:nvPr/>
            </p:nvSpPr>
            <p:spPr>
              <a:xfrm>
                <a:off x="3598715" y="4195505"/>
                <a:ext cx="1492099" cy="685078"/>
              </a:xfrm>
              <a:prstGeom prst="rect">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545234" y="4335002"/>
                <a:ext cx="1091159" cy="1091161"/>
              </a:xfrm>
              <a:prstGeom prst="ellipse">
                <a:avLst/>
              </a:prstGeom>
              <a:solidFill>
                <a:srgbClr val="C86865"/>
              </a:solidFill>
              <a:ln w="12700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sosceles Triangle 68"/>
              <p:cNvSpPr/>
              <p:nvPr/>
            </p:nvSpPr>
            <p:spPr>
              <a:xfrm flipV="1">
                <a:off x="5019119" y="5354535"/>
                <a:ext cx="147100" cy="90187"/>
              </a:xfrm>
              <a:prstGeom prst="triangle">
                <a:avLst/>
              </a:prstGeom>
              <a:solidFill>
                <a:srgbClr val="C86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3" name="Rectangle 92"/>
            <p:cNvSpPr/>
            <p:nvPr/>
          </p:nvSpPr>
          <p:spPr>
            <a:xfrm>
              <a:off x="4584773" y="4549128"/>
              <a:ext cx="957925" cy="784830"/>
            </a:xfrm>
            <a:prstGeom prst="rect">
              <a:avLst/>
            </a:prstGeom>
            <a:noFill/>
          </p:spPr>
          <p:txBody>
            <a:bodyPr wrap="square" lIns="68580" tIns="34290" rIns="68580" bIns="34290" anchor="ctr">
              <a:spAutoFit/>
            </a:bodyPr>
            <a:lstStyle/>
            <a:p>
              <a:pPr algn="ctr"/>
              <a:r>
                <a:rPr lang="en-US" sz="3375" dirty="0">
                  <a:ln w="0">
                    <a:noFill/>
                  </a:ln>
                  <a:solidFill>
                    <a:schemeClr val="bg1"/>
                  </a:solidFill>
                  <a:latin typeface="FontAwesome" pitchFamily="2" charset="0"/>
                </a:rPr>
                <a:t></a:t>
              </a:r>
            </a:p>
          </p:txBody>
        </p:sp>
      </p:grpSp>
      <p:grpSp>
        <p:nvGrpSpPr>
          <p:cNvPr id="11" name="Group 10"/>
          <p:cNvGrpSpPr/>
          <p:nvPr/>
        </p:nvGrpSpPr>
        <p:grpSpPr>
          <a:xfrm>
            <a:off x="3796411" y="2678541"/>
            <a:ext cx="1528259" cy="937167"/>
            <a:chOff x="5061881" y="3571388"/>
            <a:chExt cx="2037678" cy="1249556"/>
          </a:xfrm>
        </p:grpSpPr>
        <p:grpSp>
          <p:nvGrpSpPr>
            <p:cNvPr id="75" name="Group 74"/>
            <p:cNvGrpSpPr/>
            <p:nvPr/>
          </p:nvGrpSpPr>
          <p:grpSpPr>
            <a:xfrm>
              <a:off x="5061881" y="3571388"/>
              <a:ext cx="2037678" cy="1249556"/>
              <a:chOff x="5090813" y="3510428"/>
              <a:chExt cx="2037678" cy="1249556"/>
            </a:xfrm>
          </p:grpSpPr>
          <p:sp>
            <p:nvSpPr>
              <p:cNvPr id="27" name="Rectangle 26"/>
              <p:cNvSpPr/>
              <p:nvPr/>
            </p:nvSpPr>
            <p:spPr>
              <a:xfrm>
                <a:off x="5090813" y="3510428"/>
                <a:ext cx="1492099" cy="685078"/>
              </a:xfrm>
              <a:prstGeom prst="rect">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p:cNvSpPr/>
              <p:nvPr/>
            </p:nvSpPr>
            <p:spPr>
              <a:xfrm>
                <a:off x="6037332" y="3649925"/>
                <a:ext cx="1091159" cy="1091161"/>
              </a:xfrm>
              <a:prstGeom prst="ellipse">
                <a:avLst/>
              </a:prstGeom>
              <a:solidFill>
                <a:srgbClr val="AFC679"/>
              </a:solidFill>
              <a:ln w="12700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Isosceles Triangle 69"/>
              <p:cNvSpPr/>
              <p:nvPr/>
            </p:nvSpPr>
            <p:spPr>
              <a:xfrm flipV="1">
                <a:off x="6511217" y="4669797"/>
                <a:ext cx="147100" cy="90187"/>
              </a:xfrm>
              <a:prstGeom prst="triangle">
                <a:avLst/>
              </a:prstGeom>
              <a:solidFill>
                <a:srgbClr val="AF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4" name="Rectangle 93"/>
            <p:cNvSpPr/>
            <p:nvPr/>
          </p:nvSpPr>
          <p:spPr>
            <a:xfrm>
              <a:off x="6075015" y="3864053"/>
              <a:ext cx="957925" cy="784831"/>
            </a:xfrm>
            <a:prstGeom prst="rect">
              <a:avLst/>
            </a:prstGeom>
            <a:noFill/>
          </p:spPr>
          <p:txBody>
            <a:bodyPr wrap="square" lIns="68580" tIns="34290" rIns="68580" bIns="34290" anchor="ctr">
              <a:spAutoFit/>
            </a:bodyPr>
            <a:lstStyle/>
            <a:p>
              <a:pPr algn="ctr"/>
              <a:r>
                <a:rPr lang="en-US" sz="3375" dirty="0">
                  <a:ln w="0">
                    <a:noFill/>
                  </a:ln>
                  <a:solidFill>
                    <a:schemeClr val="bg1"/>
                  </a:solidFill>
                  <a:latin typeface="FontAwesome" pitchFamily="2" charset="0"/>
                </a:rPr>
                <a:t></a:t>
              </a:r>
            </a:p>
          </p:txBody>
        </p:sp>
      </p:grpSp>
      <p:grpSp>
        <p:nvGrpSpPr>
          <p:cNvPr id="12" name="Group 11"/>
          <p:cNvGrpSpPr/>
          <p:nvPr/>
        </p:nvGrpSpPr>
        <p:grpSpPr>
          <a:xfrm>
            <a:off x="4915484" y="2164734"/>
            <a:ext cx="1528259" cy="935149"/>
            <a:chOff x="6553979" y="2886311"/>
            <a:chExt cx="2037678" cy="1246865"/>
          </a:xfrm>
        </p:grpSpPr>
        <p:grpSp>
          <p:nvGrpSpPr>
            <p:cNvPr id="74" name="Group 73"/>
            <p:cNvGrpSpPr/>
            <p:nvPr/>
          </p:nvGrpSpPr>
          <p:grpSpPr>
            <a:xfrm>
              <a:off x="6553979" y="2886311"/>
              <a:ext cx="2037678" cy="1246865"/>
              <a:chOff x="6582911" y="2825351"/>
              <a:chExt cx="2037678" cy="1246865"/>
            </a:xfrm>
          </p:grpSpPr>
          <p:sp>
            <p:nvSpPr>
              <p:cNvPr id="30" name="Rectangle 29"/>
              <p:cNvSpPr/>
              <p:nvPr/>
            </p:nvSpPr>
            <p:spPr>
              <a:xfrm>
                <a:off x="6582911" y="2825351"/>
                <a:ext cx="1492099" cy="685078"/>
              </a:xfrm>
              <a:prstGeom prst="rect">
                <a:avLst/>
              </a:prstGeom>
              <a:solidFill>
                <a:schemeClr val="accent4">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7529430" y="2964848"/>
                <a:ext cx="1091159" cy="1091161"/>
              </a:xfrm>
              <a:prstGeom prst="ellipse">
                <a:avLst/>
              </a:prstGeom>
              <a:solidFill>
                <a:srgbClr val="967DB0"/>
              </a:solidFill>
              <a:ln w="12700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Isosceles Triangle 70"/>
              <p:cNvSpPr/>
              <p:nvPr/>
            </p:nvSpPr>
            <p:spPr>
              <a:xfrm flipV="1">
                <a:off x="8001458" y="3982029"/>
                <a:ext cx="147100" cy="90187"/>
              </a:xfrm>
              <a:prstGeom prst="triangle">
                <a:avLst/>
              </a:prstGeom>
              <a:solidFill>
                <a:srgbClr val="967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7" name="Rectangle 96"/>
            <p:cNvSpPr/>
            <p:nvPr/>
          </p:nvSpPr>
          <p:spPr>
            <a:xfrm>
              <a:off x="7567113" y="3185532"/>
              <a:ext cx="957925" cy="784830"/>
            </a:xfrm>
            <a:prstGeom prst="rect">
              <a:avLst/>
            </a:prstGeom>
            <a:noFill/>
          </p:spPr>
          <p:txBody>
            <a:bodyPr wrap="square" lIns="68580" tIns="34290" rIns="68580" bIns="34290" anchor="ctr">
              <a:spAutoFit/>
            </a:bodyPr>
            <a:lstStyle/>
            <a:p>
              <a:pPr algn="ctr"/>
              <a:r>
                <a:rPr lang="en-US" sz="3375" dirty="0">
                  <a:ln w="0">
                    <a:noFill/>
                  </a:ln>
                  <a:solidFill>
                    <a:schemeClr val="bg1"/>
                  </a:solidFill>
                  <a:latin typeface="FontAwesome" pitchFamily="2" charset="0"/>
                </a:rPr>
                <a:t></a:t>
              </a:r>
            </a:p>
          </p:txBody>
        </p:sp>
      </p:grpSp>
      <p:grpSp>
        <p:nvGrpSpPr>
          <p:cNvPr id="13" name="Group 12"/>
          <p:cNvGrpSpPr/>
          <p:nvPr/>
        </p:nvGrpSpPr>
        <p:grpSpPr>
          <a:xfrm>
            <a:off x="6034558" y="1650926"/>
            <a:ext cx="1528259" cy="933707"/>
            <a:chOff x="8046077" y="2201234"/>
            <a:chExt cx="2037678" cy="1244943"/>
          </a:xfrm>
        </p:grpSpPr>
        <p:grpSp>
          <p:nvGrpSpPr>
            <p:cNvPr id="73" name="Group 72"/>
            <p:cNvGrpSpPr/>
            <p:nvPr/>
          </p:nvGrpSpPr>
          <p:grpSpPr>
            <a:xfrm>
              <a:off x="8046077" y="2201234"/>
              <a:ext cx="2037678" cy="1244943"/>
              <a:chOff x="8075009" y="2140274"/>
              <a:chExt cx="2037678" cy="1244943"/>
            </a:xfrm>
          </p:grpSpPr>
          <p:sp>
            <p:nvSpPr>
              <p:cNvPr id="33" name="Rectangle 32"/>
              <p:cNvSpPr/>
              <p:nvPr/>
            </p:nvSpPr>
            <p:spPr>
              <a:xfrm>
                <a:off x="8075009" y="2140274"/>
                <a:ext cx="1492099" cy="685078"/>
              </a:xfrm>
              <a:prstGeom prst="rect">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9021528" y="2279771"/>
                <a:ext cx="1091159" cy="1091161"/>
              </a:xfrm>
              <a:prstGeom prst="ellipse">
                <a:avLst/>
              </a:prstGeom>
              <a:solidFill>
                <a:srgbClr val="F8AB6D"/>
              </a:solidFill>
              <a:ln w="12700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Isosceles Triangle 71"/>
              <p:cNvSpPr/>
              <p:nvPr/>
            </p:nvSpPr>
            <p:spPr>
              <a:xfrm flipV="1">
                <a:off x="9487784" y="3295030"/>
                <a:ext cx="147100" cy="90187"/>
              </a:xfrm>
              <a:prstGeom prst="triangle">
                <a:avLst/>
              </a:prstGeom>
              <a:solidFill>
                <a:srgbClr val="F8A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8" name="Rectangle 97"/>
            <p:cNvSpPr/>
            <p:nvPr/>
          </p:nvSpPr>
          <p:spPr>
            <a:xfrm>
              <a:off x="9053439" y="2493895"/>
              <a:ext cx="957925" cy="784831"/>
            </a:xfrm>
            <a:prstGeom prst="rect">
              <a:avLst/>
            </a:prstGeom>
            <a:noFill/>
          </p:spPr>
          <p:txBody>
            <a:bodyPr wrap="square" lIns="68580" tIns="34290" rIns="68580" bIns="34290" anchor="ctr">
              <a:spAutoFit/>
            </a:bodyPr>
            <a:lstStyle/>
            <a:p>
              <a:pPr algn="ctr"/>
              <a:r>
                <a:rPr lang="en-US" sz="3375" dirty="0">
                  <a:ln w="0">
                    <a:noFill/>
                  </a:ln>
                  <a:solidFill>
                    <a:schemeClr val="bg1"/>
                  </a:solidFill>
                  <a:latin typeface="FontAwesome" pitchFamily="2" charset="0"/>
                </a:rPr>
                <a:t></a:t>
              </a:r>
            </a:p>
          </p:txBody>
        </p:sp>
      </p:grpSp>
      <p:sp>
        <p:nvSpPr>
          <p:cNvPr id="95" name="TextBox 44">
            <a:extLst>
              <a:ext uri="{FF2B5EF4-FFF2-40B4-BE49-F238E27FC236}">
                <a16:creationId xmlns:a16="http://schemas.microsoft.com/office/drawing/2014/main" id="{1A9C8E5A-D02D-4143-A08E-796819B0A820}"/>
              </a:ext>
            </a:extLst>
          </p:cNvPr>
          <p:cNvSpPr txBox="1"/>
          <p:nvPr/>
        </p:nvSpPr>
        <p:spPr>
          <a:xfrm>
            <a:off x="6819570" y="1880358"/>
            <a:ext cx="762215" cy="647550"/>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chemeClr val="bg1"/>
                </a:solidFill>
                <a:uLnTx/>
                <a:uFillTx/>
                <a:latin typeface="Adidas Unity" pitchFamily="2" charset="0"/>
                <a:ea typeface="Gungsuh" pitchFamily="18" charset="-127"/>
              </a:rPr>
              <a:t>01</a:t>
            </a:r>
            <a:endParaRPr kumimoji="0" lang="zh-CN" altLang="en-US" sz="4400" b="1" i="0" u="none" strike="noStrike" kern="0" cap="none" spc="0" normalizeH="0" baseline="0" noProof="0" dirty="0">
              <a:ln>
                <a:noFill/>
              </a:ln>
              <a:solidFill>
                <a:schemeClr val="bg1"/>
              </a:solidFill>
              <a:uLnTx/>
              <a:uFillTx/>
              <a:latin typeface="Adidas Unity" pitchFamily="2" charset="0"/>
              <a:ea typeface="Gungsuh" pitchFamily="18" charset="-127"/>
            </a:endParaRPr>
          </a:p>
        </p:txBody>
      </p:sp>
      <p:sp>
        <p:nvSpPr>
          <p:cNvPr id="14" name="文本框 13">
            <a:extLst>
              <a:ext uri="{FF2B5EF4-FFF2-40B4-BE49-F238E27FC236}">
                <a16:creationId xmlns:a16="http://schemas.microsoft.com/office/drawing/2014/main" id="{18B072B4-9687-4186-9B92-3E60D305EEB2}"/>
              </a:ext>
            </a:extLst>
          </p:cNvPr>
          <p:cNvSpPr txBox="1"/>
          <p:nvPr/>
        </p:nvSpPr>
        <p:spPr>
          <a:xfrm>
            <a:off x="6131186" y="1693752"/>
            <a:ext cx="486030" cy="646331"/>
          </a:xfrm>
          <a:prstGeom prst="rect">
            <a:avLst/>
          </a:prstGeom>
          <a:noFill/>
        </p:spPr>
        <p:txBody>
          <a:bodyPr wrap="none" rtlCol="0">
            <a:spAutoFit/>
          </a:bodyPr>
          <a:lstStyle/>
          <a:p>
            <a:r>
              <a:rPr lang="en-US" altLang="zh-CN"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Text</a:t>
            </a:r>
            <a:endParaRPr lang="zh-CN" altLang="en-US"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endParaRPr>
          </a:p>
          <a:p>
            <a:endParaRPr lang="zh-CN" altLang="en-US" dirty="0"/>
          </a:p>
        </p:txBody>
      </p:sp>
      <p:sp>
        <p:nvSpPr>
          <p:cNvPr id="99" name="文本框 98">
            <a:extLst>
              <a:ext uri="{FF2B5EF4-FFF2-40B4-BE49-F238E27FC236}">
                <a16:creationId xmlns:a16="http://schemas.microsoft.com/office/drawing/2014/main" id="{CD43F6AD-3BCB-491C-8E4A-0181428B6515}"/>
              </a:ext>
            </a:extLst>
          </p:cNvPr>
          <p:cNvSpPr txBox="1"/>
          <p:nvPr/>
        </p:nvSpPr>
        <p:spPr>
          <a:xfrm>
            <a:off x="5011315" y="2174271"/>
            <a:ext cx="486030" cy="646331"/>
          </a:xfrm>
          <a:prstGeom prst="rect">
            <a:avLst/>
          </a:prstGeom>
          <a:noFill/>
        </p:spPr>
        <p:txBody>
          <a:bodyPr wrap="none" rtlCol="0">
            <a:spAutoFit/>
          </a:bodyPr>
          <a:lstStyle/>
          <a:p>
            <a:r>
              <a:rPr lang="en-US" altLang="zh-CN"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Text</a:t>
            </a:r>
            <a:endParaRPr lang="zh-CN" altLang="en-US"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endParaRPr>
          </a:p>
          <a:p>
            <a:endParaRPr lang="zh-CN" altLang="en-US" dirty="0"/>
          </a:p>
        </p:txBody>
      </p:sp>
      <p:sp>
        <p:nvSpPr>
          <p:cNvPr id="117" name="文本框 116">
            <a:extLst>
              <a:ext uri="{FF2B5EF4-FFF2-40B4-BE49-F238E27FC236}">
                <a16:creationId xmlns:a16="http://schemas.microsoft.com/office/drawing/2014/main" id="{658AEE1B-8E9D-4ED5-BB42-8F550404F3A9}"/>
              </a:ext>
            </a:extLst>
          </p:cNvPr>
          <p:cNvSpPr txBox="1"/>
          <p:nvPr/>
        </p:nvSpPr>
        <p:spPr>
          <a:xfrm>
            <a:off x="3899887" y="2697724"/>
            <a:ext cx="486030" cy="646331"/>
          </a:xfrm>
          <a:prstGeom prst="rect">
            <a:avLst/>
          </a:prstGeom>
          <a:noFill/>
        </p:spPr>
        <p:txBody>
          <a:bodyPr wrap="none" rtlCol="0">
            <a:spAutoFit/>
          </a:bodyPr>
          <a:lstStyle/>
          <a:p>
            <a:r>
              <a:rPr lang="en-US" altLang="zh-CN"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Text</a:t>
            </a:r>
            <a:endParaRPr lang="zh-CN" altLang="en-US"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endParaRPr>
          </a:p>
          <a:p>
            <a:endParaRPr lang="zh-CN" altLang="en-US" dirty="0"/>
          </a:p>
        </p:txBody>
      </p:sp>
      <p:sp>
        <p:nvSpPr>
          <p:cNvPr id="118" name="文本框 117">
            <a:extLst>
              <a:ext uri="{FF2B5EF4-FFF2-40B4-BE49-F238E27FC236}">
                <a16:creationId xmlns:a16="http://schemas.microsoft.com/office/drawing/2014/main" id="{75C4DB17-ED9A-40A3-AD3A-4442BE63C61F}"/>
              </a:ext>
            </a:extLst>
          </p:cNvPr>
          <p:cNvSpPr txBox="1"/>
          <p:nvPr/>
        </p:nvSpPr>
        <p:spPr>
          <a:xfrm>
            <a:off x="2805367" y="3184329"/>
            <a:ext cx="486030" cy="646331"/>
          </a:xfrm>
          <a:prstGeom prst="rect">
            <a:avLst/>
          </a:prstGeom>
          <a:noFill/>
        </p:spPr>
        <p:txBody>
          <a:bodyPr wrap="none" rtlCol="0">
            <a:spAutoFit/>
          </a:bodyPr>
          <a:lstStyle/>
          <a:p>
            <a:r>
              <a:rPr lang="en-US" altLang="zh-CN"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Text</a:t>
            </a:r>
            <a:endParaRPr lang="zh-CN" altLang="en-US"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endParaRPr>
          </a:p>
          <a:p>
            <a:endParaRPr lang="zh-CN" altLang="en-US" dirty="0"/>
          </a:p>
        </p:txBody>
      </p:sp>
      <p:sp>
        <p:nvSpPr>
          <p:cNvPr id="119" name="文本框 118">
            <a:extLst>
              <a:ext uri="{FF2B5EF4-FFF2-40B4-BE49-F238E27FC236}">
                <a16:creationId xmlns:a16="http://schemas.microsoft.com/office/drawing/2014/main" id="{CB3385D7-04CA-4A6F-AB3E-61BE0512538F}"/>
              </a:ext>
            </a:extLst>
          </p:cNvPr>
          <p:cNvSpPr txBox="1"/>
          <p:nvPr/>
        </p:nvSpPr>
        <p:spPr>
          <a:xfrm>
            <a:off x="1665497" y="3716313"/>
            <a:ext cx="486030" cy="646331"/>
          </a:xfrm>
          <a:prstGeom prst="rect">
            <a:avLst/>
          </a:prstGeom>
          <a:noFill/>
        </p:spPr>
        <p:txBody>
          <a:bodyPr wrap="none" rtlCol="0">
            <a:spAutoFit/>
          </a:bodyPr>
          <a:lstStyle/>
          <a:p>
            <a:r>
              <a:rPr lang="en-US" altLang="zh-CN"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Text</a:t>
            </a:r>
            <a:endParaRPr lang="zh-CN" altLang="en-US"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endParaRPr>
          </a:p>
          <a:p>
            <a:endParaRPr lang="zh-CN" altLang="en-US" dirty="0"/>
          </a:p>
        </p:txBody>
      </p:sp>
      <p:sp>
        <p:nvSpPr>
          <p:cNvPr id="120" name="TextBox 44">
            <a:extLst>
              <a:ext uri="{FF2B5EF4-FFF2-40B4-BE49-F238E27FC236}">
                <a16:creationId xmlns:a16="http://schemas.microsoft.com/office/drawing/2014/main" id="{2980C216-918A-49D8-B47C-EBEB7D1094B5}"/>
              </a:ext>
            </a:extLst>
          </p:cNvPr>
          <p:cNvSpPr txBox="1"/>
          <p:nvPr/>
        </p:nvSpPr>
        <p:spPr>
          <a:xfrm>
            <a:off x="5717168" y="2372538"/>
            <a:ext cx="762215" cy="647550"/>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chemeClr val="bg1"/>
                </a:solidFill>
                <a:uLnTx/>
                <a:uFillTx/>
                <a:latin typeface="Adidas Unity" pitchFamily="2" charset="0"/>
                <a:ea typeface="Gungsuh" pitchFamily="18" charset="-127"/>
              </a:rPr>
              <a:t>02</a:t>
            </a:r>
            <a:endParaRPr kumimoji="0" lang="zh-CN" altLang="en-US" sz="4400" b="1" i="0" u="none" strike="noStrike" kern="0" cap="none" spc="0" normalizeH="0" baseline="0" noProof="0" dirty="0">
              <a:ln>
                <a:noFill/>
              </a:ln>
              <a:solidFill>
                <a:schemeClr val="bg1"/>
              </a:solidFill>
              <a:uLnTx/>
              <a:uFillTx/>
              <a:latin typeface="Adidas Unity" pitchFamily="2" charset="0"/>
              <a:ea typeface="Gungsuh" pitchFamily="18" charset="-127"/>
            </a:endParaRPr>
          </a:p>
        </p:txBody>
      </p:sp>
      <p:sp>
        <p:nvSpPr>
          <p:cNvPr id="121" name="TextBox 44">
            <a:extLst>
              <a:ext uri="{FF2B5EF4-FFF2-40B4-BE49-F238E27FC236}">
                <a16:creationId xmlns:a16="http://schemas.microsoft.com/office/drawing/2014/main" id="{0F4D5FD5-1AE5-4B1E-B002-73A3EF5BABD8}"/>
              </a:ext>
            </a:extLst>
          </p:cNvPr>
          <p:cNvSpPr txBox="1"/>
          <p:nvPr/>
        </p:nvSpPr>
        <p:spPr>
          <a:xfrm>
            <a:off x="4576211" y="2915203"/>
            <a:ext cx="762215" cy="647550"/>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chemeClr val="bg1"/>
                </a:solidFill>
                <a:uLnTx/>
                <a:uFillTx/>
                <a:latin typeface="Adidas Unity" pitchFamily="2" charset="0"/>
                <a:ea typeface="Gungsuh" pitchFamily="18" charset="-127"/>
              </a:rPr>
              <a:t>03</a:t>
            </a:r>
            <a:endParaRPr kumimoji="0" lang="zh-CN" altLang="en-US" sz="4400" b="1" i="0" u="none" strike="noStrike" kern="0" cap="none" spc="0" normalizeH="0" baseline="0" noProof="0" dirty="0">
              <a:ln>
                <a:noFill/>
              </a:ln>
              <a:solidFill>
                <a:schemeClr val="bg1"/>
              </a:solidFill>
              <a:uLnTx/>
              <a:uFillTx/>
              <a:latin typeface="Adidas Unity" pitchFamily="2" charset="0"/>
              <a:ea typeface="Gungsuh" pitchFamily="18" charset="-127"/>
            </a:endParaRPr>
          </a:p>
        </p:txBody>
      </p:sp>
      <p:sp>
        <p:nvSpPr>
          <p:cNvPr id="122" name="TextBox 44">
            <a:extLst>
              <a:ext uri="{FF2B5EF4-FFF2-40B4-BE49-F238E27FC236}">
                <a16:creationId xmlns:a16="http://schemas.microsoft.com/office/drawing/2014/main" id="{93DDF8AC-5DCF-4C40-9E15-D988411A9E82}"/>
              </a:ext>
            </a:extLst>
          </p:cNvPr>
          <p:cNvSpPr txBox="1"/>
          <p:nvPr/>
        </p:nvSpPr>
        <p:spPr>
          <a:xfrm>
            <a:off x="3457138" y="3420831"/>
            <a:ext cx="762215" cy="647550"/>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chemeClr val="bg1"/>
                </a:solidFill>
                <a:uLnTx/>
                <a:uFillTx/>
                <a:latin typeface="Adidas Unity" pitchFamily="2" charset="0"/>
                <a:ea typeface="Gungsuh" pitchFamily="18" charset="-127"/>
              </a:rPr>
              <a:t>04</a:t>
            </a:r>
            <a:endParaRPr kumimoji="0" lang="zh-CN" altLang="en-US" sz="4400" b="1" i="0" u="none" strike="noStrike" kern="0" cap="none" spc="0" normalizeH="0" baseline="0" noProof="0" dirty="0">
              <a:ln>
                <a:noFill/>
              </a:ln>
              <a:solidFill>
                <a:schemeClr val="bg1"/>
              </a:solidFill>
              <a:uLnTx/>
              <a:uFillTx/>
              <a:latin typeface="Adidas Unity" pitchFamily="2" charset="0"/>
              <a:ea typeface="Gungsuh" pitchFamily="18" charset="-127"/>
            </a:endParaRPr>
          </a:p>
        </p:txBody>
      </p:sp>
      <p:sp>
        <p:nvSpPr>
          <p:cNvPr id="123" name="TextBox 44">
            <a:extLst>
              <a:ext uri="{FF2B5EF4-FFF2-40B4-BE49-F238E27FC236}">
                <a16:creationId xmlns:a16="http://schemas.microsoft.com/office/drawing/2014/main" id="{6B1609DE-B67B-4A56-BD00-80CB0BF3D0D5}"/>
              </a:ext>
            </a:extLst>
          </p:cNvPr>
          <p:cNvSpPr txBox="1"/>
          <p:nvPr/>
        </p:nvSpPr>
        <p:spPr>
          <a:xfrm>
            <a:off x="2354545" y="3934619"/>
            <a:ext cx="762215" cy="647550"/>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chemeClr val="bg1"/>
                </a:solidFill>
                <a:uLnTx/>
                <a:uFillTx/>
                <a:latin typeface="Adidas Unity" pitchFamily="2" charset="0"/>
                <a:ea typeface="Gungsuh" pitchFamily="18" charset="-127"/>
              </a:rPr>
              <a:t>05</a:t>
            </a:r>
            <a:endParaRPr kumimoji="0" lang="zh-CN" altLang="en-US" sz="4400" b="1" i="0" u="none" strike="noStrike" kern="0" cap="none" spc="0" normalizeH="0" baseline="0" noProof="0" dirty="0">
              <a:ln>
                <a:noFill/>
              </a:ln>
              <a:solidFill>
                <a:schemeClr val="bg1"/>
              </a:solidFill>
              <a:uLnTx/>
              <a:uFillTx/>
              <a:latin typeface="Adidas Unity" pitchFamily="2" charset="0"/>
              <a:ea typeface="Gungsuh" pitchFamily="18" charset="-127"/>
            </a:endParaRPr>
          </a:p>
        </p:txBody>
      </p:sp>
    </p:spTree>
    <p:extLst>
      <p:ext uri="{BB962C8B-B14F-4D97-AF65-F5344CB8AC3E}">
        <p14:creationId xmlns:p14="http://schemas.microsoft.com/office/powerpoint/2010/main" val="16160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12B10A41-1B5E-441F-BE01-5271B6C9C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2" name="Group 1"/>
          <p:cNvGrpSpPr/>
          <p:nvPr/>
        </p:nvGrpSpPr>
        <p:grpSpPr>
          <a:xfrm>
            <a:off x="1037885" y="913645"/>
            <a:ext cx="1229142" cy="3641471"/>
            <a:chOff x="1383847" y="1218192"/>
            <a:chExt cx="1638856" cy="4855295"/>
          </a:xfrm>
        </p:grpSpPr>
        <p:sp>
          <p:nvSpPr>
            <p:cNvPr id="41" name="Freeform 40"/>
            <p:cNvSpPr/>
            <p:nvPr/>
          </p:nvSpPr>
          <p:spPr>
            <a:xfrm>
              <a:off x="1383850" y="2017631"/>
              <a:ext cx="1638852" cy="3147565"/>
            </a:xfrm>
            <a:custGeom>
              <a:avLst/>
              <a:gdLst>
                <a:gd name="connsiteX0" fmla="*/ 0 w 1638852"/>
                <a:gd name="connsiteY0" fmla="*/ 0 h 3147565"/>
                <a:gd name="connsiteX1" fmla="*/ 1638851 w 1638852"/>
                <a:gd name="connsiteY1" fmla="*/ 0 h 3147565"/>
                <a:gd name="connsiteX2" fmla="*/ 1638851 w 1638852"/>
                <a:gd name="connsiteY2" fmla="*/ 2156965 h 3147565"/>
                <a:gd name="connsiteX3" fmla="*/ 1638312 w 1638852"/>
                <a:gd name="connsiteY3" fmla="*/ 2156965 h 3147565"/>
                <a:gd name="connsiteX4" fmla="*/ 1638852 w 1638852"/>
                <a:gd name="connsiteY4" fmla="*/ 2167662 h 3147565"/>
                <a:gd name="connsiteX5" fmla="*/ 984570 w 1638852"/>
                <a:gd name="connsiteY5" fmla="*/ 2970438 h 3147565"/>
                <a:gd name="connsiteX6" fmla="*/ 958497 w 1638852"/>
                <a:gd name="connsiteY6" fmla="*/ 2974417 h 3147565"/>
                <a:gd name="connsiteX7" fmla="*/ 819427 w 1638852"/>
                <a:gd name="connsiteY7" fmla="*/ 3147565 h 3147565"/>
                <a:gd name="connsiteX8" fmla="*/ 680359 w 1638852"/>
                <a:gd name="connsiteY8" fmla="*/ 2974417 h 3147565"/>
                <a:gd name="connsiteX9" fmla="*/ 654284 w 1638852"/>
                <a:gd name="connsiteY9" fmla="*/ 2970438 h 3147565"/>
                <a:gd name="connsiteX10" fmla="*/ 1 w 1638852"/>
                <a:gd name="connsiteY10" fmla="*/ 2167662 h 3147565"/>
                <a:gd name="connsiteX11" fmla="*/ 541 w 1638852"/>
                <a:gd name="connsiteY11" fmla="*/ 2156965 h 3147565"/>
                <a:gd name="connsiteX12" fmla="*/ 0 w 1638852"/>
                <a:gd name="connsiteY12" fmla="*/ 2156965 h 31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8852" h="3147565">
                  <a:moveTo>
                    <a:pt x="0" y="0"/>
                  </a:moveTo>
                  <a:lnTo>
                    <a:pt x="1638851" y="0"/>
                  </a:lnTo>
                  <a:lnTo>
                    <a:pt x="1638851" y="2156965"/>
                  </a:lnTo>
                  <a:lnTo>
                    <a:pt x="1638312" y="2156965"/>
                  </a:lnTo>
                  <a:lnTo>
                    <a:pt x="1638852" y="2167662"/>
                  </a:lnTo>
                  <a:cubicBezTo>
                    <a:pt x="1638852" y="2563648"/>
                    <a:pt x="1357969" y="2894030"/>
                    <a:pt x="984570" y="2970438"/>
                  </a:cubicBezTo>
                  <a:lnTo>
                    <a:pt x="958497" y="2974417"/>
                  </a:lnTo>
                  <a:lnTo>
                    <a:pt x="819427" y="3147565"/>
                  </a:lnTo>
                  <a:lnTo>
                    <a:pt x="680359" y="2974417"/>
                  </a:lnTo>
                  <a:lnTo>
                    <a:pt x="654284" y="2970438"/>
                  </a:lnTo>
                  <a:cubicBezTo>
                    <a:pt x="280885" y="2894030"/>
                    <a:pt x="1" y="2563648"/>
                    <a:pt x="1" y="2167662"/>
                  </a:cubicBezTo>
                  <a:lnTo>
                    <a:pt x="541" y="2156965"/>
                  </a:lnTo>
                  <a:lnTo>
                    <a:pt x="0" y="215696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rot="10800000">
              <a:off x="1383852" y="1218192"/>
              <a:ext cx="1638851" cy="179932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p:nvSpPr>
          <p:spPr>
            <a:xfrm>
              <a:off x="1383850" y="1356156"/>
              <a:ext cx="1633133" cy="707887"/>
            </a:xfrm>
            <a:prstGeom prst="rect">
              <a:avLst/>
            </a:prstGeom>
            <a:noFill/>
          </p:spPr>
          <p:txBody>
            <a:bodyPr wrap="square" lIns="68580" tIns="34290" rIns="68580" bIns="34290" anchor="ctr">
              <a:spAutoFit/>
            </a:bodyPr>
            <a:lstStyle/>
            <a:p>
              <a:pPr algn="ctr"/>
              <a:r>
                <a:rPr lang="en-US" sz="3000" dirty="0">
                  <a:ln w="0">
                    <a:noFill/>
                  </a:ln>
                  <a:solidFill>
                    <a:schemeClr val="bg1"/>
                  </a:solidFill>
                  <a:latin typeface="+mj-lt"/>
                </a:rPr>
                <a:t>1</a:t>
              </a:r>
            </a:p>
          </p:txBody>
        </p:sp>
        <p:sp>
          <p:nvSpPr>
            <p:cNvPr id="47" name="TextBox 46"/>
            <p:cNvSpPr txBox="1"/>
            <p:nvPr/>
          </p:nvSpPr>
          <p:spPr>
            <a:xfrm>
              <a:off x="1383848" y="2023979"/>
              <a:ext cx="1633133" cy="369332"/>
            </a:xfrm>
            <a:prstGeom prst="rect">
              <a:avLst/>
            </a:prstGeom>
            <a:noFill/>
            <a:ln>
              <a:noFill/>
            </a:ln>
          </p:spPr>
          <p:txBody>
            <a:bodyPr wrap="square" rtlCol="0">
              <a:spAutoFit/>
            </a:bodyPr>
            <a:lstStyle/>
            <a:p>
              <a:r>
                <a:rPr lang="zh-CN" altLang="en-US" sz="1200" dirty="0">
                  <a:solidFill>
                    <a:schemeClr val="bg1"/>
                  </a:solidFill>
                  <a:latin typeface="方正正粗黑简体" panose="02000000000000000000" pitchFamily="2" charset="-122"/>
                  <a:ea typeface="方正正粗黑简体" panose="02000000000000000000" pitchFamily="2" charset="-122"/>
                </a:rPr>
                <a:t>     添加文字</a:t>
              </a:r>
              <a:endParaRPr lang="en-US" altLang="zh-CN" sz="1200" dirty="0">
                <a:solidFill>
                  <a:schemeClr val="bg1"/>
                </a:solidFill>
                <a:latin typeface="方正正粗黑简体" panose="02000000000000000000" pitchFamily="2" charset="-122"/>
                <a:ea typeface="方正正粗黑简体" panose="02000000000000000000" pitchFamily="2" charset="-122"/>
              </a:endParaRPr>
            </a:p>
          </p:txBody>
        </p:sp>
        <p:sp>
          <p:nvSpPr>
            <p:cNvPr id="59" name="TextBox 58"/>
            <p:cNvSpPr txBox="1"/>
            <p:nvPr/>
          </p:nvSpPr>
          <p:spPr>
            <a:xfrm>
              <a:off x="1383847" y="3093684"/>
              <a:ext cx="1633133" cy="1600439"/>
            </a:xfrm>
            <a:prstGeom prst="rect">
              <a:avLst/>
            </a:prstGeom>
            <a:noFill/>
          </p:spPr>
          <p:txBody>
            <a:bodyPr wrap="square" rtlCol="0">
              <a:spAutoFit/>
            </a:bodyPr>
            <a:lstStyle/>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a:t>
              </a:r>
            </a:p>
            <a:p>
              <a:pPr fontAlgn="auto">
                <a:spcBef>
                  <a:spcPts val="0"/>
                </a:spcBef>
                <a:spcAft>
                  <a:spcPts val="0"/>
                </a:spcAft>
                <a:defRPr/>
              </a:pPr>
              <a:endParaRPr lang="zh-CN" altLang="en-US" sz="900" dirty="0">
                <a:solidFill>
                  <a:schemeClr val="bg1"/>
                </a:solidFill>
                <a:latin typeface="方正黑体简体" panose="02010601030101010101" pitchFamily="2" charset="-122"/>
                <a:ea typeface="方正黑体简体" panose="02010601030101010101" pitchFamily="2" charset="-122"/>
              </a:endParaRPr>
            </a:p>
          </p:txBody>
        </p:sp>
        <p:sp>
          <p:nvSpPr>
            <p:cNvPr id="64" name="Oval 63"/>
            <p:cNvSpPr/>
            <p:nvPr/>
          </p:nvSpPr>
          <p:spPr>
            <a:xfrm>
              <a:off x="1743216" y="5159087"/>
              <a:ext cx="914400" cy="9144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p:cNvSpPr/>
            <p:nvPr/>
          </p:nvSpPr>
          <p:spPr>
            <a:xfrm>
              <a:off x="1743216" y="5288372"/>
              <a:ext cx="914400" cy="630941"/>
            </a:xfrm>
            <a:prstGeom prst="rect">
              <a:avLst/>
            </a:prstGeom>
            <a:noFill/>
          </p:spPr>
          <p:txBody>
            <a:bodyPr wrap="square" lIns="68580" tIns="34290" rIns="68580" bIns="34290" anchor="ctr">
              <a:spAutoFit/>
            </a:bodyPr>
            <a:lstStyle/>
            <a:p>
              <a:pPr algn="ctr"/>
              <a:r>
                <a:rPr lang="en-US" sz="2625" dirty="0">
                  <a:ln w="0">
                    <a:noFill/>
                  </a:ln>
                  <a:solidFill>
                    <a:schemeClr val="bg1"/>
                  </a:solidFill>
                  <a:latin typeface="FontAwesome" pitchFamily="2" charset="0"/>
                </a:rPr>
                <a:t></a:t>
              </a:r>
            </a:p>
          </p:txBody>
        </p:sp>
      </p:grpSp>
      <p:grpSp>
        <p:nvGrpSpPr>
          <p:cNvPr id="3" name="Group 2"/>
          <p:cNvGrpSpPr/>
          <p:nvPr/>
        </p:nvGrpSpPr>
        <p:grpSpPr>
          <a:xfrm>
            <a:off x="2508067" y="913645"/>
            <a:ext cx="1233431" cy="3641471"/>
            <a:chOff x="3344088" y="1218192"/>
            <a:chExt cx="1644575" cy="4855295"/>
          </a:xfrm>
        </p:grpSpPr>
        <p:sp>
          <p:nvSpPr>
            <p:cNvPr id="42" name="Freeform 41"/>
            <p:cNvSpPr/>
            <p:nvPr/>
          </p:nvSpPr>
          <p:spPr>
            <a:xfrm>
              <a:off x="3349810" y="2017631"/>
              <a:ext cx="1638852" cy="3147565"/>
            </a:xfrm>
            <a:custGeom>
              <a:avLst/>
              <a:gdLst>
                <a:gd name="connsiteX0" fmla="*/ 0 w 1638852"/>
                <a:gd name="connsiteY0" fmla="*/ 0 h 3147565"/>
                <a:gd name="connsiteX1" fmla="*/ 1638851 w 1638852"/>
                <a:gd name="connsiteY1" fmla="*/ 0 h 3147565"/>
                <a:gd name="connsiteX2" fmla="*/ 1638851 w 1638852"/>
                <a:gd name="connsiteY2" fmla="*/ 2156965 h 3147565"/>
                <a:gd name="connsiteX3" fmla="*/ 1638312 w 1638852"/>
                <a:gd name="connsiteY3" fmla="*/ 2156965 h 3147565"/>
                <a:gd name="connsiteX4" fmla="*/ 1638852 w 1638852"/>
                <a:gd name="connsiteY4" fmla="*/ 2167662 h 3147565"/>
                <a:gd name="connsiteX5" fmla="*/ 984570 w 1638852"/>
                <a:gd name="connsiteY5" fmla="*/ 2970438 h 3147565"/>
                <a:gd name="connsiteX6" fmla="*/ 958497 w 1638852"/>
                <a:gd name="connsiteY6" fmla="*/ 2974417 h 3147565"/>
                <a:gd name="connsiteX7" fmla="*/ 819427 w 1638852"/>
                <a:gd name="connsiteY7" fmla="*/ 3147565 h 3147565"/>
                <a:gd name="connsiteX8" fmla="*/ 680359 w 1638852"/>
                <a:gd name="connsiteY8" fmla="*/ 2974417 h 3147565"/>
                <a:gd name="connsiteX9" fmla="*/ 654284 w 1638852"/>
                <a:gd name="connsiteY9" fmla="*/ 2970438 h 3147565"/>
                <a:gd name="connsiteX10" fmla="*/ 1 w 1638852"/>
                <a:gd name="connsiteY10" fmla="*/ 2167662 h 3147565"/>
                <a:gd name="connsiteX11" fmla="*/ 541 w 1638852"/>
                <a:gd name="connsiteY11" fmla="*/ 2156965 h 3147565"/>
                <a:gd name="connsiteX12" fmla="*/ 0 w 1638852"/>
                <a:gd name="connsiteY12" fmla="*/ 2156965 h 31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8852" h="3147565">
                  <a:moveTo>
                    <a:pt x="0" y="0"/>
                  </a:moveTo>
                  <a:lnTo>
                    <a:pt x="1638851" y="0"/>
                  </a:lnTo>
                  <a:lnTo>
                    <a:pt x="1638851" y="2156965"/>
                  </a:lnTo>
                  <a:lnTo>
                    <a:pt x="1638312" y="2156965"/>
                  </a:lnTo>
                  <a:lnTo>
                    <a:pt x="1638852" y="2167662"/>
                  </a:lnTo>
                  <a:cubicBezTo>
                    <a:pt x="1638852" y="2563648"/>
                    <a:pt x="1357969" y="2894030"/>
                    <a:pt x="984570" y="2970438"/>
                  </a:cubicBezTo>
                  <a:lnTo>
                    <a:pt x="958497" y="2974417"/>
                  </a:lnTo>
                  <a:lnTo>
                    <a:pt x="819427" y="3147565"/>
                  </a:lnTo>
                  <a:lnTo>
                    <a:pt x="680359" y="2974417"/>
                  </a:lnTo>
                  <a:lnTo>
                    <a:pt x="654284" y="2970438"/>
                  </a:lnTo>
                  <a:cubicBezTo>
                    <a:pt x="280885" y="2894030"/>
                    <a:pt x="1" y="2563648"/>
                    <a:pt x="1" y="2167662"/>
                  </a:cubicBezTo>
                  <a:lnTo>
                    <a:pt x="541" y="2156965"/>
                  </a:lnTo>
                  <a:lnTo>
                    <a:pt x="0" y="215696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16"/>
            <p:cNvSpPr/>
            <p:nvPr/>
          </p:nvSpPr>
          <p:spPr>
            <a:xfrm rot="10800000">
              <a:off x="3349812" y="1218192"/>
              <a:ext cx="1638851" cy="179932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3344089" y="1356156"/>
              <a:ext cx="1633134" cy="707887"/>
            </a:xfrm>
            <a:prstGeom prst="rect">
              <a:avLst/>
            </a:prstGeom>
            <a:noFill/>
          </p:spPr>
          <p:txBody>
            <a:bodyPr wrap="square" lIns="68580" tIns="34290" rIns="68580" bIns="34290" anchor="ctr">
              <a:spAutoFit/>
            </a:bodyPr>
            <a:lstStyle/>
            <a:p>
              <a:pPr algn="ctr"/>
              <a:r>
                <a:rPr lang="en-US" sz="3000">
                  <a:ln w="0">
                    <a:noFill/>
                  </a:ln>
                  <a:solidFill>
                    <a:schemeClr val="bg1"/>
                  </a:solidFill>
                  <a:latin typeface="+mj-lt"/>
                </a:rPr>
                <a:t>2</a:t>
              </a:r>
            </a:p>
          </p:txBody>
        </p:sp>
        <p:sp>
          <p:nvSpPr>
            <p:cNvPr id="51" name="TextBox 50"/>
            <p:cNvSpPr txBox="1"/>
            <p:nvPr/>
          </p:nvSpPr>
          <p:spPr>
            <a:xfrm>
              <a:off x="3344088" y="2023979"/>
              <a:ext cx="1633134" cy="369332"/>
            </a:xfrm>
            <a:prstGeom prst="rect">
              <a:avLst/>
            </a:prstGeom>
            <a:noFill/>
            <a:ln>
              <a:noFill/>
            </a:ln>
          </p:spPr>
          <p:txBody>
            <a:bodyPr wrap="square" rtlCol="0">
              <a:spAutoFit/>
            </a:bodyPr>
            <a:lstStyle/>
            <a:p>
              <a:r>
                <a:rPr lang="zh-CN" altLang="en-US" sz="1200" dirty="0">
                  <a:solidFill>
                    <a:schemeClr val="bg1"/>
                  </a:solidFill>
                  <a:latin typeface="方正正粗黑简体" panose="02000000000000000000" pitchFamily="2" charset="-122"/>
                  <a:ea typeface="方正正粗黑简体" panose="02000000000000000000" pitchFamily="2" charset="-122"/>
                </a:rPr>
                <a:t>     添加文字</a:t>
              </a:r>
              <a:endParaRPr lang="en-US" altLang="zh-CN" sz="1200" dirty="0">
                <a:solidFill>
                  <a:schemeClr val="bg1"/>
                </a:solidFill>
                <a:latin typeface="方正正粗黑简体" panose="02000000000000000000" pitchFamily="2" charset="-122"/>
                <a:ea typeface="方正正粗黑简体" panose="02000000000000000000" pitchFamily="2" charset="-122"/>
              </a:endParaRPr>
            </a:p>
          </p:txBody>
        </p:sp>
        <p:sp>
          <p:nvSpPr>
            <p:cNvPr id="60" name="TextBox 59"/>
            <p:cNvSpPr txBox="1"/>
            <p:nvPr/>
          </p:nvSpPr>
          <p:spPr>
            <a:xfrm>
              <a:off x="3352669" y="3093684"/>
              <a:ext cx="1633134" cy="1272143"/>
            </a:xfrm>
            <a:prstGeom prst="rect">
              <a:avLst/>
            </a:prstGeom>
            <a:noFill/>
          </p:spPr>
          <p:txBody>
            <a:bodyPr wrap="square" rtlCol="0">
              <a:spAutoFit/>
            </a:bodyPr>
            <a:lstStyle/>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p:txBody>
        </p:sp>
        <p:sp>
          <p:nvSpPr>
            <p:cNvPr id="65" name="Oval 64"/>
            <p:cNvSpPr/>
            <p:nvPr/>
          </p:nvSpPr>
          <p:spPr>
            <a:xfrm>
              <a:off x="3712035" y="5159087"/>
              <a:ext cx="914400" cy="914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p:cNvSpPr/>
            <p:nvPr/>
          </p:nvSpPr>
          <p:spPr>
            <a:xfrm>
              <a:off x="3709177" y="5288372"/>
              <a:ext cx="914400" cy="630941"/>
            </a:xfrm>
            <a:prstGeom prst="rect">
              <a:avLst/>
            </a:prstGeom>
            <a:noFill/>
          </p:spPr>
          <p:txBody>
            <a:bodyPr wrap="square" lIns="68580" tIns="34290" rIns="68580" bIns="34290" anchor="ctr">
              <a:spAutoFit/>
            </a:bodyPr>
            <a:lstStyle/>
            <a:p>
              <a:pPr algn="ctr"/>
              <a:r>
                <a:rPr lang="en-US" sz="2625" dirty="0">
                  <a:ln w="0">
                    <a:noFill/>
                  </a:ln>
                  <a:solidFill>
                    <a:schemeClr val="bg1"/>
                  </a:solidFill>
                  <a:latin typeface="FontAwesome" pitchFamily="2" charset="0"/>
                </a:rPr>
                <a:t></a:t>
              </a:r>
            </a:p>
          </p:txBody>
        </p:sp>
      </p:grpSp>
      <p:grpSp>
        <p:nvGrpSpPr>
          <p:cNvPr id="4" name="Group 3"/>
          <p:cNvGrpSpPr/>
          <p:nvPr/>
        </p:nvGrpSpPr>
        <p:grpSpPr>
          <a:xfrm>
            <a:off x="3984683" y="913645"/>
            <a:ext cx="1231285" cy="3641471"/>
            <a:chOff x="5312910" y="1218192"/>
            <a:chExt cx="1641713" cy="4855295"/>
          </a:xfrm>
        </p:grpSpPr>
        <p:sp>
          <p:nvSpPr>
            <p:cNvPr id="43" name="Freeform 42"/>
            <p:cNvSpPr/>
            <p:nvPr/>
          </p:nvSpPr>
          <p:spPr>
            <a:xfrm>
              <a:off x="5315771" y="2017631"/>
              <a:ext cx="1638852" cy="3147565"/>
            </a:xfrm>
            <a:custGeom>
              <a:avLst/>
              <a:gdLst>
                <a:gd name="connsiteX0" fmla="*/ 0 w 1638852"/>
                <a:gd name="connsiteY0" fmla="*/ 0 h 3147565"/>
                <a:gd name="connsiteX1" fmla="*/ 1638851 w 1638852"/>
                <a:gd name="connsiteY1" fmla="*/ 0 h 3147565"/>
                <a:gd name="connsiteX2" fmla="*/ 1638851 w 1638852"/>
                <a:gd name="connsiteY2" fmla="*/ 2156965 h 3147565"/>
                <a:gd name="connsiteX3" fmla="*/ 1638312 w 1638852"/>
                <a:gd name="connsiteY3" fmla="*/ 2156965 h 3147565"/>
                <a:gd name="connsiteX4" fmla="*/ 1638852 w 1638852"/>
                <a:gd name="connsiteY4" fmla="*/ 2167662 h 3147565"/>
                <a:gd name="connsiteX5" fmla="*/ 984570 w 1638852"/>
                <a:gd name="connsiteY5" fmla="*/ 2970438 h 3147565"/>
                <a:gd name="connsiteX6" fmla="*/ 958497 w 1638852"/>
                <a:gd name="connsiteY6" fmla="*/ 2974417 h 3147565"/>
                <a:gd name="connsiteX7" fmla="*/ 819427 w 1638852"/>
                <a:gd name="connsiteY7" fmla="*/ 3147565 h 3147565"/>
                <a:gd name="connsiteX8" fmla="*/ 680359 w 1638852"/>
                <a:gd name="connsiteY8" fmla="*/ 2974417 h 3147565"/>
                <a:gd name="connsiteX9" fmla="*/ 654284 w 1638852"/>
                <a:gd name="connsiteY9" fmla="*/ 2970438 h 3147565"/>
                <a:gd name="connsiteX10" fmla="*/ 1 w 1638852"/>
                <a:gd name="connsiteY10" fmla="*/ 2167662 h 3147565"/>
                <a:gd name="connsiteX11" fmla="*/ 541 w 1638852"/>
                <a:gd name="connsiteY11" fmla="*/ 2156965 h 3147565"/>
                <a:gd name="connsiteX12" fmla="*/ 0 w 1638852"/>
                <a:gd name="connsiteY12" fmla="*/ 2156965 h 31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8852" h="3147565">
                  <a:moveTo>
                    <a:pt x="0" y="0"/>
                  </a:moveTo>
                  <a:lnTo>
                    <a:pt x="1638851" y="0"/>
                  </a:lnTo>
                  <a:lnTo>
                    <a:pt x="1638851" y="2156965"/>
                  </a:lnTo>
                  <a:lnTo>
                    <a:pt x="1638312" y="2156965"/>
                  </a:lnTo>
                  <a:lnTo>
                    <a:pt x="1638852" y="2167662"/>
                  </a:lnTo>
                  <a:cubicBezTo>
                    <a:pt x="1638852" y="2563648"/>
                    <a:pt x="1357969" y="2894030"/>
                    <a:pt x="984570" y="2970438"/>
                  </a:cubicBezTo>
                  <a:lnTo>
                    <a:pt x="958497" y="2974417"/>
                  </a:lnTo>
                  <a:lnTo>
                    <a:pt x="819427" y="3147565"/>
                  </a:lnTo>
                  <a:lnTo>
                    <a:pt x="680359" y="2974417"/>
                  </a:lnTo>
                  <a:lnTo>
                    <a:pt x="654284" y="2970438"/>
                  </a:lnTo>
                  <a:cubicBezTo>
                    <a:pt x="280885" y="2894030"/>
                    <a:pt x="1" y="2563648"/>
                    <a:pt x="1" y="2167662"/>
                  </a:cubicBezTo>
                  <a:lnTo>
                    <a:pt x="541" y="2156965"/>
                  </a:lnTo>
                  <a:lnTo>
                    <a:pt x="0" y="2156965"/>
                  </a:lnTo>
                  <a:close/>
                </a:path>
              </a:pathLst>
            </a:custGeom>
            <a:solidFill>
              <a:srgbClr val="A7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reeform 17"/>
            <p:cNvSpPr/>
            <p:nvPr/>
          </p:nvSpPr>
          <p:spPr>
            <a:xfrm rot="10800000">
              <a:off x="5315772" y="1218192"/>
              <a:ext cx="1638851" cy="179932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p:nvSpPr>
          <p:spPr>
            <a:xfrm>
              <a:off x="5315773" y="1356156"/>
              <a:ext cx="1633133" cy="707887"/>
            </a:xfrm>
            <a:prstGeom prst="rect">
              <a:avLst/>
            </a:prstGeom>
            <a:noFill/>
          </p:spPr>
          <p:txBody>
            <a:bodyPr wrap="square" lIns="68580" tIns="34290" rIns="68580" bIns="34290" anchor="ctr">
              <a:spAutoFit/>
            </a:bodyPr>
            <a:lstStyle/>
            <a:p>
              <a:pPr algn="ctr"/>
              <a:r>
                <a:rPr lang="en-US" sz="3000">
                  <a:ln w="0">
                    <a:noFill/>
                  </a:ln>
                  <a:solidFill>
                    <a:schemeClr val="bg1"/>
                  </a:solidFill>
                  <a:latin typeface="+mj-lt"/>
                </a:rPr>
                <a:t>3</a:t>
              </a:r>
            </a:p>
          </p:txBody>
        </p:sp>
        <p:sp>
          <p:nvSpPr>
            <p:cNvPr id="53" name="TextBox 52"/>
            <p:cNvSpPr txBox="1"/>
            <p:nvPr/>
          </p:nvSpPr>
          <p:spPr>
            <a:xfrm>
              <a:off x="5315773" y="2023979"/>
              <a:ext cx="1633133" cy="369332"/>
            </a:xfrm>
            <a:prstGeom prst="rect">
              <a:avLst/>
            </a:prstGeom>
            <a:noFill/>
            <a:ln>
              <a:noFill/>
            </a:ln>
          </p:spPr>
          <p:txBody>
            <a:bodyPr wrap="square" rtlCol="0">
              <a:spAutoFit/>
            </a:bodyPr>
            <a:lstStyle/>
            <a:p>
              <a:r>
                <a:rPr lang="zh-CN" altLang="en-US" sz="1200" dirty="0">
                  <a:solidFill>
                    <a:schemeClr val="bg1"/>
                  </a:solidFill>
                  <a:latin typeface="方正正粗黑简体" panose="02000000000000000000" pitchFamily="2" charset="-122"/>
                  <a:ea typeface="方正正粗黑简体" panose="02000000000000000000" pitchFamily="2" charset="-122"/>
                </a:rPr>
                <a:t>     添加文字</a:t>
              </a:r>
              <a:endParaRPr lang="en-US" altLang="zh-CN" sz="1200" dirty="0">
                <a:solidFill>
                  <a:schemeClr val="bg1"/>
                </a:solidFill>
                <a:latin typeface="方正正粗黑简体" panose="02000000000000000000" pitchFamily="2" charset="-122"/>
                <a:ea typeface="方正正粗黑简体" panose="02000000000000000000" pitchFamily="2" charset="-122"/>
              </a:endParaRPr>
            </a:p>
          </p:txBody>
        </p:sp>
        <p:sp>
          <p:nvSpPr>
            <p:cNvPr id="61" name="TextBox 60"/>
            <p:cNvSpPr txBox="1"/>
            <p:nvPr/>
          </p:nvSpPr>
          <p:spPr>
            <a:xfrm>
              <a:off x="5312910" y="3093684"/>
              <a:ext cx="1633133" cy="1272143"/>
            </a:xfrm>
            <a:prstGeom prst="rect">
              <a:avLst/>
            </a:prstGeom>
            <a:noFill/>
          </p:spPr>
          <p:txBody>
            <a:bodyPr wrap="square" rtlCol="0">
              <a:spAutoFit/>
            </a:bodyPr>
            <a:lstStyle/>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p:txBody>
        </p:sp>
        <p:sp>
          <p:nvSpPr>
            <p:cNvPr id="67" name="Oval 66"/>
            <p:cNvSpPr/>
            <p:nvPr/>
          </p:nvSpPr>
          <p:spPr>
            <a:xfrm>
              <a:off x="5675138" y="515908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Rectangle 67"/>
            <p:cNvSpPr/>
            <p:nvPr/>
          </p:nvSpPr>
          <p:spPr>
            <a:xfrm>
              <a:off x="5672281" y="5288372"/>
              <a:ext cx="914400" cy="630941"/>
            </a:xfrm>
            <a:prstGeom prst="rect">
              <a:avLst/>
            </a:prstGeom>
            <a:noFill/>
          </p:spPr>
          <p:txBody>
            <a:bodyPr wrap="square" lIns="68580" tIns="34290" rIns="68580" bIns="34290" anchor="ctr">
              <a:spAutoFit/>
            </a:bodyPr>
            <a:lstStyle/>
            <a:p>
              <a:pPr algn="ctr"/>
              <a:r>
                <a:rPr lang="en-US" sz="2625" dirty="0">
                  <a:ln w="0">
                    <a:noFill/>
                  </a:ln>
                  <a:solidFill>
                    <a:schemeClr val="bg1"/>
                  </a:solidFill>
                  <a:latin typeface="FontAwesome" pitchFamily="2" charset="0"/>
                </a:rPr>
                <a:t></a:t>
              </a:r>
            </a:p>
          </p:txBody>
        </p:sp>
      </p:grpSp>
      <p:grpSp>
        <p:nvGrpSpPr>
          <p:cNvPr id="6" name="Group 5"/>
          <p:cNvGrpSpPr/>
          <p:nvPr/>
        </p:nvGrpSpPr>
        <p:grpSpPr>
          <a:xfrm>
            <a:off x="6931477" y="913645"/>
            <a:ext cx="1233431" cy="3641471"/>
            <a:chOff x="9241969" y="1218192"/>
            <a:chExt cx="1644574" cy="4855295"/>
          </a:xfrm>
        </p:grpSpPr>
        <p:sp>
          <p:nvSpPr>
            <p:cNvPr id="45" name="Freeform 44"/>
            <p:cNvSpPr/>
            <p:nvPr/>
          </p:nvSpPr>
          <p:spPr>
            <a:xfrm>
              <a:off x="9253410" y="2017631"/>
              <a:ext cx="1633133" cy="3147565"/>
            </a:xfrm>
            <a:custGeom>
              <a:avLst/>
              <a:gdLst>
                <a:gd name="connsiteX0" fmla="*/ 0 w 1633133"/>
                <a:gd name="connsiteY0" fmla="*/ 0 h 3147565"/>
                <a:gd name="connsiteX1" fmla="*/ 1633132 w 1633133"/>
                <a:gd name="connsiteY1" fmla="*/ 0 h 3147565"/>
                <a:gd name="connsiteX2" fmla="*/ 1633132 w 1633133"/>
                <a:gd name="connsiteY2" fmla="*/ 2156965 h 3147565"/>
                <a:gd name="connsiteX3" fmla="*/ 1632595 w 1633133"/>
                <a:gd name="connsiteY3" fmla="*/ 2156965 h 3147565"/>
                <a:gd name="connsiteX4" fmla="*/ 1633133 w 1633133"/>
                <a:gd name="connsiteY4" fmla="*/ 2167662 h 3147565"/>
                <a:gd name="connsiteX5" fmla="*/ 981134 w 1633133"/>
                <a:gd name="connsiteY5" fmla="*/ 2970438 h 3147565"/>
                <a:gd name="connsiteX6" fmla="*/ 955152 w 1633133"/>
                <a:gd name="connsiteY6" fmla="*/ 2974417 h 3147565"/>
                <a:gd name="connsiteX7" fmla="*/ 816568 w 1633133"/>
                <a:gd name="connsiteY7" fmla="*/ 3147565 h 3147565"/>
                <a:gd name="connsiteX8" fmla="*/ 677985 w 1633133"/>
                <a:gd name="connsiteY8" fmla="*/ 2974417 h 3147565"/>
                <a:gd name="connsiteX9" fmla="*/ 652001 w 1633133"/>
                <a:gd name="connsiteY9" fmla="*/ 2970438 h 3147565"/>
                <a:gd name="connsiteX10" fmla="*/ 1 w 1633133"/>
                <a:gd name="connsiteY10" fmla="*/ 2167662 h 3147565"/>
                <a:gd name="connsiteX11" fmla="*/ 539 w 1633133"/>
                <a:gd name="connsiteY11" fmla="*/ 2156965 h 3147565"/>
                <a:gd name="connsiteX12" fmla="*/ 0 w 1633133"/>
                <a:gd name="connsiteY12" fmla="*/ 2156965 h 31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133" h="3147565">
                  <a:moveTo>
                    <a:pt x="0" y="0"/>
                  </a:moveTo>
                  <a:lnTo>
                    <a:pt x="1633132" y="0"/>
                  </a:lnTo>
                  <a:lnTo>
                    <a:pt x="1633132" y="2156965"/>
                  </a:lnTo>
                  <a:lnTo>
                    <a:pt x="1632595" y="2156965"/>
                  </a:lnTo>
                  <a:lnTo>
                    <a:pt x="1633133" y="2167662"/>
                  </a:lnTo>
                  <a:cubicBezTo>
                    <a:pt x="1633133" y="2563648"/>
                    <a:pt x="1353230" y="2894030"/>
                    <a:pt x="981134" y="2970438"/>
                  </a:cubicBezTo>
                  <a:lnTo>
                    <a:pt x="955152" y="2974417"/>
                  </a:lnTo>
                  <a:lnTo>
                    <a:pt x="816568" y="3147565"/>
                  </a:lnTo>
                  <a:lnTo>
                    <a:pt x="677985" y="2974417"/>
                  </a:lnTo>
                  <a:lnTo>
                    <a:pt x="652001" y="2970438"/>
                  </a:lnTo>
                  <a:cubicBezTo>
                    <a:pt x="279905" y="2894030"/>
                    <a:pt x="1" y="2563648"/>
                    <a:pt x="1" y="2167662"/>
                  </a:cubicBezTo>
                  <a:lnTo>
                    <a:pt x="539" y="2156965"/>
                  </a:lnTo>
                  <a:lnTo>
                    <a:pt x="0" y="2156965"/>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p:cNvSpPr/>
            <p:nvPr/>
          </p:nvSpPr>
          <p:spPr>
            <a:xfrm rot="10800000">
              <a:off x="9247692" y="1218192"/>
              <a:ext cx="1638851" cy="179932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p:cNvSpPr/>
            <p:nvPr/>
          </p:nvSpPr>
          <p:spPr>
            <a:xfrm>
              <a:off x="9241970" y="1356156"/>
              <a:ext cx="1633133" cy="707887"/>
            </a:xfrm>
            <a:prstGeom prst="rect">
              <a:avLst/>
            </a:prstGeom>
            <a:noFill/>
          </p:spPr>
          <p:txBody>
            <a:bodyPr wrap="square" lIns="68580" tIns="34290" rIns="68580" bIns="34290" anchor="ctr">
              <a:spAutoFit/>
            </a:bodyPr>
            <a:lstStyle/>
            <a:p>
              <a:pPr algn="ctr"/>
              <a:r>
                <a:rPr lang="en-US" sz="3000">
                  <a:ln w="0">
                    <a:noFill/>
                  </a:ln>
                  <a:solidFill>
                    <a:schemeClr val="bg1"/>
                  </a:solidFill>
                  <a:latin typeface="+mj-lt"/>
                </a:rPr>
                <a:t>5</a:t>
              </a:r>
            </a:p>
          </p:txBody>
        </p:sp>
        <p:sp>
          <p:nvSpPr>
            <p:cNvPr id="57" name="TextBox 56"/>
            <p:cNvSpPr txBox="1"/>
            <p:nvPr/>
          </p:nvSpPr>
          <p:spPr>
            <a:xfrm>
              <a:off x="9241969" y="2023979"/>
              <a:ext cx="1633133" cy="369332"/>
            </a:xfrm>
            <a:prstGeom prst="rect">
              <a:avLst/>
            </a:prstGeom>
            <a:noFill/>
            <a:ln>
              <a:noFill/>
            </a:ln>
          </p:spPr>
          <p:txBody>
            <a:bodyPr wrap="square" rtlCol="0">
              <a:spAutoFit/>
            </a:bodyPr>
            <a:lstStyle/>
            <a:p>
              <a:r>
                <a:rPr lang="zh-CN" altLang="en-US" sz="1200" dirty="0">
                  <a:solidFill>
                    <a:schemeClr val="bg1"/>
                  </a:solidFill>
                  <a:latin typeface="方正正粗黑简体" panose="02000000000000000000" pitchFamily="2" charset="-122"/>
                  <a:ea typeface="方正正粗黑简体" panose="02000000000000000000" pitchFamily="2" charset="-122"/>
                </a:rPr>
                <a:t>     添加文字</a:t>
              </a:r>
              <a:endParaRPr lang="en-US" altLang="zh-CN" sz="1200" dirty="0">
                <a:solidFill>
                  <a:schemeClr val="bg1"/>
                </a:solidFill>
                <a:latin typeface="方正正粗黑简体" panose="02000000000000000000" pitchFamily="2" charset="-122"/>
                <a:ea typeface="方正正粗黑简体" panose="02000000000000000000" pitchFamily="2" charset="-122"/>
              </a:endParaRPr>
            </a:p>
          </p:txBody>
        </p:sp>
        <p:sp>
          <p:nvSpPr>
            <p:cNvPr id="63" name="TextBox 62"/>
            <p:cNvSpPr txBox="1"/>
            <p:nvPr/>
          </p:nvSpPr>
          <p:spPr>
            <a:xfrm>
              <a:off x="9253410" y="3093684"/>
              <a:ext cx="1633133" cy="1272143"/>
            </a:xfrm>
            <a:prstGeom prst="rect">
              <a:avLst/>
            </a:prstGeom>
            <a:noFill/>
          </p:spPr>
          <p:txBody>
            <a:bodyPr wrap="square" rtlCol="0">
              <a:spAutoFit/>
            </a:bodyPr>
            <a:lstStyle/>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p:txBody>
        </p:sp>
        <p:sp>
          <p:nvSpPr>
            <p:cNvPr id="72" name="Oval 71"/>
            <p:cNvSpPr/>
            <p:nvPr/>
          </p:nvSpPr>
          <p:spPr>
            <a:xfrm>
              <a:off x="9612756" y="5159087"/>
              <a:ext cx="914400"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p:cNvSpPr/>
            <p:nvPr/>
          </p:nvSpPr>
          <p:spPr>
            <a:xfrm>
              <a:off x="9609898" y="5288372"/>
              <a:ext cx="914400" cy="630941"/>
            </a:xfrm>
            <a:prstGeom prst="rect">
              <a:avLst/>
            </a:prstGeom>
            <a:noFill/>
          </p:spPr>
          <p:txBody>
            <a:bodyPr wrap="square" lIns="68580" tIns="34290" rIns="68580" bIns="34290" anchor="ctr">
              <a:spAutoFit/>
            </a:bodyPr>
            <a:lstStyle/>
            <a:p>
              <a:pPr algn="ctr"/>
              <a:r>
                <a:rPr lang="en-US" sz="2625" dirty="0">
                  <a:ln w="0">
                    <a:noFill/>
                  </a:ln>
                  <a:solidFill>
                    <a:schemeClr val="bg1"/>
                  </a:solidFill>
                  <a:latin typeface="FontAwesome" pitchFamily="2" charset="0"/>
                </a:rPr>
                <a:t></a:t>
              </a:r>
            </a:p>
          </p:txBody>
        </p:sp>
      </p:grpSp>
      <p:grpSp>
        <p:nvGrpSpPr>
          <p:cNvPr id="5" name="Group 4"/>
          <p:cNvGrpSpPr/>
          <p:nvPr/>
        </p:nvGrpSpPr>
        <p:grpSpPr>
          <a:xfrm>
            <a:off x="5459868" y="913645"/>
            <a:ext cx="1230570" cy="3641471"/>
            <a:chOff x="7279824" y="1218192"/>
            <a:chExt cx="1640760" cy="4855295"/>
          </a:xfrm>
        </p:grpSpPr>
        <p:sp>
          <p:nvSpPr>
            <p:cNvPr id="62" name="TextBox 61"/>
            <p:cNvSpPr txBox="1"/>
            <p:nvPr/>
          </p:nvSpPr>
          <p:spPr>
            <a:xfrm>
              <a:off x="7284591" y="3093684"/>
              <a:ext cx="1633133" cy="1477328"/>
            </a:xfrm>
            <a:prstGeom prst="rect">
              <a:avLst/>
            </a:prstGeom>
            <a:noFill/>
          </p:spPr>
          <p:txBody>
            <a:bodyPr wrap="square" rtlCol="0">
              <a:spAutoFit/>
            </a:bodyPr>
            <a:lstStyle/>
            <a:p>
              <a:pPr algn="ctr"/>
              <a:r>
                <a:rPr lang="en-US" sz="825">
                  <a:ln w="3175">
                    <a:noFill/>
                  </a:ln>
                  <a:solidFill>
                    <a:schemeClr val="bg1"/>
                  </a:solidFill>
                </a:rPr>
                <a:t>Lorem ipsum dolor sit amet, consectetur adipiscing elit. Curabitur elementum posuere pretium. Quisque nibh dolor, dignissim ac dignissim ut, luctus ac urna. </a:t>
              </a:r>
            </a:p>
          </p:txBody>
        </p:sp>
        <p:sp>
          <p:nvSpPr>
            <p:cNvPr id="69" name="Oval 68"/>
            <p:cNvSpPr/>
            <p:nvPr/>
          </p:nvSpPr>
          <p:spPr>
            <a:xfrm>
              <a:off x="7642049" y="5159087"/>
              <a:ext cx="914400" cy="9144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69"/>
            <p:cNvSpPr/>
            <p:nvPr/>
          </p:nvSpPr>
          <p:spPr>
            <a:xfrm>
              <a:off x="7639191" y="5288372"/>
              <a:ext cx="914400" cy="630941"/>
            </a:xfrm>
            <a:prstGeom prst="rect">
              <a:avLst/>
            </a:prstGeom>
            <a:noFill/>
          </p:spPr>
          <p:txBody>
            <a:bodyPr wrap="square" lIns="68580" tIns="34290" rIns="68580" bIns="34290" anchor="ctr">
              <a:spAutoFit/>
            </a:bodyPr>
            <a:lstStyle/>
            <a:p>
              <a:pPr algn="ctr"/>
              <a:r>
                <a:rPr lang="en-US" sz="2625" dirty="0">
                  <a:ln w="0">
                    <a:noFill/>
                  </a:ln>
                  <a:solidFill>
                    <a:schemeClr val="bg1"/>
                  </a:solidFill>
                  <a:latin typeface="FontAwesome" pitchFamily="2" charset="0"/>
                </a:rPr>
                <a:t></a:t>
              </a:r>
            </a:p>
          </p:txBody>
        </p:sp>
        <p:sp>
          <p:nvSpPr>
            <p:cNvPr id="71" name="Freeform 70"/>
            <p:cNvSpPr/>
            <p:nvPr/>
          </p:nvSpPr>
          <p:spPr>
            <a:xfrm>
              <a:off x="7282358" y="2017631"/>
              <a:ext cx="1630272" cy="3147565"/>
            </a:xfrm>
            <a:custGeom>
              <a:avLst/>
              <a:gdLst>
                <a:gd name="connsiteX0" fmla="*/ 0 w 1638852"/>
                <a:gd name="connsiteY0" fmla="*/ 0 h 3147565"/>
                <a:gd name="connsiteX1" fmla="*/ 1638851 w 1638852"/>
                <a:gd name="connsiteY1" fmla="*/ 0 h 3147565"/>
                <a:gd name="connsiteX2" fmla="*/ 1638851 w 1638852"/>
                <a:gd name="connsiteY2" fmla="*/ 2156965 h 3147565"/>
                <a:gd name="connsiteX3" fmla="*/ 1638312 w 1638852"/>
                <a:gd name="connsiteY3" fmla="*/ 2156965 h 3147565"/>
                <a:gd name="connsiteX4" fmla="*/ 1638852 w 1638852"/>
                <a:gd name="connsiteY4" fmla="*/ 2167662 h 3147565"/>
                <a:gd name="connsiteX5" fmla="*/ 984570 w 1638852"/>
                <a:gd name="connsiteY5" fmla="*/ 2970438 h 3147565"/>
                <a:gd name="connsiteX6" fmla="*/ 958497 w 1638852"/>
                <a:gd name="connsiteY6" fmla="*/ 2974417 h 3147565"/>
                <a:gd name="connsiteX7" fmla="*/ 819427 w 1638852"/>
                <a:gd name="connsiteY7" fmla="*/ 3147565 h 3147565"/>
                <a:gd name="connsiteX8" fmla="*/ 680359 w 1638852"/>
                <a:gd name="connsiteY8" fmla="*/ 2974417 h 3147565"/>
                <a:gd name="connsiteX9" fmla="*/ 654284 w 1638852"/>
                <a:gd name="connsiteY9" fmla="*/ 2970438 h 3147565"/>
                <a:gd name="connsiteX10" fmla="*/ 1 w 1638852"/>
                <a:gd name="connsiteY10" fmla="*/ 2167662 h 3147565"/>
                <a:gd name="connsiteX11" fmla="*/ 541 w 1638852"/>
                <a:gd name="connsiteY11" fmla="*/ 2156965 h 3147565"/>
                <a:gd name="connsiteX12" fmla="*/ 0 w 1638852"/>
                <a:gd name="connsiteY12" fmla="*/ 2156965 h 31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8852" h="3147565">
                  <a:moveTo>
                    <a:pt x="0" y="0"/>
                  </a:moveTo>
                  <a:lnTo>
                    <a:pt x="1638851" y="0"/>
                  </a:lnTo>
                  <a:lnTo>
                    <a:pt x="1638851" y="2156965"/>
                  </a:lnTo>
                  <a:lnTo>
                    <a:pt x="1638312" y="2156965"/>
                  </a:lnTo>
                  <a:lnTo>
                    <a:pt x="1638852" y="2167662"/>
                  </a:lnTo>
                  <a:cubicBezTo>
                    <a:pt x="1638852" y="2563648"/>
                    <a:pt x="1357969" y="2894030"/>
                    <a:pt x="984570" y="2970438"/>
                  </a:cubicBezTo>
                  <a:lnTo>
                    <a:pt x="958497" y="2974417"/>
                  </a:lnTo>
                  <a:lnTo>
                    <a:pt x="819427" y="3147565"/>
                  </a:lnTo>
                  <a:lnTo>
                    <a:pt x="680359" y="2974417"/>
                  </a:lnTo>
                  <a:lnTo>
                    <a:pt x="654284" y="2970438"/>
                  </a:lnTo>
                  <a:cubicBezTo>
                    <a:pt x="280885" y="2894030"/>
                    <a:pt x="1" y="2563648"/>
                    <a:pt x="1" y="2167662"/>
                  </a:cubicBezTo>
                  <a:lnTo>
                    <a:pt x="541" y="2156965"/>
                  </a:lnTo>
                  <a:lnTo>
                    <a:pt x="0" y="2156965"/>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p:cNvSpPr/>
            <p:nvPr/>
          </p:nvSpPr>
          <p:spPr>
            <a:xfrm rot="10800000">
              <a:off x="7281732" y="1218192"/>
              <a:ext cx="1638851" cy="1799327"/>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7287451" y="1356156"/>
              <a:ext cx="1633133" cy="707887"/>
            </a:xfrm>
            <a:prstGeom prst="rect">
              <a:avLst/>
            </a:prstGeom>
            <a:noFill/>
          </p:spPr>
          <p:txBody>
            <a:bodyPr wrap="square" lIns="68580" tIns="34290" rIns="68580" bIns="34290" anchor="ctr">
              <a:spAutoFit/>
            </a:bodyPr>
            <a:lstStyle/>
            <a:p>
              <a:pPr algn="ctr"/>
              <a:r>
                <a:rPr lang="en-US" sz="3000">
                  <a:ln w="0">
                    <a:noFill/>
                  </a:ln>
                  <a:solidFill>
                    <a:schemeClr val="bg1"/>
                  </a:solidFill>
                  <a:latin typeface="+mj-lt"/>
                </a:rPr>
                <a:t>4</a:t>
              </a:r>
            </a:p>
          </p:txBody>
        </p:sp>
        <p:sp>
          <p:nvSpPr>
            <p:cNvPr id="55" name="TextBox 54"/>
            <p:cNvSpPr txBox="1"/>
            <p:nvPr/>
          </p:nvSpPr>
          <p:spPr>
            <a:xfrm>
              <a:off x="7287451" y="2023979"/>
              <a:ext cx="1633133" cy="369332"/>
            </a:xfrm>
            <a:prstGeom prst="rect">
              <a:avLst/>
            </a:prstGeom>
            <a:noFill/>
            <a:ln>
              <a:noFill/>
            </a:ln>
          </p:spPr>
          <p:txBody>
            <a:bodyPr wrap="square" rtlCol="0">
              <a:spAutoFit/>
            </a:bodyPr>
            <a:lstStyle/>
            <a:p>
              <a:r>
                <a:rPr lang="zh-CN" altLang="en-US" sz="1200" dirty="0">
                  <a:solidFill>
                    <a:schemeClr val="bg1"/>
                  </a:solidFill>
                  <a:latin typeface="方正正粗黑简体" panose="02000000000000000000" pitchFamily="2" charset="-122"/>
                  <a:ea typeface="方正正粗黑简体" panose="02000000000000000000" pitchFamily="2" charset="-122"/>
                </a:rPr>
                <a:t>     添加文字</a:t>
              </a:r>
              <a:endParaRPr lang="en-US" altLang="zh-CN" sz="1200" dirty="0">
                <a:solidFill>
                  <a:schemeClr val="bg1"/>
                </a:solidFill>
                <a:latin typeface="方正正粗黑简体" panose="02000000000000000000" pitchFamily="2" charset="-122"/>
                <a:ea typeface="方正正粗黑简体" panose="02000000000000000000" pitchFamily="2" charset="-122"/>
              </a:endParaRPr>
            </a:p>
          </p:txBody>
        </p:sp>
        <p:sp>
          <p:nvSpPr>
            <p:cNvPr id="74" name="TextBox 73"/>
            <p:cNvSpPr txBox="1"/>
            <p:nvPr/>
          </p:nvSpPr>
          <p:spPr>
            <a:xfrm>
              <a:off x="7279824" y="3093684"/>
              <a:ext cx="1633133" cy="1272143"/>
            </a:xfrm>
            <a:prstGeom prst="rect">
              <a:avLst/>
            </a:prstGeom>
            <a:noFill/>
          </p:spPr>
          <p:txBody>
            <a:bodyPr wrap="square" rtlCol="0">
              <a:spAutoFit/>
            </a:bodyPr>
            <a:lstStyle/>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a:p>
              <a:pPr>
                <a:defRPr/>
              </a:pPr>
              <a:r>
                <a:rPr lang="zh-CN" altLang="en-US" sz="800" dirty="0">
                  <a:solidFill>
                    <a:schemeClr val="bg1"/>
                  </a:solidFill>
                  <a:latin typeface="方正黑体简体" panose="02010601030101010101" pitchFamily="2" charset="-122"/>
                  <a:ea typeface="方正黑体简体" panose="02010601030101010101" pitchFamily="2" charset="-122"/>
                </a:rPr>
                <a:t>点击添加文字内容</a:t>
              </a:r>
            </a:p>
          </p:txBody>
        </p:sp>
      </p:grpSp>
      <p:sp>
        <p:nvSpPr>
          <p:cNvPr id="77" name="Text Box 27" descr="2">
            <a:extLst>
              <a:ext uri="{FF2B5EF4-FFF2-40B4-BE49-F238E27FC236}">
                <a16:creationId xmlns:a16="http://schemas.microsoft.com/office/drawing/2014/main" id="{BA829D14-A3C2-48EE-A5BA-9DAE39CCA547}"/>
              </a:ext>
            </a:extLst>
          </p:cNvPr>
          <p:cNvSpPr txBox="1">
            <a:spLocks noChangeArrowheads="1"/>
          </p:cNvSpPr>
          <p:nvPr/>
        </p:nvSpPr>
        <p:spPr bwMode="gray">
          <a:xfrm>
            <a:off x="1184696" y="209631"/>
            <a:ext cx="3194375" cy="52590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itchFamily="34" charset="0"/>
              </a:defRPr>
            </a:lvl1pPr>
            <a:lvl2pPr defTabSz="457200" eaLnBrk="0" hangingPunct="0">
              <a:defRPr>
                <a:solidFill>
                  <a:schemeClr val="tx1"/>
                </a:solidFill>
                <a:latin typeface="Arial" pitchFamily="34" charset="0"/>
              </a:defRPr>
            </a:lvl2pPr>
            <a:lvl3pPr defTabSz="457200" eaLnBrk="0" hangingPunct="0">
              <a:defRPr>
                <a:solidFill>
                  <a:schemeClr val="tx1"/>
                </a:solidFill>
                <a:latin typeface="Arial" pitchFamily="34" charset="0"/>
              </a:defRPr>
            </a:lvl3pPr>
            <a:lvl4pPr defTabSz="457200" eaLnBrk="0" hangingPunct="0">
              <a:defRPr>
                <a:solidFill>
                  <a:schemeClr val="tx1"/>
                </a:solidFill>
                <a:latin typeface="Arial" pitchFamily="34" charset="0"/>
              </a:defRPr>
            </a:lvl4pPr>
            <a:lvl5pPr defTabSz="457200" eaLnBrk="0" hangingPunct="0">
              <a:defRPr>
                <a:solidFill>
                  <a:schemeClr val="tx1"/>
                </a:solidFill>
                <a:latin typeface="Arial" pitchFamily="34" charset="0"/>
              </a:defRPr>
            </a:lvl5pPr>
            <a:lvl6pPr algn="ctr" defTabSz="457200" eaLnBrk="0" fontAlgn="base" hangingPunct="0">
              <a:spcBef>
                <a:spcPct val="0"/>
              </a:spcBef>
              <a:spcAft>
                <a:spcPct val="0"/>
              </a:spcAft>
              <a:defRPr>
                <a:solidFill>
                  <a:schemeClr val="tx1"/>
                </a:solidFill>
                <a:latin typeface="Arial" pitchFamily="34" charset="0"/>
              </a:defRPr>
            </a:lvl6pPr>
            <a:lvl7pPr algn="ctr" defTabSz="457200" eaLnBrk="0" fontAlgn="base" hangingPunct="0">
              <a:spcBef>
                <a:spcPct val="0"/>
              </a:spcBef>
              <a:spcAft>
                <a:spcPct val="0"/>
              </a:spcAft>
              <a:defRPr>
                <a:solidFill>
                  <a:schemeClr val="tx1"/>
                </a:solidFill>
                <a:latin typeface="Arial" pitchFamily="34" charset="0"/>
              </a:defRPr>
            </a:lvl7pPr>
            <a:lvl8pPr algn="ctr" defTabSz="457200" eaLnBrk="0" fontAlgn="base" hangingPunct="0">
              <a:spcBef>
                <a:spcPct val="0"/>
              </a:spcBef>
              <a:spcAft>
                <a:spcPct val="0"/>
              </a:spcAft>
              <a:defRPr>
                <a:solidFill>
                  <a:schemeClr val="tx1"/>
                </a:solidFill>
                <a:latin typeface="Arial" pitchFamily="34" charset="0"/>
              </a:defRPr>
            </a:lvl8pPr>
            <a:lvl9pPr algn="ctr"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zh-CN" altLang="en-US" sz="2800" dirty="0">
                <a:latin typeface="迷你简卡通" panose="03000509000000000000" pitchFamily="65" charset="-122"/>
                <a:ea typeface="迷你简卡通" panose="03000509000000000000" pitchFamily="65" charset="-122"/>
              </a:rPr>
              <a:t>单击填加标题内容</a:t>
            </a:r>
            <a:endParaRPr lang="en-US" altLang="zh-CN" sz="2800" dirty="0">
              <a:latin typeface="迷你简卡通" panose="03000509000000000000" pitchFamily="65" charset="-122"/>
              <a:ea typeface="迷你简卡通" panose="03000509000000000000" pitchFamily="65" charset="-122"/>
            </a:endParaRPr>
          </a:p>
        </p:txBody>
      </p:sp>
    </p:spTree>
    <p:extLst>
      <p:ext uri="{BB962C8B-B14F-4D97-AF65-F5344CB8AC3E}">
        <p14:creationId xmlns:p14="http://schemas.microsoft.com/office/powerpoint/2010/main" val="19098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slide(fromLeft)">
                                      <p:cBhvr>
                                        <p:cTn id="2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4451521B-E993-4BEE-901A-430C570AE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cxnSp>
        <p:nvCxnSpPr>
          <p:cNvPr id="4" name="直接连接符 3"/>
          <p:cNvCxnSpPr/>
          <p:nvPr/>
        </p:nvCxnSpPr>
        <p:spPr>
          <a:xfrm>
            <a:off x="4121231" y="255892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21231" y="3026974"/>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78893" y="1783093"/>
            <a:ext cx="2880320" cy="2019710"/>
            <a:chOff x="1079612" y="1507889"/>
            <a:chExt cx="2880320" cy="2019710"/>
          </a:xfrm>
        </p:grpSpPr>
        <p:grpSp>
          <p:nvGrpSpPr>
            <p:cNvPr id="9" name="组合 8"/>
            <p:cNvGrpSpPr/>
            <p:nvPr/>
          </p:nvGrpSpPr>
          <p:grpSpPr>
            <a:xfrm>
              <a:off x="1079612" y="1507889"/>
              <a:ext cx="2880320" cy="775829"/>
              <a:chOff x="755576" y="1779662"/>
              <a:chExt cx="2880320" cy="360040"/>
            </a:xfrm>
          </p:grpSpPr>
          <p:cxnSp>
            <p:nvCxnSpPr>
              <p:cNvPr id="13" name="直接连接符 1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V="1">
              <a:off x="1079612" y="2751770"/>
              <a:ext cx="2880320" cy="775829"/>
              <a:chOff x="755576" y="1779662"/>
              <a:chExt cx="2880320" cy="360040"/>
            </a:xfrm>
          </p:grpSpPr>
          <p:cxnSp>
            <p:nvCxnSpPr>
              <p:cNvPr id="11" name="直接连接符 10"/>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flipH="1">
            <a:off x="5255357" y="1783093"/>
            <a:ext cx="2880320" cy="2019710"/>
            <a:chOff x="1079612" y="1507889"/>
            <a:chExt cx="2880320" cy="2019710"/>
          </a:xfrm>
        </p:grpSpPr>
        <p:grpSp>
          <p:nvGrpSpPr>
            <p:cNvPr id="18" name="组合 17"/>
            <p:cNvGrpSpPr/>
            <p:nvPr/>
          </p:nvGrpSpPr>
          <p:grpSpPr>
            <a:xfrm>
              <a:off x="1079612" y="1507889"/>
              <a:ext cx="2880320" cy="775829"/>
              <a:chOff x="755576" y="1779662"/>
              <a:chExt cx="2880320" cy="360040"/>
            </a:xfrm>
          </p:grpSpPr>
          <p:cxnSp>
            <p:nvCxnSpPr>
              <p:cNvPr id="22" name="直接连接符 21"/>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079612" y="2751770"/>
              <a:ext cx="2880320" cy="775829"/>
              <a:chOff x="755576" y="1779662"/>
              <a:chExt cx="2880320" cy="360040"/>
            </a:xfrm>
          </p:grpSpPr>
          <p:cxnSp>
            <p:nvCxnSpPr>
              <p:cNvPr id="20" name="直接连接符 19"/>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4153585" y="2567027"/>
            <a:ext cx="943143" cy="461665"/>
          </a:xfrm>
          <a:prstGeom prst="rect">
            <a:avLst/>
          </a:prstGeom>
        </p:spPr>
        <p:txBody>
          <a:bodyPr wrap="none">
            <a:spAutoFit/>
          </a:bodyPr>
          <a:lstStyle/>
          <a:p>
            <a:pPr algn="ctr"/>
            <a:r>
              <a:rPr lang="en-US" altLang="zh-CN" sz="2400" dirty="0">
                <a:solidFill>
                  <a:schemeClr val="tx1">
                    <a:lumMod val="65000"/>
                    <a:lumOff val="35000"/>
                  </a:schemeClr>
                </a:solidFill>
              </a:rPr>
              <a:t>SWTO</a:t>
            </a:r>
            <a:endParaRPr lang="zh-CN" altLang="en-US" sz="2400" dirty="0">
              <a:solidFill>
                <a:schemeClr val="tx1">
                  <a:lumMod val="65000"/>
                  <a:lumOff val="35000"/>
                </a:schemeClr>
              </a:solidFill>
            </a:endParaRPr>
          </a:p>
        </p:txBody>
      </p:sp>
      <p:grpSp>
        <p:nvGrpSpPr>
          <p:cNvPr id="32" name="组合 31"/>
          <p:cNvGrpSpPr/>
          <p:nvPr/>
        </p:nvGrpSpPr>
        <p:grpSpPr>
          <a:xfrm>
            <a:off x="3383018" y="1553265"/>
            <a:ext cx="2484277" cy="2484277"/>
            <a:chOff x="3383018" y="1553265"/>
            <a:chExt cx="2484277" cy="2484277"/>
          </a:xfrm>
        </p:grpSpPr>
        <p:sp>
          <p:nvSpPr>
            <p:cNvPr id="3" name="弧形 2"/>
            <p:cNvSpPr/>
            <p:nvPr/>
          </p:nvSpPr>
          <p:spPr>
            <a:xfrm>
              <a:off x="3383018" y="1553265"/>
              <a:ext cx="2484276" cy="2484276"/>
            </a:xfrm>
            <a:prstGeom prst="arc">
              <a:avLst>
                <a:gd name="adj1" fmla="val 10802728"/>
                <a:gd name="adj2" fmla="val 16203320"/>
              </a:avLst>
            </a:prstGeom>
            <a:noFill/>
            <a:ln w="57150" cap="rnd">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sp>
          <p:nvSpPr>
            <p:cNvPr id="29" name="弧形 28"/>
            <p:cNvSpPr/>
            <p:nvPr/>
          </p:nvSpPr>
          <p:spPr>
            <a:xfrm rot="16200000">
              <a:off x="3383018" y="1553266"/>
              <a:ext cx="2484276" cy="2484276"/>
            </a:xfrm>
            <a:prstGeom prst="arc">
              <a:avLst>
                <a:gd name="adj1" fmla="val 10802728"/>
                <a:gd name="adj2" fmla="val 16203320"/>
              </a:avLst>
            </a:prstGeom>
            <a:noFill/>
            <a:ln w="57150" cap="rnd">
              <a:solidFill>
                <a:srgbClr val="79A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sp>
          <p:nvSpPr>
            <p:cNvPr id="30" name="弧形 29"/>
            <p:cNvSpPr/>
            <p:nvPr/>
          </p:nvSpPr>
          <p:spPr>
            <a:xfrm rot="10800000">
              <a:off x="3383019" y="1553265"/>
              <a:ext cx="2484276" cy="2484276"/>
            </a:xfrm>
            <a:prstGeom prst="arc">
              <a:avLst>
                <a:gd name="adj1" fmla="val 10802728"/>
                <a:gd name="adj2" fmla="val 16203320"/>
              </a:avLst>
            </a:prstGeom>
            <a:noFill/>
            <a:ln w="57150" cap="rnd">
              <a:solidFill>
                <a:srgbClr val="92E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sp>
          <p:nvSpPr>
            <p:cNvPr id="31" name="弧形 30"/>
            <p:cNvSpPr/>
            <p:nvPr/>
          </p:nvSpPr>
          <p:spPr>
            <a:xfrm rot="5400000">
              <a:off x="3383018" y="1553265"/>
              <a:ext cx="2484276" cy="2484276"/>
            </a:xfrm>
            <a:prstGeom prst="arc">
              <a:avLst>
                <a:gd name="adj1" fmla="val 10802728"/>
                <a:gd name="adj2" fmla="val 16203320"/>
              </a:avLst>
            </a:prstGeom>
            <a:noFill/>
            <a:ln w="57150" cap="rnd">
              <a:solidFill>
                <a:srgbClr val="F5C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grpSp>
      <p:sp>
        <p:nvSpPr>
          <p:cNvPr id="33" name="矩形 32"/>
          <p:cNvSpPr/>
          <p:nvPr/>
        </p:nvSpPr>
        <p:spPr>
          <a:xfrm>
            <a:off x="1121808" y="1436764"/>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01.</a:t>
            </a:r>
            <a:r>
              <a:rPr lang="zh-CN" altLang="en-US" sz="1400" b="1" dirty="0">
                <a:solidFill>
                  <a:schemeClr val="tx1">
                    <a:lumMod val="65000"/>
                    <a:lumOff val="35000"/>
                  </a:schemeClr>
                </a:solidFill>
                <a:latin typeface="微软雅黑" pitchFamily="34" charset="-122"/>
                <a:ea typeface="微软雅黑" pitchFamily="34" charset="-122"/>
              </a:rPr>
              <a:t>点击添加文本</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34" name="TextBox 33"/>
          <p:cNvSpPr txBox="1"/>
          <p:nvPr/>
        </p:nvSpPr>
        <p:spPr>
          <a:xfrm>
            <a:off x="1121807" y="185167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5" name="矩形 34"/>
          <p:cNvSpPr/>
          <p:nvPr/>
        </p:nvSpPr>
        <p:spPr>
          <a:xfrm>
            <a:off x="1121808" y="3441952"/>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02.</a:t>
            </a:r>
            <a:r>
              <a:rPr lang="zh-CN" altLang="en-US" sz="1400" b="1" dirty="0">
                <a:solidFill>
                  <a:schemeClr val="tx1">
                    <a:lumMod val="65000"/>
                    <a:lumOff val="35000"/>
                  </a:schemeClr>
                </a:solidFill>
                <a:latin typeface="微软雅黑" pitchFamily="34" charset="-122"/>
                <a:ea typeface="微软雅黑" pitchFamily="34" charset="-122"/>
              </a:rPr>
              <a:t>点击添加文本</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36" name="TextBox 35"/>
          <p:cNvSpPr txBox="1"/>
          <p:nvPr/>
        </p:nvSpPr>
        <p:spPr>
          <a:xfrm>
            <a:off x="1121807" y="3856858"/>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7" name="矩形 36"/>
          <p:cNvSpPr/>
          <p:nvPr/>
        </p:nvSpPr>
        <p:spPr>
          <a:xfrm>
            <a:off x="6197653" y="1436764"/>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03.</a:t>
            </a:r>
            <a:r>
              <a:rPr lang="zh-CN" altLang="en-US" sz="1400" b="1" dirty="0">
                <a:solidFill>
                  <a:schemeClr val="tx1">
                    <a:lumMod val="65000"/>
                    <a:lumOff val="35000"/>
                  </a:schemeClr>
                </a:solidFill>
                <a:latin typeface="微软雅黑" pitchFamily="34" charset="-122"/>
                <a:ea typeface="微软雅黑" pitchFamily="34" charset="-122"/>
              </a:rPr>
              <a:t>点击添加文本</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38" name="TextBox 37"/>
          <p:cNvSpPr txBox="1"/>
          <p:nvPr/>
        </p:nvSpPr>
        <p:spPr>
          <a:xfrm>
            <a:off x="6197652" y="185167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9" name="矩形 38"/>
          <p:cNvSpPr/>
          <p:nvPr/>
        </p:nvSpPr>
        <p:spPr>
          <a:xfrm>
            <a:off x="6197653" y="3441952"/>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itchFamily="34" charset="-122"/>
                <a:ea typeface="微软雅黑" pitchFamily="34" charset="-122"/>
              </a:rPr>
              <a:t>04.</a:t>
            </a:r>
            <a:r>
              <a:rPr lang="zh-CN" altLang="en-US" sz="1400" b="1" dirty="0">
                <a:solidFill>
                  <a:schemeClr val="tx1">
                    <a:lumMod val="65000"/>
                    <a:lumOff val="35000"/>
                  </a:schemeClr>
                </a:solidFill>
                <a:latin typeface="微软雅黑" pitchFamily="34" charset="-122"/>
                <a:ea typeface="微软雅黑" pitchFamily="34" charset="-122"/>
              </a:rPr>
              <a:t>点击添加文本</a:t>
            </a:r>
            <a:endParaRPr lang="en-US" altLang="zh-CN" sz="1400" b="1" dirty="0">
              <a:solidFill>
                <a:schemeClr val="tx1">
                  <a:lumMod val="65000"/>
                  <a:lumOff val="35000"/>
                </a:schemeClr>
              </a:solidFill>
              <a:latin typeface="微软雅黑" pitchFamily="34" charset="-122"/>
              <a:ea typeface="微软雅黑" pitchFamily="34" charset="-122"/>
            </a:endParaRPr>
          </a:p>
        </p:txBody>
      </p:sp>
      <p:sp>
        <p:nvSpPr>
          <p:cNvPr id="40" name="TextBox 39"/>
          <p:cNvSpPr txBox="1"/>
          <p:nvPr/>
        </p:nvSpPr>
        <p:spPr>
          <a:xfrm>
            <a:off x="6197652" y="3856858"/>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7" name="标题 6">
            <a:extLst>
              <a:ext uri="{FF2B5EF4-FFF2-40B4-BE49-F238E27FC236}">
                <a16:creationId xmlns:a16="http://schemas.microsoft.com/office/drawing/2014/main" id="{60155F37-931E-4633-B67F-603C56726893}"/>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7923553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17" presetClass="entr" presetSubtype="1"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ppt_h/2"/>
                                          </p:val>
                                        </p:tav>
                                        <p:tav tm="100000">
                                          <p:val>
                                            <p:strVal val="#ppt_y"/>
                                          </p:val>
                                        </p:tav>
                                      </p:tavLst>
                                    </p:anim>
                                    <p:anim calcmode="lin" valueType="num">
                                      <p:cBhvr>
                                        <p:cTn id="36" dur="500" fill="hold"/>
                                        <p:tgtEl>
                                          <p:spTgt spid="33"/>
                                        </p:tgtEl>
                                        <p:attrNameLst>
                                          <p:attrName>ppt_w</p:attrName>
                                        </p:attrNameLst>
                                      </p:cBhvr>
                                      <p:tavLst>
                                        <p:tav tm="0">
                                          <p:val>
                                            <p:strVal val="#ppt_w"/>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4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900"/>
                            </p:stCondLst>
                            <p:childTnLst>
                              <p:par>
                                <p:cTn id="43" presetID="17" presetClass="entr" presetSubtype="1" fill="hold" grpId="0" nodeType="afterEffect">
                                  <p:stCondLst>
                                    <p:cond delay="0"/>
                                  </p:stCondLst>
                                  <p:iterate type="lt">
                                    <p:tmPct val="10000"/>
                                  </p:iterate>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ppt_h/2"/>
                                          </p:val>
                                        </p:tav>
                                        <p:tav tm="100000">
                                          <p:val>
                                            <p:strVal val="#ppt_y"/>
                                          </p:val>
                                        </p:tav>
                                      </p:tavLst>
                                    </p:anim>
                                    <p:anim calcmode="lin" valueType="num">
                                      <p:cBhvr>
                                        <p:cTn id="47" dur="500" fill="hold"/>
                                        <p:tgtEl>
                                          <p:spTgt spid="35"/>
                                        </p:tgtEl>
                                        <p:attrNameLst>
                                          <p:attrName>ppt_w</p:attrName>
                                        </p:attrNameLst>
                                      </p:cBhvr>
                                      <p:tavLst>
                                        <p:tav tm="0">
                                          <p:val>
                                            <p:strVal val="#ppt_w"/>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300"/>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
                                          </p:val>
                                        </p:tav>
                                        <p:tav tm="100000">
                                          <p:val>
                                            <p:strVal val="#ppt_x"/>
                                          </p:val>
                                        </p:tav>
                                      </p:tavLst>
                                    </p:anim>
                                    <p:anim calcmode="lin" valueType="num">
                                      <p:cBhvr>
                                        <p:cTn id="57" dur="500" fill="hold"/>
                                        <p:tgtEl>
                                          <p:spTgt spid="37"/>
                                        </p:tgtEl>
                                        <p:attrNameLst>
                                          <p:attrName>ppt_y</p:attrName>
                                        </p:attrNameLst>
                                      </p:cBhvr>
                                      <p:tavLst>
                                        <p:tav tm="0">
                                          <p:val>
                                            <p:strVal val="#ppt_y-#ppt_h/2"/>
                                          </p:val>
                                        </p:tav>
                                        <p:tav tm="100000">
                                          <p:val>
                                            <p:strVal val="#ppt_y"/>
                                          </p:val>
                                        </p:tav>
                                      </p:tavLst>
                                    </p:anim>
                                    <p:anim calcmode="lin" valueType="num">
                                      <p:cBhvr>
                                        <p:cTn id="58" dur="500" fill="hold"/>
                                        <p:tgtEl>
                                          <p:spTgt spid="37"/>
                                        </p:tgtEl>
                                        <p:attrNameLst>
                                          <p:attrName>ppt_w</p:attrName>
                                        </p:attrNameLst>
                                      </p:cBhvr>
                                      <p:tavLst>
                                        <p:tav tm="0">
                                          <p:val>
                                            <p:strVal val="#ppt_w"/>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childTnLst>
                                </p:cTn>
                              </p:par>
                            </p:childTnLst>
                          </p:cTn>
                        </p:par>
                        <p:par>
                          <p:cTn id="60" fill="hold">
                            <p:stCondLst>
                              <p:cond delay="62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700"/>
                            </p:stCondLst>
                            <p:childTnLst>
                              <p:par>
                                <p:cTn id="65" presetID="17" presetClass="entr" presetSubtype="1" fill="hold" grpId="0" nodeType="afterEffect">
                                  <p:stCondLst>
                                    <p:cond delay="0"/>
                                  </p:stCondLst>
                                  <p:iterate type="lt">
                                    <p:tmPct val="1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ppt_h/2"/>
                                          </p:val>
                                        </p:tav>
                                        <p:tav tm="100000">
                                          <p:val>
                                            <p:strVal val="#ppt_y"/>
                                          </p:val>
                                        </p:tav>
                                      </p:tavLst>
                                    </p:anim>
                                    <p:anim calcmode="lin" valueType="num">
                                      <p:cBhvr>
                                        <p:cTn id="69" dur="500" fill="hold"/>
                                        <p:tgtEl>
                                          <p:spTgt spid="39"/>
                                        </p:tgtEl>
                                        <p:attrNameLst>
                                          <p:attrName>ppt_w</p:attrName>
                                        </p:attrNameLst>
                                      </p:cBhvr>
                                      <p:tavLst>
                                        <p:tav tm="0">
                                          <p:val>
                                            <p:strVal val="#ppt_w"/>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childTnLst>
                                </p:cTn>
                              </p:par>
                            </p:childTnLst>
                          </p:cTn>
                        </p:par>
                        <p:par>
                          <p:cTn id="71" fill="hold">
                            <p:stCondLst>
                              <p:cond delay="76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a:extLst>
              <a:ext uri="{FF2B5EF4-FFF2-40B4-BE49-F238E27FC236}">
                <a16:creationId xmlns:a16="http://schemas.microsoft.com/office/drawing/2014/main" id="{3566A284-8852-491E-A0D2-0E5C1AC00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2" name="Group 1"/>
          <p:cNvGrpSpPr/>
          <p:nvPr/>
        </p:nvGrpSpPr>
        <p:grpSpPr>
          <a:xfrm>
            <a:off x="878673" y="994409"/>
            <a:ext cx="7176728" cy="3429000"/>
            <a:chOff x="1171563" y="1325879"/>
            <a:chExt cx="9568971" cy="4572000"/>
          </a:xfrm>
        </p:grpSpPr>
        <p:sp>
          <p:nvSpPr>
            <p:cNvPr id="23" name="Rectangle 22"/>
            <p:cNvSpPr/>
            <p:nvPr/>
          </p:nvSpPr>
          <p:spPr>
            <a:xfrm>
              <a:off x="1544622" y="1325879"/>
              <a:ext cx="2286000" cy="228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1544622" y="3611879"/>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p:cNvSpPr/>
            <p:nvPr/>
          </p:nvSpPr>
          <p:spPr>
            <a:xfrm>
              <a:off x="3830622" y="1325879"/>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3830622" y="3611879"/>
              <a:ext cx="2286000" cy="228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p:cNvSpPr/>
            <p:nvPr/>
          </p:nvSpPr>
          <p:spPr>
            <a:xfrm>
              <a:off x="6116622" y="1325879"/>
              <a:ext cx="2286000" cy="2286000"/>
            </a:xfrm>
            <a:prstGeom prst="rect">
              <a:avLst/>
            </a:prstGeom>
            <a:solidFill>
              <a:srgbClr val="A7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6116622" y="3611879"/>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p:cNvSpPr/>
            <p:nvPr/>
          </p:nvSpPr>
          <p:spPr>
            <a:xfrm>
              <a:off x="8402622" y="1325879"/>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8402622" y="3611879"/>
              <a:ext cx="2286000" cy="228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Isosceles Triangle 32"/>
            <p:cNvSpPr/>
            <p:nvPr/>
          </p:nvSpPr>
          <p:spPr>
            <a:xfrm rot="16200000">
              <a:off x="8208591" y="1585506"/>
              <a:ext cx="238660" cy="1494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Isosceles Triangle 33"/>
            <p:cNvSpPr/>
            <p:nvPr/>
          </p:nvSpPr>
          <p:spPr>
            <a:xfrm rot="16200000">
              <a:off x="3636591" y="1585506"/>
              <a:ext cx="238660" cy="1494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Isosceles Triangle 34"/>
            <p:cNvSpPr/>
            <p:nvPr/>
          </p:nvSpPr>
          <p:spPr>
            <a:xfrm rot="5400000" flipH="1">
              <a:off x="3785993" y="3871506"/>
              <a:ext cx="238660" cy="1494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Isosceles Triangle 35"/>
            <p:cNvSpPr/>
            <p:nvPr/>
          </p:nvSpPr>
          <p:spPr>
            <a:xfrm rot="5400000" flipH="1">
              <a:off x="8357993" y="3871506"/>
              <a:ext cx="238660" cy="1494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ectangle 36"/>
            <p:cNvSpPr/>
            <p:nvPr/>
          </p:nvSpPr>
          <p:spPr>
            <a:xfrm>
              <a:off x="1544623" y="1325879"/>
              <a:ext cx="91440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2083361" y="1743902"/>
              <a:ext cx="1208524" cy="1092607"/>
            </a:xfrm>
            <a:prstGeom prst="rect">
              <a:avLst/>
            </a:prstGeom>
            <a:noFill/>
          </p:spPr>
          <p:txBody>
            <a:bodyPr wrap="square" lIns="68580" tIns="34290" rIns="68580" bIns="34290">
              <a:spAutoFit/>
            </a:bodyPr>
            <a:lstStyle/>
            <a:p>
              <a:pPr algn="ctr"/>
              <a:r>
                <a:rPr lang="en-US" sz="4875" dirty="0">
                  <a:ln w="0">
                    <a:noFill/>
                  </a:ln>
                  <a:solidFill>
                    <a:schemeClr val="bg1"/>
                  </a:solidFill>
                  <a:latin typeface="FontAwesome" pitchFamily="2" charset="0"/>
                </a:rPr>
                <a:t></a:t>
              </a:r>
            </a:p>
          </p:txBody>
        </p:sp>
        <p:sp>
          <p:nvSpPr>
            <p:cNvPr id="39" name="TextBox 38"/>
            <p:cNvSpPr txBox="1"/>
            <p:nvPr/>
          </p:nvSpPr>
          <p:spPr>
            <a:xfrm flipH="1">
              <a:off x="1171563" y="2600015"/>
              <a:ext cx="2806873" cy="5334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文字内容</a:t>
              </a:r>
            </a:p>
          </p:txBody>
        </p:sp>
        <p:sp>
          <p:nvSpPr>
            <p:cNvPr id="40" name="Rectangle 39"/>
            <p:cNvSpPr/>
            <p:nvPr/>
          </p:nvSpPr>
          <p:spPr>
            <a:xfrm>
              <a:off x="6637274" y="1743902"/>
              <a:ext cx="1208524" cy="1092607"/>
            </a:xfrm>
            <a:prstGeom prst="rect">
              <a:avLst/>
            </a:prstGeom>
            <a:noFill/>
          </p:spPr>
          <p:txBody>
            <a:bodyPr wrap="square" lIns="68580" tIns="34290" rIns="68580" bIns="34290">
              <a:spAutoFit/>
            </a:bodyPr>
            <a:lstStyle/>
            <a:p>
              <a:pPr algn="ctr"/>
              <a:r>
                <a:rPr lang="en-US" sz="4875" dirty="0">
                  <a:ln w="0">
                    <a:noFill/>
                  </a:ln>
                  <a:solidFill>
                    <a:schemeClr val="bg1"/>
                  </a:solidFill>
                  <a:latin typeface="FontAwesome" pitchFamily="2" charset="0"/>
                </a:rPr>
                <a:t></a:t>
              </a:r>
            </a:p>
          </p:txBody>
        </p:sp>
        <p:sp>
          <p:nvSpPr>
            <p:cNvPr id="41" name="TextBox 40"/>
            <p:cNvSpPr txBox="1"/>
            <p:nvPr/>
          </p:nvSpPr>
          <p:spPr>
            <a:xfrm flipH="1">
              <a:off x="6115034" y="2663455"/>
              <a:ext cx="2269499" cy="5334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文字内容</a:t>
              </a:r>
              <a:endParaRPr lang="en-US" sz="2000" dirty="0">
                <a:ln w="3175">
                  <a:noFill/>
                </a:ln>
                <a:solidFill>
                  <a:schemeClr val="bg1"/>
                </a:solidFill>
              </a:endParaRPr>
            </a:p>
          </p:txBody>
        </p:sp>
        <p:sp>
          <p:nvSpPr>
            <p:cNvPr id="42" name="Rectangle 41"/>
            <p:cNvSpPr/>
            <p:nvPr/>
          </p:nvSpPr>
          <p:spPr>
            <a:xfrm>
              <a:off x="4367994" y="4100494"/>
              <a:ext cx="1208524" cy="1092607"/>
            </a:xfrm>
            <a:prstGeom prst="rect">
              <a:avLst/>
            </a:prstGeom>
            <a:noFill/>
          </p:spPr>
          <p:txBody>
            <a:bodyPr wrap="square" lIns="68580" tIns="34290" rIns="68580" bIns="34290">
              <a:spAutoFit/>
            </a:bodyPr>
            <a:lstStyle/>
            <a:p>
              <a:pPr algn="ctr"/>
              <a:r>
                <a:rPr lang="en-US" sz="4875" dirty="0">
                  <a:ln w="0">
                    <a:noFill/>
                  </a:ln>
                  <a:solidFill>
                    <a:schemeClr val="bg1"/>
                  </a:solidFill>
                  <a:latin typeface="FontAwesome" pitchFamily="2" charset="0"/>
                </a:rPr>
                <a:t></a:t>
              </a:r>
            </a:p>
          </p:txBody>
        </p:sp>
        <p:sp>
          <p:nvSpPr>
            <p:cNvPr id="43" name="TextBox 42"/>
            <p:cNvSpPr txBox="1"/>
            <p:nvPr/>
          </p:nvSpPr>
          <p:spPr>
            <a:xfrm flipH="1">
              <a:off x="3845754" y="5020046"/>
              <a:ext cx="2269499" cy="5334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文字内容</a:t>
              </a:r>
              <a:endParaRPr lang="en-US" sz="2000" dirty="0">
                <a:ln w="3175">
                  <a:noFill/>
                </a:ln>
                <a:solidFill>
                  <a:schemeClr val="bg1"/>
                </a:solidFill>
              </a:endParaRPr>
            </a:p>
          </p:txBody>
        </p:sp>
        <p:sp>
          <p:nvSpPr>
            <p:cNvPr id="44" name="Rectangle 43"/>
            <p:cNvSpPr/>
            <p:nvPr/>
          </p:nvSpPr>
          <p:spPr>
            <a:xfrm>
              <a:off x="8937252" y="4100494"/>
              <a:ext cx="1208524" cy="1092607"/>
            </a:xfrm>
            <a:prstGeom prst="rect">
              <a:avLst/>
            </a:prstGeom>
            <a:noFill/>
          </p:spPr>
          <p:txBody>
            <a:bodyPr wrap="square" lIns="68580" tIns="34290" rIns="68580" bIns="34290">
              <a:spAutoFit/>
            </a:bodyPr>
            <a:lstStyle/>
            <a:p>
              <a:pPr algn="ctr"/>
              <a:r>
                <a:rPr lang="en-US" sz="4875" dirty="0">
                  <a:ln w="0">
                    <a:noFill/>
                  </a:ln>
                  <a:solidFill>
                    <a:schemeClr val="bg1"/>
                  </a:solidFill>
                  <a:latin typeface="FontAwesome" pitchFamily="2" charset="0"/>
                </a:rPr>
                <a:t></a:t>
              </a:r>
            </a:p>
          </p:txBody>
        </p:sp>
        <p:sp>
          <p:nvSpPr>
            <p:cNvPr id="45" name="TextBox 44"/>
            <p:cNvSpPr txBox="1"/>
            <p:nvPr/>
          </p:nvSpPr>
          <p:spPr>
            <a:xfrm flipH="1">
              <a:off x="8415012" y="5020046"/>
              <a:ext cx="2269499" cy="5334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文字内容</a:t>
              </a:r>
              <a:endParaRPr lang="en-US" sz="2000" dirty="0">
                <a:ln w="3175">
                  <a:noFill/>
                </a:ln>
                <a:solidFill>
                  <a:schemeClr val="bg1"/>
                </a:solidFill>
              </a:endParaRPr>
            </a:p>
          </p:txBody>
        </p:sp>
        <p:sp>
          <p:nvSpPr>
            <p:cNvPr id="46" name="TextBox 45"/>
            <p:cNvSpPr txBox="1"/>
            <p:nvPr/>
          </p:nvSpPr>
          <p:spPr>
            <a:xfrm>
              <a:off x="4018955" y="1706031"/>
              <a:ext cx="2100236" cy="1631216"/>
            </a:xfrm>
            <a:prstGeom prst="rect">
              <a:avLst/>
            </a:prstGeom>
            <a:noFill/>
          </p:spPr>
          <p:txBody>
            <a:bodyPr wrap="square" rtlCol="0">
              <a:spAutoFit/>
            </a:bodyPr>
            <a:lstStyle/>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p:txBody>
        </p:sp>
        <p:sp>
          <p:nvSpPr>
            <p:cNvPr id="47" name="TextBox 46"/>
            <p:cNvSpPr txBox="1"/>
            <p:nvPr/>
          </p:nvSpPr>
          <p:spPr>
            <a:xfrm>
              <a:off x="8583250" y="1743902"/>
              <a:ext cx="2157284" cy="1631216"/>
            </a:xfrm>
            <a:prstGeom prst="rect">
              <a:avLst/>
            </a:prstGeom>
            <a:noFill/>
          </p:spPr>
          <p:txBody>
            <a:bodyPr wrap="square" rtlCol="0">
              <a:spAutoFit/>
            </a:bodyPr>
            <a:lstStyle/>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p:txBody>
        </p:sp>
        <p:sp>
          <p:nvSpPr>
            <p:cNvPr id="48" name="TextBox 47"/>
            <p:cNvSpPr txBox="1"/>
            <p:nvPr/>
          </p:nvSpPr>
          <p:spPr>
            <a:xfrm>
              <a:off x="6309695" y="4035326"/>
              <a:ext cx="2157284" cy="1631216"/>
            </a:xfrm>
            <a:prstGeom prst="rect">
              <a:avLst/>
            </a:prstGeom>
            <a:noFill/>
          </p:spPr>
          <p:txBody>
            <a:bodyPr wrap="square" rtlCol="0">
              <a:spAutoFit/>
            </a:bodyPr>
            <a:lstStyle/>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p:txBody>
        </p:sp>
        <p:sp>
          <p:nvSpPr>
            <p:cNvPr id="49" name="TextBox 48"/>
            <p:cNvSpPr txBox="1"/>
            <p:nvPr/>
          </p:nvSpPr>
          <p:spPr>
            <a:xfrm>
              <a:off x="1670606" y="3975204"/>
              <a:ext cx="2157284" cy="1631216"/>
            </a:xfrm>
            <a:prstGeom prst="rect">
              <a:avLst/>
            </a:prstGeom>
            <a:noFill/>
          </p:spPr>
          <p:txBody>
            <a:bodyPr wrap="square" rtlCol="0">
              <a:spAutoFit/>
            </a:bodyPr>
            <a:lstStyle/>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a:p>
              <a:pPr>
                <a:defRPr/>
              </a:pPr>
              <a:r>
                <a:rPr lang="zh-CN" altLang="en-US" sz="1050" dirty="0">
                  <a:solidFill>
                    <a:schemeClr val="bg1">
                      <a:lumMod val="65000"/>
                    </a:schemeClr>
                  </a:solidFill>
                  <a:latin typeface="方正黑体简体" panose="02010601030101010101" pitchFamily="2" charset="-122"/>
                  <a:ea typeface="方正黑体简体" panose="02010601030101010101" pitchFamily="2" charset="-122"/>
                </a:rPr>
                <a:t>点击添加文字内容</a:t>
              </a:r>
            </a:p>
          </p:txBody>
        </p:sp>
      </p:grpSp>
      <p:grpSp>
        <p:nvGrpSpPr>
          <p:cNvPr id="51" name="组合 50">
            <a:extLst>
              <a:ext uri="{FF2B5EF4-FFF2-40B4-BE49-F238E27FC236}">
                <a16:creationId xmlns:a16="http://schemas.microsoft.com/office/drawing/2014/main" id="{C39DF858-212D-451A-8EAE-6412CAE46733}"/>
              </a:ext>
            </a:extLst>
          </p:cNvPr>
          <p:cNvGrpSpPr/>
          <p:nvPr/>
        </p:nvGrpSpPr>
        <p:grpSpPr>
          <a:xfrm>
            <a:off x="1594202" y="1442158"/>
            <a:ext cx="785838" cy="452230"/>
            <a:chOff x="6983413" y="2925763"/>
            <a:chExt cx="547688" cy="319088"/>
          </a:xfrm>
          <a:solidFill>
            <a:schemeClr val="bg1"/>
          </a:solidFill>
        </p:grpSpPr>
        <p:sp>
          <p:nvSpPr>
            <p:cNvPr id="52" name="Freeform 3843">
              <a:extLst>
                <a:ext uri="{FF2B5EF4-FFF2-40B4-BE49-F238E27FC236}">
                  <a16:creationId xmlns:a16="http://schemas.microsoft.com/office/drawing/2014/main" id="{21937DFD-72DA-45BE-A2D6-C27A43D52E3F}"/>
                </a:ext>
              </a:extLst>
            </p:cNvPr>
            <p:cNvSpPr>
              <a:spLocks/>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3" name="Freeform 3844">
              <a:extLst>
                <a:ext uri="{FF2B5EF4-FFF2-40B4-BE49-F238E27FC236}">
                  <a16:creationId xmlns:a16="http://schemas.microsoft.com/office/drawing/2014/main" id="{7A21F18E-C14D-4728-A499-8152351037ED}"/>
                </a:ext>
              </a:extLst>
            </p:cNvPr>
            <p:cNvSpPr>
              <a:spLocks/>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4" name="Freeform 3845">
              <a:extLst>
                <a:ext uri="{FF2B5EF4-FFF2-40B4-BE49-F238E27FC236}">
                  <a16:creationId xmlns:a16="http://schemas.microsoft.com/office/drawing/2014/main" id="{B66AB6A3-BEC0-497E-84A3-4F6FB47EEF04}"/>
                </a:ext>
              </a:extLst>
            </p:cNvPr>
            <p:cNvSpPr>
              <a:spLocks/>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5" name="Freeform 3846">
              <a:extLst>
                <a:ext uri="{FF2B5EF4-FFF2-40B4-BE49-F238E27FC236}">
                  <a16:creationId xmlns:a16="http://schemas.microsoft.com/office/drawing/2014/main" id="{4ED148F9-4177-439D-BAA7-0C89A4ABD4A8}"/>
                </a:ext>
              </a:extLst>
            </p:cNvPr>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6" name="Freeform 3847">
              <a:extLst>
                <a:ext uri="{FF2B5EF4-FFF2-40B4-BE49-F238E27FC236}">
                  <a16:creationId xmlns:a16="http://schemas.microsoft.com/office/drawing/2014/main" id="{C6459CBF-E5AF-4DDD-AD29-28791AE503CF}"/>
                </a:ext>
              </a:extLst>
            </p:cNvPr>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7" name="Freeform 3848">
              <a:extLst>
                <a:ext uri="{FF2B5EF4-FFF2-40B4-BE49-F238E27FC236}">
                  <a16:creationId xmlns:a16="http://schemas.microsoft.com/office/drawing/2014/main" id="{9DCEACA8-C9D2-46CA-93EE-B37A3A85455D}"/>
                </a:ext>
              </a:extLst>
            </p:cNvPr>
            <p:cNvSpPr>
              <a:spLocks/>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8" name="Freeform 3849">
              <a:extLst>
                <a:ext uri="{FF2B5EF4-FFF2-40B4-BE49-F238E27FC236}">
                  <a16:creationId xmlns:a16="http://schemas.microsoft.com/office/drawing/2014/main" id="{C7DB4BDE-471F-46CA-8602-AF67EF0F726D}"/>
                </a:ext>
              </a:extLst>
            </p:cNvPr>
            <p:cNvSpPr>
              <a:spLocks/>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9" name="Freeform 3850">
              <a:extLst>
                <a:ext uri="{FF2B5EF4-FFF2-40B4-BE49-F238E27FC236}">
                  <a16:creationId xmlns:a16="http://schemas.microsoft.com/office/drawing/2014/main" id="{6E7F2D07-E392-40BD-830F-10D631BF3631}"/>
                </a:ext>
              </a:extLst>
            </p:cNvPr>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95" name="组合 94">
            <a:extLst>
              <a:ext uri="{FF2B5EF4-FFF2-40B4-BE49-F238E27FC236}">
                <a16:creationId xmlns:a16="http://schemas.microsoft.com/office/drawing/2014/main" id="{7C4FC1E3-8B94-4717-B527-684662C7E013}"/>
              </a:ext>
            </a:extLst>
          </p:cNvPr>
          <p:cNvGrpSpPr/>
          <p:nvPr/>
        </p:nvGrpSpPr>
        <p:grpSpPr>
          <a:xfrm>
            <a:off x="5055475" y="1442158"/>
            <a:ext cx="785838" cy="452230"/>
            <a:chOff x="6983413" y="2925763"/>
            <a:chExt cx="547688" cy="319088"/>
          </a:xfrm>
          <a:solidFill>
            <a:schemeClr val="bg1"/>
          </a:solidFill>
        </p:grpSpPr>
        <p:sp>
          <p:nvSpPr>
            <p:cNvPr id="96" name="Freeform 3843">
              <a:extLst>
                <a:ext uri="{FF2B5EF4-FFF2-40B4-BE49-F238E27FC236}">
                  <a16:creationId xmlns:a16="http://schemas.microsoft.com/office/drawing/2014/main" id="{111AD45B-9172-4DAE-91BD-E083E66BFCF4}"/>
                </a:ext>
              </a:extLst>
            </p:cNvPr>
            <p:cNvSpPr>
              <a:spLocks/>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7" name="Freeform 3844">
              <a:extLst>
                <a:ext uri="{FF2B5EF4-FFF2-40B4-BE49-F238E27FC236}">
                  <a16:creationId xmlns:a16="http://schemas.microsoft.com/office/drawing/2014/main" id="{F746D0FF-7D87-447E-B2B1-39F1D37F6B16}"/>
                </a:ext>
              </a:extLst>
            </p:cNvPr>
            <p:cNvSpPr>
              <a:spLocks/>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8" name="Freeform 3845">
              <a:extLst>
                <a:ext uri="{FF2B5EF4-FFF2-40B4-BE49-F238E27FC236}">
                  <a16:creationId xmlns:a16="http://schemas.microsoft.com/office/drawing/2014/main" id="{2D51BE69-AE4D-471C-AAEA-AEAF7C7754D7}"/>
                </a:ext>
              </a:extLst>
            </p:cNvPr>
            <p:cNvSpPr>
              <a:spLocks/>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9" name="Freeform 3846">
              <a:extLst>
                <a:ext uri="{FF2B5EF4-FFF2-40B4-BE49-F238E27FC236}">
                  <a16:creationId xmlns:a16="http://schemas.microsoft.com/office/drawing/2014/main" id="{FF0814F3-6C11-4741-9C46-82CE600B2CAD}"/>
                </a:ext>
              </a:extLst>
            </p:cNvPr>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0" name="Freeform 3847">
              <a:extLst>
                <a:ext uri="{FF2B5EF4-FFF2-40B4-BE49-F238E27FC236}">
                  <a16:creationId xmlns:a16="http://schemas.microsoft.com/office/drawing/2014/main" id="{C938BB06-EF72-4835-A35A-F22E9CF53E15}"/>
                </a:ext>
              </a:extLst>
            </p:cNvPr>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1" name="Freeform 3848">
              <a:extLst>
                <a:ext uri="{FF2B5EF4-FFF2-40B4-BE49-F238E27FC236}">
                  <a16:creationId xmlns:a16="http://schemas.microsoft.com/office/drawing/2014/main" id="{24E73937-73C2-446F-BAF9-ED07218D37CA}"/>
                </a:ext>
              </a:extLst>
            </p:cNvPr>
            <p:cNvSpPr>
              <a:spLocks/>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2" name="Freeform 3849">
              <a:extLst>
                <a:ext uri="{FF2B5EF4-FFF2-40B4-BE49-F238E27FC236}">
                  <a16:creationId xmlns:a16="http://schemas.microsoft.com/office/drawing/2014/main" id="{14260D84-96DF-4F51-826A-9192C43AE67C}"/>
                </a:ext>
              </a:extLst>
            </p:cNvPr>
            <p:cNvSpPr>
              <a:spLocks/>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3" name="Freeform 3850">
              <a:extLst>
                <a:ext uri="{FF2B5EF4-FFF2-40B4-BE49-F238E27FC236}">
                  <a16:creationId xmlns:a16="http://schemas.microsoft.com/office/drawing/2014/main" id="{A3DD6BE1-F6F6-4DC6-88A3-81FF0E4964DA}"/>
                </a:ext>
              </a:extLst>
            </p:cNvPr>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104" name="组合 103">
            <a:extLst>
              <a:ext uri="{FF2B5EF4-FFF2-40B4-BE49-F238E27FC236}">
                <a16:creationId xmlns:a16="http://schemas.microsoft.com/office/drawing/2014/main" id="{132B09C3-5DB8-4169-8493-8547668AD667}"/>
              </a:ext>
            </a:extLst>
          </p:cNvPr>
          <p:cNvGrpSpPr/>
          <p:nvPr/>
        </p:nvGrpSpPr>
        <p:grpSpPr>
          <a:xfrm>
            <a:off x="3336930" y="3218817"/>
            <a:ext cx="785838" cy="452230"/>
            <a:chOff x="6983413" y="2925763"/>
            <a:chExt cx="547688" cy="319088"/>
          </a:xfrm>
          <a:solidFill>
            <a:schemeClr val="bg1"/>
          </a:solidFill>
        </p:grpSpPr>
        <p:sp>
          <p:nvSpPr>
            <p:cNvPr id="105" name="Freeform 3843">
              <a:extLst>
                <a:ext uri="{FF2B5EF4-FFF2-40B4-BE49-F238E27FC236}">
                  <a16:creationId xmlns:a16="http://schemas.microsoft.com/office/drawing/2014/main" id="{56D00F01-6CFD-4BB5-B923-14E5E5123E48}"/>
                </a:ext>
              </a:extLst>
            </p:cNvPr>
            <p:cNvSpPr>
              <a:spLocks/>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6" name="Freeform 3844">
              <a:extLst>
                <a:ext uri="{FF2B5EF4-FFF2-40B4-BE49-F238E27FC236}">
                  <a16:creationId xmlns:a16="http://schemas.microsoft.com/office/drawing/2014/main" id="{7408A425-C80A-4C38-8FF4-902B75C58A04}"/>
                </a:ext>
              </a:extLst>
            </p:cNvPr>
            <p:cNvSpPr>
              <a:spLocks/>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7" name="Freeform 3845">
              <a:extLst>
                <a:ext uri="{FF2B5EF4-FFF2-40B4-BE49-F238E27FC236}">
                  <a16:creationId xmlns:a16="http://schemas.microsoft.com/office/drawing/2014/main" id="{DEE378AF-4C5F-42BB-BD4C-B3A8FE43E8AD}"/>
                </a:ext>
              </a:extLst>
            </p:cNvPr>
            <p:cNvSpPr>
              <a:spLocks/>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8" name="Freeform 3846">
              <a:extLst>
                <a:ext uri="{FF2B5EF4-FFF2-40B4-BE49-F238E27FC236}">
                  <a16:creationId xmlns:a16="http://schemas.microsoft.com/office/drawing/2014/main" id="{1C0B7C68-C3F6-4320-85B4-BE09310B35DD}"/>
                </a:ext>
              </a:extLst>
            </p:cNvPr>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9" name="Freeform 3847">
              <a:extLst>
                <a:ext uri="{FF2B5EF4-FFF2-40B4-BE49-F238E27FC236}">
                  <a16:creationId xmlns:a16="http://schemas.microsoft.com/office/drawing/2014/main" id="{296C1433-B0D3-4145-A619-C036647184ED}"/>
                </a:ext>
              </a:extLst>
            </p:cNvPr>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0" name="Freeform 3848">
              <a:extLst>
                <a:ext uri="{FF2B5EF4-FFF2-40B4-BE49-F238E27FC236}">
                  <a16:creationId xmlns:a16="http://schemas.microsoft.com/office/drawing/2014/main" id="{18F055D0-BCD4-45D0-8E25-FCF6D2008260}"/>
                </a:ext>
              </a:extLst>
            </p:cNvPr>
            <p:cNvSpPr>
              <a:spLocks/>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1" name="Freeform 3849">
              <a:extLst>
                <a:ext uri="{FF2B5EF4-FFF2-40B4-BE49-F238E27FC236}">
                  <a16:creationId xmlns:a16="http://schemas.microsoft.com/office/drawing/2014/main" id="{FD9ED6DB-EAFC-4C74-8474-5CAE7C8975EA}"/>
                </a:ext>
              </a:extLst>
            </p:cNvPr>
            <p:cNvSpPr>
              <a:spLocks/>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2" name="Freeform 3850">
              <a:extLst>
                <a:ext uri="{FF2B5EF4-FFF2-40B4-BE49-F238E27FC236}">
                  <a16:creationId xmlns:a16="http://schemas.microsoft.com/office/drawing/2014/main" id="{4A0A57AF-B0F8-40C4-82DB-033EA45181D0}"/>
                </a:ext>
              </a:extLst>
            </p:cNvPr>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113" name="组合 112">
            <a:extLst>
              <a:ext uri="{FF2B5EF4-FFF2-40B4-BE49-F238E27FC236}">
                <a16:creationId xmlns:a16="http://schemas.microsoft.com/office/drawing/2014/main" id="{E55362F5-D27D-47FB-8DE0-78B66BCA85E2}"/>
              </a:ext>
            </a:extLst>
          </p:cNvPr>
          <p:cNvGrpSpPr/>
          <p:nvPr/>
        </p:nvGrpSpPr>
        <p:grpSpPr>
          <a:xfrm>
            <a:off x="6788890" y="3172458"/>
            <a:ext cx="785838" cy="452230"/>
            <a:chOff x="6983413" y="2925763"/>
            <a:chExt cx="547688" cy="319088"/>
          </a:xfrm>
          <a:solidFill>
            <a:schemeClr val="bg1"/>
          </a:solidFill>
        </p:grpSpPr>
        <p:sp>
          <p:nvSpPr>
            <p:cNvPr id="114" name="Freeform 3843">
              <a:extLst>
                <a:ext uri="{FF2B5EF4-FFF2-40B4-BE49-F238E27FC236}">
                  <a16:creationId xmlns:a16="http://schemas.microsoft.com/office/drawing/2014/main" id="{4DF98CE1-7F99-49A1-B126-2CA71A3627A5}"/>
                </a:ext>
              </a:extLst>
            </p:cNvPr>
            <p:cNvSpPr>
              <a:spLocks/>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5" name="Freeform 3844">
              <a:extLst>
                <a:ext uri="{FF2B5EF4-FFF2-40B4-BE49-F238E27FC236}">
                  <a16:creationId xmlns:a16="http://schemas.microsoft.com/office/drawing/2014/main" id="{BEDB675F-F430-4DE3-989F-1B801EF3B8BB}"/>
                </a:ext>
              </a:extLst>
            </p:cNvPr>
            <p:cNvSpPr>
              <a:spLocks/>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6" name="Freeform 3845">
              <a:extLst>
                <a:ext uri="{FF2B5EF4-FFF2-40B4-BE49-F238E27FC236}">
                  <a16:creationId xmlns:a16="http://schemas.microsoft.com/office/drawing/2014/main" id="{5213128C-2A7C-410C-B30C-E278A0179DB8}"/>
                </a:ext>
              </a:extLst>
            </p:cNvPr>
            <p:cNvSpPr>
              <a:spLocks/>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7" name="Freeform 3846">
              <a:extLst>
                <a:ext uri="{FF2B5EF4-FFF2-40B4-BE49-F238E27FC236}">
                  <a16:creationId xmlns:a16="http://schemas.microsoft.com/office/drawing/2014/main" id="{5A0EA08B-449C-46B1-9032-1ED31928B586}"/>
                </a:ext>
              </a:extLst>
            </p:cNvPr>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8" name="Freeform 3847">
              <a:extLst>
                <a:ext uri="{FF2B5EF4-FFF2-40B4-BE49-F238E27FC236}">
                  <a16:creationId xmlns:a16="http://schemas.microsoft.com/office/drawing/2014/main" id="{06E52341-B548-4A09-B4A4-53928F9277DF}"/>
                </a:ext>
              </a:extLst>
            </p:cNvPr>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9" name="Freeform 3848">
              <a:extLst>
                <a:ext uri="{FF2B5EF4-FFF2-40B4-BE49-F238E27FC236}">
                  <a16:creationId xmlns:a16="http://schemas.microsoft.com/office/drawing/2014/main" id="{7074818F-2579-444D-8C3B-2FB1359B5B4E}"/>
                </a:ext>
              </a:extLst>
            </p:cNvPr>
            <p:cNvSpPr>
              <a:spLocks/>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0" name="Freeform 3849">
              <a:extLst>
                <a:ext uri="{FF2B5EF4-FFF2-40B4-BE49-F238E27FC236}">
                  <a16:creationId xmlns:a16="http://schemas.microsoft.com/office/drawing/2014/main" id="{9DD400FD-AB2F-4C50-B720-9B7685EB9E0C}"/>
                </a:ext>
              </a:extLst>
            </p:cNvPr>
            <p:cNvSpPr>
              <a:spLocks/>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1" name="Freeform 3850">
              <a:extLst>
                <a:ext uri="{FF2B5EF4-FFF2-40B4-BE49-F238E27FC236}">
                  <a16:creationId xmlns:a16="http://schemas.microsoft.com/office/drawing/2014/main" id="{2DD441D5-DBFE-4A02-971A-B4CDB7A02DA5}"/>
                </a:ext>
              </a:extLst>
            </p:cNvPr>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Tree>
    <p:extLst>
      <p:ext uri="{BB962C8B-B14F-4D97-AF65-F5344CB8AC3E}">
        <p14:creationId xmlns:p14="http://schemas.microsoft.com/office/powerpoint/2010/main" val="3143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7C96FF96-8215-4411-A17D-3C59D9337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25" y="0"/>
            <a:ext cx="9143999" cy="5143500"/>
          </a:xfrm>
          <a:prstGeom prst="rect">
            <a:avLst/>
          </a:prstGeom>
        </p:spPr>
      </p:pic>
      <p:sp>
        <p:nvSpPr>
          <p:cNvPr id="33" name="任意多边形 32"/>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33900 w 9020175"/>
              <a:gd name="connsiteY1" fmla="*/ 771525 h 3895725"/>
              <a:gd name="connsiteX2" fmla="*/ 9020175 w 9020175"/>
              <a:gd name="connsiteY2" fmla="*/ 0 h 3895725"/>
              <a:gd name="connsiteX0" fmla="*/ 0 w 9020175"/>
              <a:gd name="connsiteY0" fmla="*/ 3896127 h 3896127"/>
              <a:gd name="connsiteX1" fmla="*/ 4533900 w 9020175"/>
              <a:gd name="connsiteY1" fmla="*/ 771927 h 3896127"/>
              <a:gd name="connsiteX2" fmla="*/ 9020175 w 9020175"/>
              <a:gd name="connsiteY2" fmla="*/ 402 h 3896127"/>
              <a:gd name="connsiteX0" fmla="*/ 0 w 9020175"/>
              <a:gd name="connsiteY0" fmla="*/ 3896127 h 3896127"/>
              <a:gd name="connsiteX1" fmla="*/ 4533900 w 9020175"/>
              <a:gd name="connsiteY1" fmla="*/ 771927 h 3896127"/>
              <a:gd name="connsiteX2" fmla="*/ 9020175 w 9020175"/>
              <a:gd name="connsiteY2" fmla="*/ 402 h 3896127"/>
              <a:gd name="connsiteX0" fmla="*/ 0 w 9163050"/>
              <a:gd name="connsiteY0" fmla="*/ 4067388 h 4067388"/>
              <a:gd name="connsiteX1" fmla="*/ 4676775 w 9163050"/>
              <a:gd name="connsiteY1" fmla="*/ 771738 h 4067388"/>
              <a:gd name="connsiteX2" fmla="*/ 9163050 w 9163050"/>
              <a:gd name="connsiteY2" fmla="*/ 213 h 4067388"/>
              <a:gd name="connsiteX0" fmla="*/ 0 w 9210675"/>
              <a:gd name="connsiteY0" fmla="*/ 4124556 h 4124556"/>
              <a:gd name="connsiteX1" fmla="*/ 4724400 w 9210675"/>
              <a:gd name="connsiteY1" fmla="*/ 771756 h 4124556"/>
              <a:gd name="connsiteX2" fmla="*/ 9210675 w 9210675"/>
              <a:gd name="connsiteY2" fmla="*/ 231 h 4124556"/>
              <a:gd name="connsiteX0" fmla="*/ 0 w 9182100"/>
              <a:gd name="connsiteY0" fmla="*/ 3921278 h 3921278"/>
              <a:gd name="connsiteX1" fmla="*/ 4724400 w 9182100"/>
              <a:gd name="connsiteY1" fmla="*/ 568478 h 3921278"/>
              <a:gd name="connsiteX2" fmla="*/ 9182100 w 9182100"/>
              <a:gd name="connsiteY2" fmla="*/ 6503 h 3921278"/>
              <a:gd name="connsiteX0" fmla="*/ 0 w 9182100"/>
              <a:gd name="connsiteY0" fmla="*/ 3969956 h 3969956"/>
              <a:gd name="connsiteX1" fmla="*/ 4724400 w 9182100"/>
              <a:gd name="connsiteY1" fmla="*/ 617156 h 3969956"/>
              <a:gd name="connsiteX2" fmla="*/ 9182100 w 9182100"/>
              <a:gd name="connsiteY2" fmla="*/ 55181 h 3969956"/>
              <a:gd name="connsiteX0" fmla="*/ 0 w 9182100"/>
              <a:gd name="connsiteY0" fmla="*/ 3978254 h 3978254"/>
              <a:gd name="connsiteX1" fmla="*/ 4724400 w 9182100"/>
              <a:gd name="connsiteY1" fmla="*/ 625454 h 3978254"/>
              <a:gd name="connsiteX2" fmla="*/ 9182100 w 9182100"/>
              <a:gd name="connsiteY2" fmla="*/ 63479 h 3978254"/>
              <a:gd name="connsiteX0" fmla="*/ 0 w 9182100"/>
              <a:gd name="connsiteY0" fmla="*/ 3994887 h 3994887"/>
              <a:gd name="connsiteX1" fmla="*/ 4724400 w 9182100"/>
              <a:gd name="connsiteY1" fmla="*/ 642087 h 3994887"/>
              <a:gd name="connsiteX2" fmla="*/ 9182100 w 9182100"/>
              <a:gd name="connsiteY2" fmla="*/ 80112 h 3994887"/>
            </a:gdLst>
            <a:ahLst/>
            <a:cxnLst>
              <a:cxn ang="0">
                <a:pos x="connsiteX0" y="connsiteY0"/>
              </a:cxn>
              <a:cxn ang="0">
                <a:pos x="connsiteX1" y="connsiteY1"/>
              </a:cxn>
              <a:cxn ang="0">
                <a:pos x="connsiteX2" y="connsiteY2"/>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椭圆 33"/>
          <p:cNvSpPr/>
          <p:nvPr/>
        </p:nvSpPr>
        <p:spPr>
          <a:xfrm>
            <a:off x="1528772" y="3712324"/>
            <a:ext cx="216000" cy="216000"/>
          </a:xfrm>
          <a:prstGeom prst="ellipse">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016471" y="2791504"/>
            <a:ext cx="216000" cy="21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942297" y="1930579"/>
            <a:ext cx="216000" cy="216000"/>
          </a:xfrm>
          <a:prstGeom prst="ellipse">
            <a:avLst/>
          </a:pr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516241" y="1548407"/>
            <a:ext cx="216000" cy="216000"/>
          </a:xfrm>
          <a:prstGeom prst="ellipse">
            <a:avLst/>
          </a:pr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63773" y="2355607"/>
            <a:ext cx="1149695" cy="1123950"/>
            <a:chOff x="1331640" y="1918189"/>
            <a:chExt cx="1149695" cy="1123950"/>
          </a:xfrm>
          <a:solidFill>
            <a:srgbClr val="92E2D9"/>
          </a:solidFill>
        </p:grpSpPr>
        <p:sp>
          <p:nvSpPr>
            <p:cNvPr id="40" name="椭圆形标注 39"/>
            <p:cNvSpPr/>
            <p:nvPr/>
          </p:nvSpPr>
          <p:spPr>
            <a:xfrm>
              <a:off x="1331640" y="1918189"/>
              <a:ext cx="1149695" cy="1123950"/>
            </a:xfrm>
            <a:prstGeom prst="wedgeEllipseCallout">
              <a:avLst>
                <a:gd name="adj1" fmla="val 23905"/>
                <a:gd name="adj2" fmla="val 589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521185" y="2254200"/>
              <a:ext cx="755335" cy="400110"/>
            </a:xfrm>
            <a:prstGeom prst="rect">
              <a:avLst/>
            </a:prstGeom>
            <a:grpFill/>
          </p:spPr>
          <p:txBody>
            <a:bodyPr wrap="none" rtlCol="0">
              <a:spAutoFit/>
            </a:bodyPr>
            <a:lstStyle/>
            <a:p>
              <a:r>
                <a:rPr lang="en-US" altLang="zh-CN" sz="2000" dirty="0">
                  <a:solidFill>
                    <a:schemeClr val="bg1">
                      <a:lumMod val="95000"/>
                    </a:schemeClr>
                  </a:solidFill>
                </a:rPr>
                <a:t>2012</a:t>
              </a:r>
              <a:endParaRPr lang="zh-CN" altLang="en-US" sz="2000" dirty="0">
                <a:solidFill>
                  <a:schemeClr val="bg1">
                    <a:lumMod val="95000"/>
                  </a:schemeClr>
                </a:solidFill>
              </a:endParaRPr>
            </a:p>
          </p:txBody>
        </p:sp>
      </p:grpSp>
      <p:grpSp>
        <p:nvGrpSpPr>
          <p:cNvPr id="42" name="组合 41"/>
          <p:cNvGrpSpPr/>
          <p:nvPr/>
        </p:nvGrpSpPr>
        <p:grpSpPr>
          <a:xfrm>
            <a:off x="3262880" y="2899504"/>
            <a:ext cx="1149695" cy="1123950"/>
            <a:chOff x="3694928" y="2635572"/>
            <a:chExt cx="1149695" cy="1123950"/>
          </a:xfrm>
          <a:solidFill>
            <a:schemeClr val="accent2">
              <a:lumMod val="60000"/>
              <a:lumOff val="40000"/>
            </a:schemeClr>
          </a:solidFill>
        </p:grpSpPr>
        <p:sp>
          <p:nvSpPr>
            <p:cNvPr id="43" name="椭圆形标注 42"/>
            <p:cNvSpPr/>
            <p:nvPr/>
          </p:nvSpPr>
          <p:spPr>
            <a:xfrm>
              <a:off x="3694928" y="2635572"/>
              <a:ext cx="1149695" cy="1123950"/>
            </a:xfrm>
            <a:prstGeom prst="wedgeEllipseCallout">
              <a:avLst>
                <a:gd name="adj1" fmla="val -50658"/>
                <a:gd name="adj2" fmla="val -401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892107" y="2997492"/>
              <a:ext cx="755335" cy="400110"/>
            </a:xfrm>
            <a:prstGeom prst="rect">
              <a:avLst/>
            </a:prstGeom>
            <a:grpFill/>
          </p:spPr>
          <p:txBody>
            <a:bodyPr wrap="none" rtlCol="0">
              <a:spAutoFit/>
            </a:bodyPr>
            <a:lstStyle/>
            <a:p>
              <a:r>
                <a:rPr lang="en-US" altLang="zh-CN" sz="2000" dirty="0">
                  <a:solidFill>
                    <a:schemeClr val="bg1">
                      <a:lumMod val="95000"/>
                    </a:schemeClr>
                  </a:solidFill>
                </a:rPr>
                <a:t>2013</a:t>
              </a:r>
              <a:endParaRPr lang="zh-CN" altLang="en-US" sz="2000" dirty="0">
                <a:solidFill>
                  <a:schemeClr val="bg1">
                    <a:lumMod val="95000"/>
                  </a:schemeClr>
                </a:solidFill>
              </a:endParaRPr>
            </a:p>
          </p:txBody>
        </p:sp>
      </p:grpSp>
      <p:grpSp>
        <p:nvGrpSpPr>
          <p:cNvPr id="45" name="组合 44"/>
          <p:cNvGrpSpPr/>
          <p:nvPr/>
        </p:nvGrpSpPr>
        <p:grpSpPr>
          <a:xfrm>
            <a:off x="3792602" y="906041"/>
            <a:ext cx="1149695" cy="1123950"/>
            <a:chOff x="4166431" y="757076"/>
            <a:chExt cx="1149695" cy="1123950"/>
          </a:xfrm>
          <a:solidFill>
            <a:srgbClr val="F5CA40"/>
          </a:solidFill>
        </p:grpSpPr>
        <p:sp>
          <p:nvSpPr>
            <p:cNvPr id="46" name="椭圆形标注 45"/>
            <p:cNvSpPr/>
            <p:nvPr/>
          </p:nvSpPr>
          <p:spPr>
            <a:xfrm>
              <a:off x="4166431" y="757076"/>
              <a:ext cx="1149695" cy="1123950"/>
            </a:xfrm>
            <a:prstGeom prst="wedgeEllipseCallout">
              <a:avLst>
                <a:gd name="adj1" fmla="val 47102"/>
                <a:gd name="adj2" fmla="val 403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4363610" y="1092282"/>
              <a:ext cx="755335" cy="400110"/>
            </a:xfrm>
            <a:prstGeom prst="rect">
              <a:avLst/>
            </a:prstGeom>
            <a:grpFill/>
          </p:spPr>
          <p:txBody>
            <a:bodyPr wrap="none" rtlCol="0">
              <a:spAutoFit/>
            </a:bodyPr>
            <a:lstStyle/>
            <a:p>
              <a:r>
                <a:rPr lang="en-US" altLang="zh-CN" sz="2000" dirty="0">
                  <a:solidFill>
                    <a:schemeClr val="bg1">
                      <a:lumMod val="95000"/>
                    </a:schemeClr>
                  </a:solidFill>
                </a:rPr>
                <a:t>2014</a:t>
              </a:r>
              <a:endParaRPr lang="zh-CN" altLang="en-US" sz="2000" dirty="0">
                <a:solidFill>
                  <a:schemeClr val="bg1">
                    <a:lumMod val="95000"/>
                  </a:schemeClr>
                </a:solidFill>
              </a:endParaRPr>
            </a:p>
          </p:txBody>
        </p:sp>
      </p:grpSp>
      <p:grpSp>
        <p:nvGrpSpPr>
          <p:cNvPr id="48" name="组合 47"/>
          <p:cNvGrpSpPr/>
          <p:nvPr/>
        </p:nvGrpSpPr>
        <p:grpSpPr>
          <a:xfrm>
            <a:off x="6732240" y="1735832"/>
            <a:ext cx="1149695" cy="1123950"/>
            <a:chOff x="7164288" y="1682700"/>
            <a:chExt cx="1149695" cy="1123950"/>
          </a:xfrm>
          <a:solidFill>
            <a:srgbClr val="79A4C7"/>
          </a:solidFill>
        </p:grpSpPr>
        <p:sp>
          <p:nvSpPr>
            <p:cNvPr id="49" name="椭圆形标注 48"/>
            <p:cNvSpPr/>
            <p:nvPr/>
          </p:nvSpPr>
          <p:spPr>
            <a:xfrm>
              <a:off x="7164288" y="1682700"/>
              <a:ext cx="1149695" cy="1123950"/>
            </a:xfrm>
            <a:prstGeom prst="wedgeEllipseCallout">
              <a:avLst>
                <a:gd name="adj1" fmla="val -45687"/>
                <a:gd name="adj2" fmla="val -435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7361467" y="2044620"/>
              <a:ext cx="755335" cy="400110"/>
            </a:xfrm>
            <a:prstGeom prst="rect">
              <a:avLst/>
            </a:prstGeom>
            <a:grpFill/>
          </p:spPr>
          <p:txBody>
            <a:bodyPr wrap="none" rtlCol="0">
              <a:spAutoFit/>
            </a:bodyPr>
            <a:lstStyle/>
            <a:p>
              <a:r>
                <a:rPr lang="en-US" altLang="zh-CN" sz="2000" dirty="0">
                  <a:solidFill>
                    <a:schemeClr val="bg1">
                      <a:lumMod val="95000"/>
                    </a:schemeClr>
                  </a:solidFill>
                </a:rPr>
                <a:t>2015</a:t>
              </a:r>
              <a:endParaRPr lang="zh-CN" altLang="en-US" sz="2000" dirty="0">
                <a:solidFill>
                  <a:schemeClr val="bg1">
                    <a:lumMod val="95000"/>
                  </a:schemeClr>
                </a:solidFill>
              </a:endParaRPr>
            </a:p>
          </p:txBody>
        </p:sp>
      </p:grpSp>
      <p:sp>
        <p:nvSpPr>
          <p:cNvPr id="51" name="TextBox 50"/>
          <p:cNvSpPr txBox="1"/>
          <p:nvPr/>
        </p:nvSpPr>
        <p:spPr>
          <a:xfrm>
            <a:off x="2195736" y="2073679"/>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ea typeface="+mn-ea"/>
              </a:rPr>
              <a:t>点击此处添加内容</a:t>
            </a:r>
            <a:endParaRPr lang="en-US" altLang="zh-CN" sz="1100" dirty="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2" name="TextBox 51"/>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3" name="TextBox 52"/>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4" name="TextBox 53"/>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4" name="标题 3">
            <a:extLst>
              <a:ext uri="{FF2B5EF4-FFF2-40B4-BE49-F238E27FC236}">
                <a16:creationId xmlns:a16="http://schemas.microsoft.com/office/drawing/2014/main" id="{F2CE4B8B-BE8C-4142-AB0B-3397416D336D}"/>
              </a:ext>
            </a:extLst>
          </p:cNvPr>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99855110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213794B6-8840-456E-823B-0ED2A8909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grpSp>
        <p:nvGrpSpPr>
          <p:cNvPr id="55" name="Group 54"/>
          <p:cNvGrpSpPr/>
          <p:nvPr/>
        </p:nvGrpSpPr>
        <p:grpSpPr>
          <a:xfrm>
            <a:off x="4965190" y="853177"/>
            <a:ext cx="3450602" cy="3713294"/>
            <a:chOff x="6620252" y="1137569"/>
            <a:chExt cx="4600803" cy="4951058"/>
          </a:xfrm>
        </p:grpSpPr>
        <p:sp>
          <p:nvSpPr>
            <p:cNvPr id="30" name="Rectangle 29"/>
            <p:cNvSpPr/>
            <p:nvPr/>
          </p:nvSpPr>
          <p:spPr>
            <a:xfrm>
              <a:off x="6620252" y="1137569"/>
              <a:ext cx="4423888" cy="495105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36" name="Chart 35"/>
            <p:cNvGraphicFramePr/>
            <p:nvPr>
              <p:extLst>
                <p:ext uri="{D42A27DB-BD31-4B8C-83A1-F6EECF244321}">
                  <p14:modId xmlns:p14="http://schemas.microsoft.com/office/powerpoint/2010/main" val="3821077411"/>
                </p:ext>
              </p:extLst>
            </p:nvPr>
          </p:nvGraphicFramePr>
          <p:xfrm>
            <a:off x="6680116" y="1333500"/>
            <a:ext cx="4540939" cy="4755127"/>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0" name="Group 49"/>
          <p:cNvGrpSpPr/>
          <p:nvPr/>
        </p:nvGrpSpPr>
        <p:grpSpPr>
          <a:xfrm>
            <a:off x="860896" y="853177"/>
            <a:ext cx="1919461" cy="1163310"/>
            <a:chOff x="1147861" y="1137569"/>
            <a:chExt cx="2559281" cy="1551080"/>
          </a:xfrm>
        </p:grpSpPr>
        <p:sp>
          <p:nvSpPr>
            <p:cNvPr id="24" name="Rectangle 23"/>
            <p:cNvSpPr/>
            <p:nvPr/>
          </p:nvSpPr>
          <p:spPr>
            <a:xfrm>
              <a:off x="1147861" y="1137569"/>
              <a:ext cx="2559281" cy="155108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flipH="1">
              <a:off x="1495712" y="1436554"/>
              <a:ext cx="1863580" cy="738664"/>
            </a:xfrm>
            <a:prstGeom prst="rect">
              <a:avLst/>
            </a:prstGeom>
            <a:noFill/>
          </p:spPr>
          <p:txBody>
            <a:bodyPr wrap="square" rtlCol="0">
              <a:spAutoFit/>
            </a:bodyPr>
            <a:lstStyle/>
            <a:p>
              <a:pPr algn="ctr"/>
              <a:r>
                <a:rPr lang="en-US" sz="3000" dirty="0">
                  <a:ln w="3175">
                    <a:noFill/>
                  </a:ln>
                  <a:solidFill>
                    <a:schemeClr val="accent3"/>
                  </a:solidFill>
                  <a:latin typeface="+mj-lt"/>
                </a:rPr>
                <a:t>724</a:t>
              </a:r>
            </a:p>
          </p:txBody>
        </p:sp>
        <p:sp>
          <p:nvSpPr>
            <p:cNvPr id="39" name="TextBox 38"/>
            <p:cNvSpPr txBox="1"/>
            <p:nvPr/>
          </p:nvSpPr>
          <p:spPr>
            <a:xfrm>
              <a:off x="1386952" y="2052396"/>
              <a:ext cx="2081098" cy="492443"/>
            </a:xfrm>
            <a:prstGeom prst="rect">
              <a:avLst/>
            </a:prstGeom>
            <a:noFill/>
          </p:spPr>
          <p:txBody>
            <a:bodyPr wrap="square" rtlCol="0">
              <a:spAutoFit/>
            </a:bodyPr>
            <a:lstStyle/>
            <a:p>
              <a:pPr>
                <a:defRPr/>
              </a:pPr>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a:t>
              </a:r>
            </a:p>
          </p:txBody>
        </p:sp>
      </p:grpSp>
      <p:grpSp>
        <p:nvGrpSpPr>
          <p:cNvPr id="51" name="Group 50"/>
          <p:cNvGrpSpPr/>
          <p:nvPr/>
        </p:nvGrpSpPr>
        <p:grpSpPr>
          <a:xfrm>
            <a:off x="2913042" y="853177"/>
            <a:ext cx="1919461" cy="1163310"/>
            <a:chOff x="3884056" y="1137569"/>
            <a:chExt cx="2559281" cy="1551080"/>
          </a:xfrm>
        </p:grpSpPr>
        <p:sp>
          <p:nvSpPr>
            <p:cNvPr id="27" name="Rectangle 26"/>
            <p:cNvSpPr/>
            <p:nvPr/>
          </p:nvSpPr>
          <p:spPr>
            <a:xfrm>
              <a:off x="3884056" y="1137569"/>
              <a:ext cx="2559281" cy="1551080"/>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p:cNvSpPr txBox="1"/>
            <p:nvPr/>
          </p:nvSpPr>
          <p:spPr>
            <a:xfrm flipH="1">
              <a:off x="4231907" y="1436554"/>
              <a:ext cx="1863580" cy="738664"/>
            </a:xfrm>
            <a:prstGeom prst="rect">
              <a:avLst/>
            </a:prstGeom>
            <a:noFill/>
          </p:spPr>
          <p:txBody>
            <a:bodyPr wrap="square" rtlCol="0">
              <a:spAutoFit/>
            </a:bodyPr>
            <a:lstStyle/>
            <a:p>
              <a:pPr algn="ctr"/>
              <a:r>
                <a:rPr lang="en-US" sz="3000" dirty="0">
                  <a:ln w="3175">
                    <a:noFill/>
                  </a:ln>
                  <a:solidFill>
                    <a:schemeClr val="bg1"/>
                  </a:solidFill>
                  <a:latin typeface="+mj-lt"/>
                </a:rPr>
                <a:t>520</a:t>
              </a:r>
            </a:p>
          </p:txBody>
        </p:sp>
        <p:sp>
          <p:nvSpPr>
            <p:cNvPr id="41" name="TextBox 40"/>
            <p:cNvSpPr txBox="1"/>
            <p:nvPr/>
          </p:nvSpPr>
          <p:spPr>
            <a:xfrm>
              <a:off x="4123148" y="2052396"/>
              <a:ext cx="2081098" cy="492443"/>
            </a:xfrm>
            <a:prstGeom prst="rect">
              <a:avLst/>
            </a:prstGeom>
            <a:noFill/>
          </p:spPr>
          <p:txBody>
            <a:bodyPr wrap="square" rtlCol="0">
              <a:spAutoFit/>
            </a:bodyPr>
            <a:lstStyle/>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p:txBody>
        </p:sp>
      </p:grpSp>
      <p:grpSp>
        <p:nvGrpSpPr>
          <p:cNvPr id="52" name="Group 51"/>
          <p:cNvGrpSpPr/>
          <p:nvPr/>
        </p:nvGrpSpPr>
        <p:grpSpPr>
          <a:xfrm>
            <a:off x="860896" y="2128169"/>
            <a:ext cx="1919461" cy="1163310"/>
            <a:chOff x="1147861" y="2837558"/>
            <a:chExt cx="2559281" cy="1551080"/>
          </a:xfrm>
        </p:grpSpPr>
        <p:sp>
          <p:nvSpPr>
            <p:cNvPr id="25" name="Rectangle 24"/>
            <p:cNvSpPr/>
            <p:nvPr/>
          </p:nvSpPr>
          <p:spPr>
            <a:xfrm>
              <a:off x="1147861" y="2837558"/>
              <a:ext cx="2559281" cy="1551080"/>
            </a:xfrm>
            <a:prstGeom prst="rect">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TextBox 41"/>
            <p:cNvSpPr txBox="1"/>
            <p:nvPr/>
          </p:nvSpPr>
          <p:spPr>
            <a:xfrm flipH="1">
              <a:off x="1495712" y="3109485"/>
              <a:ext cx="1863580" cy="738664"/>
            </a:xfrm>
            <a:prstGeom prst="rect">
              <a:avLst/>
            </a:prstGeom>
            <a:noFill/>
          </p:spPr>
          <p:txBody>
            <a:bodyPr wrap="square" rtlCol="0">
              <a:spAutoFit/>
            </a:bodyPr>
            <a:lstStyle/>
            <a:p>
              <a:pPr algn="ctr"/>
              <a:r>
                <a:rPr lang="en-US" sz="3000" dirty="0">
                  <a:ln w="3175">
                    <a:noFill/>
                  </a:ln>
                  <a:solidFill>
                    <a:schemeClr val="bg1"/>
                  </a:solidFill>
                  <a:latin typeface="+mj-lt"/>
                </a:rPr>
                <a:t>325</a:t>
              </a:r>
            </a:p>
          </p:txBody>
        </p:sp>
        <p:sp>
          <p:nvSpPr>
            <p:cNvPr id="43" name="TextBox 42"/>
            <p:cNvSpPr txBox="1"/>
            <p:nvPr/>
          </p:nvSpPr>
          <p:spPr>
            <a:xfrm>
              <a:off x="1386952" y="3725327"/>
              <a:ext cx="2081098" cy="492443"/>
            </a:xfrm>
            <a:prstGeom prst="rect">
              <a:avLst/>
            </a:prstGeom>
            <a:noFill/>
          </p:spPr>
          <p:txBody>
            <a:bodyPr wrap="square" rtlCol="0">
              <a:spAutoFit/>
            </a:bodyPr>
            <a:lstStyle/>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p:txBody>
        </p:sp>
      </p:grpSp>
      <p:grpSp>
        <p:nvGrpSpPr>
          <p:cNvPr id="53" name="Group 52"/>
          <p:cNvGrpSpPr/>
          <p:nvPr/>
        </p:nvGrpSpPr>
        <p:grpSpPr>
          <a:xfrm>
            <a:off x="2913042" y="2128169"/>
            <a:ext cx="1919461" cy="1163310"/>
            <a:chOff x="3884056" y="2837558"/>
            <a:chExt cx="2559281" cy="1551080"/>
          </a:xfrm>
        </p:grpSpPr>
        <p:sp>
          <p:nvSpPr>
            <p:cNvPr id="28" name="Rectangle 27"/>
            <p:cNvSpPr/>
            <p:nvPr/>
          </p:nvSpPr>
          <p:spPr>
            <a:xfrm>
              <a:off x="3884056" y="2837558"/>
              <a:ext cx="2559281" cy="155108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TextBox 43"/>
            <p:cNvSpPr txBox="1"/>
            <p:nvPr/>
          </p:nvSpPr>
          <p:spPr>
            <a:xfrm flipH="1">
              <a:off x="4231907" y="3109485"/>
              <a:ext cx="1863580" cy="738664"/>
            </a:xfrm>
            <a:prstGeom prst="rect">
              <a:avLst/>
            </a:prstGeom>
            <a:noFill/>
          </p:spPr>
          <p:txBody>
            <a:bodyPr wrap="square" rtlCol="0">
              <a:spAutoFit/>
            </a:bodyPr>
            <a:lstStyle/>
            <a:p>
              <a:pPr algn="ctr"/>
              <a:r>
                <a:rPr lang="en-US" sz="3000" dirty="0">
                  <a:ln w="3175">
                    <a:noFill/>
                  </a:ln>
                  <a:solidFill>
                    <a:schemeClr val="bg1"/>
                  </a:solidFill>
                  <a:latin typeface="+mj-lt"/>
                </a:rPr>
                <a:t>240</a:t>
              </a:r>
            </a:p>
          </p:txBody>
        </p:sp>
        <p:sp>
          <p:nvSpPr>
            <p:cNvPr id="45" name="TextBox 44"/>
            <p:cNvSpPr txBox="1"/>
            <p:nvPr/>
          </p:nvSpPr>
          <p:spPr>
            <a:xfrm>
              <a:off x="4123148" y="3725327"/>
              <a:ext cx="2081098" cy="492443"/>
            </a:xfrm>
            <a:prstGeom prst="rect">
              <a:avLst/>
            </a:prstGeom>
            <a:noFill/>
          </p:spPr>
          <p:txBody>
            <a:bodyPr wrap="square" rtlCol="0">
              <a:spAutoFit/>
            </a:bodyPr>
            <a:lstStyle/>
            <a:p>
              <a:pPr>
                <a:defRPr/>
              </a:pPr>
              <a:r>
                <a:rPr lang="zh-CN" altLang="en-US" sz="900" dirty="0">
                  <a:solidFill>
                    <a:schemeClr val="bg1"/>
                  </a:solidFill>
                  <a:latin typeface="方正黑体简体" panose="02010601030101010101" pitchFamily="2" charset="-122"/>
                  <a:ea typeface="方正黑体简体" panose="02010601030101010101" pitchFamily="2" charset="-122"/>
                </a:rPr>
                <a:t>点击添加文字内容点击添加文字内容</a:t>
              </a:r>
            </a:p>
          </p:txBody>
        </p:sp>
      </p:grpSp>
      <p:grpSp>
        <p:nvGrpSpPr>
          <p:cNvPr id="54" name="Group 53"/>
          <p:cNvGrpSpPr/>
          <p:nvPr/>
        </p:nvGrpSpPr>
        <p:grpSpPr>
          <a:xfrm>
            <a:off x="860896" y="3403160"/>
            <a:ext cx="3971607" cy="1163310"/>
            <a:chOff x="1147861" y="4537547"/>
            <a:chExt cx="5295476" cy="1551080"/>
          </a:xfrm>
        </p:grpSpPr>
        <p:sp>
          <p:nvSpPr>
            <p:cNvPr id="26" name="Rectangle 25"/>
            <p:cNvSpPr/>
            <p:nvPr/>
          </p:nvSpPr>
          <p:spPr>
            <a:xfrm>
              <a:off x="1147861" y="4537547"/>
              <a:ext cx="5295476" cy="155108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p:cNvSpPr/>
            <p:nvPr/>
          </p:nvSpPr>
          <p:spPr>
            <a:xfrm>
              <a:off x="1479320" y="4728311"/>
              <a:ext cx="1208524" cy="1169551"/>
            </a:xfrm>
            <a:prstGeom prst="rect">
              <a:avLst/>
            </a:prstGeom>
            <a:noFill/>
          </p:spPr>
          <p:txBody>
            <a:bodyPr wrap="square" lIns="68580" tIns="34290" rIns="68580" bIns="34290">
              <a:spAutoFit/>
            </a:bodyPr>
            <a:lstStyle/>
            <a:p>
              <a:pPr algn="ctr"/>
              <a:r>
                <a:rPr lang="en-US" sz="5250" dirty="0">
                  <a:ln w="0">
                    <a:noFill/>
                  </a:ln>
                  <a:solidFill>
                    <a:schemeClr val="accent1"/>
                  </a:solidFill>
                  <a:latin typeface="FontAwesome" pitchFamily="2" charset="0"/>
                </a:rPr>
                <a:t></a:t>
              </a:r>
            </a:p>
          </p:txBody>
        </p:sp>
        <p:sp>
          <p:nvSpPr>
            <p:cNvPr id="47" name="TextBox 46"/>
            <p:cNvSpPr txBox="1"/>
            <p:nvPr/>
          </p:nvSpPr>
          <p:spPr>
            <a:xfrm flipH="1">
              <a:off x="2666592" y="4844748"/>
              <a:ext cx="3313208" cy="430887"/>
            </a:xfrm>
            <a:prstGeom prst="rect">
              <a:avLst/>
            </a:prstGeom>
            <a:noFill/>
          </p:spPr>
          <p:txBody>
            <a:bodyPr wrap="square" rtlCol="0">
              <a:spAutoFit/>
            </a:bodyPr>
            <a:lstStyle/>
            <a:p>
              <a:r>
                <a:rPr lang="en-US" sz="1500" dirty="0">
                  <a:ln w="3175">
                    <a:noFill/>
                  </a:ln>
                  <a:solidFill>
                    <a:schemeClr val="accent3"/>
                  </a:solidFill>
                  <a:latin typeface="+mj-lt"/>
                </a:rPr>
                <a:t>Lorem ipsum dolor </a:t>
              </a:r>
            </a:p>
          </p:txBody>
        </p:sp>
        <p:sp>
          <p:nvSpPr>
            <p:cNvPr id="49" name="TextBox 48"/>
            <p:cNvSpPr txBox="1"/>
            <p:nvPr/>
          </p:nvSpPr>
          <p:spPr>
            <a:xfrm>
              <a:off x="2666592" y="5225544"/>
              <a:ext cx="3313208" cy="677108"/>
            </a:xfrm>
            <a:prstGeom prst="rect">
              <a:avLst/>
            </a:prstGeom>
            <a:noFill/>
          </p:spPr>
          <p:txBody>
            <a:bodyPr wrap="square" rtlCol="0">
              <a:spAutoFit/>
            </a:bodyPr>
            <a:lstStyle/>
            <a:p>
              <a:pPr>
                <a:defRPr/>
              </a:pPr>
              <a:r>
                <a:rPr lang="zh-CN" altLang="en-US" sz="900" dirty="0">
                  <a:solidFill>
                    <a:schemeClr val="bg1">
                      <a:lumMod val="65000"/>
                    </a:schemeClr>
                  </a:solidFill>
                  <a:latin typeface="方正黑体简体" panose="02010601030101010101" pitchFamily="2" charset="-122"/>
                  <a:ea typeface="方正黑体简体" panose="02010601030101010101" pitchFamily="2" charset="-122"/>
                </a:rPr>
                <a:t>点击添加文字内容点击添加文字内容点击添加文字内容点击添加文字内容</a:t>
              </a:r>
            </a:p>
            <a:p>
              <a:pPr>
                <a:defRPr/>
              </a:pPr>
              <a:endParaRPr lang="zh-CN" altLang="en-US" sz="900" dirty="0">
                <a:solidFill>
                  <a:schemeClr val="bg1">
                    <a:lumMod val="65000"/>
                  </a:schemeClr>
                </a:solidFill>
                <a:latin typeface="方正黑体简体" panose="02010601030101010101" pitchFamily="2" charset="-122"/>
                <a:ea typeface="方正黑体简体" panose="02010601030101010101" pitchFamily="2" charset="-122"/>
              </a:endParaRPr>
            </a:p>
          </p:txBody>
        </p:sp>
      </p:grpSp>
    </p:spTree>
    <p:extLst>
      <p:ext uri="{BB962C8B-B14F-4D97-AF65-F5344CB8AC3E}">
        <p14:creationId xmlns:p14="http://schemas.microsoft.com/office/powerpoint/2010/main" val="33930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square" lIns="68580" tIns="34290" rIns="68580" bIns="34290" anchor="ctr">
        <a:spAutoFit/>
      </a:bodyPr>
      <a:lstStyle>
        <a:defPPr marL="457200" indent="-457200" algn="ctr">
          <a:buFont typeface="Arial" panose="020B0604020202020204" pitchFamily="34" charset="0"/>
          <a:buChar char="•"/>
          <a:defRPr sz="3000" dirty="0">
            <a:ln w="0">
              <a:noFill/>
            </a:ln>
            <a:solidFill>
              <a:schemeClr val="bg1"/>
            </a:solidFill>
            <a:latin typeface="FontAwesome" pitchFamily="2" charset="0"/>
          </a:defRPr>
        </a:defPPr>
      </a:lstStyle>
    </a:sp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4302</TotalTime>
  <Words>3753</Words>
  <PresentationFormat>Trình chiếu Trên màn hình (16:9)</PresentationFormat>
  <Paragraphs>399</Paragraphs>
  <Slides>26</Slides>
  <Notes>17</Notes>
  <HiddenSlides>0</HiddenSlides>
  <MMClips>0</MMClips>
  <ScaleCrop>false</ScaleCrop>
  <HeadingPairs>
    <vt:vector size="6" baseType="variant">
      <vt:variant>
        <vt:lpstr>Phông được Dùng</vt:lpstr>
      </vt:variant>
      <vt:variant>
        <vt:i4>15</vt:i4>
      </vt:variant>
      <vt:variant>
        <vt:lpstr>Chủ đề</vt:lpstr>
      </vt:variant>
      <vt:variant>
        <vt:i4>2</vt:i4>
      </vt:variant>
      <vt:variant>
        <vt:lpstr>Tiêu đề Bản chiếu</vt:lpstr>
      </vt:variant>
      <vt:variant>
        <vt:i4>26</vt:i4>
      </vt:variant>
    </vt:vector>
  </HeadingPairs>
  <TitlesOfParts>
    <vt:vector size="43" baseType="lpstr">
      <vt:lpstr>Adidas Unity</vt:lpstr>
      <vt:lpstr>FontAwesome</vt:lpstr>
      <vt:lpstr>Microsoft YaHei</vt:lpstr>
      <vt:lpstr>SimSun</vt:lpstr>
      <vt:lpstr>方正正粗黑简体</vt:lpstr>
      <vt:lpstr>方正黑体简体</vt:lpstr>
      <vt:lpstr>迷你简卡通</vt:lpstr>
      <vt:lpstr>迷你简雁翎</vt:lpstr>
      <vt:lpstr>Agency FB</vt:lpstr>
      <vt:lpstr>Arial</vt:lpstr>
      <vt:lpstr>Baskerville Old Face</vt:lpstr>
      <vt:lpstr>Calibri</vt:lpstr>
      <vt:lpstr>Calibri Light</vt:lpstr>
      <vt:lpstr>Impact</vt:lpstr>
      <vt:lpstr>Source Sans Pro Light</vt:lpstr>
      <vt:lpstr>Office 主题​​</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第三部分  成功项目展示</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2014-04-26T02:40:12Z</dcterms:created>
  <dcterms:modified xsi:type="dcterms:W3CDTF">2023-09-16T10:02:15Z</dcterms:modified>
</cp:coreProperties>
</file>