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12192000"/>
  <p:notesSz cx="6858000" cy="9144000"/>
  <p:embeddedFontLst>
    <p:embeddedFont>
      <p:font typeface="Spartan"/>
      <p:regular r:id="rId41"/>
      <p:bold r:id="rId42"/>
    </p:embeddedFont>
    <p:embeddedFont>
      <p:font typeface="Libre Baskerville"/>
      <p:regular r:id="rId43"/>
      <p:bold r:id="rId44"/>
      <p: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Spartan-bold.fntdata"/><Relationship Id="rId41" Type="http://schemas.openxmlformats.org/officeDocument/2006/relationships/font" Target="fonts/Spartan-regular.fntdata"/><Relationship Id="rId22" Type="http://schemas.openxmlformats.org/officeDocument/2006/relationships/slide" Target="slides/slide18.xml"/><Relationship Id="rId44" Type="http://schemas.openxmlformats.org/officeDocument/2006/relationships/font" Target="fonts/LibreBaskerville-bold.fntdata"/><Relationship Id="rId21" Type="http://schemas.openxmlformats.org/officeDocument/2006/relationships/slide" Target="slides/slide17.xml"/><Relationship Id="rId43" Type="http://schemas.openxmlformats.org/officeDocument/2006/relationships/font" Target="fonts/LibreBaskerville-regular.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LibreBaskerville-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1" name="Google Shape;66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9" name="Google Shape;67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6" name="Google Shape;78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7" name="Google Shape;78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 name="Google Shape;80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2" name="Google Shape;83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2" name="Google Shape;85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3" name="Google Shape;85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8" name="Google Shape;86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9" name="Google Shape;86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9" name="Google Shape;88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0" name="Google Shape;89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1" name="Google Shape;93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7" name="Google Shape;96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8" name="Google Shape;968;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9" name="Google Shape;98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4" name="Google Shape;101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5" name="Google Shape;101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9" name="Google Shape;103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0" name="Google Shape;1040;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4" name="Google Shape;106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5" name="Google Shape;1065;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9" name="Google Shape;108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2" name="Google Shape;111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4" name="Google Shape;115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 Slide">
  <p:cSld name="Clear Slide">
    <p:spTree>
      <p:nvGrpSpPr>
        <p:cNvPr id="10" name="Shape 10"/>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 right image">
  <p:cSld name="1_Title + right image">
    <p:spTree>
      <p:nvGrpSpPr>
        <p:cNvPr id="50" name="Shape 50"/>
        <p:cNvGrpSpPr/>
        <p:nvPr/>
      </p:nvGrpSpPr>
      <p:grpSpPr>
        <a:xfrm>
          <a:off x="0" y="0"/>
          <a:ext cx="0" cy="0"/>
          <a:chOff x="0" y="0"/>
          <a:chExt cx="0" cy="0"/>
        </a:xfrm>
      </p:grpSpPr>
      <p:sp>
        <p:nvSpPr>
          <p:cNvPr id="51" name="Google Shape;51;p11"/>
          <p:cNvSpPr txBox="1"/>
          <p:nvPr>
            <p:ph type="title"/>
          </p:nvPr>
        </p:nvSpPr>
        <p:spPr>
          <a:xfrm>
            <a:off x="628018" y="1376613"/>
            <a:ext cx="5107619" cy="1731243"/>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1"/>
          <p:cNvSpPr txBox="1"/>
          <p:nvPr>
            <p:ph idx="1" type="body"/>
          </p:nvPr>
        </p:nvSpPr>
        <p:spPr>
          <a:xfrm>
            <a:off x="628019" y="3265570"/>
            <a:ext cx="5107619"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2"/>
              </a:buClr>
              <a:buSzPts val="2000"/>
              <a:buFont typeface="Arial"/>
              <a:buNone/>
              <a:defRPr b="0" i="1" sz="2000" u="none" cap="none" strike="noStrike">
                <a:solidFill>
                  <a:schemeClr val="accent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53" name="Google Shape;53;p11"/>
          <p:cNvSpPr txBox="1"/>
          <p:nvPr>
            <p:ph idx="2" type="body"/>
          </p:nvPr>
        </p:nvSpPr>
        <p:spPr>
          <a:xfrm>
            <a:off x="624690" y="3857997"/>
            <a:ext cx="5107619" cy="1573251"/>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54" name="Google Shape;54;p11"/>
          <p:cNvSpPr/>
          <p:nvPr>
            <p:ph idx="3" type="pic"/>
          </p:nvPr>
        </p:nvSpPr>
        <p:spPr>
          <a:xfrm>
            <a:off x="6456363" y="1592263"/>
            <a:ext cx="4956175" cy="52657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 right image">
  <p:cSld name="8_Title + right image">
    <p:bg>
      <p:bgPr>
        <a:solidFill>
          <a:schemeClr val="accent1"/>
        </a:solidFill>
      </p:bgPr>
    </p:bg>
    <p:spTree>
      <p:nvGrpSpPr>
        <p:cNvPr id="55" name="Shape 55"/>
        <p:cNvGrpSpPr/>
        <p:nvPr/>
      </p:nvGrpSpPr>
      <p:grpSpPr>
        <a:xfrm>
          <a:off x="0" y="0"/>
          <a:ext cx="0" cy="0"/>
          <a:chOff x="0" y="0"/>
          <a:chExt cx="0" cy="0"/>
        </a:xfrm>
      </p:grpSpPr>
      <p:sp>
        <p:nvSpPr>
          <p:cNvPr id="56" name="Google Shape;56;p12"/>
          <p:cNvSpPr txBox="1"/>
          <p:nvPr>
            <p:ph type="title"/>
          </p:nvPr>
        </p:nvSpPr>
        <p:spPr>
          <a:xfrm>
            <a:off x="7527823" y="1803945"/>
            <a:ext cx="3714722" cy="1154162"/>
          </a:xfrm>
          <a:prstGeom prst="rect">
            <a:avLst/>
          </a:prstGeom>
          <a:noFill/>
          <a:ln>
            <a:noFill/>
          </a:ln>
        </p:spPr>
        <p:txBody>
          <a:bodyPr anchorCtr="0" anchor="t" bIns="0" lIns="0" spcFirstLastPara="1" rIns="0" wrap="square" tIns="0">
            <a:spAutoFit/>
          </a:bodyPr>
          <a:lstStyle>
            <a:lvl1pPr lvl="0" marR="0" rtl="0" algn="r">
              <a:lnSpc>
                <a:spcPct val="128571"/>
              </a:lnSpc>
              <a:spcBef>
                <a:spcPts val="0"/>
              </a:spcBef>
              <a:spcAft>
                <a:spcPts val="0"/>
              </a:spcAft>
              <a:buClr>
                <a:schemeClr val="lt1"/>
              </a:buClr>
              <a:buSzPts val="3500"/>
              <a:buFont typeface="Spartan"/>
              <a:buNone/>
              <a:defRPr b="1" i="0" sz="3500" u="none" cap="none" strike="noStrike">
                <a:solidFill>
                  <a:schemeClr val="l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12"/>
          <p:cNvSpPr txBox="1"/>
          <p:nvPr>
            <p:ph idx="1" type="body"/>
          </p:nvPr>
        </p:nvSpPr>
        <p:spPr>
          <a:xfrm>
            <a:off x="6502906" y="3429000"/>
            <a:ext cx="4739639" cy="1258806"/>
          </a:xfrm>
          <a:prstGeom prst="rect">
            <a:avLst/>
          </a:prstGeom>
          <a:noFill/>
          <a:ln>
            <a:noFill/>
          </a:ln>
        </p:spPr>
        <p:txBody>
          <a:bodyPr anchorCtr="0" anchor="t" bIns="0" lIns="0" spcFirstLastPara="1" rIns="0" wrap="square" tIns="0">
            <a:spAutoFit/>
          </a:bodyPr>
          <a:lstStyle>
            <a:lvl1pPr indent="-228600" lvl="0" marL="457200" marR="0" rtl="0" algn="r">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58" name="Google Shape;58;p12"/>
          <p:cNvSpPr/>
          <p:nvPr>
            <p:ph idx="2" type="pic"/>
          </p:nvPr>
        </p:nvSpPr>
        <p:spPr>
          <a:xfrm>
            <a:off x="0" y="-636"/>
            <a:ext cx="2667000" cy="266763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59" name="Google Shape;59;p12"/>
          <p:cNvSpPr/>
          <p:nvPr>
            <p:ph idx="3" type="pic"/>
          </p:nvPr>
        </p:nvSpPr>
        <p:spPr>
          <a:xfrm>
            <a:off x="261186" y="2989946"/>
            <a:ext cx="5102342" cy="385647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60" name="Google Shape;60;p12"/>
          <p:cNvSpPr/>
          <p:nvPr>
            <p:ph idx="4" type="pic"/>
          </p:nvPr>
        </p:nvSpPr>
        <p:spPr>
          <a:xfrm>
            <a:off x="2957713" y="-636"/>
            <a:ext cx="2667000" cy="268842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 right image">
  <p:cSld name="11_Title + right image">
    <p:spTree>
      <p:nvGrpSpPr>
        <p:cNvPr id="61" name="Shape 61"/>
        <p:cNvGrpSpPr/>
        <p:nvPr/>
      </p:nvGrpSpPr>
      <p:grpSpPr>
        <a:xfrm>
          <a:off x="0" y="0"/>
          <a:ext cx="0" cy="0"/>
          <a:chOff x="0" y="0"/>
          <a:chExt cx="0" cy="0"/>
        </a:xfrm>
      </p:grpSpPr>
      <p:sp>
        <p:nvSpPr>
          <p:cNvPr id="62" name="Google Shape;62;p13"/>
          <p:cNvSpPr txBox="1"/>
          <p:nvPr>
            <p:ph type="title"/>
          </p:nvPr>
        </p:nvSpPr>
        <p:spPr>
          <a:xfrm>
            <a:off x="2752436" y="680394"/>
            <a:ext cx="3714722" cy="1154162"/>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3"/>
          <p:cNvSpPr txBox="1"/>
          <p:nvPr>
            <p:ph idx="1" type="body"/>
          </p:nvPr>
        </p:nvSpPr>
        <p:spPr>
          <a:xfrm>
            <a:off x="2796678" y="2305449"/>
            <a:ext cx="5067508" cy="1258806"/>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64" name="Google Shape;64;p13"/>
          <p:cNvSpPr/>
          <p:nvPr>
            <p:ph idx="2" type="pic"/>
          </p:nvPr>
        </p:nvSpPr>
        <p:spPr>
          <a:xfrm>
            <a:off x="9456709" y="368300"/>
            <a:ext cx="2742590" cy="469842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65" name="Google Shape;65;p13"/>
          <p:cNvSpPr/>
          <p:nvPr>
            <p:ph idx="3" type="pic"/>
          </p:nvPr>
        </p:nvSpPr>
        <p:spPr>
          <a:xfrm>
            <a:off x="0" y="3923148"/>
            <a:ext cx="4023360" cy="293485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66" name="Google Shape;66;p13"/>
          <p:cNvSpPr txBox="1"/>
          <p:nvPr>
            <p:ph idx="4" type="body"/>
          </p:nvPr>
        </p:nvSpPr>
        <p:spPr>
          <a:xfrm>
            <a:off x="4479157" y="4761171"/>
            <a:ext cx="4516188" cy="1581972"/>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67" name="Google Shape;67;p13"/>
          <p:cNvSpPr txBox="1"/>
          <p:nvPr>
            <p:ph idx="5" type="body"/>
          </p:nvPr>
        </p:nvSpPr>
        <p:spPr>
          <a:xfrm>
            <a:off x="9451142" y="5221114"/>
            <a:ext cx="2748157" cy="1481175"/>
          </a:xfrm>
          <a:prstGeom prst="rect">
            <a:avLst/>
          </a:prstGeom>
          <a:noFill/>
          <a:ln>
            <a:noFill/>
          </a:ln>
        </p:spPr>
        <p:txBody>
          <a:bodyPr anchorCtr="0" anchor="t" bIns="0" lIns="0" spcFirstLastPara="1" rIns="0" wrap="square" tIns="0">
            <a:spAutoFit/>
          </a:bodyPr>
          <a:lstStyle>
            <a:lvl1pPr indent="-228600" lvl="0" marL="457200" marR="0" rtl="0" algn="ctr">
              <a:lnSpc>
                <a:spcPct val="150000"/>
              </a:lnSpc>
              <a:spcBef>
                <a:spcPts val="1000"/>
              </a:spcBef>
              <a:spcAft>
                <a:spcPts val="0"/>
              </a:spcAft>
              <a:buClr>
                <a:schemeClr val="lt1"/>
              </a:buClr>
              <a:buSzPts val="7000"/>
              <a:buFont typeface="Arial"/>
              <a:buNone/>
              <a:defRPr b="0" i="0" sz="7000" u="none" cap="none" strike="noStrike">
                <a:solidFill>
                  <a:schemeClr val="lt1"/>
                </a:solidFill>
                <a:latin typeface="Spartan"/>
                <a:ea typeface="Spartan"/>
                <a:cs typeface="Spartan"/>
                <a:sym typeface="Spartan"/>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ft + four images + text box">
  <p:cSld name="title left + four images + text box">
    <p:spTree>
      <p:nvGrpSpPr>
        <p:cNvPr id="68" name="Shape 68"/>
        <p:cNvGrpSpPr/>
        <p:nvPr/>
      </p:nvGrpSpPr>
      <p:grpSpPr>
        <a:xfrm>
          <a:off x="0" y="0"/>
          <a:ext cx="0" cy="0"/>
          <a:chOff x="0" y="0"/>
          <a:chExt cx="0" cy="0"/>
        </a:xfrm>
      </p:grpSpPr>
      <p:sp>
        <p:nvSpPr>
          <p:cNvPr id="69" name="Google Shape;69;p14"/>
          <p:cNvSpPr txBox="1"/>
          <p:nvPr>
            <p:ph idx="1" type="body"/>
          </p:nvPr>
        </p:nvSpPr>
        <p:spPr>
          <a:xfrm>
            <a:off x="2753631" y="2915494"/>
            <a:ext cx="3342368" cy="2492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1800"/>
              <a:buFont typeface="Arial"/>
              <a:buNone/>
              <a:defRPr b="0" i="0" sz="1800" u="none" cap="none" strike="noStrike">
                <a:solidFill>
                  <a:schemeClr val="accen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0" name="Google Shape;70;p14"/>
          <p:cNvSpPr txBox="1"/>
          <p:nvPr>
            <p:ph idx="2" type="body"/>
          </p:nvPr>
        </p:nvSpPr>
        <p:spPr>
          <a:xfrm>
            <a:off x="2753631" y="3247892"/>
            <a:ext cx="3342369" cy="603755"/>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1" name="Google Shape;71;p14"/>
          <p:cNvSpPr/>
          <p:nvPr>
            <p:ph idx="3" type="pic"/>
          </p:nvPr>
        </p:nvSpPr>
        <p:spPr>
          <a:xfrm>
            <a:off x="855383" y="2724432"/>
            <a:ext cx="1621600" cy="1409136"/>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2" name="Google Shape;72;p14"/>
          <p:cNvSpPr txBox="1"/>
          <p:nvPr>
            <p:ph type="title"/>
          </p:nvPr>
        </p:nvSpPr>
        <p:spPr>
          <a:xfrm>
            <a:off x="2319602" y="596843"/>
            <a:ext cx="5107619" cy="577081"/>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14"/>
          <p:cNvSpPr txBox="1"/>
          <p:nvPr>
            <p:ph idx="4" type="body"/>
          </p:nvPr>
        </p:nvSpPr>
        <p:spPr>
          <a:xfrm>
            <a:off x="2319602" y="1447992"/>
            <a:ext cx="5107619"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2"/>
              </a:buClr>
              <a:buSzPts val="2000"/>
              <a:buFont typeface="Arial"/>
              <a:buNone/>
              <a:defRPr b="0" i="1" sz="2000" u="none" cap="none" strike="noStrike">
                <a:solidFill>
                  <a:schemeClr val="accent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4" name="Google Shape;74;p14"/>
          <p:cNvSpPr txBox="1"/>
          <p:nvPr>
            <p:ph idx="5" type="body"/>
          </p:nvPr>
        </p:nvSpPr>
        <p:spPr>
          <a:xfrm>
            <a:off x="2753630" y="4861042"/>
            <a:ext cx="3342368" cy="2492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1800"/>
              <a:buFont typeface="Arial"/>
              <a:buNone/>
              <a:defRPr b="0" i="0" sz="1800" u="none" cap="none" strike="noStrike">
                <a:solidFill>
                  <a:schemeClr val="accen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5" name="Google Shape;75;p14"/>
          <p:cNvSpPr txBox="1"/>
          <p:nvPr>
            <p:ph idx="6" type="body"/>
          </p:nvPr>
        </p:nvSpPr>
        <p:spPr>
          <a:xfrm>
            <a:off x="2753630" y="5193440"/>
            <a:ext cx="3342369" cy="603755"/>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6" name="Google Shape;76;p14"/>
          <p:cNvSpPr/>
          <p:nvPr>
            <p:ph idx="7" type="pic"/>
          </p:nvPr>
        </p:nvSpPr>
        <p:spPr>
          <a:xfrm>
            <a:off x="855382" y="4669980"/>
            <a:ext cx="1621600" cy="1409136"/>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7" name="Google Shape;77;p14"/>
          <p:cNvSpPr txBox="1"/>
          <p:nvPr>
            <p:ph idx="8" type="body"/>
          </p:nvPr>
        </p:nvSpPr>
        <p:spPr>
          <a:xfrm>
            <a:off x="6205746" y="2915494"/>
            <a:ext cx="3342368" cy="249299"/>
          </a:xfrm>
          <a:prstGeom prst="rect">
            <a:avLst/>
          </a:prstGeom>
          <a:noFill/>
          <a:ln>
            <a:noFill/>
          </a:ln>
        </p:spPr>
        <p:txBody>
          <a:bodyPr anchorCtr="0" anchor="t" bIns="0" lIns="0" spcFirstLastPara="1" rIns="0" wrap="square" tIns="0">
            <a:spAutoFit/>
          </a:bodyPr>
          <a:lstStyle>
            <a:lvl1pPr indent="-228600" lvl="0" marL="457200" marR="0" rtl="0" algn="r">
              <a:lnSpc>
                <a:spcPct val="90000"/>
              </a:lnSpc>
              <a:spcBef>
                <a:spcPts val="1000"/>
              </a:spcBef>
              <a:spcAft>
                <a:spcPts val="0"/>
              </a:spcAft>
              <a:buClr>
                <a:schemeClr val="accent1"/>
              </a:buClr>
              <a:buSzPts val="1800"/>
              <a:buFont typeface="Arial"/>
              <a:buNone/>
              <a:defRPr b="0" i="0" sz="1800" u="none" cap="none" strike="noStrike">
                <a:solidFill>
                  <a:schemeClr val="accen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8" name="Google Shape;78;p14"/>
          <p:cNvSpPr txBox="1"/>
          <p:nvPr>
            <p:ph idx="9" type="body"/>
          </p:nvPr>
        </p:nvSpPr>
        <p:spPr>
          <a:xfrm>
            <a:off x="6205746" y="3247892"/>
            <a:ext cx="3342369" cy="612475"/>
          </a:xfrm>
          <a:prstGeom prst="rect">
            <a:avLst/>
          </a:prstGeom>
          <a:noFill/>
          <a:ln>
            <a:noFill/>
          </a:ln>
        </p:spPr>
        <p:txBody>
          <a:bodyPr anchorCtr="0" anchor="t" bIns="0" lIns="0" spcFirstLastPara="1" rIns="0" wrap="square" tIns="0">
            <a:spAutoFit/>
          </a:bodyPr>
          <a:lstStyle>
            <a:lvl1pPr indent="-228600" lvl="0" marL="457200" marR="0" rtl="0" algn="r">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79" name="Google Shape;79;p14"/>
          <p:cNvSpPr/>
          <p:nvPr>
            <p:ph idx="13" type="pic"/>
          </p:nvPr>
        </p:nvSpPr>
        <p:spPr>
          <a:xfrm>
            <a:off x="9824762" y="2724432"/>
            <a:ext cx="1621600" cy="1409136"/>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80" name="Google Shape;80;p14"/>
          <p:cNvSpPr txBox="1"/>
          <p:nvPr>
            <p:ph idx="14" type="body"/>
          </p:nvPr>
        </p:nvSpPr>
        <p:spPr>
          <a:xfrm>
            <a:off x="6205745" y="4861042"/>
            <a:ext cx="3342368" cy="249299"/>
          </a:xfrm>
          <a:prstGeom prst="rect">
            <a:avLst/>
          </a:prstGeom>
          <a:noFill/>
          <a:ln>
            <a:noFill/>
          </a:ln>
        </p:spPr>
        <p:txBody>
          <a:bodyPr anchorCtr="0" anchor="t" bIns="0" lIns="0" spcFirstLastPara="1" rIns="0" wrap="square" tIns="0">
            <a:spAutoFit/>
          </a:bodyPr>
          <a:lstStyle>
            <a:lvl1pPr indent="-228600" lvl="0" marL="457200" marR="0" rtl="0" algn="r">
              <a:lnSpc>
                <a:spcPct val="90000"/>
              </a:lnSpc>
              <a:spcBef>
                <a:spcPts val="1000"/>
              </a:spcBef>
              <a:spcAft>
                <a:spcPts val="0"/>
              </a:spcAft>
              <a:buClr>
                <a:schemeClr val="accent1"/>
              </a:buClr>
              <a:buSzPts val="1800"/>
              <a:buFont typeface="Arial"/>
              <a:buNone/>
              <a:defRPr b="0" i="0" sz="1800" u="none" cap="none" strike="noStrike">
                <a:solidFill>
                  <a:schemeClr val="accen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81" name="Google Shape;81;p14"/>
          <p:cNvSpPr txBox="1"/>
          <p:nvPr>
            <p:ph idx="15" type="body"/>
          </p:nvPr>
        </p:nvSpPr>
        <p:spPr>
          <a:xfrm>
            <a:off x="6205745" y="5193440"/>
            <a:ext cx="3342369" cy="612475"/>
          </a:xfrm>
          <a:prstGeom prst="rect">
            <a:avLst/>
          </a:prstGeom>
          <a:noFill/>
          <a:ln>
            <a:noFill/>
          </a:ln>
        </p:spPr>
        <p:txBody>
          <a:bodyPr anchorCtr="0" anchor="t" bIns="0" lIns="0" spcFirstLastPara="1" rIns="0" wrap="square" tIns="0">
            <a:spAutoFit/>
          </a:bodyPr>
          <a:lstStyle>
            <a:lvl1pPr indent="-228600" lvl="0" marL="457200" marR="0" rtl="0" algn="r">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82" name="Google Shape;82;p14"/>
          <p:cNvSpPr/>
          <p:nvPr>
            <p:ph idx="16" type="pic"/>
          </p:nvPr>
        </p:nvSpPr>
        <p:spPr>
          <a:xfrm>
            <a:off x="9824762" y="4671752"/>
            <a:ext cx="1621600" cy="1409136"/>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 right image">
  <p:cSld name="7_Title + right image">
    <p:spTree>
      <p:nvGrpSpPr>
        <p:cNvPr id="83" name="Shape 83"/>
        <p:cNvGrpSpPr/>
        <p:nvPr/>
      </p:nvGrpSpPr>
      <p:grpSpPr>
        <a:xfrm>
          <a:off x="0" y="0"/>
          <a:ext cx="0" cy="0"/>
          <a:chOff x="0" y="0"/>
          <a:chExt cx="0" cy="0"/>
        </a:xfrm>
      </p:grpSpPr>
      <p:sp>
        <p:nvSpPr>
          <p:cNvPr id="84" name="Google Shape;84;p15"/>
          <p:cNvSpPr txBox="1"/>
          <p:nvPr>
            <p:ph type="title"/>
          </p:nvPr>
        </p:nvSpPr>
        <p:spPr>
          <a:xfrm>
            <a:off x="2971324" y="1386672"/>
            <a:ext cx="4028128" cy="1731243"/>
          </a:xfrm>
          <a:prstGeom prst="rect">
            <a:avLst/>
          </a:prstGeom>
          <a:noFill/>
          <a:ln>
            <a:noFill/>
          </a:ln>
        </p:spPr>
        <p:txBody>
          <a:bodyPr anchorCtr="0" anchor="t" bIns="0" lIns="0" spcFirstLastPara="1" rIns="0" wrap="square" tIns="0">
            <a:spAutoFit/>
          </a:bodyPr>
          <a:lstStyle>
            <a:lvl1pPr lvl="0" marR="0" rtl="0" algn="r">
              <a:lnSpc>
                <a:spcPct val="128571"/>
              </a:lnSpc>
              <a:spcBef>
                <a:spcPts val="0"/>
              </a:spcBef>
              <a:spcAft>
                <a:spcPts val="0"/>
              </a:spcAft>
              <a:buClr>
                <a:schemeClr val="lt1"/>
              </a:buClr>
              <a:buSzPts val="3500"/>
              <a:buFont typeface="Spartan"/>
              <a:buNone/>
              <a:defRPr b="1" i="0" sz="3500" u="none" cap="none" strike="noStrike">
                <a:solidFill>
                  <a:schemeClr val="l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 name="Google Shape;85;p15"/>
          <p:cNvSpPr/>
          <p:nvPr>
            <p:ph idx="2" type="pic"/>
          </p:nvPr>
        </p:nvSpPr>
        <p:spPr>
          <a:xfrm>
            <a:off x="7502654" y="1386672"/>
            <a:ext cx="4065459" cy="547132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86" name="Google Shape;86;p15"/>
          <p:cNvSpPr txBox="1"/>
          <p:nvPr>
            <p:ph idx="1" type="body"/>
          </p:nvPr>
        </p:nvSpPr>
        <p:spPr>
          <a:xfrm>
            <a:off x="627217" y="4504587"/>
            <a:ext cx="4694872"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3"/>
              </a:buClr>
              <a:buSzPts val="2000"/>
              <a:buFont typeface="Arial"/>
              <a:buNone/>
              <a:defRPr b="0" i="1" sz="2000" u="none" cap="none" strike="noStrike">
                <a:solidFill>
                  <a:schemeClr val="accent3"/>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87" name="Google Shape;87;p15"/>
          <p:cNvSpPr txBox="1"/>
          <p:nvPr>
            <p:ph idx="3" type="body"/>
          </p:nvPr>
        </p:nvSpPr>
        <p:spPr>
          <a:xfrm>
            <a:off x="623888" y="5097014"/>
            <a:ext cx="4694872" cy="935641"/>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 right image">
  <p:cSld name="10_Title + right image">
    <p:spTree>
      <p:nvGrpSpPr>
        <p:cNvPr id="88" name="Shape 88"/>
        <p:cNvGrpSpPr/>
        <p:nvPr/>
      </p:nvGrpSpPr>
      <p:grpSpPr>
        <a:xfrm>
          <a:off x="0" y="0"/>
          <a:ext cx="0" cy="0"/>
          <a:chOff x="0" y="0"/>
          <a:chExt cx="0" cy="0"/>
        </a:xfrm>
      </p:grpSpPr>
      <p:sp>
        <p:nvSpPr>
          <p:cNvPr id="89" name="Google Shape;89;p16"/>
          <p:cNvSpPr txBox="1"/>
          <p:nvPr>
            <p:ph type="title"/>
          </p:nvPr>
        </p:nvSpPr>
        <p:spPr>
          <a:xfrm>
            <a:off x="4032297" y="3429000"/>
            <a:ext cx="3714722" cy="1154162"/>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6"/>
          <p:cNvSpPr txBox="1"/>
          <p:nvPr>
            <p:ph idx="1" type="body"/>
          </p:nvPr>
        </p:nvSpPr>
        <p:spPr>
          <a:xfrm>
            <a:off x="4032297" y="5054055"/>
            <a:ext cx="5067508" cy="1258806"/>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91" name="Google Shape;91;p16"/>
          <p:cNvSpPr/>
          <p:nvPr>
            <p:ph idx="2" type="pic"/>
          </p:nvPr>
        </p:nvSpPr>
        <p:spPr>
          <a:xfrm>
            <a:off x="0" y="3014663"/>
            <a:ext cx="2720051" cy="38433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92" name="Google Shape;92;p16"/>
          <p:cNvSpPr/>
          <p:nvPr>
            <p:ph idx="3" type="pic"/>
          </p:nvPr>
        </p:nvSpPr>
        <p:spPr>
          <a:xfrm>
            <a:off x="7467600" y="-1"/>
            <a:ext cx="4724400" cy="291314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93" name="Google Shape;93;p16"/>
          <p:cNvSpPr txBox="1"/>
          <p:nvPr>
            <p:ph idx="4" type="body"/>
          </p:nvPr>
        </p:nvSpPr>
        <p:spPr>
          <a:xfrm>
            <a:off x="371475" y="1046574"/>
            <a:ext cx="1984532" cy="1481175"/>
          </a:xfrm>
          <a:prstGeom prst="rect">
            <a:avLst/>
          </a:prstGeom>
          <a:noFill/>
          <a:ln>
            <a:noFill/>
          </a:ln>
        </p:spPr>
        <p:txBody>
          <a:bodyPr anchorCtr="0" anchor="t" bIns="0" lIns="0" spcFirstLastPara="1" rIns="0" wrap="square" tIns="0">
            <a:spAutoFit/>
          </a:bodyPr>
          <a:lstStyle>
            <a:lvl1pPr indent="-228600" lvl="0" marL="457200" marR="0" rtl="0" algn="ctr">
              <a:lnSpc>
                <a:spcPct val="150000"/>
              </a:lnSpc>
              <a:spcBef>
                <a:spcPts val="1000"/>
              </a:spcBef>
              <a:spcAft>
                <a:spcPts val="0"/>
              </a:spcAft>
              <a:buClr>
                <a:schemeClr val="lt1"/>
              </a:buClr>
              <a:buSzPts val="7000"/>
              <a:buFont typeface="Arial"/>
              <a:buNone/>
              <a:defRPr b="0" i="0" sz="7000" u="none" cap="none" strike="noStrike">
                <a:solidFill>
                  <a:schemeClr val="lt1"/>
                </a:solidFill>
                <a:latin typeface="Spartan"/>
                <a:ea typeface="Spartan"/>
                <a:cs typeface="Spartan"/>
                <a:sym typeface="Spartan"/>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 right image">
  <p:cSld name="19_Title + right image">
    <p:spTree>
      <p:nvGrpSpPr>
        <p:cNvPr id="94" name="Shape 94"/>
        <p:cNvGrpSpPr/>
        <p:nvPr/>
      </p:nvGrpSpPr>
      <p:grpSpPr>
        <a:xfrm>
          <a:off x="0" y="0"/>
          <a:ext cx="0" cy="0"/>
          <a:chOff x="0" y="0"/>
          <a:chExt cx="0" cy="0"/>
        </a:xfrm>
      </p:grpSpPr>
      <p:sp>
        <p:nvSpPr>
          <p:cNvPr id="95" name="Google Shape;95;p17"/>
          <p:cNvSpPr/>
          <p:nvPr>
            <p:ph idx="2" type="pic"/>
          </p:nvPr>
        </p:nvSpPr>
        <p:spPr>
          <a:xfrm>
            <a:off x="-26360" y="-1"/>
            <a:ext cx="2754978" cy="38433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96" name="Google Shape;96;p17"/>
          <p:cNvSpPr txBox="1"/>
          <p:nvPr>
            <p:ph type="title"/>
          </p:nvPr>
        </p:nvSpPr>
        <p:spPr>
          <a:xfrm>
            <a:off x="4041738" y="692150"/>
            <a:ext cx="5067508" cy="1154162"/>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Google Shape;97;p17"/>
          <p:cNvSpPr txBox="1"/>
          <p:nvPr>
            <p:ph idx="1" type="body"/>
          </p:nvPr>
        </p:nvSpPr>
        <p:spPr>
          <a:xfrm>
            <a:off x="4041738" y="2317205"/>
            <a:ext cx="5067508" cy="1258806"/>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98" name="Google Shape;98;p17"/>
          <p:cNvSpPr/>
          <p:nvPr>
            <p:ph idx="3" type="pic"/>
          </p:nvPr>
        </p:nvSpPr>
        <p:spPr>
          <a:xfrm>
            <a:off x="7471553" y="3939815"/>
            <a:ext cx="4724400" cy="291818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99" name="Google Shape;99;p17"/>
          <p:cNvSpPr txBox="1"/>
          <p:nvPr>
            <p:ph idx="4" type="body"/>
          </p:nvPr>
        </p:nvSpPr>
        <p:spPr>
          <a:xfrm>
            <a:off x="371475" y="4610080"/>
            <a:ext cx="1984532" cy="1481175"/>
          </a:xfrm>
          <a:prstGeom prst="rect">
            <a:avLst/>
          </a:prstGeom>
          <a:noFill/>
          <a:ln>
            <a:noFill/>
          </a:ln>
        </p:spPr>
        <p:txBody>
          <a:bodyPr anchorCtr="0" anchor="t" bIns="0" lIns="0" spcFirstLastPara="1" rIns="0" wrap="square" tIns="0">
            <a:spAutoFit/>
          </a:bodyPr>
          <a:lstStyle>
            <a:lvl1pPr indent="-228600" lvl="0" marL="457200" marR="0" rtl="0" algn="ctr">
              <a:lnSpc>
                <a:spcPct val="150000"/>
              </a:lnSpc>
              <a:spcBef>
                <a:spcPts val="1000"/>
              </a:spcBef>
              <a:spcAft>
                <a:spcPts val="0"/>
              </a:spcAft>
              <a:buClr>
                <a:schemeClr val="lt1"/>
              </a:buClr>
              <a:buSzPts val="7000"/>
              <a:buFont typeface="Arial"/>
              <a:buNone/>
              <a:defRPr b="0" i="0" sz="7000" u="none" cap="none" strike="noStrike">
                <a:solidFill>
                  <a:schemeClr val="lt1"/>
                </a:solidFill>
                <a:latin typeface="Spartan"/>
                <a:ea typeface="Spartan"/>
                <a:cs typeface="Spartan"/>
                <a:sym typeface="Spartan"/>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hape + right image">
  <p:cSld name="Title/shape + right image">
    <p:spTree>
      <p:nvGrpSpPr>
        <p:cNvPr id="100" name="Shape 100"/>
        <p:cNvGrpSpPr/>
        <p:nvPr/>
      </p:nvGrpSpPr>
      <p:grpSpPr>
        <a:xfrm>
          <a:off x="0" y="0"/>
          <a:ext cx="0" cy="0"/>
          <a:chOff x="0" y="0"/>
          <a:chExt cx="0" cy="0"/>
        </a:xfrm>
      </p:grpSpPr>
      <p:sp>
        <p:nvSpPr>
          <p:cNvPr id="101" name="Google Shape;101;p18"/>
          <p:cNvSpPr/>
          <p:nvPr>
            <p:ph idx="2" type="pic"/>
          </p:nvPr>
        </p:nvSpPr>
        <p:spPr>
          <a:xfrm>
            <a:off x="6449708" y="1013452"/>
            <a:ext cx="4747257" cy="5844547"/>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02" name="Google Shape;102;p18"/>
          <p:cNvSpPr txBox="1"/>
          <p:nvPr>
            <p:ph type="title"/>
          </p:nvPr>
        </p:nvSpPr>
        <p:spPr>
          <a:xfrm>
            <a:off x="628020" y="1327286"/>
            <a:ext cx="4747256" cy="1154162"/>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lt1"/>
              </a:buClr>
              <a:buSzPts val="3500"/>
              <a:buFont typeface="Spartan"/>
              <a:buNone/>
              <a:defRPr b="1" i="0" sz="3500" u="none" cap="none" strike="noStrike">
                <a:solidFill>
                  <a:schemeClr val="l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3" name="Google Shape;103;p18"/>
          <p:cNvSpPr txBox="1"/>
          <p:nvPr>
            <p:ph idx="1" type="body"/>
          </p:nvPr>
        </p:nvSpPr>
        <p:spPr>
          <a:xfrm>
            <a:off x="623889" y="2709985"/>
            <a:ext cx="4754715"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2"/>
              </a:buClr>
              <a:buSzPts val="2000"/>
              <a:buFont typeface="Arial"/>
              <a:buNone/>
              <a:defRPr b="0" i="1" sz="2000" u="none" cap="none" strike="noStrike">
                <a:solidFill>
                  <a:schemeClr val="accent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04" name="Google Shape;104;p18"/>
          <p:cNvSpPr txBox="1"/>
          <p:nvPr>
            <p:ph idx="3" type="body"/>
          </p:nvPr>
        </p:nvSpPr>
        <p:spPr>
          <a:xfrm>
            <a:off x="620560" y="3302412"/>
            <a:ext cx="4754715" cy="2228302"/>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pos="3386">
          <p15:clr>
            <a:srgbClr val="FBAE40"/>
          </p15:clr>
        </p15:guide>
        <p15:guide id="2" pos="429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 right image">
  <p:cSld name="5_Title + right image">
    <p:spTree>
      <p:nvGrpSpPr>
        <p:cNvPr id="105" name="Shape 105"/>
        <p:cNvGrpSpPr/>
        <p:nvPr/>
      </p:nvGrpSpPr>
      <p:grpSpPr>
        <a:xfrm>
          <a:off x="0" y="0"/>
          <a:ext cx="0" cy="0"/>
          <a:chOff x="0" y="0"/>
          <a:chExt cx="0" cy="0"/>
        </a:xfrm>
      </p:grpSpPr>
      <p:sp>
        <p:nvSpPr>
          <p:cNvPr id="106" name="Google Shape;106;p19"/>
          <p:cNvSpPr txBox="1"/>
          <p:nvPr>
            <p:ph type="title"/>
          </p:nvPr>
        </p:nvSpPr>
        <p:spPr>
          <a:xfrm>
            <a:off x="867728" y="904598"/>
            <a:ext cx="4063365" cy="1731243"/>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lt1"/>
              </a:buClr>
              <a:buSzPts val="3500"/>
              <a:buFont typeface="Spartan"/>
              <a:buNone/>
              <a:defRPr b="1" i="0" sz="3500" u="none" cap="none" strike="noStrike">
                <a:solidFill>
                  <a:schemeClr val="l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7" name="Google Shape;107;p19"/>
          <p:cNvSpPr txBox="1"/>
          <p:nvPr>
            <p:ph idx="1" type="body"/>
          </p:nvPr>
        </p:nvSpPr>
        <p:spPr>
          <a:xfrm>
            <a:off x="867728" y="3296832"/>
            <a:ext cx="2636520" cy="1905137"/>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F2F2F2"/>
              </a:buClr>
              <a:buSzPts val="1400"/>
              <a:buFont typeface="Arial"/>
              <a:buNone/>
              <a:defRPr b="0" i="0" sz="1400" u="none" cap="none" strike="noStrike">
                <a:solidFill>
                  <a:srgbClr val="F2F2F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08" name="Google Shape;108;p19"/>
          <p:cNvSpPr/>
          <p:nvPr>
            <p:ph idx="2" type="pic"/>
          </p:nvPr>
        </p:nvSpPr>
        <p:spPr>
          <a:xfrm>
            <a:off x="4724400" y="-15240"/>
            <a:ext cx="7467600" cy="561812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 right image">
  <p:cSld name="2_Title + right image">
    <p:spTree>
      <p:nvGrpSpPr>
        <p:cNvPr id="109" name="Shape 109"/>
        <p:cNvGrpSpPr/>
        <p:nvPr/>
      </p:nvGrpSpPr>
      <p:grpSpPr>
        <a:xfrm>
          <a:off x="0" y="0"/>
          <a:ext cx="0" cy="0"/>
          <a:chOff x="0" y="0"/>
          <a:chExt cx="0" cy="0"/>
        </a:xfrm>
      </p:grpSpPr>
      <p:sp>
        <p:nvSpPr>
          <p:cNvPr id="110" name="Google Shape;110;p20"/>
          <p:cNvSpPr txBox="1"/>
          <p:nvPr>
            <p:ph type="title"/>
          </p:nvPr>
        </p:nvSpPr>
        <p:spPr>
          <a:xfrm>
            <a:off x="6981497" y="1756744"/>
            <a:ext cx="4875541" cy="1154162"/>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1" name="Google Shape;111;p20"/>
          <p:cNvSpPr txBox="1"/>
          <p:nvPr>
            <p:ph idx="1" type="body"/>
          </p:nvPr>
        </p:nvSpPr>
        <p:spPr>
          <a:xfrm>
            <a:off x="6984826" y="3432094"/>
            <a:ext cx="4875541"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2"/>
              </a:buClr>
              <a:buSzPts val="2000"/>
              <a:buFont typeface="Arial"/>
              <a:buNone/>
              <a:defRPr b="0" i="1" sz="2000" u="none" cap="none" strike="noStrike">
                <a:solidFill>
                  <a:schemeClr val="accent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12" name="Google Shape;112;p20"/>
          <p:cNvSpPr txBox="1"/>
          <p:nvPr>
            <p:ph idx="2" type="body"/>
          </p:nvPr>
        </p:nvSpPr>
        <p:spPr>
          <a:xfrm>
            <a:off x="6981497" y="4024521"/>
            <a:ext cx="4875541" cy="2228302"/>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13" name="Google Shape;113;p20"/>
          <p:cNvSpPr/>
          <p:nvPr>
            <p:ph idx="3" type="pic"/>
          </p:nvPr>
        </p:nvSpPr>
        <p:spPr>
          <a:xfrm>
            <a:off x="2914923" y="2333825"/>
            <a:ext cx="3370701" cy="464570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14" name="Google Shape;114;p20"/>
          <p:cNvSpPr/>
          <p:nvPr>
            <p:ph idx="4" type="pic"/>
          </p:nvPr>
        </p:nvSpPr>
        <p:spPr>
          <a:xfrm>
            <a:off x="0" y="1"/>
            <a:ext cx="3938954" cy="403273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 right image">
  <p:cSld name="12_Title + right image">
    <p:spTree>
      <p:nvGrpSpPr>
        <p:cNvPr id="11" name="Shape 11"/>
        <p:cNvGrpSpPr/>
        <p:nvPr/>
      </p:nvGrpSpPr>
      <p:grpSpPr>
        <a:xfrm>
          <a:off x="0" y="0"/>
          <a:ext cx="0" cy="0"/>
          <a:chOff x="0" y="0"/>
          <a:chExt cx="0" cy="0"/>
        </a:xfrm>
      </p:grpSpPr>
      <p:sp>
        <p:nvSpPr>
          <p:cNvPr id="12" name="Google Shape;12;p3"/>
          <p:cNvSpPr txBox="1"/>
          <p:nvPr>
            <p:ph idx="1" type="body"/>
          </p:nvPr>
        </p:nvSpPr>
        <p:spPr>
          <a:xfrm>
            <a:off x="8138159" y="1206637"/>
            <a:ext cx="3436773" cy="1905137"/>
          </a:xfrm>
          <a:prstGeom prst="rect">
            <a:avLst/>
          </a:prstGeom>
          <a:noFill/>
          <a:ln>
            <a:noFill/>
          </a:ln>
        </p:spPr>
        <p:txBody>
          <a:bodyPr anchorCtr="0" anchor="t" bIns="0" lIns="0" spcFirstLastPara="1" rIns="0" wrap="square" tIns="0">
            <a:spAutoFit/>
          </a:bodyPr>
          <a:lstStyle>
            <a:lvl1pPr indent="-228600" lvl="0" marL="457200" marR="0" rtl="0" algn="r">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3" name="Google Shape;13;p3"/>
          <p:cNvSpPr/>
          <p:nvPr>
            <p:ph idx="2" type="pic"/>
          </p:nvPr>
        </p:nvSpPr>
        <p:spPr>
          <a:xfrm>
            <a:off x="4981161" y="692150"/>
            <a:ext cx="2742590" cy="618252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4" name="Google Shape;14;p3"/>
          <p:cNvSpPr txBox="1"/>
          <p:nvPr>
            <p:ph idx="3" type="body"/>
          </p:nvPr>
        </p:nvSpPr>
        <p:spPr>
          <a:xfrm>
            <a:off x="8115311" y="4550719"/>
            <a:ext cx="3436773" cy="1057982"/>
          </a:xfrm>
          <a:prstGeom prst="rect">
            <a:avLst/>
          </a:prstGeom>
          <a:noFill/>
          <a:ln>
            <a:noFill/>
          </a:ln>
        </p:spPr>
        <p:txBody>
          <a:bodyPr anchorCtr="0" anchor="t" bIns="0" lIns="0" spcFirstLastPara="1" rIns="0" wrap="square" tIns="0">
            <a:spAutoFit/>
          </a:bodyPr>
          <a:lstStyle>
            <a:lvl1pPr indent="-228600" lvl="0" marL="457200" marR="0" rtl="0" algn="r">
              <a:lnSpc>
                <a:spcPct val="150000"/>
              </a:lnSpc>
              <a:spcBef>
                <a:spcPts val="1000"/>
              </a:spcBef>
              <a:spcAft>
                <a:spcPts val="0"/>
              </a:spcAft>
              <a:buClr>
                <a:schemeClr val="lt1"/>
              </a:buClr>
              <a:buSzPts val="5000"/>
              <a:buFont typeface="Arial"/>
              <a:buNone/>
              <a:defRPr b="0" i="0" sz="5000" u="none" cap="none" strike="noStrike">
                <a:solidFill>
                  <a:schemeClr val="lt1"/>
                </a:solidFill>
                <a:latin typeface="Spartan"/>
                <a:ea typeface="Spartan"/>
                <a:cs typeface="Spartan"/>
                <a:sym typeface="Spartan"/>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5" name="Google Shape;15;p3"/>
          <p:cNvSpPr txBox="1"/>
          <p:nvPr>
            <p:ph type="title"/>
          </p:nvPr>
        </p:nvSpPr>
        <p:spPr>
          <a:xfrm>
            <a:off x="661068" y="3581244"/>
            <a:ext cx="4109072" cy="1731243"/>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3"/>
          <p:cNvSpPr txBox="1"/>
          <p:nvPr>
            <p:ph idx="4" type="body"/>
          </p:nvPr>
        </p:nvSpPr>
        <p:spPr>
          <a:xfrm>
            <a:off x="661069" y="5470201"/>
            <a:ext cx="4109072"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2"/>
              </a:buClr>
              <a:buSzPts val="2000"/>
              <a:buFont typeface="Arial"/>
              <a:buNone/>
              <a:defRPr b="0" i="1" sz="2000" u="none" cap="none" strike="noStrike">
                <a:solidFill>
                  <a:schemeClr val="accent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 right image">
  <p:cSld name="3_Title + right image">
    <p:spTree>
      <p:nvGrpSpPr>
        <p:cNvPr id="115" name="Shape 115"/>
        <p:cNvGrpSpPr/>
        <p:nvPr/>
      </p:nvGrpSpPr>
      <p:grpSpPr>
        <a:xfrm>
          <a:off x="0" y="0"/>
          <a:ext cx="0" cy="0"/>
          <a:chOff x="0" y="0"/>
          <a:chExt cx="0" cy="0"/>
        </a:xfrm>
      </p:grpSpPr>
      <p:sp>
        <p:nvSpPr>
          <p:cNvPr id="116" name="Google Shape;116;p21"/>
          <p:cNvSpPr txBox="1"/>
          <p:nvPr>
            <p:ph type="title"/>
          </p:nvPr>
        </p:nvSpPr>
        <p:spPr>
          <a:xfrm>
            <a:off x="4776135" y="3429000"/>
            <a:ext cx="3714722" cy="1154162"/>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21"/>
          <p:cNvSpPr txBox="1"/>
          <p:nvPr>
            <p:ph idx="1" type="body"/>
          </p:nvPr>
        </p:nvSpPr>
        <p:spPr>
          <a:xfrm>
            <a:off x="4820376" y="5054055"/>
            <a:ext cx="6747737" cy="935641"/>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18" name="Google Shape;118;p21"/>
          <p:cNvSpPr/>
          <p:nvPr>
            <p:ph idx="2" type="pic"/>
          </p:nvPr>
        </p:nvSpPr>
        <p:spPr>
          <a:xfrm>
            <a:off x="692014" y="368301"/>
            <a:ext cx="4875542" cy="57975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 right image">
  <p:cSld name="22_Title + right image">
    <p:spTree>
      <p:nvGrpSpPr>
        <p:cNvPr id="119" name="Shape 119"/>
        <p:cNvGrpSpPr/>
        <p:nvPr/>
      </p:nvGrpSpPr>
      <p:grpSpPr>
        <a:xfrm>
          <a:off x="0" y="0"/>
          <a:ext cx="0" cy="0"/>
          <a:chOff x="0" y="0"/>
          <a:chExt cx="0" cy="0"/>
        </a:xfrm>
      </p:grpSpPr>
      <p:sp>
        <p:nvSpPr>
          <p:cNvPr id="120" name="Google Shape;120;p22"/>
          <p:cNvSpPr txBox="1"/>
          <p:nvPr>
            <p:ph type="title"/>
          </p:nvPr>
        </p:nvSpPr>
        <p:spPr>
          <a:xfrm>
            <a:off x="2564158" y="954398"/>
            <a:ext cx="3714722" cy="1154162"/>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1" name="Google Shape;121;p22"/>
          <p:cNvSpPr txBox="1"/>
          <p:nvPr>
            <p:ph idx="1" type="body"/>
          </p:nvPr>
        </p:nvSpPr>
        <p:spPr>
          <a:xfrm>
            <a:off x="2564158" y="2340915"/>
            <a:ext cx="5067508" cy="1258806"/>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22" name="Google Shape;122;p22"/>
          <p:cNvSpPr/>
          <p:nvPr>
            <p:ph idx="2" type="pic"/>
          </p:nvPr>
        </p:nvSpPr>
        <p:spPr>
          <a:xfrm>
            <a:off x="0" y="2913143"/>
            <a:ext cx="1943787" cy="394485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 right image">
  <p:cSld name="18_Title + right image">
    <p:spTree>
      <p:nvGrpSpPr>
        <p:cNvPr id="123" name="Shape 123"/>
        <p:cNvGrpSpPr/>
        <p:nvPr/>
      </p:nvGrpSpPr>
      <p:grpSpPr>
        <a:xfrm>
          <a:off x="0" y="0"/>
          <a:ext cx="0" cy="0"/>
          <a:chOff x="0" y="0"/>
          <a:chExt cx="0" cy="0"/>
        </a:xfrm>
      </p:grpSpPr>
      <p:sp>
        <p:nvSpPr>
          <p:cNvPr id="124" name="Google Shape;124;p23"/>
          <p:cNvSpPr txBox="1"/>
          <p:nvPr>
            <p:ph type="title"/>
          </p:nvPr>
        </p:nvSpPr>
        <p:spPr>
          <a:xfrm>
            <a:off x="5211604" y="1386672"/>
            <a:ext cx="4028128" cy="1731243"/>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lt1"/>
              </a:buClr>
              <a:buSzPts val="3500"/>
              <a:buFont typeface="Spartan"/>
              <a:buNone/>
              <a:defRPr b="1" i="0" sz="3500" u="none" cap="none" strike="noStrike">
                <a:solidFill>
                  <a:schemeClr val="l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5" name="Google Shape;125;p23"/>
          <p:cNvSpPr/>
          <p:nvPr>
            <p:ph idx="2" type="pic"/>
          </p:nvPr>
        </p:nvSpPr>
        <p:spPr>
          <a:xfrm>
            <a:off x="603288" y="1386672"/>
            <a:ext cx="4065459" cy="547132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26" name="Google Shape;126;p23"/>
          <p:cNvSpPr txBox="1"/>
          <p:nvPr>
            <p:ph idx="1" type="body"/>
          </p:nvPr>
        </p:nvSpPr>
        <p:spPr>
          <a:xfrm>
            <a:off x="6890857" y="4504587"/>
            <a:ext cx="4694872" cy="276999"/>
          </a:xfrm>
          <a:prstGeom prst="rect">
            <a:avLst/>
          </a:prstGeom>
          <a:noFill/>
          <a:ln>
            <a:noFill/>
          </a:ln>
        </p:spPr>
        <p:txBody>
          <a:bodyPr anchorCtr="0" anchor="t" bIns="0" lIns="0" spcFirstLastPara="1" rIns="0" wrap="square" tIns="0">
            <a:spAutoFit/>
          </a:bodyPr>
          <a:lstStyle>
            <a:lvl1pPr indent="-228600" lvl="0" marL="457200" marR="0" rtl="0" algn="r">
              <a:lnSpc>
                <a:spcPct val="90000"/>
              </a:lnSpc>
              <a:spcBef>
                <a:spcPts val="1000"/>
              </a:spcBef>
              <a:spcAft>
                <a:spcPts val="0"/>
              </a:spcAft>
              <a:buClr>
                <a:schemeClr val="accent2"/>
              </a:buClr>
              <a:buSzPts val="2000"/>
              <a:buFont typeface="Arial"/>
              <a:buNone/>
              <a:defRPr b="0" i="1" sz="2000" u="none" cap="none" strike="noStrike">
                <a:solidFill>
                  <a:schemeClr val="accent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27" name="Google Shape;127;p23"/>
          <p:cNvSpPr txBox="1"/>
          <p:nvPr>
            <p:ph idx="3" type="body"/>
          </p:nvPr>
        </p:nvSpPr>
        <p:spPr>
          <a:xfrm>
            <a:off x="6887528" y="5097014"/>
            <a:ext cx="4694872" cy="935641"/>
          </a:xfrm>
          <a:prstGeom prst="rect">
            <a:avLst/>
          </a:prstGeom>
          <a:noFill/>
          <a:ln>
            <a:noFill/>
          </a:ln>
        </p:spPr>
        <p:txBody>
          <a:bodyPr anchorCtr="0" anchor="t" bIns="0" lIns="0" spcFirstLastPara="1" rIns="0" wrap="square" tIns="0">
            <a:spAutoFit/>
          </a:bodyPr>
          <a:lstStyle>
            <a:lvl1pPr indent="-228600" lvl="0" marL="457200" marR="0" rtl="0" algn="r">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 right image">
  <p:cSld name="13_Title + right image">
    <p:spTree>
      <p:nvGrpSpPr>
        <p:cNvPr id="128" name="Shape 128"/>
        <p:cNvGrpSpPr/>
        <p:nvPr/>
      </p:nvGrpSpPr>
      <p:grpSpPr>
        <a:xfrm>
          <a:off x="0" y="0"/>
          <a:ext cx="0" cy="0"/>
          <a:chOff x="0" y="0"/>
          <a:chExt cx="0" cy="0"/>
        </a:xfrm>
      </p:grpSpPr>
      <p:sp>
        <p:nvSpPr>
          <p:cNvPr id="129" name="Google Shape;129;p24"/>
          <p:cNvSpPr/>
          <p:nvPr>
            <p:ph idx="2" type="pic"/>
          </p:nvPr>
        </p:nvSpPr>
        <p:spPr>
          <a:xfrm>
            <a:off x="1981200" y="0"/>
            <a:ext cx="10210800" cy="372682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30" name="Google Shape;130;p24"/>
          <p:cNvSpPr txBox="1"/>
          <p:nvPr>
            <p:ph type="title"/>
          </p:nvPr>
        </p:nvSpPr>
        <p:spPr>
          <a:xfrm>
            <a:off x="623888" y="4434607"/>
            <a:ext cx="3362292" cy="1731243"/>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lt1"/>
              </a:buClr>
              <a:buSzPts val="3500"/>
              <a:buFont typeface="Spartan"/>
              <a:buNone/>
              <a:defRPr b="1" i="0" sz="3500" u="none" cap="none" strike="noStrike">
                <a:solidFill>
                  <a:schemeClr val="l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1" name="Google Shape;131;p24"/>
          <p:cNvSpPr txBox="1"/>
          <p:nvPr>
            <p:ph idx="1" type="body"/>
          </p:nvPr>
        </p:nvSpPr>
        <p:spPr>
          <a:xfrm>
            <a:off x="5271637" y="4509242"/>
            <a:ext cx="4516188" cy="1581972"/>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 right image">
  <p:cSld name="16_Title + right image">
    <p:spTree>
      <p:nvGrpSpPr>
        <p:cNvPr id="132" name="Shape 132"/>
        <p:cNvGrpSpPr/>
        <p:nvPr/>
      </p:nvGrpSpPr>
      <p:grpSpPr>
        <a:xfrm>
          <a:off x="0" y="0"/>
          <a:ext cx="0" cy="0"/>
          <a:chOff x="0" y="0"/>
          <a:chExt cx="0" cy="0"/>
        </a:xfrm>
      </p:grpSpPr>
      <p:sp>
        <p:nvSpPr>
          <p:cNvPr id="133" name="Google Shape;133;p25"/>
          <p:cNvSpPr txBox="1"/>
          <p:nvPr>
            <p:ph type="title"/>
          </p:nvPr>
        </p:nvSpPr>
        <p:spPr>
          <a:xfrm>
            <a:off x="1283638" y="1340031"/>
            <a:ext cx="3714722" cy="1731243"/>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4" name="Google Shape;134;p25"/>
          <p:cNvSpPr txBox="1"/>
          <p:nvPr>
            <p:ph idx="1" type="body"/>
          </p:nvPr>
        </p:nvSpPr>
        <p:spPr>
          <a:xfrm>
            <a:off x="1283638" y="3786727"/>
            <a:ext cx="4452000" cy="1581972"/>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35" name="Google Shape;135;p25"/>
          <p:cNvSpPr/>
          <p:nvPr>
            <p:ph idx="2" type="pic"/>
          </p:nvPr>
        </p:nvSpPr>
        <p:spPr>
          <a:xfrm>
            <a:off x="7064554" y="0"/>
            <a:ext cx="3429194" cy="406908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 right image">
  <p:cSld name="23_Title + right image">
    <p:spTree>
      <p:nvGrpSpPr>
        <p:cNvPr id="136" name="Shape 136"/>
        <p:cNvGrpSpPr/>
        <p:nvPr/>
      </p:nvGrpSpPr>
      <p:grpSpPr>
        <a:xfrm>
          <a:off x="0" y="0"/>
          <a:ext cx="0" cy="0"/>
          <a:chOff x="0" y="0"/>
          <a:chExt cx="0" cy="0"/>
        </a:xfrm>
      </p:grpSpPr>
      <p:sp>
        <p:nvSpPr>
          <p:cNvPr id="137" name="Google Shape;137;p26"/>
          <p:cNvSpPr txBox="1"/>
          <p:nvPr>
            <p:ph type="title"/>
          </p:nvPr>
        </p:nvSpPr>
        <p:spPr>
          <a:xfrm>
            <a:off x="1440058" y="1203100"/>
            <a:ext cx="4295579" cy="1154162"/>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8" name="Google Shape;138;p26"/>
          <p:cNvSpPr txBox="1"/>
          <p:nvPr>
            <p:ph idx="1" type="body"/>
          </p:nvPr>
        </p:nvSpPr>
        <p:spPr>
          <a:xfrm>
            <a:off x="1440059" y="2843723"/>
            <a:ext cx="4295579" cy="1581972"/>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39" name="Google Shape;139;p26"/>
          <p:cNvSpPr/>
          <p:nvPr>
            <p:ph idx="2" type="pic"/>
          </p:nvPr>
        </p:nvSpPr>
        <p:spPr>
          <a:xfrm>
            <a:off x="6410063" y="-1"/>
            <a:ext cx="1915625" cy="297015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40" name="Google Shape;140;p26"/>
          <p:cNvSpPr/>
          <p:nvPr>
            <p:ph idx="3" type="pic"/>
          </p:nvPr>
        </p:nvSpPr>
        <p:spPr>
          <a:xfrm>
            <a:off x="8324904" y="0"/>
            <a:ext cx="1915625" cy="297015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41" name="Google Shape;141;p26"/>
          <p:cNvSpPr/>
          <p:nvPr>
            <p:ph idx="4" type="pic"/>
          </p:nvPr>
        </p:nvSpPr>
        <p:spPr>
          <a:xfrm>
            <a:off x="10237204" y="0"/>
            <a:ext cx="1966036" cy="297015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 + text middle left">
  <p:cSld name="Shape + text middle left">
    <p:spTree>
      <p:nvGrpSpPr>
        <p:cNvPr id="142" name="Shape 142"/>
        <p:cNvGrpSpPr/>
        <p:nvPr/>
      </p:nvGrpSpPr>
      <p:grpSpPr>
        <a:xfrm>
          <a:off x="0" y="0"/>
          <a:ext cx="0" cy="0"/>
          <a:chOff x="0" y="0"/>
          <a:chExt cx="0" cy="0"/>
        </a:xfrm>
      </p:grpSpPr>
      <p:sp>
        <p:nvSpPr>
          <p:cNvPr id="143" name="Google Shape;143;p27"/>
          <p:cNvSpPr txBox="1"/>
          <p:nvPr>
            <p:ph type="title"/>
          </p:nvPr>
        </p:nvSpPr>
        <p:spPr>
          <a:xfrm>
            <a:off x="623888" y="1105608"/>
            <a:ext cx="5107619" cy="1731243"/>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lt1"/>
              </a:buClr>
              <a:buSzPts val="3500"/>
              <a:buFont typeface="Spartan"/>
              <a:buNone/>
              <a:defRPr b="1" i="0" sz="3500" u="none" cap="none" strike="noStrike">
                <a:solidFill>
                  <a:schemeClr val="l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4" name="Google Shape;144;p27"/>
          <p:cNvSpPr txBox="1"/>
          <p:nvPr>
            <p:ph idx="1" type="body"/>
          </p:nvPr>
        </p:nvSpPr>
        <p:spPr>
          <a:xfrm>
            <a:off x="628020" y="3586714"/>
            <a:ext cx="5107619"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2"/>
              </a:buClr>
              <a:buSzPts val="2000"/>
              <a:buFont typeface="Arial"/>
              <a:buNone/>
              <a:defRPr b="0" i="1" sz="2000" u="none" cap="none" strike="noStrike">
                <a:solidFill>
                  <a:schemeClr val="accent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45" name="Google Shape;145;p27"/>
          <p:cNvSpPr txBox="1"/>
          <p:nvPr>
            <p:ph idx="2" type="body"/>
          </p:nvPr>
        </p:nvSpPr>
        <p:spPr>
          <a:xfrm>
            <a:off x="624691" y="4179141"/>
            <a:ext cx="5107619" cy="1573251"/>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 right image">
  <p:cSld name="24_Title + right image">
    <p:spTree>
      <p:nvGrpSpPr>
        <p:cNvPr id="146" name="Shape 146"/>
        <p:cNvGrpSpPr/>
        <p:nvPr/>
      </p:nvGrpSpPr>
      <p:grpSpPr>
        <a:xfrm>
          <a:off x="0" y="0"/>
          <a:ext cx="0" cy="0"/>
          <a:chOff x="0" y="0"/>
          <a:chExt cx="0" cy="0"/>
        </a:xfrm>
      </p:grpSpPr>
      <p:sp>
        <p:nvSpPr>
          <p:cNvPr id="147" name="Google Shape;147;p28"/>
          <p:cNvSpPr txBox="1"/>
          <p:nvPr>
            <p:ph type="title"/>
          </p:nvPr>
        </p:nvSpPr>
        <p:spPr>
          <a:xfrm>
            <a:off x="2752436" y="680394"/>
            <a:ext cx="3714722" cy="1731243"/>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8" name="Google Shape;148;p28"/>
          <p:cNvSpPr txBox="1"/>
          <p:nvPr>
            <p:ph idx="1" type="body"/>
          </p:nvPr>
        </p:nvSpPr>
        <p:spPr>
          <a:xfrm>
            <a:off x="2752436" y="2799597"/>
            <a:ext cx="5067508" cy="1258806"/>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49" name="Google Shape;149;p28"/>
          <p:cNvSpPr/>
          <p:nvPr>
            <p:ph idx="2" type="pic"/>
          </p:nvPr>
        </p:nvSpPr>
        <p:spPr>
          <a:xfrm>
            <a:off x="9456709" y="368300"/>
            <a:ext cx="2742590" cy="469842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hape + text middle left">
  <p:cSld name="1_Shape + text middle left">
    <p:spTree>
      <p:nvGrpSpPr>
        <p:cNvPr id="150" name="Shape 150"/>
        <p:cNvGrpSpPr/>
        <p:nvPr/>
      </p:nvGrpSpPr>
      <p:grpSpPr>
        <a:xfrm>
          <a:off x="0" y="0"/>
          <a:ext cx="0" cy="0"/>
          <a:chOff x="0" y="0"/>
          <a:chExt cx="0" cy="0"/>
        </a:xfrm>
      </p:grpSpPr>
      <p:sp>
        <p:nvSpPr>
          <p:cNvPr id="151" name="Google Shape;151;p29"/>
          <p:cNvSpPr txBox="1"/>
          <p:nvPr>
            <p:ph type="title"/>
          </p:nvPr>
        </p:nvSpPr>
        <p:spPr>
          <a:xfrm>
            <a:off x="623888" y="1105608"/>
            <a:ext cx="5107619" cy="577081"/>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2"/>
              </a:buClr>
              <a:buSzPts val="3500"/>
              <a:buFont typeface="Spartan"/>
              <a:buNone/>
              <a:defRPr b="1" i="0" sz="3500" u="none" cap="none" strike="noStrike">
                <a:solidFill>
                  <a:schemeClr val="accent2"/>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2" name="Google Shape;152;p29"/>
          <p:cNvSpPr txBox="1"/>
          <p:nvPr>
            <p:ph idx="1" type="body"/>
          </p:nvPr>
        </p:nvSpPr>
        <p:spPr>
          <a:xfrm>
            <a:off x="631348" y="2318353"/>
            <a:ext cx="5107619"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2"/>
              </a:buClr>
              <a:buSzPts val="2000"/>
              <a:buFont typeface="Arial"/>
              <a:buNone/>
              <a:defRPr b="0" i="1" sz="2000" u="none" cap="none" strike="noStrike">
                <a:solidFill>
                  <a:schemeClr val="accent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53" name="Google Shape;153;p29"/>
          <p:cNvSpPr txBox="1"/>
          <p:nvPr>
            <p:ph idx="2" type="body"/>
          </p:nvPr>
        </p:nvSpPr>
        <p:spPr>
          <a:xfrm>
            <a:off x="631348" y="2790946"/>
            <a:ext cx="5107619" cy="612475"/>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54" name="Google Shape;154;p29"/>
          <p:cNvSpPr txBox="1"/>
          <p:nvPr>
            <p:ph idx="3" type="body"/>
          </p:nvPr>
        </p:nvSpPr>
        <p:spPr>
          <a:xfrm>
            <a:off x="631348" y="4073411"/>
            <a:ext cx="5107619"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2"/>
              </a:buClr>
              <a:buSzPts val="2000"/>
              <a:buFont typeface="Arial"/>
              <a:buNone/>
              <a:defRPr b="0" i="1" sz="2000" u="none" cap="none" strike="noStrike">
                <a:solidFill>
                  <a:schemeClr val="accent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55" name="Google Shape;155;p29"/>
          <p:cNvSpPr txBox="1"/>
          <p:nvPr>
            <p:ph idx="4" type="body"/>
          </p:nvPr>
        </p:nvSpPr>
        <p:spPr>
          <a:xfrm>
            <a:off x="631348" y="4546004"/>
            <a:ext cx="5107619" cy="612475"/>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hape + text middle left">
  <p:cSld name="3_Shape + text middle left">
    <p:spTree>
      <p:nvGrpSpPr>
        <p:cNvPr id="156" name="Shape 156"/>
        <p:cNvGrpSpPr/>
        <p:nvPr/>
      </p:nvGrpSpPr>
      <p:grpSpPr>
        <a:xfrm>
          <a:off x="0" y="0"/>
          <a:ext cx="0" cy="0"/>
          <a:chOff x="0" y="0"/>
          <a:chExt cx="0" cy="0"/>
        </a:xfrm>
      </p:grpSpPr>
      <p:sp>
        <p:nvSpPr>
          <p:cNvPr id="157" name="Google Shape;157;p30"/>
          <p:cNvSpPr txBox="1"/>
          <p:nvPr>
            <p:ph type="title"/>
          </p:nvPr>
        </p:nvSpPr>
        <p:spPr>
          <a:xfrm>
            <a:off x="7061935" y="1105608"/>
            <a:ext cx="4795088" cy="577081"/>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rgbClr val="256936"/>
              </a:buClr>
              <a:buSzPts val="3500"/>
              <a:buFont typeface="Spartan"/>
              <a:buNone/>
              <a:defRPr b="1" i="0" sz="3500" u="none" cap="none" strike="noStrike">
                <a:solidFill>
                  <a:srgbClr val="256936"/>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8" name="Google Shape;158;p30"/>
          <p:cNvSpPr txBox="1"/>
          <p:nvPr>
            <p:ph idx="1" type="body"/>
          </p:nvPr>
        </p:nvSpPr>
        <p:spPr>
          <a:xfrm>
            <a:off x="7059561" y="2318353"/>
            <a:ext cx="4795088"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rgbClr val="256936"/>
              </a:buClr>
              <a:buSzPts val="2000"/>
              <a:buFont typeface="Arial"/>
              <a:buNone/>
              <a:defRPr b="0" i="1" sz="2000" u="none" cap="none" strike="noStrike">
                <a:solidFill>
                  <a:srgbClr val="256936"/>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59" name="Google Shape;159;p30"/>
          <p:cNvSpPr txBox="1"/>
          <p:nvPr>
            <p:ph idx="2" type="body"/>
          </p:nvPr>
        </p:nvSpPr>
        <p:spPr>
          <a:xfrm>
            <a:off x="7059561" y="2790946"/>
            <a:ext cx="4795088" cy="935641"/>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60" name="Google Shape;160;p30"/>
          <p:cNvSpPr txBox="1"/>
          <p:nvPr>
            <p:ph idx="3" type="body"/>
          </p:nvPr>
        </p:nvSpPr>
        <p:spPr>
          <a:xfrm>
            <a:off x="7059561" y="4073411"/>
            <a:ext cx="4795088"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rgbClr val="256936"/>
              </a:buClr>
              <a:buSzPts val="2000"/>
              <a:buFont typeface="Arial"/>
              <a:buNone/>
              <a:defRPr b="0" i="1" sz="2000" u="none" cap="none" strike="noStrike">
                <a:solidFill>
                  <a:srgbClr val="256936"/>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61" name="Google Shape;161;p30"/>
          <p:cNvSpPr txBox="1"/>
          <p:nvPr>
            <p:ph idx="4" type="body"/>
          </p:nvPr>
        </p:nvSpPr>
        <p:spPr>
          <a:xfrm>
            <a:off x="7059561" y="4546004"/>
            <a:ext cx="4795088" cy="935641"/>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 right image">
  <p:cSld name="20_Title + right image">
    <p:spTree>
      <p:nvGrpSpPr>
        <p:cNvPr id="17" name="Shape 17"/>
        <p:cNvGrpSpPr/>
        <p:nvPr/>
      </p:nvGrpSpPr>
      <p:grpSpPr>
        <a:xfrm>
          <a:off x="0" y="0"/>
          <a:ext cx="0" cy="0"/>
          <a:chOff x="0" y="0"/>
          <a:chExt cx="0" cy="0"/>
        </a:xfrm>
      </p:grpSpPr>
      <p:sp>
        <p:nvSpPr>
          <p:cNvPr id="18" name="Google Shape;18;p4"/>
          <p:cNvSpPr txBox="1"/>
          <p:nvPr>
            <p:ph type="title"/>
          </p:nvPr>
        </p:nvSpPr>
        <p:spPr>
          <a:xfrm>
            <a:off x="7747965" y="995412"/>
            <a:ext cx="4109072" cy="1731243"/>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4"/>
          <p:cNvSpPr txBox="1"/>
          <p:nvPr>
            <p:ph idx="1" type="body"/>
          </p:nvPr>
        </p:nvSpPr>
        <p:spPr>
          <a:xfrm>
            <a:off x="7747966" y="2884369"/>
            <a:ext cx="4109072"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2"/>
              </a:buClr>
              <a:buSzPts val="2000"/>
              <a:buFont typeface="Arial"/>
              <a:buNone/>
              <a:defRPr b="0" i="1" sz="2000" u="none" cap="none" strike="noStrike">
                <a:solidFill>
                  <a:schemeClr val="accent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20" name="Google Shape;20;p4"/>
          <p:cNvSpPr txBox="1"/>
          <p:nvPr>
            <p:ph idx="2" type="body"/>
          </p:nvPr>
        </p:nvSpPr>
        <p:spPr>
          <a:xfrm>
            <a:off x="673789" y="995412"/>
            <a:ext cx="3436773" cy="1905137"/>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21" name="Google Shape;21;p4"/>
          <p:cNvSpPr/>
          <p:nvPr>
            <p:ph idx="3" type="pic"/>
          </p:nvPr>
        </p:nvSpPr>
        <p:spPr>
          <a:xfrm>
            <a:off x="4511514" y="690717"/>
            <a:ext cx="2742590" cy="618252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22" name="Google Shape;22;p4"/>
          <p:cNvSpPr txBox="1"/>
          <p:nvPr>
            <p:ph idx="4" type="body"/>
          </p:nvPr>
        </p:nvSpPr>
        <p:spPr>
          <a:xfrm>
            <a:off x="650941" y="4562520"/>
            <a:ext cx="3436773" cy="1057982"/>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5000"/>
              <a:buFont typeface="Arial"/>
              <a:buNone/>
              <a:defRPr b="0" i="0" sz="5000" u="none" cap="none" strike="noStrike">
                <a:solidFill>
                  <a:schemeClr val="lt1"/>
                </a:solidFill>
                <a:latin typeface="Spartan"/>
                <a:ea typeface="Spartan"/>
                <a:cs typeface="Spartan"/>
                <a:sym typeface="Spartan"/>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hape + text middle left">
  <p:cSld name="2_Shape + text middle left">
    <p:spTree>
      <p:nvGrpSpPr>
        <p:cNvPr id="162" name="Shape 162"/>
        <p:cNvGrpSpPr/>
        <p:nvPr/>
      </p:nvGrpSpPr>
      <p:grpSpPr>
        <a:xfrm>
          <a:off x="0" y="0"/>
          <a:ext cx="0" cy="0"/>
          <a:chOff x="0" y="0"/>
          <a:chExt cx="0" cy="0"/>
        </a:xfrm>
      </p:grpSpPr>
      <p:sp>
        <p:nvSpPr>
          <p:cNvPr id="163" name="Google Shape;163;p31"/>
          <p:cNvSpPr txBox="1"/>
          <p:nvPr>
            <p:ph type="title"/>
          </p:nvPr>
        </p:nvSpPr>
        <p:spPr>
          <a:xfrm>
            <a:off x="623888" y="1105608"/>
            <a:ext cx="5107619" cy="577081"/>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4"/>
              </a:buClr>
              <a:buSzPts val="3500"/>
              <a:buFont typeface="Spartan"/>
              <a:buNone/>
              <a:defRPr b="1" i="0" sz="3500" u="none" cap="none" strike="noStrike">
                <a:solidFill>
                  <a:schemeClr val="accent4"/>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4" name="Google Shape;164;p31"/>
          <p:cNvSpPr txBox="1"/>
          <p:nvPr>
            <p:ph idx="1" type="body"/>
          </p:nvPr>
        </p:nvSpPr>
        <p:spPr>
          <a:xfrm>
            <a:off x="631348" y="2318353"/>
            <a:ext cx="5107619"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4"/>
              </a:buClr>
              <a:buSzPts val="2000"/>
              <a:buFont typeface="Arial"/>
              <a:buNone/>
              <a:defRPr b="0" i="1" sz="2000" u="none" cap="none" strike="noStrike">
                <a:solidFill>
                  <a:schemeClr val="accent4"/>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65" name="Google Shape;165;p31"/>
          <p:cNvSpPr txBox="1"/>
          <p:nvPr>
            <p:ph idx="2" type="body"/>
          </p:nvPr>
        </p:nvSpPr>
        <p:spPr>
          <a:xfrm>
            <a:off x="631348" y="2790946"/>
            <a:ext cx="5107619" cy="612475"/>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66" name="Google Shape;166;p31"/>
          <p:cNvSpPr txBox="1"/>
          <p:nvPr>
            <p:ph idx="3" type="body"/>
          </p:nvPr>
        </p:nvSpPr>
        <p:spPr>
          <a:xfrm>
            <a:off x="631348" y="4073411"/>
            <a:ext cx="5107619"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4"/>
              </a:buClr>
              <a:buSzPts val="2000"/>
              <a:buFont typeface="Arial"/>
              <a:buNone/>
              <a:defRPr b="0" i="1" sz="2000" u="none" cap="none" strike="noStrike">
                <a:solidFill>
                  <a:schemeClr val="accent4"/>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67" name="Google Shape;167;p31"/>
          <p:cNvSpPr txBox="1"/>
          <p:nvPr>
            <p:ph idx="4" type="body"/>
          </p:nvPr>
        </p:nvSpPr>
        <p:spPr>
          <a:xfrm>
            <a:off x="631348" y="4546004"/>
            <a:ext cx="5107619" cy="612475"/>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hape + text middle left">
  <p:cSld name="4_Shape + text middle left">
    <p:spTree>
      <p:nvGrpSpPr>
        <p:cNvPr id="168" name="Shape 168"/>
        <p:cNvGrpSpPr/>
        <p:nvPr/>
      </p:nvGrpSpPr>
      <p:grpSpPr>
        <a:xfrm>
          <a:off x="0" y="0"/>
          <a:ext cx="0" cy="0"/>
          <a:chOff x="0" y="0"/>
          <a:chExt cx="0" cy="0"/>
        </a:xfrm>
      </p:grpSpPr>
      <p:sp>
        <p:nvSpPr>
          <p:cNvPr id="169" name="Google Shape;169;p32"/>
          <p:cNvSpPr txBox="1"/>
          <p:nvPr>
            <p:ph type="title"/>
          </p:nvPr>
        </p:nvSpPr>
        <p:spPr>
          <a:xfrm>
            <a:off x="7061935" y="1105608"/>
            <a:ext cx="4795088" cy="577081"/>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0" name="Google Shape;170;p32"/>
          <p:cNvSpPr txBox="1"/>
          <p:nvPr>
            <p:ph idx="1" type="body"/>
          </p:nvPr>
        </p:nvSpPr>
        <p:spPr>
          <a:xfrm>
            <a:off x="7059561" y="2318353"/>
            <a:ext cx="4795088"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2000"/>
              <a:buFont typeface="Arial"/>
              <a:buNone/>
              <a:defRPr b="0" i="1" sz="2000" u="none" cap="none" strike="noStrike">
                <a:solidFill>
                  <a:schemeClr val="accen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71" name="Google Shape;171;p32"/>
          <p:cNvSpPr txBox="1"/>
          <p:nvPr>
            <p:ph idx="2" type="body"/>
          </p:nvPr>
        </p:nvSpPr>
        <p:spPr>
          <a:xfrm>
            <a:off x="7059561" y="2790946"/>
            <a:ext cx="4795088" cy="935641"/>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72" name="Google Shape;172;p32"/>
          <p:cNvSpPr txBox="1"/>
          <p:nvPr>
            <p:ph idx="3" type="body"/>
          </p:nvPr>
        </p:nvSpPr>
        <p:spPr>
          <a:xfrm>
            <a:off x="7059561" y="4073411"/>
            <a:ext cx="4795088"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1"/>
              </a:buClr>
              <a:buSzPts val="2000"/>
              <a:buFont typeface="Arial"/>
              <a:buNone/>
              <a:defRPr b="0" i="1" sz="2000" u="none" cap="none" strike="noStrike">
                <a:solidFill>
                  <a:schemeClr val="accen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73" name="Google Shape;173;p32"/>
          <p:cNvSpPr txBox="1"/>
          <p:nvPr>
            <p:ph idx="4" type="body"/>
          </p:nvPr>
        </p:nvSpPr>
        <p:spPr>
          <a:xfrm>
            <a:off x="7059561" y="4546004"/>
            <a:ext cx="4795088" cy="935641"/>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Title + hand mockup black right">
  <p:cSld name="Top Title + hand mockup black right">
    <p:spTree>
      <p:nvGrpSpPr>
        <p:cNvPr id="174" name="Shape 174"/>
        <p:cNvGrpSpPr/>
        <p:nvPr/>
      </p:nvGrpSpPr>
      <p:grpSpPr>
        <a:xfrm>
          <a:off x="0" y="0"/>
          <a:ext cx="0" cy="0"/>
          <a:chOff x="0" y="0"/>
          <a:chExt cx="0" cy="0"/>
        </a:xfrm>
      </p:grpSpPr>
      <p:sp>
        <p:nvSpPr>
          <p:cNvPr id="175" name="Google Shape;175;p33"/>
          <p:cNvSpPr/>
          <p:nvPr>
            <p:ph idx="2" type="pic"/>
          </p:nvPr>
        </p:nvSpPr>
        <p:spPr>
          <a:xfrm>
            <a:off x="8111144" y="2244719"/>
            <a:ext cx="1944567" cy="340178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chemeClr val="dk1"/>
              </a:buClr>
              <a:buSzPts val="1200"/>
              <a:buFont typeface="Arial"/>
              <a:buNone/>
              <a:defRPr b="0" i="0" sz="12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76" name="Google Shape;176;p33"/>
          <p:cNvSpPr txBox="1"/>
          <p:nvPr>
            <p:ph type="title"/>
          </p:nvPr>
        </p:nvSpPr>
        <p:spPr>
          <a:xfrm>
            <a:off x="623888" y="821028"/>
            <a:ext cx="5107619" cy="1731243"/>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7" name="Google Shape;177;p33"/>
          <p:cNvSpPr txBox="1"/>
          <p:nvPr>
            <p:ph idx="1" type="body"/>
          </p:nvPr>
        </p:nvSpPr>
        <p:spPr>
          <a:xfrm>
            <a:off x="623889" y="2709985"/>
            <a:ext cx="5107619"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2"/>
              </a:buClr>
              <a:buSzPts val="2000"/>
              <a:buFont typeface="Arial"/>
              <a:buNone/>
              <a:defRPr b="0" i="1" sz="2000" u="none" cap="none" strike="noStrike">
                <a:solidFill>
                  <a:schemeClr val="accent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78" name="Google Shape;178;p33"/>
          <p:cNvSpPr txBox="1"/>
          <p:nvPr>
            <p:ph idx="3" type="body"/>
          </p:nvPr>
        </p:nvSpPr>
        <p:spPr>
          <a:xfrm>
            <a:off x="620560" y="3302412"/>
            <a:ext cx="5107619" cy="1573251"/>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Title + laptop left">
  <p:cSld name="Top Title + laptop left">
    <p:spTree>
      <p:nvGrpSpPr>
        <p:cNvPr id="179" name="Shape 179"/>
        <p:cNvGrpSpPr/>
        <p:nvPr/>
      </p:nvGrpSpPr>
      <p:grpSpPr>
        <a:xfrm>
          <a:off x="0" y="0"/>
          <a:ext cx="0" cy="0"/>
          <a:chOff x="0" y="0"/>
          <a:chExt cx="0" cy="0"/>
        </a:xfrm>
      </p:grpSpPr>
      <p:sp>
        <p:nvSpPr>
          <p:cNvPr id="180" name="Google Shape;180;p34"/>
          <p:cNvSpPr/>
          <p:nvPr>
            <p:ph idx="2" type="pic"/>
          </p:nvPr>
        </p:nvSpPr>
        <p:spPr>
          <a:xfrm>
            <a:off x="1133745" y="1764848"/>
            <a:ext cx="4338210" cy="2716882"/>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
        <p:nvSpPr>
          <p:cNvPr id="181" name="Google Shape;181;p34"/>
          <p:cNvSpPr txBox="1"/>
          <p:nvPr>
            <p:ph type="title"/>
          </p:nvPr>
        </p:nvSpPr>
        <p:spPr>
          <a:xfrm>
            <a:off x="6751351" y="821028"/>
            <a:ext cx="5107619" cy="1731243"/>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2" name="Google Shape;182;p34"/>
          <p:cNvSpPr txBox="1"/>
          <p:nvPr>
            <p:ph idx="1" type="body"/>
          </p:nvPr>
        </p:nvSpPr>
        <p:spPr>
          <a:xfrm>
            <a:off x="6751352" y="2709985"/>
            <a:ext cx="5107619"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2"/>
              </a:buClr>
              <a:buSzPts val="2000"/>
              <a:buFont typeface="Arial"/>
              <a:buNone/>
              <a:defRPr b="0" i="1" sz="2000" u="none" cap="none" strike="noStrike">
                <a:solidFill>
                  <a:schemeClr val="accent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83" name="Google Shape;183;p34"/>
          <p:cNvSpPr txBox="1"/>
          <p:nvPr>
            <p:ph idx="3" type="body"/>
          </p:nvPr>
        </p:nvSpPr>
        <p:spPr>
          <a:xfrm>
            <a:off x="6748023" y="3302412"/>
            <a:ext cx="5107619" cy="1573251"/>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Title/shape + left image">
  <p:cSld name="Top Title/shape + left image">
    <p:spTree>
      <p:nvGrpSpPr>
        <p:cNvPr id="184" name="Shape 184"/>
        <p:cNvGrpSpPr/>
        <p:nvPr/>
      </p:nvGrpSpPr>
      <p:grpSpPr>
        <a:xfrm>
          <a:off x="0" y="0"/>
          <a:ext cx="0" cy="0"/>
          <a:chOff x="0" y="0"/>
          <a:chExt cx="0" cy="0"/>
        </a:xfrm>
      </p:grpSpPr>
      <p:sp>
        <p:nvSpPr>
          <p:cNvPr id="185" name="Google Shape;185;p35"/>
          <p:cNvSpPr/>
          <p:nvPr>
            <p:ph idx="2" type="pic"/>
          </p:nvPr>
        </p:nvSpPr>
        <p:spPr>
          <a:xfrm>
            <a:off x="609358" y="692150"/>
            <a:ext cx="5110947" cy="54737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pos="3386">
          <p15:clr>
            <a:srgbClr val="FBAE40"/>
          </p15:clr>
        </p15:guide>
        <p15:guide id="2" pos="429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Title">
  <p:cSld name="Right Title">
    <p:spTree>
      <p:nvGrpSpPr>
        <p:cNvPr id="186" name="Shape 186"/>
        <p:cNvGrpSpPr/>
        <p:nvPr/>
      </p:nvGrpSpPr>
      <p:grpSpPr>
        <a:xfrm>
          <a:off x="0" y="0"/>
          <a:ext cx="0" cy="0"/>
          <a:chOff x="0" y="0"/>
          <a:chExt cx="0" cy="0"/>
        </a:xfrm>
      </p:grpSpPr>
      <p:sp>
        <p:nvSpPr>
          <p:cNvPr id="187" name="Google Shape;187;p36"/>
          <p:cNvSpPr txBox="1"/>
          <p:nvPr>
            <p:ph type="title"/>
          </p:nvPr>
        </p:nvSpPr>
        <p:spPr>
          <a:xfrm>
            <a:off x="628019" y="702047"/>
            <a:ext cx="5107619" cy="443198"/>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accent1"/>
              </a:buClr>
              <a:buSzPts val="3200"/>
              <a:buFont typeface="Spartan"/>
              <a:buNone/>
              <a:defRPr b="1" i="0" sz="32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8" name="Google Shape;188;p36"/>
          <p:cNvSpPr txBox="1"/>
          <p:nvPr>
            <p:ph idx="1" type="body"/>
          </p:nvPr>
        </p:nvSpPr>
        <p:spPr>
          <a:xfrm>
            <a:off x="628019" y="1258926"/>
            <a:ext cx="5107619"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2"/>
              </a:buClr>
              <a:buSzPts val="2000"/>
              <a:buFont typeface="Arial"/>
              <a:buNone/>
              <a:defRPr b="0" i="0" sz="2000" u="none" cap="none" strike="noStrike">
                <a:solidFill>
                  <a:schemeClr val="accent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Title">
  <p:cSld name="Top Title">
    <p:spTree>
      <p:nvGrpSpPr>
        <p:cNvPr id="23" name="Shape 23"/>
        <p:cNvGrpSpPr/>
        <p:nvPr/>
      </p:nvGrpSpPr>
      <p:grpSpPr>
        <a:xfrm>
          <a:off x="0" y="0"/>
          <a:ext cx="0" cy="0"/>
          <a:chOff x="0" y="0"/>
          <a:chExt cx="0" cy="0"/>
        </a:xfrm>
      </p:grpSpPr>
      <p:sp>
        <p:nvSpPr>
          <p:cNvPr id="24" name="Google Shape;24;p5"/>
          <p:cNvSpPr txBox="1"/>
          <p:nvPr>
            <p:ph type="title"/>
          </p:nvPr>
        </p:nvSpPr>
        <p:spPr>
          <a:xfrm>
            <a:off x="1978742" y="692150"/>
            <a:ext cx="8234515" cy="455509"/>
          </a:xfrm>
          <a:prstGeom prst="rect">
            <a:avLst/>
          </a:prstGeom>
          <a:noFill/>
          <a:ln>
            <a:noFill/>
          </a:ln>
        </p:spPr>
        <p:txBody>
          <a:bodyPr anchorCtr="0" anchor="t" bIns="0" lIns="0" spcFirstLastPara="1" rIns="0" wrap="square" tIns="0">
            <a:spAutoFit/>
          </a:bodyPr>
          <a:lstStyle>
            <a:lvl1pPr lvl="0" marR="0" rtl="0" algn="ctr">
              <a:lnSpc>
                <a:spcPct val="90000"/>
              </a:lnSpc>
              <a:spcBef>
                <a:spcPts val="0"/>
              </a:spcBef>
              <a:spcAft>
                <a:spcPts val="0"/>
              </a:spcAft>
              <a:buClr>
                <a:schemeClr val="accent1"/>
              </a:buClr>
              <a:buSzPts val="3200"/>
              <a:buFont typeface="Spartan"/>
              <a:buNone/>
              <a:defRPr b="1" i="0" sz="32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5"/>
          <p:cNvSpPr txBox="1"/>
          <p:nvPr>
            <p:ph idx="1" type="body"/>
          </p:nvPr>
        </p:nvSpPr>
        <p:spPr>
          <a:xfrm>
            <a:off x="1978742" y="1249029"/>
            <a:ext cx="8234515" cy="276999"/>
          </a:xfrm>
          <a:prstGeom prst="rect">
            <a:avLst/>
          </a:prstGeom>
          <a:noFill/>
          <a:ln>
            <a:noFill/>
          </a:ln>
        </p:spPr>
        <p:txBody>
          <a:bodyPr anchorCtr="0" anchor="t" bIns="0" lIns="0" spcFirstLastPara="1" rIns="0" wrap="square" tIns="0">
            <a:spAutoFit/>
          </a:bodyPr>
          <a:lstStyle>
            <a:lvl1pPr indent="-228600" lvl="0" marL="457200" marR="0" rtl="0" algn="ctr">
              <a:lnSpc>
                <a:spcPct val="90000"/>
              </a:lnSpc>
              <a:spcBef>
                <a:spcPts val="1000"/>
              </a:spcBef>
              <a:spcAft>
                <a:spcPts val="0"/>
              </a:spcAft>
              <a:buClr>
                <a:schemeClr val="accent2"/>
              </a:buClr>
              <a:buSzPts val="2000"/>
              <a:buFont typeface="Arial"/>
              <a:buNone/>
              <a:defRPr b="0" i="0" sz="2000" u="none" cap="none" strike="noStrike">
                <a:solidFill>
                  <a:schemeClr val="accent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ear Slide">
  <p:cSld name="1_Clear Slide">
    <p:spTree>
      <p:nvGrpSpPr>
        <p:cNvPr id="26" name="Shape 26"/>
        <p:cNvGrpSpPr/>
        <p:nvPr/>
      </p:nvGrpSpPr>
      <p:grpSpPr>
        <a:xfrm>
          <a:off x="0" y="0"/>
          <a:ext cx="0" cy="0"/>
          <a:chOff x="0" y="0"/>
          <a:chExt cx="0" cy="0"/>
        </a:xfrm>
      </p:grpSpPr>
      <p:sp>
        <p:nvSpPr>
          <p:cNvPr id="27" name="Google Shape;27;p6"/>
          <p:cNvSpPr/>
          <p:nvPr>
            <p:ph idx="2" type="pic"/>
          </p:nvPr>
        </p:nvSpPr>
        <p:spPr>
          <a:xfrm>
            <a:off x="1" y="0"/>
            <a:ext cx="405384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28" name="Google Shape;28;p6"/>
          <p:cNvSpPr/>
          <p:nvPr>
            <p:ph idx="3" type="pic"/>
          </p:nvPr>
        </p:nvSpPr>
        <p:spPr>
          <a:xfrm>
            <a:off x="3108961" y="368300"/>
            <a:ext cx="2438399" cy="20548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29" name="Google Shape;29;p6"/>
          <p:cNvSpPr/>
          <p:nvPr>
            <p:ph idx="4" type="pic"/>
          </p:nvPr>
        </p:nvSpPr>
        <p:spPr>
          <a:xfrm>
            <a:off x="5943601" y="368300"/>
            <a:ext cx="2438399" cy="205486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 right image">
  <p:cSld name="21_Title + right image">
    <p:spTree>
      <p:nvGrpSpPr>
        <p:cNvPr id="30" name="Shape 30"/>
        <p:cNvGrpSpPr/>
        <p:nvPr/>
      </p:nvGrpSpPr>
      <p:grpSpPr>
        <a:xfrm>
          <a:off x="0" y="0"/>
          <a:ext cx="0" cy="0"/>
          <a:chOff x="0" y="0"/>
          <a:chExt cx="0" cy="0"/>
        </a:xfrm>
      </p:grpSpPr>
      <p:sp>
        <p:nvSpPr>
          <p:cNvPr id="31" name="Google Shape;31;p7"/>
          <p:cNvSpPr txBox="1"/>
          <p:nvPr>
            <p:ph type="title"/>
          </p:nvPr>
        </p:nvSpPr>
        <p:spPr>
          <a:xfrm>
            <a:off x="623887" y="678285"/>
            <a:ext cx="4028128" cy="1154162"/>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7"/>
          <p:cNvSpPr/>
          <p:nvPr>
            <p:ph idx="2" type="pic"/>
          </p:nvPr>
        </p:nvSpPr>
        <p:spPr>
          <a:xfrm>
            <a:off x="7502655" y="1386672"/>
            <a:ext cx="3887846" cy="547132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33" name="Google Shape;33;p7"/>
          <p:cNvSpPr txBox="1"/>
          <p:nvPr>
            <p:ph idx="1" type="body"/>
          </p:nvPr>
        </p:nvSpPr>
        <p:spPr>
          <a:xfrm>
            <a:off x="627217" y="2899609"/>
            <a:ext cx="4694872"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4"/>
              </a:buClr>
              <a:buSzPts val="2000"/>
              <a:buFont typeface="Arial"/>
              <a:buNone/>
              <a:defRPr b="0" i="1" sz="2000" u="none" cap="none" strike="noStrike">
                <a:solidFill>
                  <a:schemeClr val="accent4"/>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34" name="Google Shape;34;p7"/>
          <p:cNvSpPr txBox="1"/>
          <p:nvPr>
            <p:ph idx="3" type="body"/>
          </p:nvPr>
        </p:nvSpPr>
        <p:spPr>
          <a:xfrm>
            <a:off x="623888" y="3492036"/>
            <a:ext cx="4694872" cy="935641"/>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35" name="Google Shape;35;p7"/>
          <p:cNvSpPr txBox="1"/>
          <p:nvPr>
            <p:ph idx="4" type="body"/>
          </p:nvPr>
        </p:nvSpPr>
        <p:spPr>
          <a:xfrm>
            <a:off x="623888" y="4743105"/>
            <a:ext cx="4694872"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4"/>
              </a:buClr>
              <a:buSzPts val="2000"/>
              <a:buFont typeface="Arial"/>
              <a:buNone/>
              <a:defRPr b="0" i="1" sz="2000" u="none" cap="none" strike="noStrike">
                <a:solidFill>
                  <a:schemeClr val="accent4"/>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36" name="Google Shape;36;p7"/>
          <p:cNvSpPr txBox="1"/>
          <p:nvPr>
            <p:ph idx="5" type="body"/>
          </p:nvPr>
        </p:nvSpPr>
        <p:spPr>
          <a:xfrm>
            <a:off x="620559" y="5335532"/>
            <a:ext cx="4694872" cy="935641"/>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chemeClr val="lt1"/>
              </a:buClr>
              <a:buSzPts val="1400"/>
              <a:buFont typeface="Arial"/>
              <a:buNone/>
              <a:defRPr b="0" i="0" sz="1400" u="none" cap="none" strike="noStrike">
                <a:solidFill>
                  <a:schemeClr val="lt1"/>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 right image">
  <p:cSld name="9_Title + right image">
    <p:spTree>
      <p:nvGrpSpPr>
        <p:cNvPr id="37" name="Shape 37"/>
        <p:cNvGrpSpPr/>
        <p:nvPr/>
      </p:nvGrpSpPr>
      <p:grpSpPr>
        <a:xfrm>
          <a:off x="0" y="0"/>
          <a:ext cx="0" cy="0"/>
          <a:chOff x="0" y="0"/>
          <a:chExt cx="0" cy="0"/>
        </a:xfrm>
      </p:grpSpPr>
      <p:sp>
        <p:nvSpPr>
          <p:cNvPr id="38" name="Google Shape;38;p8"/>
          <p:cNvSpPr/>
          <p:nvPr>
            <p:ph idx="2" type="pic"/>
          </p:nvPr>
        </p:nvSpPr>
        <p:spPr>
          <a:xfrm>
            <a:off x="371474" y="386869"/>
            <a:ext cx="5364164" cy="610283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39" name="Google Shape;39;p8"/>
          <p:cNvSpPr txBox="1"/>
          <p:nvPr>
            <p:ph type="title"/>
          </p:nvPr>
        </p:nvSpPr>
        <p:spPr>
          <a:xfrm>
            <a:off x="6456364" y="692150"/>
            <a:ext cx="3714722" cy="1154162"/>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8"/>
          <p:cNvSpPr txBox="1"/>
          <p:nvPr>
            <p:ph idx="1" type="body"/>
          </p:nvPr>
        </p:nvSpPr>
        <p:spPr>
          <a:xfrm>
            <a:off x="6500606" y="2317205"/>
            <a:ext cx="5067508" cy="1258806"/>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 right image">
  <p:cSld name="17_Title + right image">
    <p:spTree>
      <p:nvGrpSpPr>
        <p:cNvPr id="41" name="Shape 41"/>
        <p:cNvGrpSpPr/>
        <p:nvPr/>
      </p:nvGrpSpPr>
      <p:grpSpPr>
        <a:xfrm>
          <a:off x="0" y="0"/>
          <a:ext cx="0" cy="0"/>
          <a:chOff x="0" y="0"/>
          <a:chExt cx="0" cy="0"/>
        </a:xfrm>
      </p:grpSpPr>
      <p:sp>
        <p:nvSpPr>
          <p:cNvPr id="42" name="Google Shape;42;p9"/>
          <p:cNvSpPr/>
          <p:nvPr>
            <p:ph idx="2" type="pic"/>
          </p:nvPr>
        </p:nvSpPr>
        <p:spPr>
          <a:xfrm>
            <a:off x="1325880" y="0"/>
            <a:ext cx="10866120" cy="170544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43" name="Google Shape;43;p9"/>
          <p:cNvSpPr txBox="1"/>
          <p:nvPr>
            <p:ph type="title"/>
          </p:nvPr>
        </p:nvSpPr>
        <p:spPr>
          <a:xfrm>
            <a:off x="1228911" y="2860255"/>
            <a:ext cx="3257232" cy="1731243"/>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lt1"/>
              </a:buClr>
              <a:buSzPts val="3500"/>
              <a:buFont typeface="Spartan"/>
              <a:buNone/>
              <a:defRPr b="1" i="0" sz="3500" u="none" cap="none" strike="noStrike">
                <a:solidFill>
                  <a:schemeClr val="l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9"/>
          <p:cNvSpPr txBox="1"/>
          <p:nvPr>
            <p:ph idx="1" type="body"/>
          </p:nvPr>
        </p:nvSpPr>
        <p:spPr>
          <a:xfrm>
            <a:off x="5727106" y="2392434"/>
            <a:ext cx="5841007" cy="1258806"/>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 right image">
  <p:cSld name="4_Title + right image">
    <p:spTree>
      <p:nvGrpSpPr>
        <p:cNvPr id="45" name="Shape 45"/>
        <p:cNvGrpSpPr/>
        <p:nvPr/>
      </p:nvGrpSpPr>
      <p:grpSpPr>
        <a:xfrm>
          <a:off x="0" y="0"/>
          <a:ext cx="0" cy="0"/>
          <a:chOff x="0" y="0"/>
          <a:chExt cx="0" cy="0"/>
        </a:xfrm>
      </p:grpSpPr>
      <p:sp>
        <p:nvSpPr>
          <p:cNvPr id="46" name="Google Shape;46;p10"/>
          <p:cNvSpPr txBox="1"/>
          <p:nvPr>
            <p:ph type="title"/>
          </p:nvPr>
        </p:nvSpPr>
        <p:spPr>
          <a:xfrm>
            <a:off x="623888" y="821028"/>
            <a:ext cx="5107619" cy="1731243"/>
          </a:xfrm>
          <a:prstGeom prst="rect">
            <a:avLst/>
          </a:prstGeom>
          <a:noFill/>
          <a:ln>
            <a:noFill/>
          </a:ln>
        </p:spPr>
        <p:txBody>
          <a:bodyPr anchorCtr="0" anchor="t" bIns="0" lIns="0" spcFirstLastPara="1" rIns="0" wrap="square" tIns="0">
            <a:spAutoFit/>
          </a:bodyPr>
          <a:lstStyle>
            <a:lvl1pPr lvl="0" marR="0" rtl="0" algn="l">
              <a:lnSpc>
                <a:spcPct val="128571"/>
              </a:lnSpc>
              <a:spcBef>
                <a:spcPts val="0"/>
              </a:spcBef>
              <a:spcAft>
                <a:spcPts val="0"/>
              </a:spcAft>
              <a:buClr>
                <a:schemeClr val="accent1"/>
              </a:buClr>
              <a:buSzPts val="3500"/>
              <a:buFont typeface="Spartan"/>
              <a:buNone/>
              <a:defRPr b="1" i="0" sz="3500" u="none" cap="none" strike="noStrike">
                <a:solidFill>
                  <a:schemeClr val="accent1"/>
                </a:solidFill>
                <a:latin typeface="Spartan"/>
                <a:ea typeface="Spartan"/>
                <a:cs typeface="Spartan"/>
                <a:sym typeface="Spart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10"/>
          <p:cNvSpPr txBox="1"/>
          <p:nvPr>
            <p:ph idx="1" type="body"/>
          </p:nvPr>
        </p:nvSpPr>
        <p:spPr>
          <a:xfrm>
            <a:off x="623889" y="2709985"/>
            <a:ext cx="5107619" cy="276999"/>
          </a:xfrm>
          <a:prstGeom prst="rect">
            <a:avLst/>
          </a:prstGeom>
          <a:noFill/>
          <a:ln>
            <a:noFill/>
          </a:ln>
        </p:spPr>
        <p:txBody>
          <a:bodyPr anchorCtr="0" anchor="t" bIns="0" lIns="0" spcFirstLastPara="1" rIns="0" wrap="square" tIns="0">
            <a:spAutoFit/>
          </a:bodyPr>
          <a:lstStyle>
            <a:lvl1pPr indent="-228600" lvl="0" marL="457200" marR="0" rtl="0" algn="l">
              <a:lnSpc>
                <a:spcPct val="90000"/>
              </a:lnSpc>
              <a:spcBef>
                <a:spcPts val="1000"/>
              </a:spcBef>
              <a:spcAft>
                <a:spcPts val="0"/>
              </a:spcAft>
              <a:buClr>
                <a:schemeClr val="accent2"/>
              </a:buClr>
              <a:buSzPts val="2000"/>
              <a:buFont typeface="Arial"/>
              <a:buNone/>
              <a:defRPr b="0" i="1" sz="2000" u="none" cap="none" strike="noStrike">
                <a:solidFill>
                  <a:schemeClr val="accent2"/>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48" name="Google Shape;48;p10"/>
          <p:cNvSpPr txBox="1"/>
          <p:nvPr>
            <p:ph idx="2" type="body"/>
          </p:nvPr>
        </p:nvSpPr>
        <p:spPr>
          <a:xfrm>
            <a:off x="620560" y="3302412"/>
            <a:ext cx="5107619" cy="1573251"/>
          </a:xfrm>
          <a:prstGeom prst="rect">
            <a:avLst/>
          </a:prstGeom>
          <a:noFill/>
          <a:ln>
            <a:noFill/>
          </a:ln>
        </p:spPr>
        <p:txBody>
          <a:bodyPr anchorCtr="0" anchor="t" bIns="0" lIns="0" spcFirstLastPara="1" rIns="0" wrap="square" tIns="0">
            <a:spAutoFit/>
          </a:bodyPr>
          <a:lstStyle>
            <a:lvl1pPr indent="-228600" lvl="0" marL="457200" marR="0" rtl="0" algn="l">
              <a:lnSpc>
                <a:spcPct val="150000"/>
              </a:lnSpc>
              <a:spcBef>
                <a:spcPts val="1000"/>
              </a:spcBef>
              <a:spcAft>
                <a:spcPts val="0"/>
              </a:spcAft>
              <a:buClr>
                <a:srgbClr val="7F7F7F"/>
              </a:buClr>
              <a:buSzPts val="1400"/>
              <a:buFont typeface="Arial"/>
              <a:buNone/>
              <a:defRPr b="0" i="0" sz="1400" u="none" cap="none" strike="noStrike">
                <a:solidFill>
                  <a:srgbClr val="7F7F7F"/>
                </a:solidFill>
                <a:latin typeface="Libre Baskerville"/>
                <a:ea typeface="Libre Baskerville"/>
                <a:cs typeface="Libre Baskerville"/>
                <a:sym typeface="Libre Baskerville"/>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Spartan"/>
                <a:ea typeface="Spartan"/>
                <a:cs typeface="Spartan"/>
                <a:sym typeface="Spart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49" name="Google Shape;49;p10"/>
          <p:cNvSpPr/>
          <p:nvPr>
            <p:ph idx="3" type="pic"/>
          </p:nvPr>
        </p:nvSpPr>
        <p:spPr>
          <a:xfrm>
            <a:off x="7157884" y="1239879"/>
            <a:ext cx="3057832" cy="561812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1pPr>
            <a:lvl2pPr lvl="1"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2pPr>
            <a:lvl3pPr lvl="2"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Libre Baskerville"/>
                <a:ea typeface="Libre Baskerville"/>
                <a:cs typeface="Libre Baskerville"/>
                <a:sym typeface="Libre Baskerville"/>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2.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3">
          <p15:clr>
            <a:srgbClr val="F26B43"/>
          </p15:clr>
        </p15:guide>
        <p15:guide id="2" pos="3840">
          <p15:clr>
            <a:srgbClr val="F26B43"/>
          </p15:clr>
        </p15:guide>
        <p15:guide id="3" orient="horz" pos="436">
          <p15:clr>
            <a:srgbClr val="F26B43"/>
          </p15:clr>
        </p15:guide>
        <p15:guide id="4" orient="horz" pos="3884">
          <p15:clr>
            <a:srgbClr val="F26B43"/>
          </p15:clr>
        </p15:guide>
        <p15:guide id="5" pos="7287">
          <p15:clr>
            <a:srgbClr val="F26B43"/>
          </p15:clr>
        </p15:guide>
        <p15:guide id="6" orient="horz" pos="2160">
          <p15:clr>
            <a:srgbClr val="F26B43"/>
          </p15:clr>
        </p15:guide>
        <p15:guide id="7" orient="horz" pos="232">
          <p15:clr>
            <a:srgbClr val="F26B43"/>
          </p15:clr>
        </p15:guide>
        <p15:guide id="8" orient="horz" pos="4088">
          <p15:clr>
            <a:srgbClr val="F26B43"/>
          </p15:clr>
        </p15:guide>
        <p15:guide id="9" pos="7469">
          <p15:clr>
            <a:srgbClr val="F26B43"/>
          </p15:clr>
        </p15:guide>
        <p15:guide id="10" pos="4067">
          <p15:clr>
            <a:srgbClr val="F26B43"/>
          </p15:clr>
        </p15:guide>
        <p15:guide id="11" pos="3613">
          <p15:clr>
            <a:srgbClr val="F26B43"/>
          </p15:clr>
        </p15:guide>
        <p15:guide id="12" pos="2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4.xml"/><Relationship Id="rId3" Type="http://schemas.openxmlformats.org/officeDocument/2006/relationships/image" Target="../media/image4.png"/><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5.xml"/><Relationship Id="rId3"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6.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92" name="Shape 192"/>
        <p:cNvGrpSpPr/>
        <p:nvPr/>
      </p:nvGrpSpPr>
      <p:grpSpPr>
        <a:xfrm>
          <a:off x="0" y="0"/>
          <a:ext cx="0" cy="0"/>
          <a:chOff x="0" y="0"/>
          <a:chExt cx="0" cy="0"/>
        </a:xfrm>
      </p:grpSpPr>
      <p:grpSp>
        <p:nvGrpSpPr>
          <p:cNvPr id="193" name="Google Shape;193;p37"/>
          <p:cNvGrpSpPr/>
          <p:nvPr/>
        </p:nvGrpSpPr>
        <p:grpSpPr>
          <a:xfrm>
            <a:off x="0" y="-7627"/>
            <a:ext cx="4051815" cy="6865627"/>
            <a:chOff x="0" y="266959"/>
            <a:chExt cx="3889766" cy="6591041"/>
          </a:xfrm>
        </p:grpSpPr>
        <p:sp>
          <p:nvSpPr>
            <p:cNvPr id="194" name="Google Shape;194;p37"/>
            <p:cNvSpPr/>
            <p:nvPr/>
          </p:nvSpPr>
          <p:spPr>
            <a:xfrm rot="5400000">
              <a:off x="1945843" y="5885079"/>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95" name="Google Shape;195;p37"/>
            <p:cNvSpPr/>
            <p:nvPr/>
          </p:nvSpPr>
          <p:spPr>
            <a:xfrm rot="5400000">
              <a:off x="0" y="5885079"/>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96" name="Google Shape;196;p37"/>
            <p:cNvSpPr/>
            <p:nvPr/>
          </p:nvSpPr>
          <p:spPr>
            <a:xfrm rot="5400000">
              <a:off x="972922" y="5885079"/>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97" name="Google Shape;197;p37"/>
            <p:cNvSpPr/>
            <p:nvPr/>
          </p:nvSpPr>
          <p:spPr>
            <a:xfrm rot="5400000">
              <a:off x="0" y="2966314"/>
              <a:ext cx="972921" cy="972921"/>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98" name="Google Shape;198;p37"/>
            <p:cNvSpPr/>
            <p:nvPr/>
          </p:nvSpPr>
          <p:spPr>
            <a:xfrm rot="5400000">
              <a:off x="972922" y="2966344"/>
              <a:ext cx="972921" cy="972921"/>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99" name="Google Shape;199;p37"/>
            <p:cNvSpPr/>
            <p:nvPr/>
          </p:nvSpPr>
          <p:spPr>
            <a:xfrm rot="5400000">
              <a:off x="2914924" y="5885079"/>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00" name="Google Shape;200;p37"/>
            <p:cNvSpPr/>
            <p:nvPr/>
          </p:nvSpPr>
          <p:spPr>
            <a:xfrm rot="5400000">
              <a:off x="972922" y="3939236"/>
              <a:ext cx="972922" cy="972921"/>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01" name="Google Shape;201;p37"/>
            <p:cNvSpPr/>
            <p:nvPr/>
          </p:nvSpPr>
          <p:spPr>
            <a:xfrm rot="5400000">
              <a:off x="0" y="4912158"/>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02" name="Google Shape;202;p37"/>
            <p:cNvSpPr/>
            <p:nvPr/>
          </p:nvSpPr>
          <p:spPr>
            <a:xfrm rot="5400000">
              <a:off x="972922" y="4912158"/>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03" name="Google Shape;203;p37"/>
            <p:cNvSpPr/>
            <p:nvPr/>
          </p:nvSpPr>
          <p:spPr>
            <a:xfrm rot="5400000">
              <a:off x="-1" y="3939236"/>
              <a:ext cx="972922" cy="972921"/>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04" name="Google Shape;204;p37"/>
            <p:cNvSpPr/>
            <p:nvPr/>
          </p:nvSpPr>
          <p:spPr>
            <a:xfrm rot="5400000">
              <a:off x="0" y="1993393"/>
              <a:ext cx="972921" cy="972921"/>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nvGrpSpPr>
            <p:cNvPr id="205" name="Google Shape;205;p37"/>
            <p:cNvGrpSpPr/>
            <p:nvPr/>
          </p:nvGrpSpPr>
          <p:grpSpPr>
            <a:xfrm rot="10800000">
              <a:off x="1920" y="1239896"/>
              <a:ext cx="3887845" cy="4864607"/>
              <a:chOff x="152400" y="2145793"/>
              <a:chExt cx="3887845" cy="4864607"/>
            </a:xfrm>
          </p:grpSpPr>
          <p:sp>
            <p:nvSpPr>
              <p:cNvPr id="206" name="Google Shape;206;p37"/>
              <p:cNvSpPr/>
              <p:nvPr/>
            </p:nvSpPr>
            <p:spPr>
              <a:xfrm rot="5400000">
                <a:off x="2098243" y="6037479"/>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07" name="Google Shape;207;p37"/>
              <p:cNvSpPr/>
              <p:nvPr/>
            </p:nvSpPr>
            <p:spPr>
              <a:xfrm rot="5400000">
                <a:off x="152400" y="6037479"/>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08" name="Google Shape;208;p37"/>
              <p:cNvSpPr/>
              <p:nvPr/>
            </p:nvSpPr>
            <p:spPr>
              <a:xfrm rot="5400000">
                <a:off x="1125322" y="6037479"/>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09" name="Google Shape;209;p37"/>
              <p:cNvSpPr/>
              <p:nvPr/>
            </p:nvSpPr>
            <p:spPr>
              <a:xfrm rot="5400000">
                <a:off x="152400" y="3118714"/>
                <a:ext cx="972921" cy="972921"/>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10" name="Google Shape;210;p37"/>
              <p:cNvSpPr/>
              <p:nvPr/>
            </p:nvSpPr>
            <p:spPr>
              <a:xfrm rot="5400000">
                <a:off x="1125322" y="3118744"/>
                <a:ext cx="972921" cy="972921"/>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11" name="Google Shape;211;p37"/>
              <p:cNvSpPr/>
              <p:nvPr/>
            </p:nvSpPr>
            <p:spPr>
              <a:xfrm rot="5400000">
                <a:off x="3067324" y="6037479"/>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12" name="Google Shape;212;p37"/>
              <p:cNvSpPr/>
              <p:nvPr/>
            </p:nvSpPr>
            <p:spPr>
              <a:xfrm rot="5400000">
                <a:off x="1125322" y="4091636"/>
                <a:ext cx="972922" cy="972921"/>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13" name="Google Shape;213;p37"/>
              <p:cNvSpPr/>
              <p:nvPr/>
            </p:nvSpPr>
            <p:spPr>
              <a:xfrm rot="5400000">
                <a:off x="152400" y="5064558"/>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14" name="Google Shape;214;p37"/>
              <p:cNvSpPr/>
              <p:nvPr/>
            </p:nvSpPr>
            <p:spPr>
              <a:xfrm rot="5400000">
                <a:off x="1125322" y="5064558"/>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15" name="Google Shape;215;p37"/>
              <p:cNvSpPr/>
              <p:nvPr/>
            </p:nvSpPr>
            <p:spPr>
              <a:xfrm rot="5400000">
                <a:off x="152399" y="4091636"/>
                <a:ext cx="972922" cy="972921"/>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16" name="Google Shape;216;p37"/>
              <p:cNvSpPr/>
              <p:nvPr/>
            </p:nvSpPr>
            <p:spPr>
              <a:xfrm rot="5400000">
                <a:off x="152400" y="2145793"/>
                <a:ext cx="972921" cy="972921"/>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217" name="Google Shape;217;p37"/>
            <p:cNvSpPr/>
            <p:nvPr/>
          </p:nvSpPr>
          <p:spPr>
            <a:xfrm rot="5400000">
              <a:off x="1945844" y="266959"/>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18" name="Google Shape;218;p37"/>
            <p:cNvSpPr/>
            <p:nvPr/>
          </p:nvSpPr>
          <p:spPr>
            <a:xfrm rot="5400000">
              <a:off x="1" y="266959"/>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19" name="Google Shape;219;p37"/>
            <p:cNvSpPr/>
            <p:nvPr/>
          </p:nvSpPr>
          <p:spPr>
            <a:xfrm rot="5400000">
              <a:off x="972923" y="266959"/>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20" name="Google Shape;220;p37"/>
            <p:cNvSpPr/>
            <p:nvPr/>
          </p:nvSpPr>
          <p:spPr>
            <a:xfrm rot="5400000">
              <a:off x="2914925" y="266959"/>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221" name="Google Shape;221;p37"/>
          <p:cNvSpPr txBox="1"/>
          <p:nvPr/>
        </p:nvSpPr>
        <p:spPr>
          <a:xfrm>
            <a:off x="5183456" y="1722978"/>
            <a:ext cx="6709268" cy="969496"/>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lt1"/>
              </a:buClr>
              <a:buSzPts val="3500"/>
              <a:buFont typeface="Spartan"/>
              <a:buNone/>
            </a:pPr>
            <a:r>
              <a:rPr b="1" lang="en-US" sz="3500" u="none">
                <a:solidFill>
                  <a:schemeClr val="lt1"/>
                </a:solidFill>
                <a:latin typeface="Spartan"/>
                <a:ea typeface="Spartan"/>
                <a:cs typeface="Spartan"/>
                <a:sym typeface="Spartan"/>
              </a:rPr>
              <a:t>LAUNCHING PRESENTATION</a:t>
            </a:r>
            <a:endParaRPr/>
          </a:p>
        </p:txBody>
      </p:sp>
      <p:sp>
        <p:nvSpPr>
          <p:cNvPr id="222" name="Google Shape;222;p37"/>
          <p:cNvSpPr txBox="1"/>
          <p:nvPr/>
        </p:nvSpPr>
        <p:spPr>
          <a:xfrm>
            <a:off x="5183456" y="2857129"/>
            <a:ext cx="4658541" cy="2769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accent2"/>
              </a:buClr>
              <a:buSzPts val="2000"/>
              <a:buFont typeface="Arial"/>
              <a:buNone/>
            </a:pPr>
            <a:r>
              <a:rPr b="0" i="1" lang="en-US" sz="2000" u="none">
                <a:solidFill>
                  <a:schemeClr val="accent2"/>
                </a:solidFill>
                <a:latin typeface="Libre Baskerville"/>
                <a:ea typeface="Libre Baskerville"/>
                <a:cs typeface="Libre Baskerville"/>
                <a:sym typeface="Libre Baskerville"/>
              </a:rPr>
              <a:t>Add your subtitle here</a:t>
            </a:r>
            <a:endParaRPr/>
          </a:p>
        </p:txBody>
      </p:sp>
      <p:sp>
        <p:nvSpPr>
          <p:cNvPr id="223" name="Google Shape;223;p37"/>
          <p:cNvSpPr txBox="1"/>
          <p:nvPr/>
        </p:nvSpPr>
        <p:spPr>
          <a:xfrm>
            <a:off x="5183456" y="3463438"/>
            <a:ext cx="6616794" cy="935641"/>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chemeClr val="lt1"/>
              </a:buClr>
              <a:buSzPts val="1400"/>
              <a:buFont typeface="Arial"/>
              <a:buNone/>
            </a:pPr>
            <a:r>
              <a:rPr b="0" i="0" lang="en-US" sz="1400" u="none">
                <a:solidFill>
                  <a:schemeClr val="lt1"/>
                </a:solidFill>
                <a:latin typeface="Libre Baskerville"/>
                <a:ea typeface="Libre Baskerville"/>
                <a:cs typeface="Libre Baskerville"/>
                <a:sym typeface="Libre Baskerville"/>
              </a:rPr>
              <a:t>Donec nisi nibh, dignissim mollis egestas non, egestas ac orci. Suspendisse condimentum felis ut faucibus ullamcorper. Ut efficitur neque ut ante feugiat mattis. Ut et nibh imperdiet,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6"/>
          <p:cNvSpPr/>
          <p:nvPr/>
        </p:nvSpPr>
        <p:spPr>
          <a:xfrm>
            <a:off x="9144678" y="0"/>
            <a:ext cx="3057832"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522" name="Google Shape;522;p46"/>
          <p:cNvSpPr txBox="1"/>
          <p:nvPr>
            <p:ph type="title"/>
          </p:nvPr>
        </p:nvSpPr>
        <p:spPr>
          <a:xfrm>
            <a:off x="623888" y="821028"/>
            <a:ext cx="5107500" cy="1616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1"/>
              </a:buClr>
              <a:buSzPts val="3500"/>
              <a:buFont typeface="Spartan"/>
              <a:buNone/>
            </a:pPr>
            <a:r>
              <a:rPr lang="en-US"/>
              <a:t>MARKETING</a:t>
            </a:r>
            <a:br>
              <a:rPr lang="en-US"/>
            </a:br>
            <a:r>
              <a:rPr lang="en-US"/>
              <a:t>PLAN</a:t>
            </a:r>
            <a:br>
              <a:rPr lang="en-US"/>
            </a:br>
            <a:r>
              <a:rPr lang="en-US"/>
              <a:t>STRUCTURE</a:t>
            </a:r>
            <a:endParaRPr/>
          </a:p>
        </p:txBody>
      </p:sp>
      <p:sp>
        <p:nvSpPr>
          <p:cNvPr id="523" name="Google Shape;523;p46"/>
          <p:cNvSpPr txBox="1"/>
          <p:nvPr>
            <p:ph idx="1" type="body"/>
          </p:nvPr>
        </p:nvSpPr>
        <p:spPr>
          <a:xfrm>
            <a:off x="623889" y="2709985"/>
            <a:ext cx="5107619"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2"/>
              </a:buClr>
              <a:buSzPts val="2000"/>
              <a:buNone/>
            </a:pPr>
            <a:r>
              <a:rPr lang="en-US"/>
              <a:t>Add subtitle here</a:t>
            </a:r>
            <a:endParaRPr/>
          </a:p>
        </p:txBody>
      </p:sp>
      <p:sp>
        <p:nvSpPr>
          <p:cNvPr id="524" name="Google Shape;524;p46"/>
          <p:cNvSpPr txBox="1"/>
          <p:nvPr>
            <p:ph idx="2" type="body"/>
          </p:nvPr>
        </p:nvSpPr>
        <p:spPr>
          <a:xfrm>
            <a:off x="620560" y="3302412"/>
            <a:ext cx="5107619" cy="1573251"/>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sed do eiusmod tempor incididunt ut labore et dolore magna aliqua. Ut enim ad minim veniam, quis nostrud exercitation ullamco laboris nisi ut aliquip ex</a:t>
            </a:r>
            <a:endParaRPr/>
          </a:p>
        </p:txBody>
      </p:sp>
      <p:grpSp>
        <p:nvGrpSpPr>
          <p:cNvPr id="525" name="Google Shape;525;p46"/>
          <p:cNvGrpSpPr/>
          <p:nvPr/>
        </p:nvGrpSpPr>
        <p:grpSpPr>
          <a:xfrm>
            <a:off x="11232539" y="-705993"/>
            <a:ext cx="974842" cy="7563992"/>
            <a:chOff x="11232539" y="-705993"/>
            <a:chExt cx="974842" cy="7563992"/>
          </a:xfrm>
        </p:grpSpPr>
        <p:sp>
          <p:nvSpPr>
            <p:cNvPr id="526" name="Google Shape;526;p46"/>
            <p:cNvSpPr/>
            <p:nvPr/>
          </p:nvSpPr>
          <p:spPr>
            <a:xfrm flipH="1" rot="-5400000">
              <a:off x="11234460" y="5885078"/>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27" name="Google Shape;527;p46"/>
            <p:cNvSpPr/>
            <p:nvPr/>
          </p:nvSpPr>
          <p:spPr>
            <a:xfrm flipH="1" rot="5400000">
              <a:off x="11232540" y="1239895"/>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28" name="Google Shape;528;p46"/>
            <p:cNvSpPr/>
            <p:nvPr/>
          </p:nvSpPr>
          <p:spPr>
            <a:xfrm flipH="1" rot="5400000">
              <a:off x="11232540" y="4158660"/>
              <a:ext cx="972921" cy="972921"/>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29" name="Google Shape;529;p46"/>
            <p:cNvSpPr/>
            <p:nvPr/>
          </p:nvSpPr>
          <p:spPr>
            <a:xfrm flipH="1" rot="5400000">
              <a:off x="11232540" y="2212816"/>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30" name="Google Shape;530;p46"/>
            <p:cNvSpPr/>
            <p:nvPr/>
          </p:nvSpPr>
          <p:spPr>
            <a:xfrm flipH="1" rot="5400000">
              <a:off x="11232539" y="3185738"/>
              <a:ext cx="972922" cy="972921"/>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31" name="Google Shape;531;p46"/>
            <p:cNvSpPr/>
            <p:nvPr/>
          </p:nvSpPr>
          <p:spPr>
            <a:xfrm flipH="1" rot="5400000">
              <a:off x="11232540" y="5131581"/>
              <a:ext cx="972921" cy="972921"/>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32" name="Google Shape;532;p46"/>
            <p:cNvSpPr/>
            <p:nvPr/>
          </p:nvSpPr>
          <p:spPr>
            <a:xfrm flipH="1" rot="-5400000">
              <a:off x="11232539" y="-705993"/>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rgbClr val="9EDE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33" name="Google Shape;533;p46"/>
            <p:cNvSpPr/>
            <p:nvPr/>
          </p:nvSpPr>
          <p:spPr>
            <a:xfrm flipH="1" rot="-5400000">
              <a:off x="11234459" y="266958"/>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534" name="Google Shape;534;p46"/>
          <p:cNvSpPr txBox="1"/>
          <p:nvPr/>
        </p:nvSpPr>
        <p:spPr>
          <a:xfrm>
            <a:off x="1338021" y="5625804"/>
            <a:ext cx="4365388" cy="823213"/>
          </a:xfrm>
          <a:prstGeom prst="rect">
            <a:avLst/>
          </a:prstGeom>
          <a:solidFill>
            <a:schemeClr val="accent1"/>
          </a:solidFill>
          <a:ln>
            <a:noFill/>
          </a:ln>
        </p:spPr>
        <p:txBody>
          <a:bodyPr anchorCtr="1" anchor="ctr" bIns="0" lIns="36000" spcFirstLastPara="1" rIns="36000" wrap="square" tIns="0">
            <a:noAutofit/>
          </a:bodyPr>
          <a:lstStyle/>
          <a:p>
            <a:pPr indent="0" lvl="0" marL="0" marR="0" rtl="0" algn="l">
              <a:lnSpc>
                <a:spcPct val="150000"/>
              </a:lnSpc>
              <a:spcBef>
                <a:spcPts val="0"/>
              </a:spcBef>
              <a:spcAft>
                <a:spcPts val="0"/>
              </a:spcAft>
              <a:buNone/>
            </a:pPr>
            <a:r>
              <a:rPr lang="en-US" sz="1400">
                <a:solidFill>
                  <a:schemeClr val="lt1"/>
                </a:solidFill>
                <a:latin typeface="Libre Baskerville"/>
                <a:ea typeface="Libre Baskerville"/>
                <a:cs typeface="Libre Baskerville"/>
                <a:sym typeface="Libre Baskerville"/>
              </a:rPr>
              <a:t>Fusce purus magna, fau cibus id purus vel, iaculis gravida sem. Nam vitae facilis</a:t>
            </a:r>
            <a:endParaRPr/>
          </a:p>
        </p:txBody>
      </p:sp>
      <p:sp>
        <p:nvSpPr>
          <p:cNvPr id="535" name="Google Shape;535;p46"/>
          <p:cNvSpPr txBox="1"/>
          <p:nvPr/>
        </p:nvSpPr>
        <p:spPr>
          <a:xfrm>
            <a:off x="1338021" y="4884853"/>
            <a:ext cx="3759137" cy="61247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7F7F7F"/>
              </a:buClr>
              <a:buSzPts val="1400"/>
              <a:buFont typeface="Arial"/>
              <a:buNone/>
            </a:pPr>
            <a:r>
              <a:rPr b="0" i="0" lang="en-US" sz="1400">
                <a:solidFill>
                  <a:srgbClr val="7F7F7F"/>
                </a:solidFill>
                <a:latin typeface="Libre Baskerville"/>
                <a:ea typeface="Libre Baskerville"/>
                <a:cs typeface="Libre Baskerville"/>
                <a:sym typeface="Libre Baskerville"/>
              </a:rPr>
              <a:t>Lorem ipsum dolor sit amet, consectetur adipiscing elit. </a:t>
            </a:r>
            <a:endParaRPr/>
          </a:p>
        </p:txBody>
      </p:sp>
      <p:sp>
        <p:nvSpPr>
          <p:cNvPr id="536" name="Google Shape;536;p46"/>
          <p:cNvSpPr/>
          <p:nvPr/>
        </p:nvSpPr>
        <p:spPr>
          <a:xfrm>
            <a:off x="620560" y="4964130"/>
            <a:ext cx="408940" cy="408940"/>
          </a:xfrm>
          <a:prstGeom prst="ellipse">
            <a:avLst/>
          </a:prstGeom>
          <a:solidFill>
            <a:schemeClr val="accent2"/>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lang="en-US" sz="1400">
                <a:solidFill>
                  <a:schemeClr val="lt1"/>
                </a:solidFill>
                <a:latin typeface="Libre Baskerville"/>
                <a:ea typeface="Libre Baskerville"/>
                <a:cs typeface="Libre Baskerville"/>
                <a:sym typeface="Libre Baskerville"/>
              </a:rPr>
              <a:t>1</a:t>
            </a:r>
            <a:endParaRPr/>
          </a:p>
        </p:txBody>
      </p:sp>
      <p:pic>
        <p:nvPicPr>
          <p:cNvPr descr="Application&#10;&#10;Description automatically generated with medium confidence" id="537" name="Google Shape;537;p46"/>
          <p:cNvPicPr preferRelativeResize="0"/>
          <p:nvPr>
            <p:ph idx="3" type="pic"/>
          </p:nvPr>
        </p:nvPicPr>
        <p:blipFill rotWithShape="1">
          <a:blip r:embed="rId3">
            <a:alphaModFix/>
          </a:blip>
          <a:srcRect b="0" l="23939" r="23939" t="0"/>
          <a:stretch/>
        </p:blipFill>
        <p:spPr>
          <a:xfrm>
            <a:off x="7157884" y="1239879"/>
            <a:ext cx="3057832" cy="561812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7"/>
          <p:cNvSpPr/>
          <p:nvPr/>
        </p:nvSpPr>
        <p:spPr>
          <a:xfrm>
            <a:off x="6460198" y="797850"/>
            <a:ext cx="5989414" cy="623599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pic>
        <p:nvPicPr>
          <p:cNvPr descr="Application&#10;&#10;Description automatically generated with medium confidence" id="543" name="Google Shape;543;p47"/>
          <p:cNvPicPr preferRelativeResize="0"/>
          <p:nvPr>
            <p:ph idx="3" type="pic"/>
          </p:nvPr>
        </p:nvPicPr>
        <p:blipFill rotWithShape="1">
          <a:blip r:embed="rId3">
            <a:alphaModFix/>
          </a:blip>
          <a:srcRect b="0" l="4928" r="4927" t="0"/>
          <a:stretch/>
        </p:blipFill>
        <p:spPr>
          <a:xfrm>
            <a:off x="6456363" y="1592263"/>
            <a:ext cx="4956175" cy="5265737"/>
          </a:xfrm>
          <a:prstGeom prst="rect">
            <a:avLst/>
          </a:prstGeom>
          <a:noFill/>
          <a:ln>
            <a:noFill/>
          </a:ln>
        </p:spPr>
      </p:pic>
      <p:sp>
        <p:nvSpPr>
          <p:cNvPr id="544" name="Google Shape;544;p47"/>
          <p:cNvSpPr txBox="1"/>
          <p:nvPr>
            <p:ph type="title"/>
          </p:nvPr>
        </p:nvSpPr>
        <p:spPr>
          <a:xfrm>
            <a:off x="628018" y="1376613"/>
            <a:ext cx="5107500" cy="1616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1"/>
              </a:buClr>
              <a:buSzPts val="3500"/>
              <a:buFont typeface="Spartan"/>
              <a:buNone/>
            </a:pPr>
            <a:r>
              <a:rPr lang="en-US"/>
              <a:t>BUILDING</a:t>
            </a:r>
            <a:br>
              <a:rPr lang="en-US"/>
            </a:br>
            <a:r>
              <a:rPr lang="en-US"/>
              <a:t>OUR </a:t>
            </a:r>
            <a:br>
              <a:rPr lang="en-US"/>
            </a:br>
            <a:r>
              <a:rPr lang="en-US"/>
              <a:t>MARKET</a:t>
            </a:r>
            <a:endParaRPr/>
          </a:p>
        </p:txBody>
      </p:sp>
      <p:sp>
        <p:nvSpPr>
          <p:cNvPr id="545" name="Google Shape;545;p47"/>
          <p:cNvSpPr txBox="1"/>
          <p:nvPr>
            <p:ph idx="1" type="body"/>
          </p:nvPr>
        </p:nvSpPr>
        <p:spPr>
          <a:xfrm>
            <a:off x="628019" y="3265570"/>
            <a:ext cx="5107619"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2"/>
              </a:buClr>
              <a:buSzPts val="2000"/>
              <a:buNone/>
            </a:pPr>
            <a:r>
              <a:rPr lang="en-US"/>
              <a:t>Add subtitle here</a:t>
            </a:r>
            <a:endParaRPr/>
          </a:p>
        </p:txBody>
      </p:sp>
      <p:sp>
        <p:nvSpPr>
          <p:cNvPr id="546" name="Google Shape;546;p47"/>
          <p:cNvSpPr txBox="1"/>
          <p:nvPr>
            <p:ph idx="2" type="body"/>
          </p:nvPr>
        </p:nvSpPr>
        <p:spPr>
          <a:xfrm>
            <a:off x="624690" y="3857997"/>
            <a:ext cx="5107619" cy="1573251"/>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sed do eiusmod tempor incididunt ut labore et dolore magna aliqua. Ut enim ad minim veniam, quis nostrud exercitation ullamco laboris nisi ut aliquip ex</a:t>
            </a:r>
            <a:endParaRPr/>
          </a:p>
        </p:txBody>
      </p:sp>
      <p:grpSp>
        <p:nvGrpSpPr>
          <p:cNvPr id="547" name="Google Shape;547;p47"/>
          <p:cNvGrpSpPr/>
          <p:nvPr/>
        </p:nvGrpSpPr>
        <p:grpSpPr>
          <a:xfrm>
            <a:off x="10609419" y="1307"/>
            <a:ext cx="1593092" cy="3183034"/>
            <a:chOff x="10609419" y="1307"/>
            <a:chExt cx="1593092" cy="3183034"/>
          </a:xfrm>
        </p:grpSpPr>
        <p:sp>
          <p:nvSpPr>
            <p:cNvPr id="548" name="Google Shape;548;p47"/>
            <p:cNvSpPr/>
            <p:nvPr/>
          </p:nvSpPr>
          <p:spPr>
            <a:xfrm rot="10800000">
              <a:off x="10609419" y="1307"/>
              <a:ext cx="796546" cy="796544"/>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49" name="Google Shape;549;p47"/>
            <p:cNvSpPr/>
            <p:nvPr/>
          </p:nvSpPr>
          <p:spPr>
            <a:xfrm rot="10800000">
              <a:off x="10609419" y="796280"/>
              <a:ext cx="796546" cy="796545"/>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50" name="Google Shape;550;p47"/>
            <p:cNvSpPr/>
            <p:nvPr/>
          </p:nvSpPr>
          <p:spPr>
            <a:xfrm rot="10800000">
              <a:off x="11405965" y="1307"/>
              <a:ext cx="796546" cy="796544"/>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51" name="Google Shape;551;p47"/>
            <p:cNvSpPr/>
            <p:nvPr/>
          </p:nvSpPr>
          <p:spPr>
            <a:xfrm flipH="1">
              <a:off x="10621847" y="1592824"/>
              <a:ext cx="796546" cy="796545"/>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52" name="Google Shape;552;p47"/>
            <p:cNvSpPr/>
            <p:nvPr/>
          </p:nvSpPr>
          <p:spPr>
            <a:xfrm flipH="1" rot="-5400000">
              <a:off x="10634276" y="2387796"/>
              <a:ext cx="796546" cy="796545"/>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48"/>
          <p:cNvSpPr txBox="1"/>
          <p:nvPr>
            <p:ph type="title"/>
          </p:nvPr>
        </p:nvSpPr>
        <p:spPr>
          <a:xfrm>
            <a:off x="7527823" y="1803945"/>
            <a:ext cx="3714722" cy="1154162"/>
          </a:xfrm>
          <a:prstGeom prst="rect">
            <a:avLst/>
          </a:prstGeom>
          <a:noFill/>
          <a:ln>
            <a:noFill/>
          </a:ln>
        </p:spPr>
        <p:txBody>
          <a:bodyPr anchorCtr="0" anchor="t" bIns="0" lIns="0" spcFirstLastPara="1" rIns="0" wrap="square" tIns="0">
            <a:spAutoFit/>
          </a:bodyPr>
          <a:lstStyle/>
          <a:p>
            <a:pPr indent="0" lvl="0" marL="0" rtl="0" algn="r">
              <a:lnSpc>
                <a:spcPct val="128571"/>
              </a:lnSpc>
              <a:spcBef>
                <a:spcPts val="0"/>
              </a:spcBef>
              <a:spcAft>
                <a:spcPts val="0"/>
              </a:spcAft>
              <a:buClr>
                <a:schemeClr val="lt1"/>
              </a:buClr>
              <a:buSzPts val="3500"/>
              <a:buFont typeface="Spartan"/>
              <a:buNone/>
            </a:pPr>
            <a:r>
              <a:rPr lang="en-US"/>
              <a:t>BUSINESS</a:t>
            </a:r>
            <a:br>
              <a:rPr lang="en-US"/>
            </a:br>
            <a:r>
              <a:rPr lang="en-US"/>
              <a:t>PROSPECTS</a:t>
            </a:r>
            <a:endParaRPr/>
          </a:p>
        </p:txBody>
      </p:sp>
      <p:sp>
        <p:nvSpPr>
          <p:cNvPr id="559" name="Google Shape;559;p48"/>
          <p:cNvSpPr txBox="1"/>
          <p:nvPr>
            <p:ph idx="1" type="body"/>
          </p:nvPr>
        </p:nvSpPr>
        <p:spPr>
          <a:xfrm>
            <a:off x="6502906" y="3429000"/>
            <a:ext cx="4739639" cy="1258806"/>
          </a:xfrm>
          <a:prstGeom prst="rect">
            <a:avLst/>
          </a:prstGeom>
          <a:noFill/>
          <a:ln>
            <a:noFill/>
          </a:ln>
        </p:spPr>
        <p:txBody>
          <a:bodyPr anchorCtr="0" anchor="t" bIns="0" lIns="0" spcFirstLastPara="1" rIns="0" wrap="square" tIns="0">
            <a:spAutoFit/>
          </a:bodyPr>
          <a:lstStyle/>
          <a:p>
            <a:pPr indent="0" lvl="0" marL="0" rtl="0" algn="r">
              <a:lnSpc>
                <a:spcPct val="150000"/>
              </a:lnSpc>
              <a:spcBef>
                <a:spcPts val="0"/>
              </a:spcBef>
              <a:spcAft>
                <a:spcPts val="0"/>
              </a:spcAft>
              <a:buClr>
                <a:schemeClr val="lt1"/>
              </a:buClr>
              <a:buSzPts val="1400"/>
              <a:buNone/>
            </a:pPr>
            <a:r>
              <a:rPr lang="en-US"/>
              <a:t>Lorem ipsum dolor sit amet, consectetur adipiscing elit, sed do eiusmod tempor incididunt ut labore et dolore magna aliqua. Ut enim ad minim veniam, quis nostrud exercitation ullamco laboris nisi ut</a:t>
            </a:r>
            <a:endParaRPr/>
          </a:p>
        </p:txBody>
      </p:sp>
      <p:grpSp>
        <p:nvGrpSpPr>
          <p:cNvPr id="560" name="Google Shape;560;p48"/>
          <p:cNvGrpSpPr/>
          <p:nvPr/>
        </p:nvGrpSpPr>
        <p:grpSpPr>
          <a:xfrm>
            <a:off x="7350843" y="-206"/>
            <a:ext cx="4864623" cy="974840"/>
            <a:chOff x="7350843" y="-206"/>
            <a:chExt cx="4864623" cy="974840"/>
          </a:xfrm>
        </p:grpSpPr>
        <p:sp>
          <p:nvSpPr>
            <p:cNvPr id="561" name="Google Shape;561;p48"/>
            <p:cNvSpPr/>
            <p:nvPr/>
          </p:nvSpPr>
          <p:spPr>
            <a:xfrm flipH="1">
              <a:off x="8323780" y="1713"/>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62" name="Google Shape;562;p48"/>
            <p:cNvSpPr/>
            <p:nvPr/>
          </p:nvSpPr>
          <p:spPr>
            <a:xfrm flipH="1">
              <a:off x="11242545" y="1713"/>
              <a:ext cx="972921" cy="972921"/>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63" name="Google Shape;563;p48"/>
            <p:cNvSpPr/>
            <p:nvPr/>
          </p:nvSpPr>
          <p:spPr>
            <a:xfrm flipH="1">
              <a:off x="9296701" y="1713"/>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64" name="Google Shape;564;p48"/>
            <p:cNvSpPr/>
            <p:nvPr/>
          </p:nvSpPr>
          <p:spPr>
            <a:xfrm flipH="1">
              <a:off x="10269622" y="1713"/>
              <a:ext cx="972922" cy="972921"/>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65" name="Google Shape;565;p48"/>
            <p:cNvSpPr/>
            <p:nvPr/>
          </p:nvSpPr>
          <p:spPr>
            <a:xfrm flipH="1" rot="10800000">
              <a:off x="7350843" y="-206"/>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566" name="Google Shape;566;p48"/>
          <p:cNvSpPr txBox="1"/>
          <p:nvPr/>
        </p:nvSpPr>
        <p:spPr>
          <a:xfrm>
            <a:off x="6515643" y="4956052"/>
            <a:ext cx="4253517" cy="325127"/>
          </a:xfrm>
          <a:prstGeom prst="rect">
            <a:avLst/>
          </a:prstGeom>
          <a:solidFill>
            <a:schemeClr val="accent3"/>
          </a:solidFill>
          <a:ln>
            <a:noFill/>
          </a:ln>
        </p:spPr>
        <p:txBody>
          <a:bodyPr anchorCtr="0" anchor="ctr" bIns="0" lIns="90000" spcFirstLastPara="1" rIns="90000" wrap="square" tIns="0">
            <a:noAutofit/>
          </a:bodyPr>
          <a:lstStyle/>
          <a:p>
            <a:pPr indent="0" lvl="0" marL="0" marR="0" rtl="0" algn="ctr">
              <a:spcBef>
                <a:spcPts val="0"/>
              </a:spcBef>
              <a:spcAft>
                <a:spcPts val="0"/>
              </a:spcAft>
              <a:buNone/>
            </a:pPr>
            <a:r>
              <a:rPr lang="en-US" sz="1400">
                <a:solidFill>
                  <a:schemeClr val="lt1"/>
                </a:solidFill>
                <a:latin typeface="Libre Baskerville"/>
                <a:ea typeface="Libre Baskerville"/>
                <a:cs typeface="Libre Baskerville"/>
                <a:sym typeface="Libre Baskerville"/>
              </a:rPr>
              <a:t>Lorem ipsum dolor sit amet, consectetur</a:t>
            </a:r>
            <a:endParaRPr/>
          </a:p>
        </p:txBody>
      </p:sp>
      <p:sp>
        <p:nvSpPr>
          <p:cNvPr id="567" name="Google Shape;567;p48"/>
          <p:cNvSpPr/>
          <p:nvPr/>
        </p:nvSpPr>
        <p:spPr>
          <a:xfrm>
            <a:off x="10926859" y="4956052"/>
            <a:ext cx="315685" cy="315685"/>
          </a:xfrm>
          <a:prstGeom prst="rect">
            <a:avLst/>
          </a:prstGeom>
          <a:solidFill>
            <a:schemeClr val="accent3"/>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b="1" lang="en-US" sz="1400">
                <a:solidFill>
                  <a:schemeClr val="lt1"/>
                </a:solidFill>
                <a:latin typeface="Libre Baskerville"/>
                <a:ea typeface="Libre Baskerville"/>
                <a:cs typeface="Libre Baskerville"/>
                <a:sym typeface="Libre Baskerville"/>
              </a:rPr>
              <a:t>1</a:t>
            </a:r>
            <a:endParaRPr/>
          </a:p>
        </p:txBody>
      </p:sp>
      <p:sp>
        <p:nvSpPr>
          <p:cNvPr id="568" name="Google Shape;568;p48"/>
          <p:cNvSpPr txBox="1"/>
          <p:nvPr/>
        </p:nvSpPr>
        <p:spPr>
          <a:xfrm>
            <a:off x="6515643" y="5413747"/>
            <a:ext cx="4253517" cy="325127"/>
          </a:xfrm>
          <a:prstGeom prst="rect">
            <a:avLst/>
          </a:prstGeom>
          <a:solidFill>
            <a:schemeClr val="accent3"/>
          </a:solidFill>
          <a:ln>
            <a:noFill/>
          </a:ln>
        </p:spPr>
        <p:txBody>
          <a:bodyPr anchorCtr="0" anchor="ctr" bIns="0" lIns="90000" spcFirstLastPara="1" rIns="90000" wrap="square" tIns="0">
            <a:noAutofit/>
          </a:bodyPr>
          <a:lstStyle/>
          <a:p>
            <a:pPr indent="0" lvl="0" marL="0" marR="0" rtl="0" algn="ctr">
              <a:spcBef>
                <a:spcPts val="0"/>
              </a:spcBef>
              <a:spcAft>
                <a:spcPts val="0"/>
              </a:spcAft>
              <a:buNone/>
            </a:pPr>
            <a:r>
              <a:rPr lang="en-US" sz="1400">
                <a:solidFill>
                  <a:schemeClr val="lt1"/>
                </a:solidFill>
                <a:latin typeface="Libre Baskerville"/>
                <a:ea typeface="Libre Baskerville"/>
                <a:cs typeface="Libre Baskerville"/>
                <a:sym typeface="Libre Baskerville"/>
              </a:rPr>
              <a:t>Lorem ipsum dolor sit amet, consectetur</a:t>
            </a:r>
            <a:endParaRPr/>
          </a:p>
        </p:txBody>
      </p:sp>
      <p:sp>
        <p:nvSpPr>
          <p:cNvPr id="569" name="Google Shape;569;p48"/>
          <p:cNvSpPr/>
          <p:nvPr/>
        </p:nvSpPr>
        <p:spPr>
          <a:xfrm>
            <a:off x="10926859" y="5413747"/>
            <a:ext cx="315685" cy="315685"/>
          </a:xfrm>
          <a:prstGeom prst="rect">
            <a:avLst/>
          </a:prstGeom>
          <a:solidFill>
            <a:schemeClr val="accent3"/>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b="1" lang="en-US" sz="1400">
                <a:solidFill>
                  <a:schemeClr val="lt1"/>
                </a:solidFill>
                <a:latin typeface="Libre Baskerville"/>
                <a:ea typeface="Libre Baskerville"/>
                <a:cs typeface="Libre Baskerville"/>
                <a:sym typeface="Libre Baskerville"/>
              </a:rPr>
              <a:t>2</a:t>
            </a:r>
            <a:endParaRPr/>
          </a:p>
        </p:txBody>
      </p:sp>
      <p:sp>
        <p:nvSpPr>
          <p:cNvPr id="570" name="Google Shape;570;p48"/>
          <p:cNvSpPr txBox="1"/>
          <p:nvPr/>
        </p:nvSpPr>
        <p:spPr>
          <a:xfrm>
            <a:off x="6515643" y="5880884"/>
            <a:ext cx="4253517" cy="325127"/>
          </a:xfrm>
          <a:prstGeom prst="rect">
            <a:avLst/>
          </a:prstGeom>
          <a:solidFill>
            <a:schemeClr val="accent3"/>
          </a:solidFill>
          <a:ln>
            <a:noFill/>
          </a:ln>
        </p:spPr>
        <p:txBody>
          <a:bodyPr anchorCtr="0" anchor="ctr" bIns="0" lIns="90000" spcFirstLastPara="1" rIns="90000" wrap="square" tIns="0">
            <a:noAutofit/>
          </a:bodyPr>
          <a:lstStyle/>
          <a:p>
            <a:pPr indent="0" lvl="0" marL="0" marR="0" rtl="0" algn="ctr">
              <a:spcBef>
                <a:spcPts val="0"/>
              </a:spcBef>
              <a:spcAft>
                <a:spcPts val="0"/>
              </a:spcAft>
              <a:buNone/>
            </a:pPr>
            <a:r>
              <a:rPr lang="en-US" sz="1400">
                <a:solidFill>
                  <a:schemeClr val="lt1"/>
                </a:solidFill>
                <a:latin typeface="Libre Baskerville"/>
                <a:ea typeface="Libre Baskerville"/>
                <a:cs typeface="Libre Baskerville"/>
                <a:sym typeface="Libre Baskerville"/>
              </a:rPr>
              <a:t>Lorem ipsum dolor sit amet, consectetur</a:t>
            </a:r>
            <a:endParaRPr/>
          </a:p>
        </p:txBody>
      </p:sp>
      <p:sp>
        <p:nvSpPr>
          <p:cNvPr id="571" name="Google Shape;571;p48"/>
          <p:cNvSpPr/>
          <p:nvPr/>
        </p:nvSpPr>
        <p:spPr>
          <a:xfrm>
            <a:off x="10926859" y="5880884"/>
            <a:ext cx="315685" cy="315685"/>
          </a:xfrm>
          <a:prstGeom prst="rect">
            <a:avLst/>
          </a:prstGeom>
          <a:solidFill>
            <a:schemeClr val="accent3"/>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b="1" lang="en-US" sz="1400">
                <a:solidFill>
                  <a:schemeClr val="lt1"/>
                </a:solidFill>
                <a:latin typeface="Libre Baskerville"/>
                <a:ea typeface="Libre Baskerville"/>
                <a:cs typeface="Libre Baskerville"/>
                <a:sym typeface="Libre Baskerville"/>
              </a:rPr>
              <a:t>3</a:t>
            </a:r>
            <a:endParaRPr/>
          </a:p>
        </p:txBody>
      </p:sp>
      <p:pic>
        <p:nvPicPr>
          <p:cNvPr descr="Application&#10;&#10;Description automatically generated with medium confidence" id="572" name="Google Shape;572;p48"/>
          <p:cNvPicPr preferRelativeResize="0"/>
          <p:nvPr>
            <p:ph idx="2" type="pic"/>
          </p:nvPr>
        </p:nvPicPr>
        <p:blipFill rotWithShape="1">
          <a:blip r:embed="rId3">
            <a:alphaModFix/>
          </a:blip>
          <a:srcRect b="0" l="2113" r="2113" t="0"/>
          <a:stretch/>
        </p:blipFill>
        <p:spPr>
          <a:xfrm>
            <a:off x="0" y="-636"/>
            <a:ext cx="2667000" cy="2667635"/>
          </a:xfrm>
          <a:prstGeom prst="rect">
            <a:avLst/>
          </a:prstGeom>
          <a:noFill/>
          <a:ln>
            <a:noFill/>
          </a:ln>
        </p:spPr>
      </p:pic>
      <p:pic>
        <p:nvPicPr>
          <p:cNvPr descr="Application&#10;&#10;Description automatically generated with medium confidence" id="573" name="Google Shape;573;p48"/>
          <p:cNvPicPr preferRelativeResize="0"/>
          <p:nvPr>
            <p:ph idx="4" type="pic"/>
          </p:nvPr>
        </p:nvPicPr>
        <p:blipFill rotWithShape="1">
          <a:blip r:embed="rId3">
            <a:alphaModFix/>
          </a:blip>
          <a:srcRect b="0" l="2481" r="2480" t="0"/>
          <a:stretch/>
        </p:blipFill>
        <p:spPr>
          <a:xfrm>
            <a:off x="2957713" y="-636"/>
            <a:ext cx="2667000" cy="2688427"/>
          </a:xfrm>
          <a:prstGeom prst="rect">
            <a:avLst/>
          </a:prstGeom>
          <a:noFill/>
          <a:ln>
            <a:noFill/>
          </a:ln>
        </p:spPr>
      </p:pic>
      <p:pic>
        <p:nvPicPr>
          <p:cNvPr descr="Application&#10;&#10;Description automatically generated with medium confidence" id="574" name="Google Shape;574;p48"/>
          <p:cNvPicPr preferRelativeResize="0"/>
          <p:nvPr>
            <p:ph idx="3" type="pic"/>
          </p:nvPr>
        </p:nvPicPr>
        <p:blipFill rotWithShape="1">
          <a:blip r:embed="rId3">
            <a:alphaModFix/>
          </a:blip>
          <a:srcRect b="10527" l="0" r="0" t="10527"/>
          <a:stretch/>
        </p:blipFill>
        <p:spPr>
          <a:xfrm>
            <a:off x="261186" y="2989946"/>
            <a:ext cx="5102342" cy="385647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49"/>
          <p:cNvSpPr/>
          <p:nvPr/>
        </p:nvSpPr>
        <p:spPr>
          <a:xfrm>
            <a:off x="4023360" y="3923148"/>
            <a:ext cx="8175939" cy="293485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581" name="Google Shape;581;p49"/>
          <p:cNvSpPr txBox="1"/>
          <p:nvPr>
            <p:ph type="title"/>
          </p:nvPr>
        </p:nvSpPr>
        <p:spPr>
          <a:xfrm>
            <a:off x="2752436" y="680394"/>
            <a:ext cx="4758300" cy="1077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1"/>
              </a:buClr>
              <a:buSzPts val="3500"/>
              <a:buFont typeface="Spartan"/>
              <a:buNone/>
            </a:pPr>
            <a:r>
              <a:rPr lang="en-US"/>
              <a:t>MONTHLY</a:t>
            </a:r>
            <a:br>
              <a:rPr lang="en-US"/>
            </a:br>
            <a:r>
              <a:rPr lang="en-US"/>
              <a:t>SALES PROSPECT</a:t>
            </a:r>
            <a:endParaRPr/>
          </a:p>
        </p:txBody>
      </p:sp>
      <p:sp>
        <p:nvSpPr>
          <p:cNvPr id="582" name="Google Shape;582;p49"/>
          <p:cNvSpPr txBox="1"/>
          <p:nvPr>
            <p:ph idx="1" type="body"/>
          </p:nvPr>
        </p:nvSpPr>
        <p:spPr>
          <a:xfrm>
            <a:off x="2796678" y="2305449"/>
            <a:ext cx="5067508" cy="1258806"/>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sed do eiusmod tempor incididunt ut labore et dolore magna aliqua. Ut enim ad minim veniam, quis nostrud</a:t>
            </a:r>
            <a:endParaRPr/>
          </a:p>
        </p:txBody>
      </p:sp>
      <p:sp>
        <p:nvSpPr>
          <p:cNvPr id="583" name="Google Shape;583;p49"/>
          <p:cNvSpPr txBox="1"/>
          <p:nvPr>
            <p:ph idx="4" type="body"/>
          </p:nvPr>
        </p:nvSpPr>
        <p:spPr>
          <a:xfrm>
            <a:off x="4479157" y="4761171"/>
            <a:ext cx="4516188" cy="1581972"/>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1400"/>
              <a:buNone/>
            </a:pPr>
            <a:r>
              <a:rPr lang="en-US"/>
              <a:t>Lorem ipsum dolor sit amet, consectetur adipiscing elit, sed do eiusmod tempor incididunt ut labore et dolore magna aliqua. Ut enim ad minim veniam, quis nostrud</a:t>
            </a:r>
            <a:endParaRPr/>
          </a:p>
        </p:txBody>
      </p:sp>
      <p:sp>
        <p:nvSpPr>
          <p:cNvPr id="584" name="Google Shape;584;p49"/>
          <p:cNvSpPr txBox="1"/>
          <p:nvPr>
            <p:ph idx="5" type="body"/>
          </p:nvPr>
        </p:nvSpPr>
        <p:spPr>
          <a:xfrm>
            <a:off x="9451142" y="5221114"/>
            <a:ext cx="2748157" cy="1481175"/>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Clr>
                <a:schemeClr val="lt1"/>
              </a:buClr>
              <a:buSzPts val="7000"/>
              <a:buNone/>
            </a:pPr>
            <a:r>
              <a:rPr b="1" lang="en-US"/>
              <a:t>3K</a:t>
            </a:r>
            <a:endParaRPr/>
          </a:p>
        </p:txBody>
      </p:sp>
      <p:grpSp>
        <p:nvGrpSpPr>
          <p:cNvPr id="585" name="Google Shape;585;p49"/>
          <p:cNvGrpSpPr/>
          <p:nvPr/>
        </p:nvGrpSpPr>
        <p:grpSpPr>
          <a:xfrm>
            <a:off x="-32017" y="35301"/>
            <a:ext cx="1945843" cy="3887845"/>
            <a:chOff x="-32017" y="35301"/>
            <a:chExt cx="1945843" cy="3887845"/>
          </a:xfrm>
        </p:grpSpPr>
        <p:sp>
          <p:nvSpPr>
            <p:cNvPr id="586" name="Google Shape;586;p49"/>
            <p:cNvSpPr/>
            <p:nvPr/>
          </p:nvSpPr>
          <p:spPr>
            <a:xfrm flipH="1">
              <a:off x="-32017" y="1004382"/>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87" name="Google Shape;587;p49"/>
            <p:cNvSpPr/>
            <p:nvPr/>
          </p:nvSpPr>
          <p:spPr>
            <a:xfrm flipH="1">
              <a:off x="-32017" y="2950225"/>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88" name="Google Shape;588;p49"/>
            <p:cNvSpPr/>
            <p:nvPr/>
          </p:nvSpPr>
          <p:spPr>
            <a:xfrm flipH="1">
              <a:off x="-32017" y="1977303"/>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89" name="Google Shape;589;p49"/>
            <p:cNvSpPr/>
            <p:nvPr/>
          </p:nvSpPr>
          <p:spPr>
            <a:xfrm flipH="1">
              <a:off x="-32017" y="35301"/>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90" name="Google Shape;590;p49"/>
            <p:cNvSpPr/>
            <p:nvPr/>
          </p:nvSpPr>
          <p:spPr>
            <a:xfrm flipH="1">
              <a:off x="940905" y="2950225"/>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91" name="Google Shape;591;p49"/>
            <p:cNvSpPr/>
            <p:nvPr/>
          </p:nvSpPr>
          <p:spPr>
            <a:xfrm flipH="1">
              <a:off x="940905" y="1977303"/>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pic>
        <p:nvPicPr>
          <p:cNvPr descr="Application&#10;&#10;Description automatically generated with medium confidence" id="592" name="Google Shape;592;p49"/>
          <p:cNvPicPr preferRelativeResize="0"/>
          <p:nvPr>
            <p:ph idx="2" type="pic"/>
          </p:nvPr>
        </p:nvPicPr>
        <p:blipFill rotWithShape="1">
          <a:blip r:embed="rId3">
            <a:alphaModFix/>
          </a:blip>
          <a:srcRect b="0" l="22044" r="22044" t="0"/>
          <a:stretch/>
        </p:blipFill>
        <p:spPr>
          <a:xfrm>
            <a:off x="9456709" y="368300"/>
            <a:ext cx="2742590" cy="4698424"/>
          </a:xfrm>
          <a:prstGeom prst="rect">
            <a:avLst/>
          </a:prstGeom>
          <a:noFill/>
          <a:ln>
            <a:noFill/>
          </a:ln>
        </p:spPr>
      </p:pic>
      <p:pic>
        <p:nvPicPr>
          <p:cNvPr descr="Application&#10;&#10;Description automatically generated with medium confidence" id="593" name="Google Shape;593;p49"/>
          <p:cNvPicPr preferRelativeResize="0"/>
          <p:nvPr>
            <p:ph idx="3" type="pic"/>
          </p:nvPr>
        </p:nvPicPr>
        <p:blipFill rotWithShape="1">
          <a:blip r:embed="rId3">
            <a:alphaModFix/>
          </a:blip>
          <a:srcRect b="11905" l="0" r="0" t="11906"/>
          <a:stretch/>
        </p:blipFill>
        <p:spPr>
          <a:xfrm>
            <a:off x="0" y="3923148"/>
            <a:ext cx="4023360" cy="293485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0"/>
          <p:cNvSpPr/>
          <p:nvPr/>
        </p:nvSpPr>
        <p:spPr>
          <a:xfrm>
            <a:off x="-57150" y="2724432"/>
            <a:ext cx="2534133" cy="140913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grpSp>
        <p:nvGrpSpPr>
          <p:cNvPr id="599" name="Google Shape;599;p50"/>
          <p:cNvGrpSpPr/>
          <p:nvPr/>
        </p:nvGrpSpPr>
        <p:grpSpPr>
          <a:xfrm>
            <a:off x="-1001" y="-7627"/>
            <a:ext cx="2026908" cy="2026923"/>
            <a:chOff x="-1001" y="-7627"/>
            <a:chExt cx="2026908" cy="2026923"/>
          </a:xfrm>
        </p:grpSpPr>
        <p:sp>
          <p:nvSpPr>
            <p:cNvPr id="600" name="Google Shape;600;p50"/>
            <p:cNvSpPr/>
            <p:nvPr/>
          </p:nvSpPr>
          <p:spPr>
            <a:xfrm rot="-5400000">
              <a:off x="1012454" y="1005843"/>
              <a:ext cx="1013453" cy="1013453"/>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01" name="Google Shape;601;p50"/>
            <p:cNvSpPr/>
            <p:nvPr/>
          </p:nvSpPr>
          <p:spPr>
            <a:xfrm rot="-5400000">
              <a:off x="-1001" y="1005843"/>
              <a:ext cx="1013453" cy="1013453"/>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02" name="Google Shape;602;p50"/>
            <p:cNvSpPr/>
            <p:nvPr/>
          </p:nvSpPr>
          <p:spPr>
            <a:xfrm rot="5400000">
              <a:off x="1001" y="-7627"/>
              <a:ext cx="1013453" cy="1013453"/>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03" name="Google Shape;603;p50"/>
            <p:cNvSpPr/>
            <p:nvPr/>
          </p:nvSpPr>
          <p:spPr>
            <a:xfrm rot="5400000">
              <a:off x="1010455" y="-7627"/>
              <a:ext cx="1013453" cy="1013453"/>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604" name="Google Shape;604;p50"/>
          <p:cNvSpPr/>
          <p:nvPr/>
        </p:nvSpPr>
        <p:spPr>
          <a:xfrm>
            <a:off x="-57151" y="4669980"/>
            <a:ext cx="2534133" cy="1409136"/>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605" name="Google Shape;605;p50"/>
          <p:cNvSpPr/>
          <p:nvPr/>
        </p:nvSpPr>
        <p:spPr>
          <a:xfrm>
            <a:off x="9824761" y="2724432"/>
            <a:ext cx="2534133" cy="140913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606" name="Google Shape;606;p50"/>
          <p:cNvSpPr/>
          <p:nvPr/>
        </p:nvSpPr>
        <p:spPr>
          <a:xfrm>
            <a:off x="9824761" y="4671752"/>
            <a:ext cx="2534133" cy="140913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607" name="Google Shape;607;p50"/>
          <p:cNvSpPr txBox="1"/>
          <p:nvPr>
            <p:ph idx="1" type="body"/>
          </p:nvPr>
        </p:nvSpPr>
        <p:spPr>
          <a:xfrm>
            <a:off x="2753631" y="2915494"/>
            <a:ext cx="3342368" cy="2492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1800"/>
              <a:buNone/>
            </a:pPr>
            <a:r>
              <a:rPr lang="en-US"/>
              <a:t>Subtitle example</a:t>
            </a:r>
            <a:endParaRPr/>
          </a:p>
        </p:txBody>
      </p:sp>
      <p:sp>
        <p:nvSpPr>
          <p:cNvPr id="608" name="Google Shape;608;p50"/>
          <p:cNvSpPr txBox="1"/>
          <p:nvPr>
            <p:ph idx="2" type="body"/>
          </p:nvPr>
        </p:nvSpPr>
        <p:spPr>
          <a:xfrm>
            <a:off x="2753631" y="3247892"/>
            <a:ext cx="3342369" cy="612475"/>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a:t>
            </a:r>
            <a:endParaRPr/>
          </a:p>
        </p:txBody>
      </p:sp>
      <p:sp>
        <p:nvSpPr>
          <p:cNvPr id="609" name="Google Shape;609;p50"/>
          <p:cNvSpPr txBox="1"/>
          <p:nvPr>
            <p:ph type="title"/>
          </p:nvPr>
        </p:nvSpPr>
        <p:spPr>
          <a:xfrm>
            <a:off x="2319602" y="596843"/>
            <a:ext cx="5107619" cy="550985"/>
          </a:xfrm>
          <a:prstGeom prst="rect">
            <a:avLst/>
          </a:prstGeom>
          <a:noFill/>
          <a:ln>
            <a:noFill/>
          </a:ln>
        </p:spPr>
        <p:txBody>
          <a:bodyPr anchorCtr="0" anchor="t" bIns="0" lIns="0" spcFirstLastPara="1" rIns="0" wrap="square" tIns="0">
            <a:spAutoFit/>
          </a:bodyPr>
          <a:lstStyle/>
          <a:p>
            <a:pPr indent="0" lvl="0" marL="0" rtl="0" algn="l">
              <a:lnSpc>
                <a:spcPct val="128571"/>
              </a:lnSpc>
              <a:spcBef>
                <a:spcPts val="0"/>
              </a:spcBef>
              <a:spcAft>
                <a:spcPts val="0"/>
              </a:spcAft>
              <a:buClr>
                <a:schemeClr val="accent1"/>
              </a:buClr>
              <a:buSzPts val="3500"/>
              <a:buFont typeface="Spartan"/>
              <a:buNone/>
            </a:pPr>
            <a:r>
              <a:rPr lang="en-US"/>
              <a:t>OUR PARTNERS</a:t>
            </a:r>
            <a:endParaRPr/>
          </a:p>
        </p:txBody>
      </p:sp>
      <p:sp>
        <p:nvSpPr>
          <p:cNvPr id="610" name="Google Shape;610;p50"/>
          <p:cNvSpPr txBox="1"/>
          <p:nvPr>
            <p:ph idx="4" type="body"/>
          </p:nvPr>
        </p:nvSpPr>
        <p:spPr>
          <a:xfrm>
            <a:off x="2319602" y="1447992"/>
            <a:ext cx="5107619"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2"/>
              </a:buClr>
              <a:buSzPts val="2000"/>
              <a:buNone/>
            </a:pPr>
            <a:r>
              <a:rPr lang="en-US"/>
              <a:t>Add your subtitle</a:t>
            </a:r>
            <a:endParaRPr/>
          </a:p>
        </p:txBody>
      </p:sp>
      <p:sp>
        <p:nvSpPr>
          <p:cNvPr id="611" name="Google Shape;611;p50"/>
          <p:cNvSpPr txBox="1"/>
          <p:nvPr>
            <p:ph idx="5" type="body"/>
          </p:nvPr>
        </p:nvSpPr>
        <p:spPr>
          <a:xfrm>
            <a:off x="2753630" y="4861042"/>
            <a:ext cx="3342368" cy="2492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1800"/>
              <a:buNone/>
            </a:pPr>
            <a:r>
              <a:rPr lang="en-US"/>
              <a:t>Subtitle example</a:t>
            </a:r>
            <a:endParaRPr/>
          </a:p>
        </p:txBody>
      </p:sp>
      <p:sp>
        <p:nvSpPr>
          <p:cNvPr id="612" name="Google Shape;612;p50"/>
          <p:cNvSpPr txBox="1"/>
          <p:nvPr>
            <p:ph idx="6" type="body"/>
          </p:nvPr>
        </p:nvSpPr>
        <p:spPr>
          <a:xfrm>
            <a:off x="2753630" y="5193440"/>
            <a:ext cx="3342369" cy="612475"/>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a:t>
            </a:r>
            <a:endParaRPr/>
          </a:p>
        </p:txBody>
      </p:sp>
      <p:sp>
        <p:nvSpPr>
          <p:cNvPr id="613" name="Google Shape;613;p50"/>
          <p:cNvSpPr txBox="1"/>
          <p:nvPr>
            <p:ph idx="8" type="body"/>
          </p:nvPr>
        </p:nvSpPr>
        <p:spPr>
          <a:xfrm>
            <a:off x="6205746" y="2915494"/>
            <a:ext cx="3342368" cy="249299"/>
          </a:xfrm>
          <a:prstGeom prst="rect">
            <a:avLst/>
          </a:prstGeom>
          <a:noFill/>
          <a:ln>
            <a:noFill/>
          </a:ln>
        </p:spPr>
        <p:txBody>
          <a:bodyPr anchorCtr="0" anchor="t" bIns="0" lIns="0" spcFirstLastPara="1" rIns="0" wrap="square" tIns="0">
            <a:spAutoFit/>
          </a:bodyPr>
          <a:lstStyle/>
          <a:p>
            <a:pPr indent="0" lvl="0" marL="0" rtl="0" algn="r">
              <a:lnSpc>
                <a:spcPct val="90000"/>
              </a:lnSpc>
              <a:spcBef>
                <a:spcPts val="0"/>
              </a:spcBef>
              <a:spcAft>
                <a:spcPts val="0"/>
              </a:spcAft>
              <a:buClr>
                <a:schemeClr val="accent1"/>
              </a:buClr>
              <a:buSzPts val="1800"/>
              <a:buNone/>
            </a:pPr>
            <a:r>
              <a:rPr lang="en-US"/>
              <a:t>Subtitle example</a:t>
            </a:r>
            <a:endParaRPr/>
          </a:p>
        </p:txBody>
      </p:sp>
      <p:sp>
        <p:nvSpPr>
          <p:cNvPr id="614" name="Google Shape;614;p50"/>
          <p:cNvSpPr txBox="1"/>
          <p:nvPr>
            <p:ph idx="9" type="body"/>
          </p:nvPr>
        </p:nvSpPr>
        <p:spPr>
          <a:xfrm>
            <a:off x="6205746" y="3247892"/>
            <a:ext cx="3342369" cy="612475"/>
          </a:xfrm>
          <a:prstGeom prst="rect">
            <a:avLst/>
          </a:prstGeom>
          <a:noFill/>
          <a:ln>
            <a:noFill/>
          </a:ln>
        </p:spPr>
        <p:txBody>
          <a:bodyPr anchorCtr="0" anchor="t" bIns="0" lIns="0" spcFirstLastPara="1" rIns="0" wrap="square" tIns="0">
            <a:spAutoFit/>
          </a:bodyPr>
          <a:lstStyle/>
          <a:p>
            <a:pPr indent="0" lvl="0" marL="0" rtl="0" algn="r">
              <a:lnSpc>
                <a:spcPct val="150000"/>
              </a:lnSpc>
              <a:spcBef>
                <a:spcPts val="0"/>
              </a:spcBef>
              <a:spcAft>
                <a:spcPts val="0"/>
              </a:spcAft>
              <a:buClr>
                <a:srgbClr val="7F7F7F"/>
              </a:buClr>
              <a:buSzPts val="1400"/>
              <a:buNone/>
            </a:pPr>
            <a:r>
              <a:rPr lang="en-US"/>
              <a:t>Lorem ipsum dolor sit amet, consectetur adipiscing elit, </a:t>
            </a:r>
            <a:endParaRPr/>
          </a:p>
        </p:txBody>
      </p:sp>
      <p:sp>
        <p:nvSpPr>
          <p:cNvPr id="615" name="Google Shape;615;p50"/>
          <p:cNvSpPr txBox="1"/>
          <p:nvPr>
            <p:ph idx="14" type="body"/>
          </p:nvPr>
        </p:nvSpPr>
        <p:spPr>
          <a:xfrm>
            <a:off x="6205745" y="4861042"/>
            <a:ext cx="3342368" cy="249299"/>
          </a:xfrm>
          <a:prstGeom prst="rect">
            <a:avLst/>
          </a:prstGeom>
          <a:noFill/>
          <a:ln>
            <a:noFill/>
          </a:ln>
        </p:spPr>
        <p:txBody>
          <a:bodyPr anchorCtr="0" anchor="t" bIns="0" lIns="0" spcFirstLastPara="1" rIns="0" wrap="square" tIns="0">
            <a:spAutoFit/>
          </a:bodyPr>
          <a:lstStyle/>
          <a:p>
            <a:pPr indent="0" lvl="0" marL="0" rtl="0" algn="r">
              <a:lnSpc>
                <a:spcPct val="90000"/>
              </a:lnSpc>
              <a:spcBef>
                <a:spcPts val="0"/>
              </a:spcBef>
              <a:spcAft>
                <a:spcPts val="0"/>
              </a:spcAft>
              <a:buClr>
                <a:schemeClr val="accent1"/>
              </a:buClr>
              <a:buSzPts val="1800"/>
              <a:buNone/>
            </a:pPr>
            <a:r>
              <a:rPr lang="en-US"/>
              <a:t>Subtitle example</a:t>
            </a:r>
            <a:endParaRPr/>
          </a:p>
        </p:txBody>
      </p:sp>
      <p:sp>
        <p:nvSpPr>
          <p:cNvPr id="616" name="Google Shape;616;p50"/>
          <p:cNvSpPr txBox="1"/>
          <p:nvPr>
            <p:ph idx="15" type="body"/>
          </p:nvPr>
        </p:nvSpPr>
        <p:spPr>
          <a:xfrm>
            <a:off x="6205745" y="5193440"/>
            <a:ext cx="3342369" cy="612475"/>
          </a:xfrm>
          <a:prstGeom prst="rect">
            <a:avLst/>
          </a:prstGeom>
          <a:noFill/>
          <a:ln>
            <a:noFill/>
          </a:ln>
        </p:spPr>
        <p:txBody>
          <a:bodyPr anchorCtr="0" anchor="t" bIns="0" lIns="0" spcFirstLastPara="1" rIns="0" wrap="square" tIns="0">
            <a:spAutoFit/>
          </a:bodyPr>
          <a:lstStyle/>
          <a:p>
            <a:pPr indent="0" lvl="0" marL="0" rtl="0" algn="r">
              <a:lnSpc>
                <a:spcPct val="150000"/>
              </a:lnSpc>
              <a:spcBef>
                <a:spcPts val="0"/>
              </a:spcBef>
              <a:spcAft>
                <a:spcPts val="0"/>
              </a:spcAft>
              <a:buClr>
                <a:srgbClr val="7F7F7F"/>
              </a:buClr>
              <a:buSzPts val="1400"/>
              <a:buNone/>
            </a:pPr>
            <a:r>
              <a:rPr lang="en-US"/>
              <a:t>Lorem ipsum dolor sit amet, consectetur adipiscing elit, </a:t>
            </a:r>
            <a:endParaRPr/>
          </a:p>
        </p:txBody>
      </p:sp>
      <p:pic>
        <p:nvPicPr>
          <p:cNvPr descr="Application&#10;&#10;Description automatically generated with medium confidence" id="617" name="Google Shape;617;p50"/>
          <p:cNvPicPr preferRelativeResize="0"/>
          <p:nvPr>
            <p:ph idx="3" type="pic"/>
          </p:nvPr>
        </p:nvPicPr>
        <p:blipFill rotWithShape="1">
          <a:blip r:embed="rId3">
            <a:alphaModFix/>
          </a:blip>
          <a:srcRect b="4593" l="0" r="0" t="4594"/>
          <a:stretch/>
        </p:blipFill>
        <p:spPr>
          <a:xfrm>
            <a:off x="855383" y="2724432"/>
            <a:ext cx="1621600" cy="1409136"/>
          </a:xfrm>
          <a:prstGeom prst="rect">
            <a:avLst/>
          </a:prstGeom>
          <a:noFill/>
          <a:ln>
            <a:noFill/>
          </a:ln>
        </p:spPr>
      </p:pic>
      <p:pic>
        <p:nvPicPr>
          <p:cNvPr descr="Application&#10;&#10;Description automatically generated with medium confidence" id="618" name="Google Shape;618;p50"/>
          <p:cNvPicPr preferRelativeResize="0"/>
          <p:nvPr>
            <p:ph idx="7" type="pic"/>
          </p:nvPr>
        </p:nvPicPr>
        <p:blipFill rotWithShape="1">
          <a:blip r:embed="rId3">
            <a:alphaModFix/>
          </a:blip>
          <a:srcRect b="4645" l="0" r="0" t="4645"/>
          <a:stretch/>
        </p:blipFill>
        <p:spPr>
          <a:xfrm>
            <a:off x="855382" y="4669980"/>
            <a:ext cx="1621600" cy="1409136"/>
          </a:xfrm>
          <a:prstGeom prst="rect">
            <a:avLst/>
          </a:prstGeom>
          <a:noFill/>
          <a:ln>
            <a:noFill/>
          </a:ln>
        </p:spPr>
      </p:pic>
      <p:pic>
        <p:nvPicPr>
          <p:cNvPr descr="Application&#10;&#10;Description automatically generated with medium confidence" id="619" name="Google Shape;619;p50"/>
          <p:cNvPicPr preferRelativeResize="0"/>
          <p:nvPr>
            <p:ph idx="13" type="pic"/>
          </p:nvPr>
        </p:nvPicPr>
        <p:blipFill rotWithShape="1">
          <a:blip r:embed="rId3">
            <a:alphaModFix/>
          </a:blip>
          <a:srcRect b="4593" l="0" r="0" t="4594"/>
          <a:stretch/>
        </p:blipFill>
        <p:spPr>
          <a:xfrm>
            <a:off x="9824762" y="2724432"/>
            <a:ext cx="1621600" cy="1409136"/>
          </a:xfrm>
          <a:prstGeom prst="rect">
            <a:avLst/>
          </a:prstGeom>
          <a:noFill/>
          <a:ln>
            <a:noFill/>
          </a:ln>
        </p:spPr>
      </p:pic>
      <p:pic>
        <p:nvPicPr>
          <p:cNvPr descr="Application&#10;&#10;Description automatically generated with medium confidence" id="620" name="Google Shape;620;p50"/>
          <p:cNvPicPr preferRelativeResize="0"/>
          <p:nvPr>
            <p:ph idx="16" type="pic"/>
          </p:nvPr>
        </p:nvPicPr>
        <p:blipFill rotWithShape="1">
          <a:blip r:embed="rId3">
            <a:alphaModFix/>
          </a:blip>
          <a:srcRect b="4645" l="0" r="0" t="4645"/>
          <a:stretch/>
        </p:blipFill>
        <p:spPr>
          <a:xfrm>
            <a:off x="9824762" y="4671752"/>
            <a:ext cx="1621600" cy="14091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51"/>
          <p:cNvSpPr/>
          <p:nvPr/>
        </p:nvSpPr>
        <p:spPr>
          <a:xfrm>
            <a:off x="0" y="0"/>
            <a:ext cx="9555982"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626" name="Google Shape;626;p51"/>
          <p:cNvSpPr txBox="1"/>
          <p:nvPr>
            <p:ph type="title"/>
          </p:nvPr>
        </p:nvSpPr>
        <p:spPr>
          <a:xfrm>
            <a:off x="2971324" y="1386672"/>
            <a:ext cx="4028128" cy="1731243"/>
          </a:xfrm>
          <a:prstGeom prst="rect">
            <a:avLst/>
          </a:prstGeom>
          <a:noFill/>
          <a:ln>
            <a:noFill/>
          </a:ln>
        </p:spPr>
        <p:txBody>
          <a:bodyPr anchorCtr="0" anchor="t" bIns="0" lIns="0" spcFirstLastPara="1" rIns="0" wrap="square" tIns="0">
            <a:spAutoFit/>
          </a:bodyPr>
          <a:lstStyle/>
          <a:p>
            <a:pPr indent="0" lvl="0" marL="0" rtl="0" algn="r">
              <a:lnSpc>
                <a:spcPct val="128571"/>
              </a:lnSpc>
              <a:spcBef>
                <a:spcPts val="0"/>
              </a:spcBef>
              <a:spcAft>
                <a:spcPts val="0"/>
              </a:spcAft>
              <a:buClr>
                <a:schemeClr val="lt1"/>
              </a:buClr>
              <a:buSzPts val="3500"/>
              <a:buFont typeface="Spartan"/>
              <a:buNone/>
            </a:pPr>
            <a:r>
              <a:rPr lang="en-US"/>
              <a:t>LAUNCHING</a:t>
            </a:r>
            <a:br>
              <a:rPr lang="en-US"/>
            </a:br>
            <a:r>
              <a:rPr lang="en-US"/>
              <a:t>PRESENTATION</a:t>
            </a:r>
            <a:br>
              <a:rPr lang="en-US"/>
            </a:br>
            <a:r>
              <a:rPr lang="en-US"/>
              <a:t>TEMPLATE</a:t>
            </a:r>
            <a:endParaRPr/>
          </a:p>
        </p:txBody>
      </p:sp>
      <p:sp>
        <p:nvSpPr>
          <p:cNvPr id="627" name="Google Shape;627;p51"/>
          <p:cNvSpPr txBox="1"/>
          <p:nvPr>
            <p:ph idx="1" type="body"/>
          </p:nvPr>
        </p:nvSpPr>
        <p:spPr>
          <a:xfrm>
            <a:off x="627217" y="4504587"/>
            <a:ext cx="4694872"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3"/>
              </a:buClr>
              <a:buSzPts val="2000"/>
              <a:buNone/>
            </a:pPr>
            <a:r>
              <a:rPr lang="en-US"/>
              <a:t>Add subtitle here</a:t>
            </a:r>
            <a:endParaRPr/>
          </a:p>
        </p:txBody>
      </p:sp>
      <p:sp>
        <p:nvSpPr>
          <p:cNvPr id="628" name="Google Shape;628;p51"/>
          <p:cNvSpPr txBox="1"/>
          <p:nvPr>
            <p:ph idx="3" type="body"/>
          </p:nvPr>
        </p:nvSpPr>
        <p:spPr>
          <a:xfrm>
            <a:off x="623888" y="5097014"/>
            <a:ext cx="4694872" cy="935641"/>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1400"/>
              <a:buNone/>
            </a:pPr>
            <a:r>
              <a:rPr lang="en-US"/>
              <a:t>Donec nisi nibh, dignissim mollis egestas non, egestas ac orci. Suspendisse condimentum felis ut faucibus ullamcorper. </a:t>
            </a:r>
            <a:endParaRPr/>
          </a:p>
        </p:txBody>
      </p:sp>
      <p:grpSp>
        <p:nvGrpSpPr>
          <p:cNvPr id="629" name="Google Shape;629;p51"/>
          <p:cNvGrpSpPr/>
          <p:nvPr/>
        </p:nvGrpSpPr>
        <p:grpSpPr>
          <a:xfrm>
            <a:off x="-240288" y="-25304"/>
            <a:ext cx="2918780" cy="3889765"/>
            <a:chOff x="-240288" y="-25304"/>
            <a:chExt cx="2918780" cy="3889765"/>
          </a:xfrm>
        </p:grpSpPr>
        <p:sp>
          <p:nvSpPr>
            <p:cNvPr id="630" name="Google Shape;630;p51"/>
            <p:cNvSpPr/>
            <p:nvPr/>
          </p:nvSpPr>
          <p:spPr>
            <a:xfrm flipH="1" rot="10800000">
              <a:off x="-240287" y="1920539"/>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31" name="Google Shape;631;p51"/>
            <p:cNvSpPr/>
            <p:nvPr/>
          </p:nvSpPr>
          <p:spPr>
            <a:xfrm flipH="1" rot="10800000">
              <a:off x="-240288" y="-25304"/>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32" name="Google Shape;632;p51"/>
            <p:cNvSpPr/>
            <p:nvPr/>
          </p:nvSpPr>
          <p:spPr>
            <a:xfrm flipH="1" rot="10800000">
              <a:off x="-240288" y="947618"/>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33" name="Google Shape;633;p51"/>
            <p:cNvSpPr/>
            <p:nvPr/>
          </p:nvSpPr>
          <p:spPr>
            <a:xfrm flipH="1" rot="10800000">
              <a:off x="-240287" y="2889620"/>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34" name="Google Shape;634;p51"/>
            <p:cNvSpPr/>
            <p:nvPr/>
          </p:nvSpPr>
          <p:spPr>
            <a:xfrm flipH="1">
              <a:off x="732650" y="945697"/>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35" name="Google Shape;635;p51"/>
            <p:cNvSpPr/>
            <p:nvPr/>
          </p:nvSpPr>
          <p:spPr>
            <a:xfrm flipH="1">
              <a:off x="732650" y="2891540"/>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36" name="Google Shape;636;p51"/>
            <p:cNvSpPr/>
            <p:nvPr/>
          </p:nvSpPr>
          <p:spPr>
            <a:xfrm flipH="1">
              <a:off x="732650" y="1918618"/>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37" name="Google Shape;637;p51"/>
            <p:cNvSpPr/>
            <p:nvPr/>
          </p:nvSpPr>
          <p:spPr>
            <a:xfrm flipH="1">
              <a:off x="732649" y="-23385"/>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38" name="Google Shape;638;p51"/>
            <p:cNvSpPr/>
            <p:nvPr/>
          </p:nvSpPr>
          <p:spPr>
            <a:xfrm flipH="1">
              <a:off x="1705571" y="2891540"/>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39" name="Google Shape;639;p51"/>
            <p:cNvSpPr/>
            <p:nvPr/>
          </p:nvSpPr>
          <p:spPr>
            <a:xfrm flipH="1">
              <a:off x="1705571" y="1918618"/>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pic>
        <p:nvPicPr>
          <p:cNvPr descr="Application&#10;&#10;Description automatically generated with medium confidence" id="640" name="Google Shape;640;p51"/>
          <p:cNvPicPr preferRelativeResize="0"/>
          <p:nvPr>
            <p:ph idx="2" type="pic"/>
          </p:nvPr>
        </p:nvPicPr>
        <p:blipFill rotWithShape="1">
          <a:blip r:embed="rId3">
            <a:alphaModFix/>
          </a:blip>
          <a:srcRect b="0" l="14421" r="14421" t="0"/>
          <a:stretch/>
        </p:blipFill>
        <p:spPr>
          <a:xfrm>
            <a:off x="7502654" y="1386672"/>
            <a:ext cx="4065459" cy="547132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52"/>
          <p:cNvSpPr/>
          <p:nvPr/>
        </p:nvSpPr>
        <p:spPr>
          <a:xfrm>
            <a:off x="-7299" y="-1"/>
            <a:ext cx="3368233" cy="549218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647" name="Google Shape;647;p52"/>
          <p:cNvSpPr txBox="1"/>
          <p:nvPr>
            <p:ph type="title"/>
          </p:nvPr>
        </p:nvSpPr>
        <p:spPr>
          <a:xfrm>
            <a:off x="4032296" y="3429000"/>
            <a:ext cx="5243700" cy="1077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1"/>
              </a:buClr>
              <a:buSzPts val="3500"/>
              <a:buFont typeface="Spartan"/>
              <a:buNone/>
            </a:pPr>
            <a:r>
              <a:rPr lang="en-US"/>
              <a:t>TOPIC ONE</a:t>
            </a:r>
            <a:br>
              <a:rPr lang="en-US"/>
            </a:br>
            <a:r>
              <a:rPr lang="en-US"/>
              <a:t>ADD YOUR SUBTITLE</a:t>
            </a:r>
            <a:endParaRPr/>
          </a:p>
        </p:txBody>
      </p:sp>
      <p:sp>
        <p:nvSpPr>
          <p:cNvPr id="648" name="Google Shape;648;p52"/>
          <p:cNvSpPr txBox="1"/>
          <p:nvPr>
            <p:ph idx="1" type="body"/>
          </p:nvPr>
        </p:nvSpPr>
        <p:spPr>
          <a:xfrm>
            <a:off x="4032297" y="5054055"/>
            <a:ext cx="5067508" cy="1258806"/>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sed do eiusmod tempor incididunt ut labore et dolore magna aliqua. Ut enim ad minim veniam, quis nostrud exercitation ullamco laboris nisi ut</a:t>
            </a:r>
            <a:endParaRPr/>
          </a:p>
        </p:txBody>
      </p:sp>
      <p:sp>
        <p:nvSpPr>
          <p:cNvPr id="649" name="Google Shape;649;p52"/>
          <p:cNvSpPr txBox="1"/>
          <p:nvPr>
            <p:ph idx="4" type="body"/>
          </p:nvPr>
        </p:nvSpPr>
        <p:spPr>
          <a:xfrm>
            <a:off x="371475" y="1046574"/>
            <a:ext cx="1984532" cy="1481175"/>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Clr>
                <a:schemeClr val="lt1"/>
              </a:buClr>
              <a:buSzPts val="7000"/>
              <a:buNone/>
            </a:pPr>
            <a:r>
              <a:rPr b="1" lang="en-US"/>
              <a:t>01</a:t>
            </a:r>
            <a:endParaRPr/>
          </a:p>
        </p:txBody>
      </p:sp>
      <p:grpSp>
        <p:nvGrpSpPr>
          <p:cNvPr id="650" name="Google Shape;650;p52"/>
          <p:cNvGrpSpPr/>
          <p:nvPr/>
        </p:nvGrpSpPr>
        <p:grpSpPr>
          <a:xfrm>
            <a:off x="10248882" y="2913146"/>
            <a:ext cx="1945842" cy="3887844"/>
            <a:chOff x="10248882" y="2913146"/>
            <a:chExt cx="1945842" cy="3887844"/>
          </a:xfrm>
        </p:grpSpPr>
        <p:sp>
          <p:nvSpPr>
            <p:cNvPr id="651" name="Google Shape;651;p52"/>
            <p:cNvSpPr/>
            <p:nvPr/>
          </p:nvSpPr>
          <p:spPr>
            <a:xfrm flipH="1" rot="10800000">
              <a:off x="11221803" y="4858989"/>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52" name="Google Shape;652;p52"/>
            <p:cNvSpPr/>
            <p:nvPr/>
          </p:nvSpPr>
          <p:spPr>
            <a:xfrm flipH="1" rot="10800000">
              <a:off x="11221803" y="2913146"/>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53" name="Google Shape;653;p52"/>
            <p:cNvSpPr/>
            <p:nvPr/>
          </p:nvSpPr>
          <p:spPr>
            <a:xfrm flipH="1" rot="10800000">
              <a:off x="11221803" y="3886068"/>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54" name="Google Shape;654;p52"/>
            <p:cNvSpPr/>
            <p:nvPr/>
          </p:nvSpPr>
          <p:spPr>
            <a:xfrm flipH="1" rot="10800000">
              <a:off x="11221803" y="5828070"/>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55" name="Google Shape;655;p52"/>
            <p:cNvSpPr/>
            <p:nvPr/>
          </p:nvSpPr>
          <p:spPr>
            <a:xfrm flipH="1" rot="10800000">
              <a:off x="10248882" y="2913146"/>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56" name="Google Shape;656;p52"/>
            <p:cNvSpPr/>
            <p:nvPr/>
          </p:nvSpPr>
          <p:spPr>
            <a:xfrm flipH="1" rot="10800000">
              <a:off x="10248882" y="3886068"/>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pic>
        <p:nvPicPr>
          <p:cNvPr descr="Application&#10;&#10;Description automatically generated with medium confidence" id="657" name="Google Shape;657;p52"/>
          <p:cNvPicPr preferRelativeResize="0"/>
          <p:nvPr>
            <p:ph idx="2" type="pic"/>
          </p:nvPr>
        </p:nvPicPr>
        <p:blipFill rotWithShape="1">
          <a:blip r:embed="rId3">
            <a:alphaModFix/>
          </a:blip>
          <a:srcRect b="0" l="16117" r="16117" t="0"/>
          <a:stretch/>
        </p:blipFill>
        <p:spPr>
          <a:xfrm>
            <a:off x="0" y="3014663"/>
            <a:ext cx="2720051" cy="3843337"/>
          </a:xfrm>
          <a:prstGeom prst="rect">
            <a:avLst/>
          </a:prstGeom>
          <a:noFill/>
          <a:ln>
            <a:noFill/>
          </a:ln>
        </p:spPr>
      </p:pic>
      <p:pic>
        <p:nvPicPr>
          <p:cNvPr descr="Application&#10;&#10;Description automatically generated with medium confidence" id="658" name="Google Shape;658;p52"/>
          <p:cNvPicPr preferRelativeResize="0"/>
          <p:nvPr>
            <p:ph idx="3" type="pic"/>
          </p:nvPr>
        </p:nvPicPr>
        <p:blipFill rotWithShape="1">
          <a:blip r:embed="rId3">
            <a:alphaModFix/>
          </a:blip>
          <a:srcRect b="17809" l="0" r="0" t="17809"/>
          <a:stretch/>
        </p:blipFill>
        <p:spPr>
          <a:xfrm>
            <a:off x="7467600" y="-1"/>
            <a:ext cx="4724400" cy="291314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53"/>
          <p:cNvSpPr/>
          <p:nvPr/>
        </p:nvSpPr>
        <p:spPr>
          <a:xfrm>
            <a:off x="-14180" y="1365813"/>
            <a:ext cx="3368233" cy="5492187"/>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665" name="Google Shape;665;p53"/>
          <p:cNvSpPr txBox="1"/>
          <p:nvPr>
            <p:ph type="title"/>
          </p:nvPr>
        </p:nvSpPr>
        <p:spPr>
          <a:xfrm>
            <a:off x="4041738" y="692150"/>
            <a:ext cx="5067600" cy="1077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1"/>
              </a:buClr>
              <a:buSzPts val="3500"/>
              <a:buFont typeface="Spartan"/>
              <a:buNone/>
            </a:pPr>
            <a:r>
              <a:rPr lang="en-US"/>
              <a:t>TOPIC TWO</a:t>
            </a:r>
            <a:br>
              <a:rPr lang="en-US"/>
            </a:br>
            <a:r>
              <a:rPr lang="en-US"/>
              <a:t>ADD YOUR SUBTITLE</a:t>
            </a:r>
            <a:endParaRPr/>
          </a:p>
        </p:txBody>
      </p:sp>
      <p:sp>
        <p:nvSpPr>
          <p:cNvPr id="666" name="Google Shape;666;p53"/>
          <p:cNvSpPr txBox="1"/>
          <p:nvPr>
            <p:ph idx="1" type="body"/>
          </p:nvPr>
        </p:nvSpPr>
        <p:spPr>
          <a:xfrm>
            <a:off x="4041738" y="2317205"/>
            <a:ext cx="5067508" cy="1258806"/>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sed do eiusmod tempor incididunt ut labore et dolore magna aliqua. Ut enim ad minim veniam, quis nostrud exercitation ullamco laboris nisi ut</a:t>
            </a:r>
            <a:endParaRPr/>
          </a:p>
        </p:txBody>
      </p:sp>
      <p:sp>
        <p:nvSpPr>
          <p:cNvPr id="667" name="Google Shape;667;p53"/>
          <p:cNvSpPr txBox="1"/>
          <p:nvPr>
            <p:ph idx="4" type="body"/>
          </p:nvPr>
        </p:nvSpPr>
        <p:spPr>
          <a:xfrm>
            <a:off x="371475" y="4610080"/>
            <a:ext cx="1984532" cy="1481175"/>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Clr>
                <a:schemeClr val="lt1"/>
              </a:buClr>
              <a:buSzPts val="7000"/>
              <a:buNone/>
            </a:pPr>
            <a:r>
              <a:rPr b="1" lang="en-US"/>
              <a:t>02</a:t>
            </a:r>
            <a:endParaRPr/>
          </a:p>
        </p:txBody>
      </p:sp>
      <p:grpSp>
        <p:nvGrpSpPr>
          <p:cNvPr id="668" name="Google Shape;668;p53"/>
          <p:cNvGrpSpPr/>
          <p:nvPr/>
        </p:nvGrpSpPr>
        <p:grpSpPr>
          <a:xfrm>
            <a:off x="10264123" y="-23213"/>
            <a:ext cx="1945842" cy="3887845"/>
            <a:chOff x="10264123" y="-23213"/>
            <a:chExt cx="1945842" cy="3887845"/>
          </a:xfrm>
        </p:grpSpPr>
        <p:sp>
          <p:nvSpPr>
            <p:cNvPr id="669" name="Google Shape;669;p53"/>
            <p:cNvSpPr/>
            <p:nvPr/>
          </p:nvSpPr>
          <p:spPr>
            <a:xfrm flipH="1" rot="10800000">
              <a:off x="11237044" y="1922630"/>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70" name="Google Shape;670;p53"/>
            <p:cNvSpPr/>
            <p:nvPr/>
          </p:nvSpPr>
          <p:spPr>
            <a:xfrm flipH="1" rot="10800000">
              <a:off x="11237044" y="-23213"/>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71" name="Google Shape;671;p53"/>
            <p:cNvSpPr/>
            <p:nvPr/>
          </p:nvSpPr>
          <p:spPr>
            <a:xfrm flipH="1" rot="10800000">
              <a:off x="11237044" y="949709"/>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72" name="Google Shape;672;p53"/>
            <p:cNvSpPr/>
            <p:nvPr/>
          </p:nvSpPr>
          <p:spPr>
            <a:xfrm flipH="1" rot="10800000">
              <a:off x="11237044" y="2891711"/>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73" name="Google Shape;673;p53"/>
            <p:cNvSpPr/>
            <p:nvPr/>
          </p:nvSpPr>
          <p:spPr>
            <a:xfrm flipH="1" rot="10800000">
              <a:off x="10264123" y="-23213"/>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74" name="Google Shape;674;p53"/>
            <p:cNvSpPr/>
            <p:nvPr/>
          </p:nvSpPr>
          <p:spPr>
            <a:xfrm flipH="1" rot="10800000">
              <a:off x="10264123" y="949709"/>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pic>
        <p:nvPicPr>
          <p:cNvPr descr="Application&#10;&#10;Description automatically generated with medium confidence" id="675" name="Google Shape;675;p53"/>
          <p:cNvPicPr preferRelativeResize="0"/>
          <p:nvPr>
            <p:ph idx="2" type="pic"/>
          </p:nvPr>
        </p:nvPicPr>
        <p:blipFill rotWithShape="1">
          <a:blip r:embed="rId3">
            <a:alphaModFix/>
          </a:blip>
          <a:srcRect b="0" l="15662" r="15662" t="0"/>
          <a:stretch/>
        </p:blipFill>
        <p:spPr>
          <a:xfrm>
            <a:off x="-26360" y="-1"/>
            <a:ext cx="2754978" cy="3843337"/>
          </a:xfrm>
          <a:prstGeom prst="rect">
            <a:avLst/>
          </a:prstGeom>
          <a:noFill/>
          <a:ln>
            <a:noFill/>
          </a:ln>
        </p:spPr>
      </p:pic>
      <p:pic>
        <p:nvPicPr>
          <p:cNvPr descr="Application&#10;&#10;Description automatically generated with medium confidence" id="676" name="Google Shape;676;p53"/>
          <p:cNvPicPr preferRelativeResize="0"/>
          <p:nvPr>
            <p:ph idx="3" type="pic"/>
          </p:nvPr>
        </p:nvPicPr>
        <p:blipFill rotWithShape="1">
          <a:blip r:embed="rId3">
            <a:alphaModFix/>
          </a:blip>
          <a:srcRect b="17756" l="0" r="0" t="17756"/>
          <a:stretch/>
        </p:blipFill>
        <p:spPr>
          <a:xfrm>
            <a:off x="7471553" y="3939815"/>
            <a:ext cx="4724400" cy="291818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54"/>
          <p:cNvSpPr/>
          <p:nvPr/>
        </p:nvSpPr>
        <p:spPr>
          <a:xfrm>
            <a:off x="1" y="0"/>
            <a:ext cx="5731507"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682" name="Google Shape;682;p54"/>
          <p:cNvSpPr txBox="1"/>
          <p:nvPr>
            <p:ph type="title"/>
          </p:nvPr>
        </p:nvSpPr>
        <p:spPr>
          <a:xfrm>
            <a:off x="628020" y="1327286"/>
            <a:ext cx="4747200" cy="1077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3500"/>
              <a:buFont typeface="Spartan"/>
              <a:buNone/>
            </a:pPr>
            <a:r>
              <a:rPr lang="en-US"/>
              <a:t>PROTOTYPE &amp; VALIDATION</a:t>
            </a:r>
            <a:endParaRPr/>
          </a:p>
        </p:txBody>
      </p:sp>
      <p:sp>
        <p:nvSpPr>
          <p:cNvPr id="683" name="Google Shape;683;p54"/>
          <p:cNvSpPr txBox="1"/>
          <p:nvPr>
            <p:ph idx="1" type="body"/>
          </p:nvPr>
        </p:nvSpPr>
        <p:spPr>
          <a:xfrm>
            <a:off x="623888" y="2709863"/>
            <a:ext cx="5106987" cy="277812"/>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2"/>
              </a:buClr>
              <a:buSzPts val="2000"/>
              <a:buNone/>
            </a:pPr>
            <a:r>
              <a:rPr lang="en-US"/>
              <a:t>Add subtitle here</a:t>
            </a:r>
            <a:endParaRPr/>
          </a:p>
        </p:txBody>
      </p:sp>
      <p:sp>
        <p:nvSpPr>
          <p:cNvPr id="684" name="Google Shape;684;p54"/>
          <p:cNvSpPr txBox="1"/>
          <p:nvPr>
            <p:ph idx="3" type="body"/>
          </p:nvPr>
        </p:nvSpPr>
        <p:spPr>
          <a:xfrm>
            <a:off x="620713" y="3302000"/>
            <a:ext cx="5106987" cy="935641"/>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1400"/>
              <a:buNone/>
            </a:pPr>
            <a:r>
              <a:rPr lang="en-US"/>
              <a:t>Lorem ipsum dolor sit amet, consectetur adipiscing elit, sed do eiusmod tempor incididunt ut labore et dolore magna aliqua. Ut enim ad minim veniam.</a:t>
            </a:r>
            <a:endParaRPr/>
          </a:p>
        </p:txBody>
      </p:sp>
      <p:sp>
        <p:nvSpPr>
          <p:cNvPr id="685" name="Google Shape;685;p54"/>
          <p:cNvSpPr txBox="1"/>
          <p:nvPr/>
        </p:nvSpPr>
        <p:spPr>
          <a:xfrm>
            <a:off x="628020" y="4987130"/>
            <a:ext cx="3654420" cy="276999"/>
          </a:xfrm>
          <a:prstGeom prst="rect">
            <a:avLst/>
          </a:prstGeom>
          <a:solidFill>
            <a:schemeClr val="accent2"/>
          </a:solidFill>
          <a:ln>
            <a:noFill/>
          </a:ln>
        </p:spPr>
        <p:txBody>
          <a:bodyPr anchorCtr="0" anchor="t" bIns="45700" lIns="0" spcFirstLastPara="1" rIns="91425" wrap="square" tIns="45700">
            <a:spAutoFit/>
          </a:bodyPr>
          <a:lstStyle/>
          <a:p>
            <a:pPr indent="0" lvl="0" marL="0" marR="0" rtl="0" algn="r">
              <a:spcBef>
                <a:spcPts val="0"/>
              </a:spcBef>
              <a:spcAft>
                <a:spcPts val="0"/>
              </a:spcAft>
              <a:buNone/>
            </a:pPr>
            <a:r>
              <a:rPr lang="en-US" sz="1200">
                <a:solidFill>
                  <a:schemeClr val="lt1"/>
                </a:solidFill>
                <a:latin typeface="Spartan"/>
                <a:ea typeface="Spartan"/>
                <a:cs typeface="Spartan"/>
                <a:sym typeface="Spartan"/>
              </a:rPr>
              <a:t>70%</a:t>
            </a:r>
            <a:endParaRPr/>
          </a:p>
        </p:txBody>
      </p:sp>
      <p:sp>
        <p:nvSpPr>
          <p:cNvPr id="686" name="Google Shape;686;p54"/>
          <p:cNvSpPr txBox="1"/>
          <p:nvPr/>
        </p:nvSpPr>
        <p:spPr>
          <a:xfrm>
            <a:off x="628020" y="4625626"/>
            <a:ext cx="411480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lt1"/>
                </a:solidFill>
                <a:latin typeface="Libre Baskerville"/>
                <a:ea typeface="Libre Baskerville"/>
                <a:cs typeface="Libre Baskerville"/>
                <a:sym typeface="Libre Baskerville"/>
              </a:rPr>
              <a:t>Measurement and Control</a:t>
            </a:r>
            <a:endParaRPr/>
          </a:p>
        </p:txBody>
      </p:sp>
      <p:sp>
        <p:nvSpPr>
          <p:cNvPr id="687" name="Google Shape;687;p54"/>
          <p:cNvSpPr txBox="1"/>
          <p:nvPr/>
        </p:nvSpPr>
        <p:spPr>
          <a:xfrm>
            <a:off x="628020" y="5767213"/>
            <a:ext cx="4114800" cy="276999"/>
          </a:xfrm>
          <a:prstGeom prst="rect">
            <a:avLst/>
          </a:prstGeom>
          <a:solidFill>
            <a:schemeClr val="accent4"/>
          </a:solidFill>
          <a:ln>
            <a:noFill/>
          </a:ln>
        </p:spPr>
        <p:txBody>
          <a:bodyPr anchorCtr="0" anchor="t" bIns="45700" lIns="0" spcFirstLastPara="1" rIns="91425" wrap="square" tIns="45700">
            <a:spAutoFit/>
          </a:bodyPr>
          <a:lstStyle/>
          <a:p>
            <a:pPr indent="0" lvl="0" marL="0" marR="0" rtl="0" algn="r">
              <a:spcBef>
                <a:spcPts val="0"/>
              </a:spcBef>
              <a:spcAft>
                <a:spcPts val="0"/>
              </a:spcAft>
              <a:buNone/>
            </a:pPr>
            <a:r>
              <a:rPr lang="en-US" sz="1200">
                <a:solidFill>
                  <a:schemeClr val="lt1"/>
                </a:solidFill>
                <a:latin typeface="Spartan"/>
                <a:ea typeface="Spartan"/>
                <a:cs typeface="Spartan"/>
                <a:sym typeface="Spartan"/>
              </a:rPr>
              <a:t>80%</a:t>
            </a:r>
            <a:endParaRPr/>
          </a:p>
        </p:txBody>
      </p:sp>
      <p:sp>
        <p:nvSpPr>
          <p:cNvPr id="688" name="Google Shape;688;p54"/>
          <p:cNvSpPr txBox="1"/>
          <p:nvPr/>
        </p:nvSpPr>
        <p:spPr>
          <a:xfrm>
            <a:off x="628020" y="5405709"/>
            <a:ext cx="411480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lt1"/>
                </a:solidFill>
                <a:latin typeface="Libre Baskerville"/>
                <a:ea typeface="Libre Baskerville"/>
                <a:cs typeface="Libre Baskerville"/>
                <a:sym typeface="Libre Baskerville"/>
              </a:rPr>
              <a:t>Client Satisfaction</a:t>
            </a:r>
            <a:endParaRPr/>
          </a:p>
        </p:txBody>
      </p:sp>
      <p:grpSp>
        <p:nvGrpSpPr>
          <p:cNvPr id="689" name="Google Shape;689;p54"/>
          <p:cNvGrpSpPr/>
          <p:nvPr/>
        </p:nvGrpSpPr>
        <p:grpSpPr>
          <a:xfrm>
            <a:off x="10183512" y="0"/>
            <a:ext cx="2026908" cy="4053815"/>
            <a:chOff x="10183512" y="0"/>
            <a:chExt cx="2026908" cy="4053815"/>
          </a:xfrm>
        </p:grpSpPr>
        <p:sp>
          <p:nvSpPr>
            <p:cNvPr id="690" name="Google Shape;690;p54"/>
            <p:cNvSpPr/>
            <p:nvPr/>
          </p:nvSpPr>
          <p:spPr>
            <a:xfrm rot="5400000">
              <a:off x="10183512" y="3040362"/>
              <a:ext cx="1013453" cy="1013453"/>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91" name="Google Shape;691;p54"/>
            <p:cNvSpPr/>
            <p:nvPr/>
          </p:nvSpPr>
          <p:spPr>
            <a:xfrm rot="5400000">
              <a:off x="11196966" y="3040362"/>
              <a:ext cx="1013453" cy="1013453"/>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92" name="Google Shape;692;p54"/>
            <p:cNvSpPr/>
            <p:nvPr/>
          </p:nvSpPr>
          <p:spPr>
            <a:xfrm rot="5400000">
              <a:off x="10183512" y="0"/>
              <a:ext cx="1013453" cy="1013453"/>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93" name="Google Shape;693;p54"/>
            <p:cNvSpPr/>
            <p:nvPr/>
          </p:nvSpPr>
          <p:spPr>
            <a:xfrm rot="5400000">
              <a:off x="11196966" y="31"/>
              <a:ext cx="1013453" cy="1013453"/>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94" name="Google Shape;694;p54"/>
            <p:cNvSpPr/>
            <p:nvPr/>
          </p:nvSpPr>
          <p:spPr>
            <a:xfrm rot="5400000">
              <a:off x="11196966" y="1013454"/>
              <a:ext cx="1013454" cy="1013453"/>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95" name="Google Shape;695;p54"/>
            <p:cNvSpPr/>
            <p:nvPr/>
          </p:nvSpPr>
          <p:spPr>
            <a:xfrm rot="5400000">
              <a:off x="10183512" y="2026908"/>
              <a:ext cx="1013453" cy="1013453"/>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96" name="Google Shape;696;p54"/>
            <p:cNvSpPr/>
            <p:nvPr/>
          </p:nvSpPr>
          <p:spPr>
            <a:xfrm rot="5400000">
              <a:off x="11196966" y="2026908"/>
              <a:ext cx="1013453" cy="1013453"/>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697" name="Google Shape;697;p54"/>
            <p:cNvSpPr/>
            <p:nvPr/>
          </p:nvSpPr>
          <p:spPr>
            <a:xfrm rot="5400000">
              <a:off x="10183511" y="1013454"/>
              <a:ext cx="1013454" cy="1013453"/>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pic>
        <p:nvPicPr>
          <p:cNvPr descr="Application&#10;&#10;Description automatically generated with medium confidence" id="698" name="Google Shape;698;p54"/>
          <p:cNvPicPr preferRelativeResize="0"/>
          <p:nvPr>
            <p:ph idx="2" type="pic"/>
          </p:nvPr>
        </p:nvPicPr>
        <p:blipFill rotWithShape="1">
          <a:blip r:embed="rId3">
            <a:alphaModFix/>
          </a:blip>
          <a:srcRect b="0" l="11113" r="11112" t="0"/>
          <a:stretch/>
        </p:blipFill>
        <p:spPr>
          <a:xfrm>
            <a:off x="6449708" y="1013452"/>
            <a:ext cx="4747257" cy="584454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703" name="Shape 703"/>
        <p:cNvGrpSpPr/>
        <p:nvPr/>
      </p:nvGrpSpPr>
      <p:grpSpPr>
        <a:xfrm>
          <a:off x="0" y="0"/>
          <a:ext cx="0" cy="0"/>
          <a:chOff x="0" y="0"/>
          <a:chExt cx="0" cy="0"/>
        </a:xfrm>
      </p:grpSpPr>
      <p:grpSp>
        <p:nvGrpSpPr>
          <p:cNvPr id="704" name="Google Shape;704;p55"/>
          <p:cNvGrpSpPr/>
          <p:nvPr/>
        </p:nvGrpSpPr>
        <p:grpSpPr>
          <a:xfrm>
            <a:off x="-5797" y="-292239"/>
            <a:ext cx="6101797" cy="7911427"/>
            <a:chOff x="-5797" y="-292239"/>
            <a:chExt cx="6101797" cy="7911427"/>
          </a:xfrm>
        </p:grpSpPr>
        <p:grpSp>
          <p:nvGrpSpPr>
            <p:cNvPr id="705" name="Google Shape;705;p55"/>
            <p:cNvGrpSpPr/>
            <p:nvPr/>
          </p:nvGrpSpPr>
          <p:grpSpPr>
            <a:xfrm>
              <a:off x="-5797" y="-292239"/>
              <a:ext cx="5084832" cy="7911427"/>
              <a:chOff x="-5797" y="-292239"/>
              <a:chExt cx="5084832" cy="7911427"/>
            </a:xfrm>
          </p:grpSpPr>
          <p:sp>
            <p:nvSpPr>
              <p:cNvPr id="706" name="Google Shape;706;p55"/>
              <p:cNvSpPr/>
              <p:nvPr/>
            </p:nvSpPr>
            <p:spPr>
              <a:xfrm flipH="1" rot="-5400000">
                <a:off x="4060061" y="5585242"/>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07" name="Google Shape;707;p55"/>
              <p:cNvSpPr/>
              <p:nvPr/>
            </p:nvSpPr>
            <p:spPr>
              <a:xfrm flipH="1" rot="-5400000">
                <a:off x="3047109" y="5585242"/>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08" name="Google Shape;708;p55"/>
              <p:cNvSpPr/>
              <p:nvPr/>
            </p:nvSpPr>
            <p:spPr>
              <a:xfrm flipH="1" rot="5400000">
                <a:off x="3045688" y="729768"/>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09" name="Google Shape;709;p55"/>
              <p:cNvSpPr/>
              <p:nvPr/>
            </p:nvSpPr>
            <p:spPr>
              <a:xfrm flipH="1" rot="5400000">
                <a:off x="4062069" y="729768"/>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10" name="Google Shape;710;p55"/>
              <p:cNvSpPr/>
              <p:nvPr/>
            </p:nvSpPr>
            <p:spPr>
              <a:xfrm flipH="1" rot="5400000">
                <a:off x="3045102" y="3780667"/>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11" name="Google Shape;711;p55"/>
              <p:cNvSpPr/>
              <p:nvPr/>
            </p:nvSpPr>
            <p:spPr>
              <a:xfrm flipH="1" rot="5400000">
                <a:off x="4062069" y="3780636"/>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12" name="Google Shape;712;p55"/>
              <p:cNvSpPr/>
              <p:nvPr/>
            </p:nvSpPr>
            <p:spPr>
              <a:xfrm flipH="1" rot="5400000">
                <a:off x="4062069" y="2763701"/>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13" name="Google Shape;713;p55"/>
              <p:cNvSpPr/>
              <p:nvPr/>
            </p:nvSpPr>
            <p:spPr>
              <a:xfrm flipH="1" rot="5400000">
                <a:off x="3045102" y="1746733"/>
                <a:ext cx="1016965"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14" name="Google Shape;714;p55"/>
              <p:cNvSpPr/>
              <p:nvPr/>
            </p:nvSpPr>
            <p:spPr>
              <a:xfrm flipH="1" rot="5400000">
                <a:off x="4062069" y="1746733"/>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15" name="Google Shape;715;p55"/>
              <p:cNvSpPr/>
              <p:nvPr/>
            </p:nvSpPr>
            <p:spPr>
              <a:xfrm flipH="1" rot="5400000">
                <a:off x="3045101" y="2763701"/>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16" name="Google Shape;716;p55"/>
              <p:cNvSpPr/>
              <p:nvPr/>
            </p:nvSpPr>
            <p:spPr>
              <a:xfrm flipH="1" rot="5400000">
                <a:off x="3045102" y="4797633"/>
                <a:ext cx="1016965" cy="1016966"/>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17" name="Google Shape;717;p55"/>
              <p:cNvSpPr/>
              <p:nvPr/>
            </p:nvSpPr>
            <p:spPr>
              <a:xfrm flipH="1" rot="-5400000">
                <a:off x="4060060" y="-287215"/>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18" name="Google Shape;718;p55"/>
              <p:cNvSpPr/>
              <p:nvPr/>
            </p:nvSpPr>
            <p:spPr>
              <a:xfrm flipH="1" rot="-5400000">
                <a:off x="3070554" y="-287215"/>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19" name="Google Shape;719;p55"/>
              <p:cNvSpPr/>
              <p:nvPr/>
            </p:nvSpPr>
            <p:spPr>
              <a:xfrm flipH="1" rot="-5400000">
                <a:off x="2028137" y="4568290"/>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20" name="Google Shape;720;p55"/>
              <p:cNvSpPr/>
              <p:nvPr/>
            </p:nvSpPr>
            <p:spPr>
              <a:xfrm flipH="1" rot="-5400000">
                <a:off x="1011171" y="4568321"/>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6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21" name="Google Shape;721;p55"/>
              <p:cNvSpPr/>
              <p:nvPr/>
            </p:nvSpPr>
            <p:spPr>
              <a:xfrm flipH="1" rot="-5400000">
                <a:off x="1011170" y="5585257"/>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6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22" name="Google Shape;722;p55"/>
              <p:cNvSpPr/>
              <p:nvPr/>
            </p:nvSpPr>
            <p:spPr>
              <a:xfrm flipH="1" rot="-5400000">
                <a:off x="2028137" y="6602223"/>
                <a:ext cx="1016965"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23" name="Google Shape;723;p55"/>
              <p:cNvSpPr/>
              <p:nvPr/>
            </p:nvSpPr>
            <p:spPr>
              <a:xfrm flipH="1" rot="-5400000">
                <a:off x="1011171" y="6602223"/>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6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24" name="Google Shape;724;p55"/>
              <p:cNvSpPr/>
              <p:nvPr/>
            </p:nvSpPr>
            <p:spPr>
              <a:xfrm flipH="1" rot="-5400000">
                <a:off x="2028137" y="5585257"/>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25" name="Google Shape;725;p55"/>
              <p:cNvSpPr/>
              <p:nvPr/>
            </p:nvSpPr>
            <p:spPr>
              <a:xfrm flipH="1" rot="-5400000">
                <a:off x="2028137" y="3551324"/>
                <a:ext cx="1016965" cy="1016966"/>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26" name="Google Shape;726;p55"/>
              <p:cNvSpPr/>
              <p:nvPr/>
            </p:nvSpPr>
            <p:spPr>
              <a:xfrm flipH="1" rot="5400000">
                <a:off x="1013179" y="2763716"/>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6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27" name="Google Shape;727;p55"/>
              <p:cNvSpPr/>
              <p:nvPr/>
            </p:nvSpPr>
            <p:spPr>
              <a:xfrm flipH="1" rot="5400000">
                <a:off x="-3787" y="2763716"/>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8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28" name="Google Shape;728;p55"/>
              <p:cNvSpPr/>
              <p:nvPr/>
            </p:nvSpPr>
            <p:spPr>
              <a:xfrm flipH="1" rot="5400000">
                <a:off x="-3787" y="5814584"/>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8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29" name="Google Shape;729;p55"/>
              <p:cNvSpPr/>
              <p:nvPr/>
            </p:nvSpPr>
            <p:spPr>
              <a:xfrm flipH="1" rot="5400000">
                <a:off x="2026130" y="2763716"/>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30" name="Google Shape;730;p55"/>
              <p:cNvSpPr/>
              <p:nvPr/>
            </p:nvSpPr>
            <p:spPr>
              <a:xfrm flipH="1" rot="5400000">
                <a:off x="-3787" y="4797649"/>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8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31" name="Google Shape;731;p55"/>
              <p:cNvSpPr/>
              <p:nvPr/>
            </p:nvSpPr>
            <p:spPr>
              <a:xfrm flipH="1" rot="5400000">
                <a:off x="-3787" y="3780681"/>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8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32" name="Google Shape;732;p55"/>
              <p:cNvSpPr/>
              <p:nvPr/>
            </p:nvSpPr>
            <p:spPr>
              <a:xfrm flipH="1" rot="-5400000">
                <a:off x="-5796" y="1746733"/>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8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33" name="Google Shape;733;p55"/>
              <p:cNvSpPr/>
              <p:nvPr/>
            </p:nvSpPr>
            <p:spPr>
              <a:xfrm flipH="1" rot="-5400000">
                <a:off x="2028136" y="1746733"/>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34" name="Google Shape;734;p55"/>
              <p:cNvSpPr/>
              <p:nvPr/>
            </p:nvSpPr>
            <p:spPr>
              <a:xfrm flipH="1" rot="-5400000">
                <a:off x="1011170" y="1746733"/>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6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35" name="Google Shape;735;p55"/>
              <p:cNvSpPr/>
              <p:nvPr/>
            </p:nvSpPr>
            <p:spPr>
              <a:xfrm flipH="1" rot="-5400000">
                <a:off x="1030752" y="-284619"/>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6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36" name="Google Shape;736;p55"/>
              <p:cNvSpPr/>
              <p:nvPr/>
            </p:nvSpPr>
            <p:spPr>
              <a:xfrm flipH="1" rot="-5400000">
                <a:off x="2033769" y="731059"/>
                <a:ext cx="1014387"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37" name="Google Shape;737;p55"/>
              <p:cNvSpPr/>
              <p:nvPr/>
            </p:nvSpPr>
            <p:spPr>
              <a:xfrm flipH="1" rot="-5400000">
                <a:off x="1030753" y="732347"/>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6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38" name="Google Shape;738;p55"/>
              <p:cNvSpPr/>
              <p:nvPr/>
            </p:nvSpPr>
            <p:spPr>
              <a:xfrm flipH="1" rot="-5400000">
                <a:off x="2047720" y="-292239"/>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39" name="Google Shape;739;p55"/>
              <p:cNvSpPr/>
              <p:nvPr/>
            </p:nvSpPr>
            <p:spPr>
              <a:xfrm flipH="1" rot="5400000">
                <a:off x="15796" y="-55292"/>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8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40" name="Google Shape;740;p55"/>
              <p:cNvSpPr/>
              <p:nvPr/>
            </p:nvSpPr>
            <p:spPr>
              <a:xfrm flipH="1" rot="-5400000">
                <a:off x="4055046" y="6477617"/>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41" name="Google Shape;741;p55"/>
              <p:cNvSpPr/>
              <p:nvPr/>
            </p:nvSpPr>
            <p:spPr>
              <a:xfrm flipH="1" rot="-5400000">
                <a:off x="3042093" y="6477617"/>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742" name="Google Shape;742;p55"/>
            <p:cNvSpPr/>
            <p:nvPr/>
          </p:nvSpPr>
          <p:spPr>
            <a:xfrm flipH="1" rot="-5400000">
              <a:off x="5077027" y="5585242"/>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196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43" name="Google Shape;743;p55"/>
            <p:cNvSpPr/>
            <p:nvPr/>
          </p:nvSpPr>
          <p:spPr>
            <a:xfrm flipH="1" rot="-5400000">
              <a:off x="5077027" y="2534373"/>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196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44" name="Google Shape;744;p55"/>
            <p:cNvSpPr/>
            <p:nvPr/>
          </p:nvSpPr>
          <p:spPr>
            <a:xfrm flipH="1" rot="-5400000">
              <a:off x="5077026" y="3551309"/>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196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45" name="Google Shape;745;p55"/>
            <p:cNvSpPr/>
            <p:nvPr/>
          </p:nvSpPr>
          <p:spPr>
            <a:xfrm flipH="1" rot="-5400000">
              <a:off x="5077027" y="4568275"/>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196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46" name="Google Shape;746;p55"/>
            <p:cNvSpPr/>
            <p:nvPr/>
          </p:nvSpPr>
          <p:spPr>
            <a:xfrm flipH="1" rot="5400000">
              <a:off x="5079035" y="729768"/>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196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47" name="Google Shape;747;p55"/>
            <p:cNvSpPr/>
            <p:nvPr/>
          </p:nvSpPr>
          <p:spPr>
            <a:xfrm flipH="1" rot="-5400000">
              <a:off x="5077026" y="-287215"/>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196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48" name="Google Shape;748;p55"/>
            <p:cNvSpPr/>
            <p:nvPr/>
          </p:nvSpPr>
          <p:spPr>
            <a:xfrm flipH="1" rot="-5400000">
              <a:off x="5072011" y="6477617"/>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196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749" name="Google Shape;749;p55"/>
          <p:cNvSpPr txBox="1"/>
          <p:nvPr/>
        </p:nvSpPr>
        <p:spPr>
          <a:xfrm>
            <a:off x="5592026" y="1985300"/>
            <a:ext cx="6003300" cy="2709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chemeClr val="lt1"/>
              </a:buClr>
              <a:buSzPts val="4400"/>
              <a:buFont typeface="Spartan"/>
              <a:buNone/>
            </a:pPr>
            <a:r>
              <a:rPr b="1" lang="en-US" sz="4400">
                <a:solidFill>
                  <a:schemeClr val="lt1"/>
                </a:solidFill>
                <a:latin typeface="Spartan"/>
                <a:ea typeface="Spartan"/>
                <a:cs typeface="Spartan"/>
                <a:sym typeface="Spartan"/>
              </a:rPr>
              <a:t>A SATISFIED CUSTOMER IS THE </a:t>
            </a:r>
            <a:r>
              <a:rPr b="1" lang="en-US" sz="4400">
                <a:solidFill>
                  <a:schemeClr val="accent4"/>
                </a:solidFill>
                <a:latin typeface="Spartan"/>
                <a:ea typeface="Spartan"/>
                <a:cs typeface="Spartan"/>
                <a:sym typeface="Spartan"/>
              </a:rPr>
              <a:t>BEST BUSINESS </a:t>
            </a:r>
            <a:r>
              <a:rPr b="1" lang="en-US" sz="4400">
                <a:solidFill>
                  <a:schemeClr val="lt1"/>
                </a:solidFill>
                <a:latin typeface="Spartan"/>
                <a:ea typeface="Spartan"/>
                <a:cs typeface="Spartan"/>
                <a:sym typeface="Spartan"/>
              </a:rPr>
              <a:t>STRATEGY OF ALL</a:t>
            </a:r>
            <a:endParaRPr/>
          </a:p>
        </p:txBody>
      </p:sp>
      <p:sp>
        <p:nvSpPr>
          <p:cNvPr id="750" name="Google Shape;750;p55"/>
          <p:cNvSpPr txBox="1"/>
          <p:nvPr/>
        </p:nvSpPr>
        <p:spPr>
          <a:xfrm>
            <a:off x="8199413" y="5055483"/>
            <a:ext cx="3368700" cy="2772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Clr>
                <a:schemeClr val="accent4"/>
              </a:buClr>
              <a:buSzPts val="2000"/>
              <a:buFont typeface="Arial"/>
              <a:buNone/>
            </a:pPr>
            <a:r>
              <a:rPr b="0" i="1" lang="en-US" sz="2000">
                <a:solidFill>
                  <a:schemeClr val="accent4"/>
                </a:solidFill>
                <a:latin typeface="Libre Baskerville"/>
                <a:ea typeface="Libre Baskerville"/>
                <a:cs typeface="Libre Baskerville"/>
                <a:sym typeface="Libre Baskerville"/>
              </a:rPr>
              <a:t>Michael LeBoeuf-</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8"/>
          <p:cNvSpPr/>
          <p:nvPr/>
        </p:nvSpPr>
        <p:spPr>
          <a:xfrm>
            <a:off x="6788165" y="0"/>
            <a:ext cx="5411133"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230" name="Google Shape;230;p38"/>
          <p:cNvSpPr/>
          <p:nvPr/>
        </p:nvSpPr>
        <p:spPr>
          <a:xfrm>
            <a:off x="3661271" y="0"/>
            <a:ext cx="3142133" cy="277368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231" name="Google Shape;231;p38"/>
          <p:cNvSpPr txBox="1"/>
          <p:nvPr>
            <p:ph idx="1" type="body"/>
          </p:nvPr>
        </p:nvSpPr>
        <p:spPr>
          <a:xfrm>
            <a:off x="8138159" y="1206637"/>
            <a:ext cx="3436773" cy="1905137"/>
          </a:xfrm>
          <a:prstGeom prst="rect">
            <a:avLst/>
          </a:prstGeom>
          <a:noFill/>
          <a:ln>
            <a:noFill/>
          </a:ln>
        </p:spPr>
        <p:txBody>
          <a:bodyPr anchorCtr="0" anchor="t" bIns="0" lIns="0" spcFirstLastPara="1" rIns="0" wrap="square" tIns="0">
            <a:spAutoFit/>
          </a:bodyPr>
          <a:lstStyle/>
          <a:p>
            <a:pPr indent="0" lvl="0" marL="0" rtl="0" algn="r">
              <a:lnSpc>
                <a:spcPct val="150000"/>
              </a:lnSpc>
              <a:spcBef>
                <a:spcPts val="0"/>
              </a:spcBef>
              <a:spcAft>
                <a:spcPts val="0"/>
              </a:spcAft>
              <a:buClr>
                <a:schemeClr val="lt1"/>
              </a:buClr>
              <a:buSzPts val="1400"/>
              <a:buNone/>
            </a:pPr>
            <a:r>
              <a:rPr lang="en-US"/>
              <a:t>Lorem ipsum dolor sit amet, consectetur adipiscing elit, sed do eiusmod tempor incididunt ut labore et dolore magna aliqua. Ut enim ad minim veniam, quis nostrud</a:t>
            </a:r>
            <a:endParaRPr/>
          </a:p>
        </p:txBody>
      </p:sp>
      <p:sp>
        <p:nvSpPr>
          <p:cNvPr id="232" name="Google Shape;232;p38"/>
          <p:cNvSpPr txBox="1"/>
          <p:nvPr>
            <p:ph idx="3" type="body"/>
          </p:nvPr>
        </p:nvSpPr>
        <p:spPr>
          <a:xfrm>
            <a:off x="8115311" y="4550719"/>
            <a:ext cx="3436773" cy="1057982"/>
          </a:xfrm>
          <a:prstGeom prst="rect">
            <a:avLst/>
          </a:prstGeom>
          <a:noFill/>
          <a:ln>
            <a:noFill/>
          </a:ln>
        </p:spPr>
        <p:txBody>
          <a:bodyPr anchorCtr="0" anchor="t" bIns="0" lIns="0" spcFirstLastPara="1" rIns="0" wrap="square" tIns="0">
            <a:spAutoFit/>
          </a:bodyPr>
          <a:lstStyle/>
          <a:p>
            <a:pPr indent="0" lvl="0" marL="0" rtl="0" algn="r">
              <a:lnSpc>
                <a:spcPct val="150000"/>
              </a:lnSpc>
              <a:spcBef>
                <a:spcPts val="0"/>
              </a:spcBef>
              <a:spcAft>
                <a:spcPts val="0"/>
              </a:spcAft>
              <a:buClr>
                <a:schemeClr val="lt1"/>
              </a:buClr>
              <a:buSzPts val="5000"/>
              <a:buNone/>
            </a:pPr>
            <a:r>
              <a:rPr b="1" lang="en-US"/>
              <a:t>MISSION</a:t>
            </a:r>
            <a:endParaRPr/>
          </a:p>
        </p:txBody>
      </p:sp>
      <p:sp>
        <p:nvSpPr>
          <p:cNvPr id="233" name="Google Shape;233;p38"/>
          <p:cNvSpPr txBox="1"/>
          <p:nvPr>
            <p:ph type="title"/>
          </p:nvPr>
        </p:nvSpPr>
        <p:spPr>
          <a:xfrm>
            <a:off x="661068" y="3581244"/>
            <a:ext cx="4109100" cy="1616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1"/>
              </a:buClr>
              <a:buSzPts val="3500"/>
              <a:buFont typeface="Spartan"/>
              <a:buNone/>
            </a:pPr>
            <a:r>
              <a:rPr lang="en-US"/>
              <a:t>ADD</a:t>
            </a:r>
            <a:br>
              <a:rPr lang="en-US"/>
            </a:br>
            <a:r>
              <a:rPr lang="en-US"/>
              <a:t>YOUR </a:t>
            </a:r>
            <a:br>
              <a:rPr lang="en-US"/>
            </a:br>
            <a:r>
              <a:rPr lang="en-US"/>
              <a:t>TEXT HERE</a:t>
            </a:r>
            <a:endParaRPr/>
          </a:p>
        </p:txBody>
      </p:sp>
      <p:sp>
        <p:nvSpPr>
          <p:cNvPr id="234" name="Google Shape;234;p38"/>
          <p:cNvSpPr txBox="1"/>
          <p:nvPr>
            <p:ph idx="4" type="body"/>
          </p:nvPr>
        </p:nvSpPr>
        <p:spPr>
          <a:xfrm>
            <a:off x="661069" y="5470201"/>
            <a:ext cx="4109072"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2"/>
              </a:buClr>
              <a:buSzPts val="2000"/>
              <a:buNone/>
            </a:pPr>
            <a:r>
              <a:rPr lang="en-US"/>
              <a:t>Add your subtitle here</a:t>
            </a:r>
            <a:endParaRPr/>
          </a:p>
        </p:txBody>
      </p:sp>
      <p:grpSp>
        <p:nvGrpSpPr>
          <p:cNvPr id="235" name="Google Shape;235;p38"/>
          <p:cNvGrpSpPr/>
          <p:nvPr/>
        </p:nvGrpSpPr>
        <p:grpSpPr>
          <a:xfrm>
            <a:off x="-10990" y="-52801"/>
            <a:ext cx="4645198" cy="974841"/>
            <a:chOff x="-10990" y="-52801"/>
            <a:chExt cx="4645198" cy="974841"/>
          </a:xfrm>
        </p:grpSpPr>
        <p:sp>
          <p:nvSpPr>
            <p:cNvPr id="236" name="Google Shape;236;p38"/>
            <p:cNvSpPr/>
            <p:nvPr/>
          </p:nvSpPr>
          <p:spPr>
            <a:xfrm flipH="1">
              <a:off x="-10990" y="-50881"/>
              <a:ext cx="972921" cy="972921"/>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37" name="Google Shape;237;p38"/>
            <p:cNvSpPr/>
            <p:nvPr/>
          </p:nvSpPr>
          <p:spPr>
            <a:xfrm flipH="1">
              <a:off x="961932" y="-50881"/>
              <a:ext cx="972921" cy="972921"/>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38" name="Google Shape;238;p38"/>
            <p:cNvSpPr/>
            <p:nvPr/>
          </p:nvSpPr>
          <p:spPr>
            <a:xfrm flipH="1" rot="10800000">
              <a:off x="1715429" y="-52801"/>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39" name="Google Shape;239;p38"/>
            <p:cNvSpPr/>
            <p:nvPr/>
          </p:nvSpPr>
          <p:spPr>
            <a:xfrm flipH="1">
              <a:off x="2688366" y="-50882"/>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40" name="Google Shape;240;p38"/>
            <p:cNvSpPr/>
            <p:nvPr/>
          </p:nvSpPr>
          <p:spPr>
            <a:xfrm flipH="1">
              <a:off x="3661287" y="-50882"/>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pic>
        <p:nvPicPr>
          <p:cNvPr descr="Application&#10;&#10;Description automatically generated with medium confidence" id="241" name="Google Shape;241;p38"/>
          <p:cNvPicPr preferRelativeResize="0"/>
          <p:nvPr>
            <p:ph idx="2" type="pic"/>
          </p:nvPr>
        </p:nvPicPr>
        <p:blipFill rotWithShape="1">
          <a:blip r:embed="rId3">
            <a:alphaModFix/>
          </a:blip>
          <a:srcRect b="0" l="28768" r="28768" t="0"/>
          <a:stretch/>
        </p:blipFill>
        <p:spPr>
          <a:xfrm>
            <a:off x="4981161" y="692150"/>
            <a:ext cx="2742590" cy="618252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pic>
        <p:nvPicPr>
          <p:cNvPr descr="Application&#10;&#10;Description automatically generated with medium confidence" id="755" name="Google Shape;755;p56"/>
          <p:cNvPicPr preferRelativeResize="0"/>
          <p:nvPr>
            <p:ph idx="2" type="pic"/>
          </p:nvPr>
        </p:nvPicPr>
        <p:blipFill rotWithShape="1">
          <a:blip r:embed="rId3">
            <a:alphaModFix/>
          </a:blip>
          <a:srcRect b="10723" l="0" r="0" t="10723"/>
          <a:stretch/>
        </p:blipFill>
        <p:spPr>
          <a:xfrm>
            <a:off x="4724400" y="-15240"/>
            <a:ext cx="7467600" cy="5618122"/>
          </a:xfrm>
          <a:prstGeom prst="rect">
            <a:avLst/>
          </a:prstGeom>
          <a:noFill/>
          <a:ln>
            <a:noFill/>
          </a:ln>
        </p:spPr>
      </p:pic>
      <p:sp>
        <p:nvSpPr>
          <p:cNvPr id="756" name="Google Shape;756;p56"/>
          <p:cNvSpPr/>
          <p:nvPr/>
        </p:nvSpPr>
        <p:spPr>
          <a:xfrm>
            <a:off x="0" y="-15240"/>
            <a:ext cx="4873308" cy="68732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757" name="Google Shape;757;p56"/>
          <p:cNvSpPr txBox="1"/>
          <p:nvPr>
            <p:ph type="title"/>
          </p:nvPr>
        </p:nvSpPr>
        <p:spPr>
          <a:xfrm>
            <a:off x="867728" y="904598"/>
            <a:ext cx="4063500" cy="1616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3500"/>
              <a:buFont typeface="Spartan"/>
              <a:buNone/>
            </a:pPr>
            <a:r>
              <a:rPr lang="en-US"/>
              <a:t>CHART OUR</a:t>
            </a:r>
            <a:br>
              <a:rPr lang="en-US"/>
            </a:br>
            <a:r>
              <a:rPr lang="en-US"/>
              <a:t>MARKET PAID</a:t>
            </a:r>
            <a:br>
              <a:rPr lang="en-US"/>
            </a:br>
            <a:r>
              <a:rPr lang="en-US"/>
              <a:t>THIS YEAR</a:t>
            </a:r>
            <a:endParaRPr/>
          </a:p>
        </p:txBody>
      </p:sp>
      <p:sp>
        <p:nvSpPr>
          <p:cNvPr id="758" name="Google Shape;758;p56"/>
          <p:cNvSpPr txBox="1"/>
          <p:nvPr>
            <p:ph idx="1" type="body"/>
          </p:nvPr>
        </p:nvSpPr>
        <p:spPr>
          <a:xfrm>
            <a:off x="867728" y="3296832"/>
            <a:ext cx="3429952" cy="1581972"/>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F2F2F2"/>
              </a:buClr>
              <a:buSzPts val="1400"/>
              <a:buNone/>
            </a:pPr>
            <a:r>
              <a:rPr lang="en-US"/>
              <a:t>Lorem ipsum dolor sit amet, consectetur adipiscing elit, sed do eiusmod tempor incididunt ut labore et dolore magna aliqua. </a:t>
            </a:r>
            <a:endParaRPr/>
          </a:p>
        </p:txBody>
      </p:sp>
      <p:sp>
        <p:nvSpPr>
          <p:cNvPr id="759" name="Google Shape;759;p56"/>
          <p:cNvSpPr/>
          <p:nvPr/>
        </p:nvSpPr>
        <p:spPr>
          <a:xfrm>
            <a:off x="7318690" y="4221479"/>
            <a:ext cx="4873309" cy="292959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grpSp>
        <p:nvGrpSpPr>
          <p:cNvPr id="760" name="Google Shape;760;p56"/>
          <p:cNvGrpSpPr/>
          <p:nvPr/>
        </p:nvGrpSpPr>
        <p:grpSpPr>
          <a:xfrm>
            <a:off x="-15513" y="5908522"/>
            <a:ext cx="4888821" cy="972922"/>
            <a:chOff x="-15513" y="5885076"/>
            <a:chExt cx="4888821" cy="972922"/>
          </a:xfrm>
        </p:grpSpPr>
        <p:grpSp>
          <p:nvGrpSpPr>
            <p:cNvPr id="761" name="Google Shape;761;p56"/>
            <p:cNvGrpSpPr/>
            <p:nvPr/>
          </p:nvGrpSpPr>
          <p:grpSpPr>
            <a:xfrm rot="10800000">
              <a:off x="-15513" y="5885077"/>
              <a:ext cx="2914923" cy="972921"/>
              <a:chOff x="-389736" y="5806439"/>
              <a:chExt cx="2914923" cy="972921"/>
            </a:xfrm>
          </p:grpSpPr>
          <p:sp>
            <p:nvSpPr>
              <p:cNvPr id="762" name="Google Shape;762;p56"/>
              <p:cNvSpPr/>
              <p:nvPr/>
            </p:nvSpPr>
            <p:spPr>
              <a:xfrm flipH="1" rot="-5400000">
                <a:off x="579345" y="5806439"/>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63" name="Google Shape;763;p56"/>
              <p:cNvSpPr/>
              <p:nvPr/>
            </p:nvSpPr>
            <p:spPr>
              <a:xfrm flipH="1" rot="-5400000">
                <a:off x="1552266" y="5806439"/>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64" name="Google Shape;764;p56"/>
              <p:cNvSpPr/>
              <p:nvPr/>
            </p:nvSpPr>
            <p:spPr>
              <a:xfrm flipH="1" rot="-5400000">
                <a:off x="-389736" y="5806439"/>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765" name="Google Shape;765;p56"/>
            <p:cNvSpPr/>
            <p:nvPr/>
          </p:nvSpPr>
          <p:spPr>
            <a:xfrm rot="-5400000">
              <a:off x="3900387" y="5885076"/>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rgbClr val="D2E1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66" name="Google Shape;766;p56"/>
            <p:cNvSpPr/>
            <p:nvPr/>
          </p:nvSpPr>
          <p:spPr>
            <a:xfrm rot="-5400000">
              <a:off x="2931306" y="5885076"/>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pic>
        <p:nvPicPr>
          <p:cNvPr id="767" name="Google Shape;767;p56"/>
          <p:cNvPicPr preferRelativeResize="0"/>
          <p:nvPr/>
        </p:nvPicPr>
        <p:blipFill rotWithShape="1">
          <a:blip r:embed="rId4">
            <a:alphaModFix/>
          </a:blip>
          <a:srcRect b="0" l="0" r="0" t="0"/>
          <a:stretch/>
        </p:blipFill>
        <p:spPr>
          <a:xfrm>
            <a:off x="7609220" y="4345588"/>
            <a:ext cx="4292249" cy="238830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57"/>
          <p:cNvSpPr/>
          <p:nvPr/>
        </p:nvSpPr>
        <p:spPr>
          <a:xfrm>
            <a:off x="-6378" y="-1"/>
            <a:ext cx="12198378" cy="6858001"/>
          </a:xfrm>
          <a:custGeom>
            <a:rect b="b" l="l" r="r" t="t"/>
            <a:pathLst>
              <a:path extrusionOk="0" h="6858001" w="12198378">
                <a:moveTo>
                  <a:pt x="0" y="0"/>
                </a:moveTo>
                <a:lnTo>
                  <a:pt x="12198378" y="0"/>
                </a:lnTo>
                <a:lnTo>
                  <a:pt x="12198378" y="2333825"/>
                </a:lnTo>
                <a:lnTo>
                  <a:pt x="4069092" y="2333825"/>
                </a:lnTo>
                <a:lnTo>
                  <a:pt x="4069092" y="6858001"/>
                </a:lnTo>
                <a:lnTo>
                  <a:pt x="6378" y="6858001"/>
                </a:lnTo>
                <a:lnTo>
                  <a:pt x="6378" y="2333825"/>
                </a:lnTo>
                <a:lnTo>
                  <a:pt x="0" y="2333825"/>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773" name="Google Shape;773;p57"/>
          <p:cNvSpPr txBox="1"/>
          <p:nvPr>
            <p:ph type="title"/>
          </p:nvPr>
        </p:nvSpPr>
        <p:spPr>
          <a:xfrm>
            <a:off x="6981497" y="1791469"/>
            <a:ext cx="4875541" cy="1154162"/>
          </a:xfrm>
          <a:prstGeom prst="rect">
            <a:avLst/>
          </a:prstGeom>
          <a:noFill/>
          <a:ln>
            <a:noFill/>
          </a:ln>
        </p:spPr>
        <p:txBody>
          <a:bodyPr anchorCtr="0" anchor="t" bIns="0" lIns="0" spcFirstLastPara="1" rIns="0" wrap="square" tIns="0">
            <a:spAutoFit/>
          </a:bodyPr>
          <a:lstStyle/>
          <a:p>
            <a:pPr indent="0" lvl="0" marL="0" rtl="0" algn="l">
              <a:lnSpc>
                <a:spcPct val="128571"/>
              </a:lnSpc>
              <a:spcBef>
                <a:spcPts val="0"/>
              </a:spcBef>
              <a:spcAft>
                <a:spcPts val="0"/>
              </a:spcAft>
              <a:buClr>
                <a:schemeClr val="lt1"/>
              </a:buClr>
              <a:buSzPts val="3500"/>
              <a:buFont typeface="Spartan"/>
              <a:buNone/>
            </a:pPr>
            <a:r>
              <a:rPr lang="en-US">
                <a:solidFill>
                  <a:schemeClr val="lt1"/>
                </a:solidFill>
              </a:rPr>
              <a:t>UPDATING</a:t>
            </a:r>
            <a:br>
              <a:rPr lang="en-US"/>
            </a:br>
            <a:r>
              <a:rPr lang="en-US"/>
              <a:t>OUR NEW SYSTEM </a:t>
            </a:r>
            <a:endParaRPr/>
          </a:p>
        </p:txBody>
      </p:sp>
      <p:sp>
        <p:nvSpPr>
          <p:cNvPr id="774" name="Google Shape;774;p57"/>
          <p:cNvSpPr txBox="1"/>
          <p:nvPr>
            <p:ph idx="1" type="body"/>
          </p:nvPr>
        </p:nvSpPr>
        <p:spPr>
          <a:xfrm>
            <a:off x="6984826" y="3432094"/>
            <a:ext cx="4875541"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2"/>
              </a:buClr>
              <a:buSzPts val="2000"/>
              <a:buNone/>
            </a:pPr>
            <a:r>
              <a:rPr lang="en-US"/>
              <a:t>Add subtitle here</a:t>
            </a:r>
            <a:endParaRPr/>
          </a:p>
        </p:txBody>
      </p:sp>
      <p:sp>
        <p:nvSpPr>
          <p:cNvPr id="775" name="Google Shape;775;p57"/>
          <p:cNvSpPr txBox="1"/>
          <p:nvPr>
            <p:ph idx="2" type="body"/>
          </p:nvPr>
        </p:nvSpPr>
        <p:spPr>
          <a:xfrm>
            <a:off x="6981497" y="4024521"/>
            <a:ext cx="4875541" cy="1258806"/>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sed do eiusmod tempor incididunt ut labore et dolore magna aliqua. Ut enim ad minim veniam, quis nostrud exercitation ullamco laboris nisi ut aliquip ex</a:t>
            </a:r>
            <a:endParaRPr/>
          </a:p>
        </p:txBody>
      </p:sp>
      <p:grpSp>
        <p:nvGrpSpPr>
          <p:cNvPr id="776" name="Google Shape;776;p57"/>
          <p:cNvGrpSpPr/>
          <p:nvPr/>
        </p:nvGrpSpPr>
        <p:grpSpPr>
          <a:xfrm>
            <a:off x="0" y="4420721"/>
            <a:ext cx="3887845" cy="1945842"/>
            <a:chOff x="0" y="4420721"/>
            <a:chExt cx="3887845" cy="1945842"/>
          </a:xfrm>
        </p:grpSpPr>
        <p:sp>
          <p:nvSpPr>
            <p:cNvPr id="777" name="Google Shape;777;p57"/>
            <p:cNvSpPr/>
            <p:nvPr/>
          </p:nvSpPr>
          <p:spPr>
            <a:xfrm rot="5400000">
              <a:off x="1945843" y="5393642"/>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rgbClr val="D2E1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78" name="Google Shape;778;p57"/>
            <p:cNvSpPr/>
            <p:nvPr/>
          </p:nvSpPr>
          <p:spPr>
            <a:xfrm rot="5400000">
              <a:off x="0" y="5393642"/>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79" name="Google Shape;779;p57"/>
            <p:cNvSpPr/>
            <p:nvPr/>
          </p:nvSpPr>
          <p:spPr>
            <a:xfrm rot="5400000">
              <a:off x="972922" y="5393642"/>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80" name="Google Shape;780;p57"/>
            <p:cNvSpPr/>
            <p:nvPr/>
          </p:nvSpPr>
          <p:spPr>
            <a:xfrm rot="5400000">
              <a:off x="2914924" y="5393642"/>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81" name="Google Shape;781;p57"/>
            <p:cNvSpPr/>
            <p:nvPr/>
          </p:nvSpPr>
          <p:spPr>
            <a:xfrm rot="5400000">
              <a:off x="0" y="4420721"/>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pic>
        <p:nvPicPr>
          <p:cNvPr descr="Application&#10;&#10;Description automatically generated with medium confidence" id="782" name="Google Shape;782;p57"/>
          <p:cNvPicPr preferRelativeResize="0"/>
          <p:nvPr>
            <p:ph idx="4" type="pic"/>
          </p:nvPr>
        </p:nvPicPr>
        <p:blipFill rotWithShape="1">
          <a:blip r:embed="rId3">
            <a:alphaModFix/>
          </a:blip>
          <a:srcRect b="0" l="3226" r="3226" t="0"/>
          <a:stretch/>
        </p:blipFill>
        <p:spPr>
          <a:xfrm>
            <a:off x="0" y="1"/>
            <a:ext cx="3938954" cy="4032738"/>
          </a:xfrm>
          <a:prstGeom prst="rect">
            <a:avLst/>
          </a:prstGeom>
          <a:noFill/>
          <a:ln>
            <a:noFill/>
          </a:ln>
        </p:spPr>
      </p:pic>
      <p:pic>
        <p:nvPicPr>
          <p:cNvPr descr="Application&#10;&#10;Description automatically generated with medium confidence" id="783" name="Google Shape;783;p57"/>
          <p:cNvPicPr preferRelativeResize="0"/>
          <p:nvPr>
            <p:ph idx="3" type="pic"/>
          </p:nvPr>
        </p:nvPicPr>
        <p:blipFill rotWithShape="1">
          <a:blip r:embed="rId3">
            <a:alphaModFix/>
          </a:blip>
          <a:srcRect b="0" l="15266" r="15267" t="0"/>
          <a:stretch/>
        </p:blipFill>
        <p:spPr>
          <a:xfrm>
            <a:off x="2914923" y="2333825"/>
            <a:ext cx="3370701" cy="464570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58"/>
          <p:cNvSpPr/>
          <p:nvPr/>
        </p:nvSpPr>
        <p:spPr>
          <a:xfrm>
            <a:off x="-213360" y="0"/>
            <a:ext cx="4306554"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790" name="Google Shape;790;p58"/>
          <p:cNvSpPr txBox="1"/>
          <p:nvPr>
            <p:ph idx="1" type="body"/>
          </p:nvPr>
        </p:nvSpPr>
        <p:spPr>
          <a:xfrm>
            <a:off x="4820376" y="5054055"/>
            <a:ext cx="6747737" cy="935641"/>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sed do eiusmod tempor incididunt ut labore et dolore magna aliqua. Ut enim ad minim veniam, quis nostrud exercitation ullamco laboris nisi ut aliquip ex</a:t>
            </a:r>
            <a:endParaRPr/>
          </a:p>
        </p:txBody>
      </p:sp>
      <p:grpSp>
        <p:nvGrpSpPr>
          <p:cNvPr id="791" name="Google Shape;791;p58"/>
          <p:cNvGrpSpPr/>
          <p:nvPr/>
        </p:nvGrpSpPr>
        <p:grpSpPr>
          <a:xfrm>
            <a:off x="9342780" y="-273797"/>
            <a:ext cx="2916844" cy="3891656"/>
            <a:chOff x="9342780" y="-273797"/>
            <a:chExt cx="2916844" cy="3891656"/>
          </a:xfrm>
        </p:grpSpPr>
        <p:sp>
          <p:nvSpPr>
            <p:cNvPr id="792" name="Google Shape;792;p58"/>
            <p:cNvSpPr/>
            <p:nvPr/>
          </p:nvSpPr>
          <p:spPr>
            <a:xfrm flipH="1" rot="-5400000">
              <a:off x="10313781" y="2644938"/>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93" name="Google Shape;793;p58"/>
            <p:cNvSpPr/>
            <p:nvPr/>
          </p:nvSpPr>
          <p:spPr>
            <a:xfrm flipH="1" rot="-5400000">
              <a:off x="11286702" y="2644938"/>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94" name="Google Shape;794;p58"/>
            <p:cNvSpPr/>
            <p:nvPr/>
          </p:nvSpPr>
          <p:spPr>
            <a:xfrm flipH="1" rot="-5400000">
              <a:off x="11286702" y="-273797"/>
              <a:ext cx="972921" cy="972921"/>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95" name="Google Shape;795;p58"/>
            <p:cNvSpPr/>
            <p:nvPr/>
          </p:nvSpPr>
          <p:spPr>
            <a:xfrm flipH="1" rot="-5400000">
              <a:off x="9344700" y="2644938"/>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96" name="Google Shape;796;p58"/>
            <p:cNvSpPr/>
            <p:nvPr/>
          </p:nvSpPr>
          <p:spPr>
            <a:xfrm flipH="1" rot="-5400000">
              <a:off x="11286701" y="699095"/>
              <a:ext cx="972922" cy="972921"/>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97" name="Google Shape;797;p58"/>
            <p:cNvSpPr/>
            <p:nvPr/>
          </p:nvSpPr>
          <p:spPr>
            <a:xfrm flipH="1" rot="-5400000">
              <a:off x="11286702" y="1672017"/>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98" name="Google Shape;798;p58"/>
            <p:cNvSpPr/>
            <p:nvPr/>
          </p:nvSpPr>
          <p:spPr>
            <a:xfrm flipH="1" rot="5400000">
              <a:off x="9342780" y="918520"/>
              <a:ext cx="972921" cy="972921"/>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799" name="Google Shape;799;p58"/>
            <p:cNvSpPr/>
            <p:nvPr/>
          </p:nvSpPr>
          <p:spPr>
            <a:xfrm flipH="1" rot="5400000">
              <a:off x="10315702" y="918490"/>
              <a:ext cx="972921" cy="972921"/>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00" name="Google Shape;800;p58"/>
            <p:cNvSpPr/>
            <p:nvPr/>
          </p:nvSpPr>
          <p:spPr>
            <a:xfrm flipH="1" rot="5400000">
              <a:off x="10315702" y="-54402"/>
              <a:ext cx="972922" cy="972921"/>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01" name="Google Shape;801;p58"/>
            <p:cNvSpPr/>
            <p:nvPr/>
          </p:nvSpPr>
          <p:spPr>
            <a:xfrm flipH="1" rot="5400000">
              <a:off x="9342779" y="-54402"/>
              <a:ext cx="972922" cy="972921"/>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02" name="Google Shape;802;p58"/>
            <p:cNvSpPr/>
            <p:nvPr/>
          </p:nvSpPr>
          <p:spPr>
            <a:xfrm flipH="1" rot="5400000">
              <a:off x="9342780" y="1891441"/>
              <a:ext cx="972921" cy="972921"/>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pic>
        <p:nvPicPr>
          <p:cNvPr descr="Application&#10;&#10;Description automatically generated with medium confidence" id="803" name="Google Shape;803;p58"/>
          <p:cNvPicPr preferRelativeResize="0"/>
          <p:nvPr>
            <p:ph idx="2" type="pic"/>
          </p:nvPr>
        </p:nvPicPr>
        <p:blipFill rotWithShape="1">
          <a:blip r:embed="rId3">
            <a:alphaModFix/>
          </a:blip>
          <a:srcRect b="0" l="9732" r="9732" t="0"/>
          <a:stretch/>
        </p:blipFill>
        <p:spPr>
          <a:xfrm>
            <a:off x="692014" y="368301"/>
            <a:ext cx="4875542" cy="5797550"/>
          </a:xfrm>
          <a:prstGeom prst="rect">
            <a:avLst/>
          </a:prstGeom>
          <a:noFill/>
          <a:ln>
            <a:noFill/>
          </a:ln>
        </p:spPr>
      </p:pic>
      <p:sp>
        <p:nvSpPr>
          <p:cNvPr id="804" name="Google Shape;804;p58"/>
          <p:cNvSpPr txBox="1"/>
          <p:nvPr>
            <p:ph type="title"/>
          </p:nvPr>
        </p:nvSpPr>
        <p:spPr>
          <a:xfrm>
            <a:off x="4776134" y="3429000"/>
            <a:ext cx="5174700" cy="1077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1"/>
              </a:buClr>
              <a:buSzPts val="3500"/>
              <a:buFont typeface="Spartan"/>
              <a:buNone/>
            </a:pPr>
            <a:r>
              <a:rPr lang="en-US"/>
              <a:t>RESEARCH</a:t>
            </a:r>
            <a:br>
              <a:rPr lang="en-US"/>
            </a:br>
            <a:r>
              <a:rPr lang="en-US"/>
              <a:t>BASED MARKET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59"/>
          <p:cNvSpPr txBox="1"/>
          <p:nvPr>
            <p:ph type="title"/>
          </p:nvPr>
        </p:nvSpPr>
        <p:spPr>
          <a:xfrm>
            <a:off x="2564158" y="954398"/>
            <a:ext cx="3714600" cy="1077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1"/>
              </a:buClr>
              <a:buSzPts val="3500"/>
              <a:buFont typeface="Spartan"/>
              <a:buNone/>
            </a:pPr>
            <a:r>
              <a:rPr lang="en-US"/>
              <a:t>MARKET</a:t>
            </a:r>
            <a:br>
              <a:rPr lang="en-US"/>
            </a:br>
            <a:r>
              <a:rPr lang="en-US"/>
              <a:t>PROFITABILITY</a:t>
            </a:r>
            <a:endParaRPr/>
          </a:p>
        </p:txBody>
      </p:sp>
      <p:sp>
        <p:nvSpPr>
          <p:cNvPr id="811" name="Google Shape;811;p59"/>
          <p:cNvSpPr txBox="1"/>
          <p:nvPr>
            <p:ph idx="1" type="body"/>
          </p:nvPr>
        </p:nvSpPr>
        <p:spPr>
          <a:xfrm>
            <a:off x="2564158" y="2340915"/>
            <a:ext cx="5067508" cy="612475"/>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sed do eiusmod tempor incididunt ut labore et dolore</a:t>
            </a:r>
            <a:endParaRPr/>
          </a:p>
        </p:txBody>
      </p:sp>
      <p:pic>
        <p:nvPicPr>
          <p:cNvPr id="812" name="Google Shape;812;p59"/>
          <p:cNvPicPr preferRelativeResize="0"/>
          <p:nvPr/>
        </p:nvPicPr>
        <p:blipFill rotWithShape="1">
          <a:blip r:embed="rId3">
            <a:alphaModFix/>
          </a:blip>
          <a:srcRect b="0" l="0" r="0" t="0"/>
          <a:stretch/>
        </p:blipFill>
        <p:spPr>
          <a:xfrm>
            <a:off x="2564158" y="3520797"/>
            <a:ext cx="4424363" cy="2457287"/>
          </a:xfrm>
          <a:prstGeom prst="rect">
            <a:avLst/>
          </a:prstGeom>
          <a:noFill/>
          <a:ln>
            <a:noFill/>
          </a:ln>
        </p:spPr>
      </p:pic>
      <p:sp>
        <p:nvSpPr>
          <p:cNvPr id="813" name="Google Shape;813;p59"/>
          <p:cNvSpPr/>
          <p:nvPr/>
        </p:nvSpPr>
        <p:spPr>
          <a:xfrm>
            <a:off x="8385387" y="692150"/>
            <a:ext cx="2720052" cy="160992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Libre Baskerville"/>
                <a:ea typeface="Libre Baskerville"/>
                <a:cs typeface="Libre Baskerville"/>
                <a:sym typeface="Libre Baskerville"/>
              </a:rPr>
              <a:t>	</a:t>
            </a:r>
            <a:endParaRPr/>
          </a:p>
        </p:txBody>
      </p:sp>
      <p:sp>
        <p:nvSpPr>
          <p:cNvPr id="814" name="Google Shape;814;p59"/>
          <p:cNvSpPr/>
          <p:nvPr/>
        </p:nvSpPr>
        <p:spPr>
          <a:xfrm>
            <a:off x="8385387" y="2785965"/>
            <a:ext cx="2720052" cy="160992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15" name="Google Shape;815;p59"/>
          <p:cNvSpPr/>
          <p:nvPr/>
        </p:nvSpPr>
        <p:spPr>
          <a:xfrm>
            <a:off x="8385387" y="4879779"/>
            <a:ext cx="2720052" cy="1609921"/>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16" name="Google Shape;816;p59"/>
          <p:cNvSpPr txBox="1"/>
          <p:nvPr/>
        </p:nvSpPr>
        <p:spPr>
          <a:xfrm>
            <a:off x="9049186" y="954398"/>
            <a:ext cx="1392455" cy="517193"/>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Clr>
                <a:schemeClr val="lt1"/>
              </a:buClr>
              <a:buSzPts val="2500"/>
              <a:buFont typeface="Spartan"/>
              <a:buNone/>
            </a:pPr>
            <a:r>
              <a:rPr b="1" lang="en-US" sz="2500">
                <a:solidFill>
                  <a:schemeClr val="lt1"/>
                </a:solidFill>
                <a:latin typeface="Spartan"/>
                <a:ea typeface="Spartan"/>
                <a:cs typeface="Spartan"/>
                <a:sym typeface="Spartan"/>
              </a:rPr>
              <a:t>3,000</a:t>
            </a:r>
            <a:endParaRPr/>
          </a:p>
        </p:txBody>
      </p:sp>
      <p:sp>
        <p:nvSpPr>
          <p:cNvPr id="817" name="Google Shape;817;p59"/>
          <p:cNvSpPr txBox="1"/>
          <p:nvPr/>
        </p:nvSpPr>
        <p:spPr>
          <a:xfrm>
            <a:off x="8469579" y="1531479"/>
            <a:ext cx="2551669" cy="61247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Lorem ipsum dolor sit amet, consectetur</a:t>
            </a:r>
            <a:endParaRPr b="0" i="0" sz="1400">
              <a:solidFill>
                <a:schemeClr val="lt1"/>
              </a:solidFill>
              <a:latin typeface="Libre Baskerville"/>
              <a:ea typeface="Libre Baskerville"/>
              <a:cs typeface="Libre Baskerville"/>
              <a:sym typeface="Libre Baskerville"/>
            </a:endParaRPr>
          </a:p>
        </p:txBody>
      </p:sp>
      <p:sp>
        <p:nvSpPr>
          <p:cNvPr id="818" name="Google Shape;818;p59"/>
          <p:cNvSpPr txBox="1"/>
          <p:nvPr/>
        </p:nvSpPr>
        <p:spPr>
          <a:xfrm>
            <a:off x="9049186" y="2924563"/>
            <a:ext cx="1392455" cy="517193"/>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Clr>
                <a:schemeClr val="lt1"/>
              </a:buClr>
              <a:buSzPts val="2500"/>
              <a:buFont typeface="Spartan"/>
              <a:buNone/>
            </a:pPr>
            <a:r>
              <a:rPr b="1" lang="en-US" sz="2500">
                <a:solidFill>
                  <a:schemeClr val="lt1"/>
                </a:solidFill>
                <a:latin typeface="Spartan"/>
                <a:ea typeface="Spartan"/>
                <a:cs typeface="Spartan"/>
                <a:sym typeface="Spartan"/>
              </a:rPr>
              <a:t>35 M</a:t>
            </a:r>
            <a:endParaRPr/>
          </a:p>
        </p:txBody>
      </p:sp>
      <p:sp>
        <p:nvSpPr>
          <p:cNvPr id="819" name="Google Shape;819;p59"/>
          <p:cNvSpPr txBox="1"/>
          <p:nvPr/>
        </p:nvSpPr>
        <p:spPr>
          <a:xfrm>
            <a:off x="8469579" y="3501644"/>
            <a:ext cx="2551669" cy="61247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Lorem ipsum dolor sit amet, consectetur</a:t>
            </a:r>
            <a:endParaRPr b="0" i="0" sz="1400">
              <a:solidFill>
                <a:schemeClr val="lt1"/>
              </a:solidFill>
              <a:latin typeface="Libre Baskerville"/>
              <a:ea typeface="Libre Baskerville"/>
              <a:cs typeface="Libre Baskerville"/>
              <a:sym typeface="Libre Baskerville"/>
            </a:endParaRPr>
          </a:p>
        </p:txBody>
      </p:sp>
      <p:sp>
        <p:nvSpPr>
          <p:cNvPr id="820" name="Google Shape;820;p59"/>
          <p:cNvSpPr txBox="1"/>
          <p:nvPr/>
        </p:nvSpPr>
        <p:spPr>
          <a:xfrm>
            <a:off x="9049186" y="5111565"/>
            <a:ext cx="1392455" cy="517193"/>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Clr>
                <a:schemeClr val="lt1"/>
              </a:buClr>
              <a:buSzPts val="2500"/>
              <a:buFont typeface="Spartan"/>
              <a:buNone/>
            </a:pPr>
            <a:r>
              <a:rPr b="1" lang="en-US" sz="2500">
                <a:solidFill>
                  <a:schemeClr val="lt1"/>
                </a:solidFill>
                <a:latin typeface="Spartan"/>
                <a:ea typeface="Spartan"/>
                <a:cs typeface="Spartan"/>
                <a:sym typeface="Spartan"/>
              </a:rPr>
              <a:t>800 $</a:t>
            </a:r>
            <a:endParaRPr/>
          </a:p>
        </p:txBody>
      </p:sp>
      <p:sp>
        <p:nvSpPr>
          <p:cNvPr id="821" name="Google Shape;821;p59"/>
          <p:cNvSpPr txBox="1"/>
          <p:nvPr/>
        </p:nvSpPr>
        <p:spPr>
          <a:xfrm>
            <a:off x="8469579" y="5688646"/>
            <a:ext cx="2551669" cy="61247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Lorem ipsum dolor sit amet, consectetur</a:t>
            </a:r>
            <a:endParaRPr b="0" i="0" sz="1400">
              <a:solidFill>
                <a:schemeClr val="lt1"/>
              </a:solidFill>
              <a:latin typeface="Libre Baskerville"/>
              <a:ea typeface="Libre Baskerville"/>
              <a:cs typeface="Libre Baskerville"/>
              <a:sym typeface="Libre Baskerville"/>
            </a:endParaRPr>
          </a:p>
        </p:txBody>
      </p:sp>
      <p:grpSp>
        <p:nvGrpSpPr>
          <p:cNvPr id="822" name="Google Shape;822;p59"/>
          <p:cNvGrpSpPr/>
          <p:nvPr/>
        </p:nvGrpSpPr>
        <p:grpSpPr>
          <a:xfrm>
            <a:off x="-2057" y="-18524"/>
            <a:ext cx="1945844" cy="2918764"/>
            <a:chOff x="-2057" y="-18524"/>
            <a:chExt cx="1945844" cy="2918764"/>
          </a:xfrm>
        </p:grpSpPr>
        <p:sp>
          <p:nvSpPr>
            <p:cNvPr id="823" name="Google Shape;823;p59"/>
            <p:cNvSpPr/>
            <p:nvPr/>
          </p:nvSpPr>
          <p:spPr>
            <a:xfrm flipH="1" rot="-5400000">
              <a:off x="970866" y="1927320"/>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24" name="Google Shape;824;p59"/>
            <p:cNvSpPr/>
            <p:nvPr/>
          </p:nvSpPr>
          <p:spPr>
            <a:xfrm flipH="1" rot="-5400000">
              <a:off x="-2056" y="1927320"/>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25" name="Google Shape;825;p59"/>
            <p:cNvSpPr/>
            <p:nvPr/>
          </p:nvSpPr>
          <p:spPr>
            <a:xfrm flipH="1" rot="-5400000">
              <a:off x="-2057" y="-18523"/>
              <a:ext cx="972922" cy="972921"/>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26" name="Google Shape;826;p59"/>
            <p:cNvSpPr/>
            <p:nvPr/>
          </p:nvSpPr>
          <p:spPr>
            <a:xfrm flipH="1" rot="-5400000">
              <a:off x="970866" y="954399"/>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27" name="Google Shape;827;p59"/>
            <p:cNvSpPr/>
            <p:nvPr/>
          </p:nvSpPr>
          <p:spPr>
            <a:xfrm flipH="1" rot="-5400000">
              <a:off x="-2056" y="954399"/>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28" name="Google Shape;828;p59"/>
            <p:cNvSpPr/>
            <p:nvPr/>
          </p:nvSpPr>
          <p:spPr>
            <a:xfrm flipH="1" rot="-5400000">
              <a:off x="970866" y="-18523"/>
              <a:ext cx="972922" cy="972921"/>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pic>
        <p:nvPicPr>
          <p:cNvPr descr="Application&#10;&#10;Description automatically generated with medium confidence" id="829" name="Google Shape;829;p59"/>
          <p:cNvPicPr preferRelativeResize="0"/>
          <p:nvPr>
            <p:ph idx="2" type="pic"/>
          </p:nvPr>
        </p:nvPicPr>
        <p:blipFill rotWithShape="1">
          <a:blip r:embed="rId4">
            <a:alphaModFix/>
          </a:blip>
          <a:srcRect b="0" l="26413" r="26413" t="0"/>
          <a:stretch/>
        </p:blipFill>
        <p:spPr>
          <a:xfrm>
            <a:off x="0" y="2913143"/>
            <a:ext cx="1943787" cy="394485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60"/>
          <p:cNvSpPr/>
          <p:nvPr/>
        </p:nvSpPr>
        <p:spPr>
          <a:xfrm>
            <a:off x="2632269" y="-167640"/>
            <a:ext cx="9671620" cy="714756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grpSp>
        <p:nvGrpSpPr>
          <p:cNvPr id="835" name="Google Shape;835;p60"/>
          <p:cNvGrpSpPr/>
          <p:nvPr/>
        </p:nvGrpSpPr>
        <p:grpSpPr>
          <a:xfrm flipH="1">
            <a:off x="9269472" y="-25304"/>
            <a:ext cx="2918780" cy="3889765"/>
            <a:chOff x="-240288" y="-25304"/>
            <a:chExt cx="2918780" cy="3889765"/>
          </a:xfrm>
        </p:grpSpPr>
        <p:sp>
          <p:nvSpPr>
            <p:cNvPr id="836" name="Google Shape;836;p60"/>
            <p:cNvSpPr/>
            <p:nvPr/>
          </p:nvSpPr>
          <p:spPr>
            <a:xfrm flipH="1" rot="10800000">
              <a:off x="-240287" y="1920539"/>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37" name="Google Shape;837;p60"/>
            <p:cNvSpPr/>
            <p:nvPr/>
          </p:nvSpPr>
          <p:spPr>
            <a:xfrm flipH="1" rot="10800000">
              <a:off x="-240288" y="-25304"/>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38" name="Google Shape;838;p60"/>
            <p:cNvSpPr/>
            <p:nvPr/>
          </p:nvSpPr>
          <p:spPr>
            <a:xfrm flipH="1" rot="10800000">
              <a:off x="-240288" y="947618"/>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39" name="Google Shape;839;p60"/>
            <p:cNvSpPr/>
            <p:nvPr/>
          </p:nvSpPr>
          <p:spPr>
            <a:xfrm flipH="1" rot="10800000">
              <a:off x="-240287" y="2889620"/>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40" name="Google Shape;840;p60"/>
            <p:cNvSpPr/>
            <p:nvPr/>
          </p:nvSpPr>
          <p:spPr>
            <a:xfrm flipH="1">
              <a:off x="732650" y="945697"/>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41" name="Google Shape;841;p60"/>
            <p:cNvSpPr/>
            <p:nvPr/>
          </p:nvSpPr>
          <p:spPr>
            <a:xfrm flipH="1">
              <a:off x="732650" y="2891540"/>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42" name="Google Shape;842;p60"/>
            <p:cNvSpPr/>
            <p:nvPr/>
          </p:nvSpPr>
          <p:spPr>
            <a:xfrm flipH="1">
              <a:off x="732650" y="1918618"/>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43" name="Google Shape;843;p60"/>
            <p:cNvSpPr/>
            <p:nvPr/>
          </p:nvSpPr>
          <p:spPr>
            <a:xfrm flipH="1">
              <a:off x="732649" y="-23385"/>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44" name="Google Shape;844;p60"/>
            <p:cNvSpPr/>
            <p:nvPr/>
          </p:nvSpPr>
          <p:spPr>
            <a:xfrm flipH="1">
              <a:off x="1705571" y="2891540"/>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45" name="Google Shape;845;p60"/>
            <p:cNvSpPr/>
            <p:nvPr/>
          </p:nvSpPr>
          <p:spPr>
            <a:xfrm flipH="1">
              <a:off x="1705571" y="1918618"/>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846" name="Google Shape;846;p60"/>
          <p:cNvSpPr txBox="1"/>
          <p:nvPr>
            <p:ph type="title"/>
          </p:nvPr>
        </p:nvSpPr>
        <p:spPr>
          <a:xfrm>
            <a:off x="5211604" y="1386672"/>
            <a:ext cx="4028100" cy="1616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3500"/>
              <a:buFont typeface="Spartan"/>
              <a:buNone/>
            </a:pPr>
            <a:r>
              <a:rPr lang="en-US"/>
              <a:t>OUR STRATEGY</a:t>
            </a:r>
            <a:br>
              <a:rPr lang="en-US"/>
            </a:br>
            <a:r>
              <a:rPr lang="en-US"/>
              <a:t>TO LAUNCH</a:t>
            </a:r>
            <a:br>
              <a:rPr lang="en-US"/>
            </a:br>
            <a:r>
              <a:rPr lang="en-US"/>
              <a:t>A PRODUCT</a:t>
            </a:r>
            <a:endParaRPr/>
          </a:p>
        </p:txBody>
      </p:sp>
      <p:sp>
        <p:nvSpPr>
          <p:cNvPr id="847" name="Google Shape;847;p60"/>
          <p:cNvSpPr txBox="1"/>
          <p:nvPr>
            <p:ph idx="1" type="body"/>
          </p:nvPr>
        </p:nvSpPr>
        <p:spPr>
          <a:xfrm>
            <a:off x="6890857" y="4504587"/>
            <a:ext cx="4694872" cy="276999"/>
          </a:xfrm>
          <a:prstGeom prst="rect">
            <a:avLst/>
          </a:prstGeom>
          <a:noFill/>
          <a:ln>
            <a:noFill/>
          </a:ln>
        </p:spPr>
        <p:txBody>
          <a:bodyPr anchorCtr="0" anchor="t" bIns="0" lIns="0" spcFirstLastPara="1" rIns="0" wrap="square" tIns="0">
            <a:spAutoFit/>
          </a:bodyPr>
          <a:lstStyle/>
          <a:p>
            <a:pPr indent="0" lvl="0" marL="0" rtl="0" algn="r">
              <a:lnSpc>
                <a:spcPct val="90000"/>
              </a:lnSpc>
              <a:spcBef>
                <a:spcPts val="0"/>
              </a:spcBef>
              <a:spcAft>
                <a:spcPts val="0"/>
              </a:spcAft>
              <a:buClr>
                <a:schemeClr val="accent2"/>
              </a:buClr>
              <a:buSzPts val="2000"/>
              <a:buNone/>
            </a:pPr>
            <a:r>
              <a:rPr lang="en-US"/>
              <a:t>Add subtitle here</a:t>
            </a:r>
            <a:endParaRPr/>
          </a:p>
        </p:txBody>
      </p:sp>
      <p:sp>
        <p:nvSpPr>
          <p:cNvPr id="848" name="Google Shape;848;p60"/>
          <p:cNvSpPr txBox="1"/>
          <p:nvPr>
            <p:ph idx="3" type="body"/>
          </p:nvPr>
        </p:nvSpPr>
        <p:spPr>
          <a:xfrm>
            <a:off x="6887528" y="5097014"/>
            <a:ext cx="4694872" cy="935641"/>
          </a:xfrm>
          <a:prstGeom prst="rect">
            <a:avLst/>
          </a:prstGeom>
          <a:noFill/>
          <a:ln>
            <a:noFill/>
          </a:ln>
        </p:spPr>
        <p:txBody>
          <a:bodyPr anchorCtr="0" anchor="t" bIns="0" lIns="0" spcFirstLastPara="1" rIns="0" wrap="square" tIns="0">
            <a:spAutoFit/>
          </a:bodyPr>
          <a:lstStyle/>
          <a:p>
            <a:pPr indent="0" lvl="0" marL="0" rtl="0" algn="r">
              <a:lnSpc>
                <a:spcPct val="150000"/>
              </a:lnSpc>
              <a:spcBef>
                <a:spcPts val="0"/>
              </a:spcBef>
              <a:spcAft>
                <a:spcPts val="0"/>
              </a:spcAft>
              <a:buClr>
                <a:schemeClr val="lt1"/>
              </a:buClr>
              <a:buSzPts val="1400"/>
              <a:buNone/>
            </a:pPr>
            <a:r>
              <a:rPr lang="en-US"/>
              <a:t>Donec nisi nibh, dignissim mollis egestas non, egestas ac orci. Suspendisse condimentum felis ut faucibus ullamcorper. </a:t>
            </a:r>
            <a:endParaRPr/>
          </a:p>
        </p:txBody>
      </p:sp>
      <p:pic>
        <p:nvPicPr>
          <p:cNvPr descr="Application&#10;&#10;Description automatically generated with medium confidence" id="849" name="Google Shape;849;p60"/>
          <p:cNvPicPr preferRelativeResize="0"/>
          <p:nvPr>
            <p:ph idx="2" type="pic"/>
          </p:nvPr>
        </p:nvPicPr>
        <p:blipFill rotWithShape="1">
          <a:blip r:embed="rId3">
            <a:alphaModFix/>
          </a:blip>
          <a:srcRect b="0" l="14421" r="14421" t="0"/>
          <a:stretch/>
        </p:blipFill>
        <p:spPr>
          <a:xfrm>
            <a:off x="603288" y="1386672"/>
            <a:ext cx="4065459" cy="547132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pic>
        <p:nvPicPr>
          <p:cNvPr descr="Application&#10;&#10;Description automatically generated with medium confidence" id="855" name="Google Shape;855;p61"/>
          <p:cNvPicPr preferRelativeResize="0"/>
          <p:nvPr>
            <p:ph idx="2" type="pic"/>
          </p:nvPr>
        </p:nvPicPr>
        <p:blipFill rotWithShape="1">
          <a:blip r:embed="rId3">
            <a:alphaModFix/>
          </a:blip>
          <a:srcRect b="30942" l="0" r="0" t="30942"/>
          <a:stretch/>
        </p:blipFill>
        <p:spPr>
          <a:xfrm>
            <a:off x="1981200" y="0"/>
            <a:ext cx="10210800" cy="3726828"/>
          </a:xfrm>
          <a:prstGeom prst="rect">
            <a:avLst/>
          </a:prstGeom>
          <a:noFill/>
          <a:ln>
            <a:noFill/>
          </a:ln>
        </p:spPr>
      </p:pic>
      <p:sp>
        <p:nvSpPr>
          <p:cNvPr id="856" name="Google Shape;856;p61"/>
          <p:cNvSpPr/>
          <p:nvPr/>
        </p:nvSpPr>
        <p:spPr>
          <a:xfrm>
            <a:off x="-5203" y="3999894"/>
            <a:ext cx="10216003" cy="2874778"/>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57" name="Google Shape;857;p61"/>
          <p:cNvSpPr txBox="1"/>
          <p:nvPr>
            <p:ph type="title"/>
          </p:nvPr>
        </p:nvSpPr>
        <p:spPr>
          <a:xfrm>
            <a:off x="371475" y="4613519"/>
            <a:ext cx="4581600" cy="1077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3500"/>
              <a:buFont typeface="Spartan"/>
              <a:buNone/>
            </a:pPr>
            <a:r>
              <a:rPr lang="en-US"/>
              <a:t>OUR NEW</a:t>
            </a:r>
            <a:br>
              <a:rPr lang="en-US"/>
            </a:br>
            <a:r>
              <a:rPr lang="en-US"/>
              <a:t>WORKING SPACE</a:t>
            </a:r>
            <a:endParaRPr/>
          </a:p>
        </p:txBody>
      </p:sp>
      <p:sp>
        <p:nvSpPr>
          <p:cNvPr id="858" name="Google Shape;858;p61"/>
          <p:cNvSpPr txBox="1"/>
          <p:nvPr>
            <p:ph idx="1" type="body"/>
          </p:nvPr>
        </p:nvSpPr>
        <p:spPr>
          <a:xfrm>
            <a:off x="5272088" y="4508500"/>
            <a:ext cx="4516437" cy="1258806"/>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1400"/>
              <a:buNone/>
            </a:pPr>
            <a:r>
              <a:rPr lang="en-US"/>
              <a:t>Lorem ipsum dolor sit amet, consectetur adipiscing elit, sed do eiusmod tempor incididunt ut labore et dolore magna aliqua. Ut enim ad minim veniam, quis nostrud</a:t>
            </a:r>
            <a:endParaRPr/>
          </a:p>
        </p:txBody>
      </p:sp>
      <p:grpSp>
        <p:nvGrpSpPr>
          <p:cNvPr id="859" name="Google Shape;859;p61"/>
          <p:cNvGrpSpPr/>
          <p:nvPr/>
        </p:nvGrpSpPr>
        <p:grpSpPr>
          <a:xfrm>
            <a:off x="11217158" y="1029440"/>
            <a:ext cx="974841" cy="5618104"/>
            <a:chOff x="11217158" y="1029440"/>
            <a:chExt cx="974841" cy="5618104"/>
          </a:xfrm>
        </p:grpSpPr>
        <p:sp>
          <p:nvSpPr>
            <p:cNvPr id="860" name="Google Shape;860;p61"/>
            <p:cNvSpPr/>
            <p:nvPr/>
          </p:nvSpPr>
          <p:spPr>
            <a:xfrm flipH="1" rot="5400000">
              <a:off x="11217158" y="1029440"/>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61" name="Google Shape;861;p61"/>
            <p:cNvSpPr/>
            <p:nvPr/>
          </p:nvSpPr>
          <p:spPr>
            <a:xfrm flipH="1" rot="-5400000">
              <a:off x="11219078" y="5674623"/>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62" name="Google Shape;862;p61"/>
            <p:cNvSpPr/>
            <p:nvPr/>
          </p:nvSpPr>
          <p:spPr>
            <a:xfrm flipH="1" rot="-5400000">
              <a:off x="11219078" y="2755858"/>
              <a:ext cx="972921" cy="972921"/>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63" name="Google Shape;863;p61"/>
            <p:cNvSpPr/>
            <p:nvPr/>
          </p:nvSpPr>
          <p:spPr>
            <a:xfrm flipH="1" rot="-5400000">
              <a:off x="11219078" y="4701702"/>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64" name="Google Shape;864;p61"/>
            <p:cNvSpPr/>
            <p:nvPr/>
          </p:nvSpPr>
          <p:spPr>
            <a:xfrm flipH="1" rot="-5400000">
              <a:off x="11219078" y="3728780"/>
              <a:ext cx="972922" cy="972921"/>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65" name="Google Shape;865;p61"/>
            <p:cNvSpPr/>
            <p:nvPr/>
          </p:nvSpPr>
          <p:spPr>
            <a:xfrm flipH="1" rot="-5400000">
              <a:off x="11219078" y="1782937"/>
              <a:ext cx="972921" cy="972921"/>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62"/>
          <p:cNvSpPr/>
          <p:nvPr/>
        </p:nvSpPr>
        <p:spPr>
          <a:xfrm>
            <a:off x="8835006" y="0"/>
            <a:ext cx="3368233"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72" name="Google Shape;872;p62"/>
          <p:cNvSpPr/>
          <p:nvPr/>
        </p:nvSpPr>
        <p:spPr>
          <a:xfrm>
            <a:off x="6700795" y="0"/>
            <a:ext cx="2134211" cy="44805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73" name="Google Shape;873;p62"/>
          <p:cNvSpPr txBox="1"/>
          <p:nvPr>
            <p:ph type="title"/>
          </p:nvPr>
        </p:nvSpPr>
        <p:spPr>
          <a:xfrm>
            <a:off x="1283638" y="1340031"/>
            <a:ext cx="3714600" cy="1616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1"/>
              </a:buClr>
              <a:buSzPts val="3500"/>
              <a:buFont typeface="Spartan"/>
              <a:buNone/>
            </a:pPr>
            <a:r>
              <a:rPr lang="en-US"/>
              <a:t>OUR </a:t>
            </a:r>
            <a:br>
              <a:rPr lang="en-US"/>
            </a:br>
            <a:r>
              <a:rPr lang="en-US"/>
              <a:t>BUSINESS</a:t>
            </a:r>
            <a:br>
              <a:rPr lang="en-US"/>
            </a:br>
            <a:r>
              <a:rPr lang="en-US"/>
              <a:t>MODEL</a:t>
            </a:r>
            <a:endParaRPr/>
          </a:p>
        </p:txBody>
      </p:sp>
      <p:sp>
        <p:nvSpPr>
          <p:cNvPr id="874" name="Google Shape;874;p62"/>
          <p:cNvSpPr txBox="1"/>
          <p:nvPr>
            <p:ph idx="1" type="body"/>
          </p:nvPr>
        </p:nvSpPr>
        <p:spPr>
          <a:xfrm>
            <a:off x="1283638" y="3786727"/>
            <a:ext cx="4452000" cy="1581972"/>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sed do eiusmod tempor incididunt ut labore et dolore magna aliqua. Ut enim ad minim veniam, quis nostrud exercitation ullamco laboris nisi ut</a:t>
            </a:r>
            <a:endParaRPr/>
          </a:p>
        </p:txBody>
      </p:sp>
      <p:grpSp>
        <p:nvGrpSpPr>
          <p:cNvPr id="875" name="Google Shape;875;p62"/>
          <p:cNvGrpSpPr/>
          <p:nvPr/>
        </p:nvGrpSpPr>
        <p:grpSpPr>
          <a:xfrm>
            <a:off x="-78574" y="-1"/>
            <a:ext cx="972921" cy="2918764"/>
            <a:chOff x="970866" y="-18524"/>
            <a:chExt cx="972921" cy="2918764"/>
          </a:xfrm>
        </p:grpSpPr>
        <p:sp>
          <p:nvSpPr>
            <p:cNvPr id="876" name="Google Shape;876;p62"/>
            <p:cNvSpPr/>
            <p:nvPr/>
          </p:nvSpPr>
          <p:spPr>
            <a:xfrm flipH="1" rot="-5400000">
              <a:off x="970866" y="1927320"/>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77" name="Google Shape;877;p62"/>
            <p:cNvSpPr/>
            <p:nvPr/>
          </p:nvSpPr>
          <p:spPr>
            <a:xfrm flipH="1" rot="-5400000">
              <a:off x="970866" y="954399"/>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78" name="Google Shape;878;p62"/>
            <p:cNvSpPr/>
            <p:nvPr/>
          </p:nvSpPr>
          <p:spPr>
            <a:xfrm flipH="1" rot="-5400000">
              <a:off x="970866" y="-18523"/>
              <a:ext cx="972922" cy="972921"/>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879" name="Google Shape;879;p62"/>
          <p:cNvSpPr/>
          <p:nvPr/>
        </p:nvSpPr>
        <p:spPr>
          <a:xfrm flipH="1" rot="-5400000">
            <a:off x="11194843" y="6103029"/>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80" name="Google Shape;880;p62"/>
          <p:cNvSpPr/>
          <p:nvPr/>
        </p:nvSpPr>
        <p:spPr>
          <a:xfrm flipH="1" rot="-5400000">
            <a:off x="10178462" y="6103029"/>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81" name="Google Shape;881;p62"/>
          <p:cNvSpPr/>
          <p:nvPr/>
        </p:nvSpPr>
        <p:spPr>
          <a:xfrm flipH="1" rot="-5400000">
            <a:off x="10178461" y="4069095"/>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82" name="Google Shape;882;p62"/>
          <p:cNvSpPr/>
          <p:nvPr/>
        </p:nvSpPr>
        <p:spPr>
          <a:xfrm flipH="1" rot="-5400000">
            <a:off x="11195429" y="5086064"/>
            <a:ext cx="1016965"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3">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83" name="Google Shape;883;p62"/>
          <p:cNvSpPr/>
          <p:nvPr/>
        </p:nvSpPr>
        <p:spPr>
          <a:xfrm flipH="1" rot="-5400000">
            <a:off x="10178462" y="5086064"/>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84" name="Google Shape;884;p62"/>
          <p:cNvSpPr/>
          <p:nvPr/>
        </p:nvSpPr>
        <p:spPr>
          <a:xfrm flipH="1" rot="-5400000">
            <a:off x="11195429" y="4069095"/>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3">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85" name="Google Shape;885;p62"/>
          <p:cNvSpPr txBox="1"/>
          <p:nvPr/>
        </p:nvSpPr>
        <p:spPr>
          <a:xfrm rot="-5400000">
            <a:off x="8735022" y="971866"/>
            <a:ext cx="5371304" cy="536685"/>
          </a:xfrm>
          <a:prstGeom prst="rect">
            <a:avLst/>
          </a:prstGeom>
          <a:noFill/>
          <a:ln>
            <a:noFill/>
          </a:ln>
        </p:spPr>
        <p:txBody>
          <a:bodyPr anchorCtr="0" anchor="t" bIns="0" lIns="0" spcFirstLastPara="1" rIns="0" wrap="square" tIns="0">
            <a:spAutoFit/>
          </a:bodyPr>
          <a:lstStyle/>
          <a:p>
            <a:pPr indent="0" lvl="0" marL="0" marR="0" rtl="0" algn="l">
              <a:lnSpc>
                <a:spcPct val="166666"/>
              </a:lnSpc>
              <a:spcBef>
                <a:spcPts val="0"/>
              </a:spcBef>
              <a:spcAft>
                <a:spcPts val="0"/>
              </a:spcAft>
              <a:buClr>
                <a:schemeClr val="lt1"/>
              </a:buClr>
              <a:buSzPts val="2700"/>
              <a:buFont typeface="Spartan"/>
              <a:buNone/>
            </a:pPr>
            <a:r>
              <a:rPr b="1" lang="en-US" sz="2700">
                <a:solidFill>
                  <a:schemeClr val="lt1"/>
                </a:solidFill>
                <a:latin typeface="Spartan"/>
                <a:ea typeface="Spartan"/>
                <a:cs typeface="Spartan"/>
                <a:sym typeface="Spartan"/>
              </a:rPr>
              <a:t> EFFECTIVE STRATEGY</a:t>
            </a:r>
            <a:endParaRPr/>
          </a:p>
        </p:txBody>
      </p:sp>
      <p:pic>
        <p:nvPicPr>
          <p:cNvPr descr="Application&#10;&#10;Description automatically generated with medium confidence" id="886" name="Google Shape;886;p62"/>
          <p:cNvPicPr preferRelativeResize="0"/>
          <p:nvPr>
            <p:ph idx="2" type="pic"/>
          </p:nvPr>
        </p:nvPicPr>
        <p:blipFill rotWithShape="1">
          <a:blip r:embed="rId3">
            <a:alphaModFix/>
          </a:blip>
          <a:srcRect b="0" l="9642" r="9643" t="0"/>
          <a:stretch/>
        </p:blipFill>
        <p:spPr>
          <a:xfrm>
            <a:off x="7064554" y="0"/>
            <a:ext cx="3429194" cy="40690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63"/>
          <p:cNvSpPr/>
          <p:nvPr/>
        </p:nvSpPr>
        <p:spPr>
          <a:xfrm>
            <a:off x="6410063" y="2970154"/>
            <a:ext cx="5793177" cy="38990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93" name="Google Shape;893;p63"/>
          <p:cNvSpPr txBox="1"/>
          <p:nvPr>
            <p:ph type="title"/>
          </p:nvPr>
        </p:nvSpPr>
        <p:spPr>
          <a:xfrm>
            <a:off x="1440059" y="1203100"/>
            <a:ext cx="3771900" cy="1077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1"/>
              </a:buClr>
              <a:buSzPts val="3500"/>
              <a:buFont typeface="Spartan"/>
              <a:buNone/>
            </a:pPr>
            <a:r>
              <a:rPr lang="en-US"/>
              <a:t>OUR DREAM TEAM</a:t>
            </a:r>
            <a:endParaRPr/>
          </a:p>
        </p:txBody>
      </p:sp>
      <p:sp>
        <p:nvSpPr>
          <p:cNvPr id="894" name="Google Shape;894;p63"/>
          <p:cNvSpPr txBox="1"/>
          <p:nvPr>
            <p:ph idx="1" type="body"/>
          </p:nvPr>
        </p:nvSpPr>
        <p:spPr>
          <a:xfrm>
            <a:off x="1440059" y="2843723"/>
            <a:ext cx="4295579" cy="1581972"/>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sed do eiusmod tempor incididunt ut labore et dolore magna aliqua. Ut enim ad minim veniam, quis nostrud exercitation ullamco laboris nisi ut</a:t>
            </a:r>
            <a:endParaRPr/>
          </a:p>
        </p:txBody>
      </p:sp>
      <p:grpSp>
        <p:nvGrpSpPr>
          <p:cNvPr id="895" name="Google Shape;895;p63"/>
          <p:cNvGrpSpPr/>
          <p:nvPr/>
        </p:nvGrpSpPr>
        <p:grpSpPr>
          <a:xfrm>
            <a:off x="-19323" y="2970154"/>
            <a:ext cx="1945843" cy="3887845"/>
            <a:chOff x="-19323" y="2970154"/>
            <a:chExt cx="1945843" cy="3887845"/>
          </a:xfrm>
        </p:grpSpPr>
        <p:sp>
          <p:nvSpPr>
            <p:cNvPr id="896" name="Google Shape;896;p63"/>
            <p:cNvSpPr/>
            <p:nvPr/>
          </p:nvSpPr>
          <p:spPr>
            <a:xfrm flipH="1">
              <a:off x="-19323" y="3939235"/>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97" name="Google Shape;897;p63"/>
            <p:cNvSpPr/>
            <p:nvPr/>
          </p:nvSpPr>
          <p:spPr>
            <a:xfrm flipH="1">
              <a:off x="-19323" y="5885078"/>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98" name="Google Shape;898;p63"/>
            <p:cNvSpPr/>
            <p:nvPr/>
          </p:nvSpPr>
          <p:spPr>
            <a:xfrm flipH="1">
              <a:off x="-19323" y="4912156"/>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899" name="Google Shape;899;p63"/>
            <p:cNvSpPr/>
            <p:nvPr/>
          </p:nvSpPr>
          <p:spPr>
            <a:xfrm flipH="1">
              <a:off x="-19323" y="2970154"/>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00" name="Google Shape;900;p63"/>
            <p:cNvSpPr/>
            <p:nvPr/>
          </p:nvSpPr>
          <p:spPr>
            <a:xfrm flipH="1">
              <a:off x="953599" y="5885078"/>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01" name="Google Shape;901;p63"/>
            <p:cNvSpPr/>
            <p:nvPr/>
          </p:nvSpPr>
          <p:spPr>
            <a:xfrm flipH="1">
              <a:off x="953599" y="4912156"/>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902" name="Google Shape;902;p63"/>
          <p:cNvSpPr txBox="1"/>
          <p:nvPr/>
        </p:nvSpPr>
        <p:spPr>
          <a:xfrm>
            <a:off x="6580011" y="3632997"/>
            <a:ext cx="1575728" cy="61247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Lorem ipsum dolor sit amet, </a:t>
            </a:r>
            <a:endParaRPr/>
          </a:p>
        </p:txBody>
      </p:sp>
      <p:sp>
        <p:nvSpPr>
          <p:cNvPr id="903" name="Google Shape;903;p63"/>
          <p:cNvSpPr txBox="1"/>
          <p:nvPr/>
        </p:nvSpPr>
        <p:spPr>
          <a:xfrm>
            <a:off x="6567350" y="3118510"/>
            <a:ext cx="1601051" cy="2492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chemeClr val="accent4"/>
              </a:buClr>
              <a:buSzPts val="1800"/>
              <a:buFont typeface="Arial"/>
              <a:buNone/>
            </a:pPr>
            <a:r>
              <a:rPr b="0" i="1" lang="en-US" sz="1800">
                <a:solidFill>
                  <a:schemeClr val="accent4"/>
                </a:solidFill>
                <a:latin typeface="Libre Baskerville"/>
                <a:ea typeface="Libre Baskerville"/>
                <a:cs typeface="Libre Baskerville"/>
                <a:sym typeface="Libre Baskerville"/>
              </a:rPr>
              <a:t>Name Here</a:t>
            </a:r>
            <a:endParaRPr/>
          </a:p>
        </p:txBody>
      </p:sp>
      <p:sp>
        <p:nvSpPr>
          <p:cNvPr id="904" name="Google Shape;904;p63"/>
          <p:cNvSpPr/>
          <p:nvPr/>
        </p:nvSpPr>
        <p:spPr>
          <a:xfrm>
            <a:off x="6718854" y="4510660"/>
            <a:ext cx="216175" cy="175673"/>
          </a:xfrm>
          <a:custGeom>
            <a:rect b="b" l="l" r="r" t="t"/>
            <a:pathLst>
              <a:path extrusionOk="0" h="299" w="368">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4"/>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905" name="Google Shape;905;p63"/>
          <p:cNvSpPr/>
          <p:nvPr/>
        </p:nvSpPr>
        <p:spPr>
          <a:xfrm>
            <a:off x="6718854" y="5176697"/>
            <a:ext cx="203299" cy="203536"/>
          </a:xfrm>
          <a:custGeom>
            <a:rect b="b" l="l" r="r" t="t"/>
            <a:pathLst>
              <a:path extrusionOk="0" h="360" w="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accent4"/>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906" name="Google Shape;906;p63"/>
          <p:cNvSpPr/>
          <p:nvPr/>
        </p:nvSpPr>
        <p:spPr>
          <a:xfrm>
            <a:off x="6718854" y="4846893"/>
            <a:ext cx="203299" cy="203536"/>
          </a:xfrm>
          <a:custGeom>
            <a:rect b="b" l="l" r="r" t="t"/>
            <a:pathLst>
              <a:path extrusionOk="0" h="360" w="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chemeClr val="accent4"/>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907" name="Google Shape;907;p63"/>
          <p:cNvSpPr txBox="1"/>
          <p:nvPr/>
        </p:nvSpPr>
        <p:spPr>
          <a:xfrm>
            <a:off x="6996808" y="4441551"/>
            <a:ext cx="972921" cy="28931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@account</a:t>
            </a:r>
            <a:endParaRPr/>
          </a:p>
        </p:txBody>
      </p:sp>
      <p:sp>
        <p:nvSpPr>
          <p:cNvPr id="908" name="Google Shape;908;p63"/>
          <p:cNvSpPr txBox="1"/>
          <p:nvPr/>
        </p:nvSpPr>
        <p:spPr>
          <a:xfrm>
            <a:off x="6996808" y="4772682"/>
            <a:ext cx="972921" cy="28931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@account</a:t>
            </a:r>
            <a:endParaRPr/>
          </a:p>
        </p:txBody>
      </p:sp>
      <p:sp>
        <p:nvSpPr>
          <p:cNvPr id="909" name="Google Shape;909;p63"/>
          <p:cNvSpPr txBox="1"/>
          <p:nvPr/>
        </p:nvSpPr>
        <p:spPr>
          <a:xfrm>
            <a:off x="6996808" y="5103813"/>
            <a:ext cx="972921" cy="28931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@account</a:t>
            </a:r>
            <a:endParaRPr/>
          </a:p>
        </p:txBody>
      </p:sp>
      <p:sp>
        <p:nvSpPr>
          <p:cNvPr id="910" name="Google Shape;910;p63"/>
          <p:cNvSpPr txBox="1"/>
          <p:nvPr/>
        </p:nvSpPr>
        <p:spPr>
          <a:xfrm>
            <a:off x="8529679" y="3632997"/>
            <a:ext cx="1575728" cy="61247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Lorem ipsum dolor sit amet, </a:t>
            </a:r>
            <a:endParaRPr/>
          </a:p>
        </p:txBody>
      </p:sp>
      <p:sp>
        <p:nvSpPr>
          <p:cNvPr id="911" name="Google Shape;911;p63"/>
          <p:cNvSpPr txBox="1"/>
          <p:nvPr/>
        </p:nvSpPr>
        <p:spPr>
          <a:xfrm>
            <a:off x="8517018" y="3118510"/>
            <a:ext cx="1601051" cy="2492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chemeClr val="accent2"/>
              </a:buClr>
              <a:buSzPts val="1800"/>
              <a:buFont typeface="Arial"/>
              <a:buNone/>
            </a:pPr>
            <a:r>
              <a:rPr b="0" i="1" lang="en-US" sz="1800">
                <a:solidFill>
                  <a:schemeClr val="accent2"/>
                </a:solidFill>
                <a:latin typeface="Libre Baskerville"/>
                <a:ea typeface="Libre Baskerville"/>
                <a:cs typeface="Libre Baskerville"/>
                <a:sym typeface="Libre Baskerville"/>
              </a:rPr>
              <a:t>Name Here</a:t>
            </a:r>
            <a:endParaRPr/>
          </a:p>
        </p:txBody>
      </p:sp>
      <p:sp>
        <p:nvSpPr>
          <p:cNvPr id="912" name="Google Shape;912;p63"/>
          <p:cNvSpPr/>
          <p:nvPr/>
        </p:nvSpPr>
        <p:spPr>
          <a:xfrm>
            <a:off x="8668522" y="4510660"/>
            <a:ext cx="216175" cy="175673"/>
          </a:xfrm>
          <a:custGeom>
            <a:rect b="b" l="l" r="r" t="t"/>
            <a:pathLst>
              <a:path extrusionOk="0" h="299" w="368">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913" name="Google Shape;913;p63"/>
          <p:cNvSpPr/>
          <p:nvPr/>
        </p:nvSpPr>
        <p:spPr>
          <a:xfrm>
            <a:off x="8668522" y="5176697"/>
            <a:ext cx="203299" cy="203536"/>
          </a:xfrm>
          <a:custGeom>
            <a:rect b="b" l="l" r="r" t="t"/>
            <a:pathLst>
              <a:path extrusionOk="0" h="360" w="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accent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914" name="Google Shape;914;p63"/>
          <p:cNvSpPr/>
          <p:nvPr/>
        </p:nvSpPr>
        <p:spPr>
          <a:xfrm>
            <a:off x="8668522" y="4846893"/>
            <a:ext cx="203299" cy="203536"/>
          </a:xfrm>
          <a:custGeom>
            <a:rect b="b" l="l" r="r" t="t"/>
            <a:pathLst>
              <a:path extrusionOk="0" h="360" w="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chemeClr val="accent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915" name="Google Shape;915;p63"/>
          <p:cNvSpPr txBox="1"/>
          <p:nvPr/>
        </p:nvSpPr>
        <p:spPr>
          <a:xfrm>
            <a:off x="8946476" y="4441551"/>
            <a:ext cx="972921" cy="28931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@account</a:t>
            </a:r>
            <a:endParaRPr/>
          </a:p>
        </p:txBody>
      </p:sp>
      <p:sp>
        <p:nvSpPr>
          <p:cNvPr id="916" name="Google Shape;916;p63"/>
          <p:cNvSpPr txBox="1"/>
          <p:nvPr/>
        </p:nvSpPr>
        <p:spPr>
          <a:xfrm>
            <a:off x="8946476" y="4772682"/>
            <a:ext cx="972921" cy="28931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@account</a:t>
            </a:r>
            <a:endParaRPr/>
          </a:p>
        </p:txBody>
      </p:sp>
      <p:sp>
        <p:nvSpPr>
          <p:cNvPr id="917" name="Google Shape;917;p63"/>
          <p:cNvSpPr txBox="1"/>
          <p:nvPr/>
        </p:nvSpPr>
        <p:spPr>
          <a:xfrm>
            <a:off x="8946476" y="5103813"/>
            <a:ext cx="972921" cy="28931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@account</a:t>
            </a:r>
            <a:endParaRPr/>
          </a:p>
        </p:txBody>
      </p:sp>
      <p:sp>
        <p:nvSpPr>
          <p:cNvPr id="918" name="Google Shape;918;p63"/>
          <p:cNvSpPr txBox="1"/>
          <p:nvPr/>
        </p:nvSpPr>
        <p:spPr>
          <a:xfrm>
            <a:off x="10416713" y="3632997"/>
            <a:ext cx="1575728" cy="61247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Lorem ipsum dolor sit amet, </a:t>
            </a:r>
            <a:endParaRPr/>
          </a:p>
        </p:txBody>
      </p:sp>
      <p:sp>
        <p:nvSpPr>
          <p:cNvPr id="919" name="Google Shape;919;p63"/>
          <p:cNvSpPr txBox="1"/>
          <p:nvPr/>
        </p:nvSpPr>
        <p:spPr>
          <a:xfrm>
            <a:off x="10404052" y="3118510"/>
            <a:ext cx="1601051" cy="2492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chemeClr val="accent6"/>
              </a:buClr>
              <a:buSzPts val="1800"/>
              <a:buFont typeface="Arial"/>
              <a:buNone/>
            </a:pPr>
            <a:r>
              <a:rPr b="0" i="1" lang="en-US" sz="1800">
                <a:solidFill>
                  <a:schemeClr val="accent6"/>
                </a:solidFill>
                <a:latin typeface="Libre Baskerville"/>
                <a:ea typeface="Libre Baskerville"/>
                <a:cs typeface="Libre Baskerville"/>
                <a:sym typeface="Libre Baskerville"/>
              </a:rPr>
              <a:t>Name Here</a:t>
            </a:r>
            <a:endParaRPr/>
          </a:p>
        </p:txBody>
      </p:sp>
      <p:sp>
        <p:nvSpPr>
          <p:cNvPr id="920" name="Google Shape;920;p63"/>
          <p:cNvSpPr/>
          <p:nvPr/>
        </p:nvSpPr>
        <p:spPr>
          <a:xfrm>
            <a:off x="10555556" y="4510660"/>
            <a:ext cx="216175" cy="175673"/>
          </a:xfrm>
          <a:custGeom>
            <a:rect b="b" l="l" r="r" t="t"/>
            <a:pathLst>
              <a:path extrusionOk="0" h="299" w="368">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6"/>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921" name="Google Shape;921;p63"/>
          <p:cNvSpPr/>
          <p:nvPr/>
        </p:nvSpPr>
        <p:spPr>
          <a:xfrm>
            <a:off x="10555556" y="5176697"/>
            <a:ext cx="203299" cy="203536"/>
          </a:xfrm>
          <a:custGeom>
            <a:rect b="b" l="l" r="r" t="t"/>
            <a:pathLst>
              <a:path extrusionOk="0" h="360" w="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accent6"/>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922" name="Google Shape;922;p63"/>
          <p:cNvSpPr/>
          <p:nvPr/>
        </p:nvSpPr>
        <p:spPr>
          <a:xfrm>
            <a:off x="10555556" y="4846893"/>
            <a:ext cx="203299" cy="203536"/>
          </a:xfrm>
          <a:custGeom>
            <a:rect b="b" l="l" r="r" t="t"/>
            <a:pathLst>
              <a:path extrusionOk="0" h="360" w="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chemeClr val="accent6"/>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923" name="Google Shape;923;p63"/>
          <p:cNvSpPr txBox="1"/>
          <p:nvPr/>
        </p:nvSpPr>
        <p:spPr>
          <a:xfrm>
            <a:off x="10833510" y="4441551"/>
            <a:ext cx="972921" cy="28931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@account</a:t>
            </a:r>
            <a:endParaRPr/>
          </a:p>
        </p:txBody>
      </p:sp>
      <p:sp>
        <p:nvSpPr>
          <p:cNvPr id="924" name="Google Shape;924;p63"/>
          <p:cNvSpPr txBox="1"/>
          <p:nvPr/>
        </p:nvSpPr>
        <p:spPr>
          <a:xfrm>
            <a:off x="10833510" y="4772682"/>
            <a:ext cx="972921" cy="28931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@account</a:t>
            </a:r>
            <a:endParaRPr/>
          </a:p>
        </p:txBody>
      </p:sp>
      <p:sp>
        <p:nvSpPr>
          <p:cNvPr id="925" name="Google Shape;925;p63"/>
          <p:cNvSpPr txBox="1"/>
          <p:nvPr/>
        </p:nvSpPr>
        <p:spPr>
          <a:xfrm>
            <a:off x="10833510" y="5103813"/>
            <a:ext cx="972921" cy="28931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@account</a:t>
            </a:r>
            <a:endParaRPr/>
          </a:p>
        </p:txBody>
      </p:sp>
      <p:pic>
        <p:nvPicPr>
          <p:cNvPr descr="Application&#10;&#10;Description automatically generated with medium confidence" id="926" name="Google Shape;926;p63"/>
          <p:cNvPicPr preferRelativeResize="0"/>
          <p:nvPr>
            <p:ph idx="2" type="pic"/>
          </p:nvPr>
        </p:nvPicPr>
        <p:blipFill rotWithShape="1">
          <a:blip r:embed="rId3">
            <a:alphaModFix/>
          </a:blip>
          <a:srcRect b="0" l="19108" r="19107" t="0"/>
          <a:stretch/>
        </p:blipFill>
        <p:spPr>
          <a:xfrm>
            <a:off x="6410063" y="-1"/>
            <a:ext cx="1915625" cy="2970153"/>
          </a:xfrm>
          <a:prstGeom prst="rect">
            <a:avLst/>
          </a:prstGeom>
          <a:noFill/>
          <a:ln>
            <a:noFill/>
          </a:ln>
        </p:spPr>
      </p:pic>
      <p:pic>
        <p:nvPicPr>
          <p:cNvPr descr="Application&#10;&#10;Description automatically generated with medium confidence" id="927" name="Google Shape;927;p63"/>
          <p:cNvPicPr preferRelativeResize="0"/>
          <p:nvPr>
            <p:ph idx="3" type="pic"/>
          </p:nvPr>
        </p:nvPicPr>
        <p:blipFill rotWithShape="1">
          <a:blip r:embed="rId3">
            <a:alphaModFix/>
          </a:blip>
          <a:srcRect b="0" l="19108" r="19107" t="0"/>
          <a:stretch/>
        </p:blipFill>
        <p:spPr>
          <a:xfrm>
            <a:off x="8324904" y="0"/>
            <a:ext cx="1915625" cy="2970153"/>
          </a:xfrm>
          <a:prstGeom prst="rect">
            <a:avLst/>
          </a:prstGeom>
          <a:noFill/>
          <a:ln>
            <a:noFill/>
          </a:ln>
        </p:spPr>
      </p:pic>
      <p:pic>
        <p:nvPicPr>
          <p:cNvPr descr="Application&#10;&#10;Description automatically generated with medium confidence" id="928" name="Google Shape;928;p63"/>
          <p:cNvPicPr preferRelativeResize="0"/>
          <p:nvPr>
            <p:ph idx="4" type="pic"/>
          </p:nvPr>
        </p:nvPicPr>
        <p:blipFill rotWithShape="1">
          <a:blip r:embed="rId3">
            <a:alphaModFix/>
          </a:blip>
          <a:srcRect b="0" l="18314" r="18313" t="0"/>
          <a:stretch/>
        </p:blipFill>
        <p:spPr>
          <a:xfrm>
            <a:off x="10237204" y="0"/>
            <a:ext cx="1966036" cy="297015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64"/>
          <p:cNvSpPr/>
          <p:nvPr/>
        </p:nvSpPr>
        <p:spPr>
          <a:xfrm>
            <a:off x="0" y="-11029"/>
            <a:ext cx="12192000" cy="3023492"/>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934" name="Google Shape;934;p64"/>
          <p:cNvSpPr txBox="1"/>
          <p:nvPr>
            <p:ph type="title"/>
          </p:nvPr>
        </p:nvSpPr>
        <p:spPr>
          <a:xfrm>
            <a:off x="623888" y="1105608"/>
            <a:ext cx="4449300" cy="1616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3500"/>
              <a:buFont typeface="Spartan"/>
              <a:buNone/>
            </a:pPr>
            <a:r>
              <a:rPr lang="en-US"/>
              <a:t>LAUNCHING EXPENSES AND CAPITALIZATION</a:t>
            </a:r>
            <a:endParaRPr/>
          </a:p>
        </p:txBody>
      </p:sp>
      <p:sp>
        <p:nvSpPr>
          <p:cNvPr id="935" name="Google Shape;935;p64"/>
          <p:cNvSpPr txBox="1"/>
          <p:nvPr>
            <p:ph idx="1" type="body"/>
          </p:nvPr>
        </p:nvSpPr>
        <p:spPr>
          <a:xfrm>
            <a:off x="628020" y="3586714"/>
            <a:ext cx="5107619"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2"/>
              </a:buClr>
              <a:buSzPts val="2000"/>
              <a:buNone/>
            </a:pPr>
            <a:r>
              <a:rPr lang="en-US"/>
              <a:t>Add your subtitle here</a:t>
            </a:r>
            <a:endParaRPr/>
          </a:p>
        </p:txBody>
      </p:sp>
      <p:sp>
        <p:nvSpPr>
          <p:cNvPr id="936" name="Google Shape;936;p64"/>
          <p:cNvSpPr txBox="1"/>
          <p:nvPr>
            <p:ph idx="2" type="body"/>
          </p:nvPr>
        </p:nvSpPr>
        <p:spPr>
          <a:xfrm>
            <a:off x="624691" y="4179141"/>
            <a:ext cx="5107619" cy="1573251"/>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Donec ut tincidunt risus. Quisque aliquam interdum eros, a accumsan lacus. Phasellus molestie id lacus vitae pharetra. </a:t>
            </a:r>
            <a:endParaRPr/>
          </a:p>
        </p:txBody>
      </p:sp>
      <p:grpSp>
        <p:nvGrpSpPr>
          <p:cNvPr id="937" name="Google Shape;937;p64"/>
          <p:cNvGrpSpPr/>
          <p:nvPr/>
        </p:nvGrpSpPr>
        <p:grpSpPr>
          <a:xfrm>
            <a:off x="8105824" y="-48530"/>
            <a:ext cx="4086177" cy="7128859"/>
            <a:chOff x="8105824" y="-48530"/>
            <a:chExt cx="4086177" cy="7128859"/>
          </a:xfrm>
        </p:grpSpPr>
        <p:sp>
          <p:nvSpPr>
            <p:cNvPr id="938" name="Google Shape;938;p64"/>
            <p:cNvSpPr/>
            <p:nvPr/>
          </p:nvSpPr>
          <p:spPr>
            <a:xfrm flipH="1" rot="-5400000">
              <a:off x="9140517" y="1985419"/>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39" name="Google Shape;939;p64"/>
            <p:cNvSpPr/>
            <p:nvPr/>
          </p:nvSpPr>
          <p:spPr>
            <a:xfrm flipH="1" rot="-5400000">
              <a:off x="8124136" y="1985419"/>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40" name="Google Shape;940;p64"/>
            <p:cNvSpPr/>
            <p:nvPr/>
          </p:nvSpPr>
          <p:spPr>
            <a:xfrm flipH="1" rot="-5400000">
              <a:off x="8124135" y="-48515"/>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41" name="Google Shape;941;p64"/>
            <p:cNvSpPr/>
            <p:nvPr/>
          </p:nvSpPr>
          <p:spPr>
            <a:xfrm flipH="1" rot="-5400000">
              <a:off x="9141103" y="968454"/>
              <a:ext cx="1016965"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5">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42" name="Google Shape;942;p64"/>
            <p:cNvSpPr/>
            <p:nvPr/>
          </p:nvSpPr>
          <p:spPr>
            <a:xfrm flipH="1" rot="-5400000">
              <a:off x="8124136" y="968454"/>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43" name="Google Shape;943;p64"/>
            <p:cNvSpPr/>
            <p:nvPr/>
          </p:nvSpPr>
          <p:spPr>
            <a:xfrm flipH="1" rot="-5400000">
              <a:off x="9141103" y="-48515"/>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5">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44" name="Google Shape;944;p64"/>
            <p:cNvSpPr/>
            <p:nvPr/>
          </p:nvSpPr>
          <p:spPr>
            <a:xfrm flipH="1" rot="5400000">
              <a:off x="8158702" y="2949523"/>
              <a:ext cx="882963" cy="988718"/>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45" name="Google Shape;945;p64"/>
            <p:cNvSpPr/>
            <p:nvPr/>
          </p:nvSpPr>
          <p:spPr>
            <a:xfrm flipH="1" rot="5400000">
              <a:off x="9115651" y="3002402"/>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46" name="Google Shape;946;p64"/>
            <p:cNvSpPr/>
            <p:nvPr/>
          </p:nvSpPr>
          <p:spPr>
            <a:xfrm flipH="1" rot="-5400000">
              <a:off x="11173026" y="-48530"/>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47" name="Google Shape;947;p64"/>
            <p:cNvSpPr/>
            <p:nvPr/>
          </p:nvSpPr>
          <p:spPr>
            <a:xfrm flipH="1" rot="-5400000">
              <a:off x="10160075" y="-48530"/>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48" name="Google Shape;948;p64"/>
            <p:cNvSpPr/>
            <p:nvPr/>
          </p:nvSpPr>
          <p:spPr>
            <a:xfrm flipH="1" rot="5400000">
              <a:off x="10158069" y="968454"/>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49" name="Google Shape;949;p64"/>
            <p:cNvSpPr/>
            <p:nvPr/>
          </p:nvSpPr>
          <p:spPr>
            <a:xfrm flipH="1" rot="5400000">
              <a:off x="11175035" y="968454"/>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5">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50" name="Google Shape;950;p64"/>
            <p:cNvSpPr/>
            <p:nvPr/>
          </p:nvSpPr>
          <p:spPr>
            <a:xfrm flipH="1" rot="5400000">
              <a:off x="11155452" y="2999805"/>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51" name="Google Shape;951;p64"/>
            <p:cNvSpPr/>
            <p:nvPr/>
          </p:nvSpPr>
          <p:spPr>
            <a:xfrm flipH="1" rot="5400000">
              <a:off x="10165524" y="1984128"/>
              <a:ext cx="1014387"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5">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52" name="Google Shape;952;p64"/>
            <p:cNvSpPr/>
            <p:nvPr/>
          </p:nvSpPr>
          <p:spPr>
            <a:xfrm flipH="1" rot="5400000">
              <a:off x="11155452" y="1982840"/>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5">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53" name="Google Shape;953;p64"/>
            <p:cNvSpPr/>
            <p:nvPr/>
          </p:nvSpPr>
          <p:spPr>
            <a:xfrm flipH="1" rot="5400000">
              <a:off x="10138484" y="3007425"/>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5">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54" name="Google Shape;954;p64"/>
            <p:cNvSpPr/>
            <p:nvPr/>
          </p:nvSpPr>
          <p:spPr>
            <a:xfrm rot="-5400000">
              <a:off x="11157460" y="4029446"/>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55" name="Google Shape;955;p64"/>
            <p:cNvSpPr/>
            <p:nvPr/>
          </p:nvSpPr>
          <p:spPr>
            <a:xfrm rot="5400000">
              <a:off x="11155453" y="5834021"/>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5">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56" name="Google Shape;956;p64"/>
            <p:cNvSpPr/>
            <p:nvPr/>
          </p:nvSpPr>
          <p:spPr>
            <a:xfrm rot="5400000">
              <a:off x="11155453" y="4817055"/>
              <a:ext cx="1016965" cy="1016966"/>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5">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57" name="Google Shape;957;p64"/>
            <p:cNvSpPr/>
            <p:nvPr/>
          </p:nvSpPr>
          <p:spPr>
            <a:xfrm rot="-5400000">
              <a:off x="10138488" y="5046398"/>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5">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58" name="Google Shape;958;p64"/>
            <p:cNvSpPr/>
            <p:nvPr/>
          </p:nvSpPr>
          <p:spPr>
            <a:xfrm rot="-5400000">
              <a:off x="9121522" y="5046367"/>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5">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59" name="Google Shape;959;p64"/>
            <p:cNvSpPr/>
            <p:nvPr/>
          </p:nvSpPr>
          <p:spPr>
            <a:xfrm rot="-5400000">
              <a:off x="9121520" y="4029430"/>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60" name="Google Shape;960;p64"/>
            <p:cNvSpPr/>
            <p:nvPr/>
          </p:nvSpPr>
          <p:spPr>
            <a:xfrm rot="-5400000">
              <a:off x="10138487" y="4029430"/>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5">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61" name="Google Shape;961;p64"/>
            <p:cNvSpPr/>
            <p:nvPr/>
          </p:nvSpPr>
          <p:spPr>
            <a:xfrm rot="-5400000">
              <a:off x="10138488" y="6063364"/>
              <a:ext cx="1016965" cy="1016966"/>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5">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62" name="Google Shape;962;p64"/>
            <p:cNvSpPr/>
            <p:nvPr/>
          </p:nvSpPr>
          <p:spPr>
            <a:xfrm rot="5400000">
              <a:off x="8106564" y="3800104"/>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63" name="Google Shape;963;p64"/>
            <p:cNvSpPr/>
            <p:nvPr/>
          </p:nvSpPr>
          <p:spPr>
            <a:xfrm rot="5400000">
              <a:off x="8106563" y="4817038"/>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64" name="Google Shape;964;p64"/>
            <p:cNvSpPr/>
            <p:nvPr/>
          </p:nvSpPr>
          <p:spPr>
            <a:xfrm rot="5400000">
              <a:off x="8106564" y="5834007"/>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65"/>
          <p:cNvSpPr/>
          <p:nvPr/>
        </p:nvSpPr>
        <p:spPr>
          <a:xfrm>
            <a:off x="0" y="3923148"/>
            <a:ext cx="12199299" cy="293485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971" name="Google Shape;971;p65"/>
          <p:cNvSpPr txBox="1"/>
          <p:nvPr>
            <p:ph type="title"/>
          </p:nvPr>
        </p:nvSpPr>
        <p:spPr>
          <a:xfrm>
            <a:off x="2752436" y="680394"/>
            <a:ext cx="3714600" cy="1616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1"/>
              </a:buClr>
              <a:buSzPts val="3500"/>
              <a:buFont typeface="Spartan"/>
              <a:buNone/>
            </a:pPr>
            <a:r>
              <a:rPr lang="en-US"/>
              <a:t>NEW FINANCIAL PLAN 202X</a:t>
            </a:r>
            <a:endParaRPr/>
          </a:p>
        </p:txBody>
      </p:sp>
      <p:sp>
        <p:nvSpPr>
          <p:cNvPr id="972" name="Google Shape;972;p65"/>
          <p:cNvSpPr txBox="1"/>
          <p:nvPr>
            <p:ph idx="1" type="body"/>
          </p:nvPr>
        </p:nvSpPr>
        <p:spPr>
          <a:xfrm>
            <a:off x="2752436" y="2799597"/>
            <a:ext cx="5067508" cy="612475"/>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sed do eiusmod tempor incididunt ut labore et dolore</a:t>
            </a:r>
            <a:endParaRPr/>
          </a:p>
        </p:txBody>
      </p:sp>
      <p:grpSp>
        <p:nvGrpSpPr>
          <p:cNvPr id="973" name="Google Shape;973;p65"/>
          <p:cNvGrpSpPr/>
          <p:nvPr/>
        </p:nvGrpSpPr>
        <p:grpSpPr>
          <a:xfrm>
            <a:off x="-32017" y="35301"/>
            <a:ext cx="1945843" cy="3887845"/>
            <a:chOff x="-32017" y="35301"/>
            <a:chExt cx="1945843" cy="3887845"/>
          </a:xfrm>
        </p:grpSpPr>
        <p:sp>
          <p:nvSpPr>
            <p:cNvPr id="974" name="Google Shape;974;p65"/>
            <p:cNvSpPr/>
            <p:nvPr/>
          </p:nvSpPr>
          <p:spPr>
            <a:xfrm flipH="1">
              <a:off x="-32017" y="1004382"/>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75" name="Google Shape;975;p65"/>
            <p:cNvSpPr/>
            <p:nvPr/>
          </p:nvSpPr>
          <p:spPr>
            <a:xfrm flipH="1">
              <a:off x="-32017" y="2950225"/>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76" name="Google Shape;976;p65"/>
            <p:cNvSpPr/>
            <p:nvPr/>
          </p:nvSpPr>
          <p:spPr>
            <a:xfrm flipH="1">
              <a:off x="-32017" y="1977303"/>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77" name="Google Shape;977;p65"/>
            <p:cNvSpPr/>
            <p:nvPr/>
          </p:nvSpPr>
          <p:spPr>
            <a:xfrm flipH="1">
              <a:off x="-32017" y="35301"/>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78" name="Google Shape;978;p65"/>
            <p:cNvSpPr/>
            <p:nvPr/>
          </p:nvSpPr>
          <p:spPr>
            <a:xfrm flipH="1">
              <a:off x="940905" y="2950225"/>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79" name="Google Shape;979;p65"/>
            <p:cNvSpPr/>
            <p:nvPr/>
          </p:nvSpPr>
          <p:spPr>
            <a:xfrm flipH="1">
              <a:off x="940905" y="1977303"/>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980" name="Google Shape;980;p65"/>
          <p:cNvSpPr txBox="1"/>
          <p:nvPr/>
        </p:nvSpPr>
        <p:spPr>
          <a:xfrm>
            <a:off x="1427365" y="4606344"/>
            <a:ext cx="3083675" cy="1258806"/>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Lorem ipsum dolor sit amet, consectetur adipiscing elit, sed do eiusmod tempor incididunt ut labore et dolore magna aliqua</a:t>
            </a:r>
            <a:endParaRPr/>
          </a:p>
        </p:txBody>
      </p:sp>
      <p:sp>
        <p:nvSpPr>
          <p:cNvPr id="981" name="Google Shape;981;p65"/>
          <p:cNvSpPr txBox="1"/>
          <p:nvPr/>
        </p:nvSpPr>
        <p:spPr>
          <a:xfrm>
            <a:off x="5938405" y="4622364"/>
            <a:ext cx="3083675" cy="1258806"/>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Lorem ipsum dolor sit amet, consectetur adipiscing elit, sed do eiusmod tempor incididunt ut labore et dolore magna aliqua</a:t>
            </a:r>
            <a:endParaRPr/>
          </a:p>
        </p:txBody>
      </p:sp>
      <p:sp>
        <p:nvSpPr>
          <p:cNvPr id="982" name="Google Shape;982;p65"/>
          <p:cNvSpPr txBox="1"/>
          <p:nvPr/>
        </p:nvSpPr>
        <p:spPr>
          <a:xfrm>
            <a:off x="451257" y="4975181"/>
            <a:ext cx="375921" cy="37846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lt1"/>
              </a:buClr>
              <a:buSzPts val="1800"/>
              <a:buFont typeface="Arial"/>
              <a:buNone/>
            </a:pPr>
            <a:r>
              <a:rPr b="1" lang="en-US" sz="1800">
                <a:solidFill>
                  <a:schemeClr val="lt1"/>
                </a:solidFill>
                <a:latin typeface="Spartan"/>
                <a:ea typeface="Spartan"/>
                <a:cs typeface="Spartan"/>
                <a:sym typeface="Spartan"/>
              </a:rPr>
              <a:t>01</a:t>
            </a:r>
            <a:endParaRPr/>
          </a:p>
        </p:txBody>
      </p:sp>
      <p:sp>
        <p:nvSpPr>
          <p:cNvPr id="983" name="Google Shape;983;p65"/>
          <p:cNvSpPr/>
          <p:nvPr/>
        </p:nvSpPr>
        <p:spPr>
          <a:xfrm rot="5400000">
            <a:off x="639218" y="4620042"/>
            <a:ext cx="544369" cy="544369"/>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84" name="Google Shape;984;p65"/>
          <p:cNvSpPr txBox="1"/>
          <p:nvPr/>
        </p:nvSpPr>
        <p:spPr>
          <a:xfrm>
            <a:off x="5065302" y="5006537"/>
            <a:ext cx="375921" cy="37846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lt1"/>
              </a:buClr>
              <a:buSzPts val="1800"/>
              <a:buFont typeface="Arial"/>
              <a:buNone/>
            </a:pPr>
            <a:r>
              <a:rPr b="1" lang="en-US" sz="1800">
                <a:solidFill>
                  <a:schemeClr val="lt1"/>
                </a:solidFill>
                <a:latin typeface="Spartan"/>
                <a:ea typeface="Spartan"/>
                <a:cs typeface="Spartan"/>
                <a:sym typeface="Spartan"/>
              </a:rPr>
              <a:t>02</a:t>
            </a:r>
            <a:endParaRPr/>
          </a:p>
        </p:txBody>
      </p:sp>
      <p:sp>
        <p:nvSpPr>
          <p:cNvPr id="985" name="Google Shape;985;p65"/>
          <p:cNvSpPr/>
          <p:nvPr/>
        </p:nvSpPr>
        <p:spPr>
          <a:xfrm rot="5400000">
            <a:off x="5253263" y="4651398"/>
            <a:ext cx="544369" cy="544369"/>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pic>
        <p:nvPicPr>
          <p:cNvPr descr="Application&#10;&#10;Description automatically generated with medium confidence" id="986" name="Google Shape;986;p65"/>
          <p:cNvPicPr preferRelativeResize="0"/>
          <p:nvPr>
            <p:ph idx="2" type="pic"/>
          </p:nvPr>
        </p:nvPicPr>
        <p:blipFill rotWithShape="1">
          <a:blip r:embed="rId3">
            <a:alphaModFix/>
          </a:blip>
          <a:srcRect b="0" l="22044" r="22044" t="0"/>
          <a:stretch/>
        </p:blipFill>
        <p:spPr>
          <a:xfrm>
            <a:off x="9456709" y="368300"/>
            <a:ext cx="2742590" cy="469842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9"/>
          <p:cNvSpPr/>
          <p:nvPr/>
        </p:nvSpPr>
        <p:spPr>
          <a:xfrm>
            <a:off x="-17217" y="0"/>
            <a:ext cx="5411133"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248" name="Google Shape;248;p39"/>
          <p:cNvSpPr/>
          <p:nvPr/>
        </p:nvSpPr>
        <p:spPr>
          <a:xfrm>
            <a:off x="5409156" y="4106807"/>
            <a:ext cx="3142133" cy="277368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grpSp>
        <p:nvGrpSpPr>
          <p:cNvPr id="249" name="Google Shape;249;p39"/>
          <p:cNvGrpSpPr/>
          <p:nvPr/>
        </p:nvGrpSpPr>
        <p:grpSpPr>
          <a:xfrm>
            <a:off x="7583636" y="5891365"/>
            <a:ext cx="4645198" cy="974841"/>
            <a:chOff x="-10990" y="-52801"/>
            <a:chExt cx="4645198" cy="974841"/>
          </a:xfrm>
        </p:grpSpPr>
        <p:sp>
          <p:nvSpPr>
            <p:cNvPr id="250" name="Google Shape;250;p39"/>
            <p:cNvSpPr/>
            <p:nvPr/>
          </p:nvSpPr>
          <p:spPr>
            <a:xfrm flipH="1">
              <a:off x="-10990" y="-50881"/>
              <a:ext cx="972921" cy="972921"/>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51" name="Google Shape;251;p39"/>
            <p:cNvSpPr/>
            <p:nvPr/>
          </p:nvSpPr>
          <p:spPr>
            <a:xfrm flipH="1">
              <a:off x="961932" y="-50881"/>
              <a:ext cx="972921" cy="972921"/>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52" name="Google Shape;252;p39"/>
            <p:cNvSpPr/>
            <p:nvPr/>
          </p:nvSpPr>
          <p:spPr>
            <a:xfrm flipH="1" rot="10800000">
              <a:off x="1715429" y="-52801"/>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53" name="Google Shape;253;p39"/>
            <p:cNvSpPr/>
            <p:nvPr/>
          </p:nvSpPr>
          <p:spPr>
            <a:xfrm flipH="1">
              <a:off x="2688366" y="-50882"/>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54" name="Google Shape;254;p39"/>
            <p:cNvSpPr/>
            <p:nvPr/>
          </p:nvSpPr>
          <p:spPr>
            <a:xfrm flipH="1">
              <a:off x="3661287" y="-50882"/>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255" name="Google Shape;255;p39"/>
          <p:cNvSpPr txBox="1"/>
          <p:nvPr>
            <p:ph idx="2" type="body"/>
          </p:nvPr>
        </p:nvSpPr>
        <p:spPr>
          <a:xfrm>
            <a:off x="673789" y="995412"/>
            <a:ext cx="3436773" cy="1905137"/>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1400"/>
              <a:buNone/>
            </a:pPr>
            <a:r>
              <a:rPr lang="en-US"/>
              <a:t>Lorem ipsum dolor sit amet, consectetur adipiscing elit, sed do eiusmod tempor incididunt ut labore et dolore magna aliqua. Ut enim ad minim veniam, quis nostrud</a:t>
            </a:r>
            <a:endParaRPr/>
          </a:p>
        </p:txBody>
      </p:sp>
      <p:sp>
        <p:nvSpPr>
          <p:cNvPr id="256" name="Google Shape;256;p39"/>
          <p:cNvSpPr txBox="1"/>
          <p:nvPr>
            <p:ph idx="4" type="body"/>
          </p:nvPr>
        </p:nvSpPr>
        <p:spPr>
          <a:xfrm>
            <a:off x="650941" y="4562520"/>
            <a:ext cx="3436773" cy="1057982"/>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5000"/>
              <a:buNone/>
            </a:pPr>
            <a:r>
              <a:rPr b="1" lang="en-US"/>
              <a:t>VISION</a:t>
            </a:r>
            <a:endParaRPr/>
          </a:p>
        </p:txBody>
      </p:sp>
      <p:sp>
        <p:nvSpPr>
          <p:cNvPr id="257" name="Google Shape;257;p39"/>
          <p:cNvSpPr txBox="1"/>
          <p:nvPr>
            <p:ph type="title"/>
          </p:nvPr>
        </p:nvSpPr>
        <p:spPr>
          <a:xfrm>
            <a:off x="7747965" y="995412"/>
            <a:ext cx="4109100" cy="1616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1"/>
              </a:buClr>
              <a:buSzPts val="3500"/>
              <a:buFont typeface="Spartan"/>
              <a:buNone/>
            </a:pPr>
            <a:r>
              <a:rPr lang="en-US"/>
              <a:t>ADD</a:t>
            </a:r>
            <a:br>
              <a:rPr lang="en-US"/>
            </a:br>
            <a:r>
              <a:rPr lang="en-US"/>
              <a:t>YOUR </a:t>
            </a:r>
            <a:br>
              <a:rPr lang="en-US"/>
            </a:br>
            <a:r>
              <a:rPr lang="en-US"/>
              <a:t>TEXT HERE</a:t>
            </a:r>
            <a:endParaRPr/>
          </a:p>
        </p:txBody>
      </p:sp>
      <p:sp>
        <p:nvSpPr>
          <p:cNvPr id="258" name="Google Shape;258;p39"/>
          <p:cNvSpPr txBox="1"/>
          <p:nvPr>
            <p:ph idx="1" type="body"/>
          </p:nvPr>
        </p:nvSpPr>
        <p:spPr>
          <a:xfrm>
            <a:off x="7747966" y="2884369"/>
            <a:ext cx="4109072"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2"/>
              </a:buClr>
              <a:buSzPts val="2000"/>
              <a:buNone/>
            </a:pPr>
            <a:r>
              <a:rPr lang="en-US"/>
              <a:t>Add your subtitle here</a:t>
            </a:r>
            <a:endParaRPr/>
          </a:p>
        </p:txBody>
      </p:sp>
      <p:pic>
        <p:nvPicPr>
          <p:cNvPr descr="Application&#10;&#10;Description automatically generated with medium confidence" id="259" name="Google Shape;259;p39"/>
          <p:cNvPicPr preferRelativeResize="0"/>
          <p:nvPr>
            <p:ph idx="3" type="pic"/>
          </p:nvPr>
        </p:nvPicPr>
        <p:blipFill rotWithShape="1">
          <a:blip r:embed="rId3">
            <a:alphaModFix/>
          </a:blip>
          <a:srcRect b="0" l="28755" r="28755" t="0"/>
          <a:stretch/>
        </p:blipFill>
        <p:spPr>
          <a:xfrm>
            <a:off x="4511514" y="690717"/>
            <a:ext cx="2742590" cy="618252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66"/>
          <p:cNvSpPr/>
          <p:nvPr/>
        </p:nvSpPr>
        <p:spPr>
          <a:xfrm>
            <a:off x="0" y="1942610"/>
            <a:ext cx="12435840" cy="4120723"/>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grpSp>
        <p:nvGrpSpPr>
          <p:cNvPr id="993" name="Google Shape;993;p66"/>
          <p:cNvGrpSpPr/>
          <p:nvPr/>
        </p:nvGrpSpPr>
        <p:grpSpPr>
          <a:xfrm>
            <a:off x="9141056" y="1985418"/>
            <a:ext cx="3076464" cy="4077946"/>
            <a:chOff x="9141056" y="1985418"/>
            <a:chExt cx="3076464" cy="4077946"/>
          </a:xfrm>
        </p:grpSpPr>
        <p:sp>
          <p:nvSpPr>
            <p:cNvPr id="994" name="Google Shape;994;p66"/>
            <p:cNvSpPr/>
            <p:nvPr/>
          </p:nvSpPr>
          <p:spPr>
            <a:xfrm flipH="1" rot="-5400000">
              <a:off x="10176837" y="1985419"/>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95" name="Google Shape;995;p66"/>
            <p:cNvSpPr/>
            <p:nvPr/>
          </p:nvSpPr>
          <p:spPr>
            <a:xfrm flipH="1" rot="-5400000">
              <a:off x="9160456" y="1985419"/>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96" name="Google Shape;996;p66"/>
            <p:cNvSpPr/>
            <p:nvPr/>
          </p:nvSpPr>
          <p:spPr>
            <a:xfrm flipH="1" rot="5400000">
              <a:off x="9125509" y="3019036"/>
              <a:ext cx="1021990" cy="988718"/>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97" name="Google Shape;997;p66"/>
            <p:cNvSpPr/>
            <p:nvPr/>
          </p:nvSpPr>
          <p:spPr>
            <a:xfrm flipH="1" rot="5400000">
              <a:off x="10164403" y="2989969"/>
              <a:ext cx="1016965" cy="104183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98" name="Google Shape;998;p66"/>
            <p:cNvSpPr/>
            <p:nvPr/>
          </p:nvSpPr>
          <p:spPr>
            <a:xfrm flipH="1" rot="5400000">
              <a:off x="11198468" y="1980752"/>
              <a:ext cx="1014387" cy="1023718"/>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5">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999" name="Google Shape;999;p66"/>
            <p:cNvSpPr/>
            <p:nvPr/>
          </p:nvSpPr>
          <p:spPr>
            <a:xfrm flipH="1" rot="5400000">
              <a:off x="11184303" y="3016924"/>
              <a:ext cx="1016966" cy="997968"/>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5">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00" name="Google Shape;1000;p66"/>
            <p:cNvSpPr/>
            <p:nvPr/>
          </p:nvSpPr>
          <p:spPr>
            <a:xfrm rot="-5400000">
              <a:off x="11174808" y="5046398"/>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5">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01" name="Google Shape;1001;p66"/>
            <p:cNvSpPr/>
            <p:nvPr/>
          </p:nvSpPr>
          <p:spPr>
            <a:xfrm rot="-5400000">
              <a:off x="10157842" y="5046367"/>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5">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02" name="Google Shape;1002;p66"/>
            <p:cNvSpPr/>
            <p:nvPr/>
          </p:nvSpPr>
          <p:spPr>
            <a:xfrm rot="-5400000">
              <a:off x="10157840" y="4029430"/>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03" name="Google Shape;1003;p66"/>
            <p:cNvSpPr/>
            <p:nvPr/>
          </p:nvSpPr>
          <p:spPr>
            <a:xfrm rot="-5400000">
              <a:off x="11174807" y="4029430"/>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5">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04" name="Google Shape;1004;p66"/>
            <p:cNvSpPr/>
            <p:nvPr/>
          </p:nvSpPr>
          <p:spPr>
            <a:xfrm rot="5400000">
              <a:off x="9141057" y="4029430"/>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05" name="Google Shape;1005;p66"/>
            <p:cNvSpPr/>
            <p:nvPr/>
          </p:nvSpPr>
          <p:spPr>
            <a:xfrm rot="5400000">
              <a:off x="9141056" y="5046364"/>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1006" name="Google Shape;1006;p66"/>
          <p:cNvSpPr txBox="1"/>
          <p:nvPr/>
        </p:nvSpPr>
        <p:spPr>
          <a:xfrm>
            <a:off x="5794053" y="2491323"/>
            <a:ext cx="3391268" cy="4270400"/>
          </a:xfrm>
          <a:prstGeom prst="rect">
            <a:avLst/>
          </a:prstGeom>
          <a:noFill/>
          <a:ln>
            <a:noFill/>
          </a:ln>
        </p:spPr>
        <p:txBody>
          <a:bodyPr anchorCtr="1" anchor="ctr" bIns="0" lIns="0" spcFirstLastPara="1" rIns="0" wrap="square" tIns="0">
            <a:spAutoFit/>
          </a:bodyPr>
          <a:lstStyle/>
          <a:p>
            <a:pPr indent="0" lvl="0" marL="0" marR="0" rtl="0" algn="l">
              <a:lnSpc>
                <a:spcPct val="90000"/>
              </a:lnSpc>
              <a:spcBef>
                <a:spcPts val="0"/>
              </a:spcBef>
              <a:spcAft>
                <a:spcPts val="0"/>
              </a:spcAft>
              <a:buClr>
                <a:schemeClr val="lt1"/>
              </a:buClr>
              <a:buSzPts val="30000"/>
              <a:buFont typeface="Arial"/>
              <a:buNone/>
            </a:pPr>
            <a:r>
              <a:rPr b="0" lang="en-US" sz="30000">
                <a:solidFill>
                  <a:schemeClr val="lt1"/>
                </a:solidFill>
                <a:latin typeface="Spartan"/>
                <a:ea typeface="Spartan"/>
                <a:cs typeface="Spartan"/>
                <a:sym typeface="Spartan"/>
              </a:rPr>
              <a:t>S</a:t>
            </a:r>
            <a:endParaRPr/>
          </a:p>
        </p:txBody>
      </p:sp>
      <p:sp>
        <p:nvSpPr>
          <p:cNvPr id="1007" name="Google Shape;1007;p66"/>
          <p:cNvSpPr txBox="1"/>
          <p:nvPr>
            <p:ph type="title"/>
          </p:nvPr>
        </p:nvSpPr>
        <p:spPr>
          <a:xfrm>
            <a:off x="623888" y="1105608"/>
            <a:ext cx="5107619" cy="550985"/>
          </a:xfrm>
          <a:prstGeom prst="rect">
            <a:avLst/>
          </a:prstGeom>
          <a:noFill/>
          <a:ln>
            <a:noFill/>
          </a:ln>
        </p:spPr>
        <p:txBody>
          <a:bodyPr anchorCtr="0" anchor="t" bIns="0" lIns="0" spcFirstLastPara="1" rIns="0" wrap="square" tIns="0">
            <a:spAutoFit/>
          </a:bodyPr>
          <a:lstStyle/>
          <a:p>
            <a:pPr indent="0" lvl="0" marL="0" rtl="0" algn="l">
              <a:lnSpc>
                <a:spcPct val="128571"/>
              </a:lnSpc>
              <a:spcBef>
                <a:spcPts val="0"/>
              </a:spcBef>
              <a:spcAft>
                <a:spcPts val="0"/>
              </a:spcAft>
              <a:buClr>
                <a:schemeClr val="accent2"/>
              </a:buClr>
              <a:buSzPts val="3500"/>
              <a:buFont typeface="Spartan"/>
              <a:buNone/>
            </a:pPr>
            <a:r>
              <a:rPr lang="en-US">
                <a:solidFill>
                  <a:schemeClr val="accent2"/>
                </a:solidFill>
              </a:rPr>
              <a:t>STRENGTHS</a:t>
            </a:r>
            <a:endParaRPr/>
          </a:p>
        </p:txBody>
      </p:sp>
      <p:sp>
        <p:nvSpPr>
          <p:cNvPr id="1008" name="Google Shape;1008;p66"/>
          <p:cNvSpPr txBox="1"/>
          <p:nvPr>
            <p:ph idx="1" type="body"/>
          </p:nvPr>
        </p:nvSpPr>
        <p:spPr>
          <a:xfrm>
            <a:off x="631348" y="2318353"/>
            <a:ext cx="5107619"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2"/>
              </a:buClr>
              <a:buSzPts val="2000"/>
              <a:buNone/>
            </a:pPr>
            <a:r>
              <a:rPr lang="en-US"/>
              <a:t>Add subtitle here</a:t>
            </a:r>
            <a:endParaRPr/>
          </a:p>
        </p:txBody>
      </p:sp>
      <p:sp>
        <p:nvSpPr>
          <p:cNvPr id="1009" name="Google Shape;1009;p66"/>
          <p:cNvSpPr txBox="1"/>
          <p:nvPr>
            <p:ph idx="2" type="body"/>
          </p:nvPr>
        </p:nvSpPr>
        <p:spPr>
          <a:xfrm>
            <a:off x="631348" y="2790946"/>
            <a:ext cx="5107619" cy="612475"/>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1400"/>
              <a:buNone/>
            </a:pPr>
            <a:r>
              <a:rPr lang="en-US"/>
              <a:t>Lorem ipsum dolor sit amet, consectetur adipiscing elit, sed do eiusmod tempor incididunt ut labore et dolore</a:t>
            </a:r>
            <a:endParaRPr/>
          </a:p>
        </p:txBody>
      </p:sp>
      <p:sp>
        <p:nvSpPr>
          <p:cNvPr id="1010" name="Google Shape;1010;p66"/>
          <p:cNvSpPr txBox="1"/>
          <p:nvPr>
            <p:ph idx="3" type="body"/>
          </p:nvPr>
        </p:nvSpPr>
        <p:spPr>
          <a:xfrm>
            <a:off x="631348" y="4073411"/>
            <a:ext cx="5107619"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2"/>
              </a:buClr>
              <a:buSzPts val="2000"/>
              <a:buNone/>
            </a:pPr>
            <a:r>
              <a:rPr lang="en-US"/>
              <a:t>Add subtitle here</a:t>
            </a:r>
            <a:endParaRPr/>
          </a:p>
        </p:txBody>
      </p:sp>
      <p:sp>
        <p:nvSpPr>
          <p:cNvPr id="1011" name="Google Shape;1011;p66"/>
          <p:cNvSpPr txBox="1"/>
          <p:nvPr>
            <p:ph idx="4" type="body"/>
          </p:nvPr>
        </p:nvSpPr>
        <p:spPr>
          <a:xfrm>
            <a:off x="631348" y="4546004"/>
            <a:ext cx="5107619" cy="612475"/>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1400"/>
              <a:buNone/>
            </a:pPr>
            <a:r>
              <a:rPr lang="en-US"/>
              <a:t>Lorem ipsum dolor sit amet, consectetur adipiscing elit, sed do eiusmod tempor incididunt ut labore et dolore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67"/>
          <p:cNvSpPr/>
          <p:nvPr/>
        </p:nvSpPr>
        <p:spPr>
          <a:xfrm>
            <a:off x="0" y="1942610"/>
            <a:ext cx="12435840" cy="412072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grpSp>
        <p:nvGrpSpPr>
          <p:cNvPr id="1018" name="Google Shape;1018;p67"/>
          <p:cNvGrpSpPr/>
          <p:nvPr/>
        </p:nvGrpSpPr>
        <p:grpSpPr>
          <a:xfrm>
            <a:off x="-10510" y="1985387"/>
            <a:ext cx="3076465" cy="4077946"/>
            <a:chOff x="-10510" y="1985387"/>
            <a:chExt cx="3076465" cy="4077946"/>
          </a:xfrm>
        </p:grpSpPr>
        <p:sp>
          <p:nvSpPr>
            <p:cNvPr id="1019" name="Google Shape;1019;p67"/>
            <p:cNvSpPr/>
            <p:nvPr/>
          </p:nvSpPr>
          <p:spPr>
            <a:xfrm flipH="1" rot="5400000">
              <a:off x="1013209" y="5046365"/>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20" name="Google Shape;1020;p67"/>
            <p:cNvSpPr/>
            <p:nvPr/>
          </p:nvSpPr>
          <p:spPr>
            <a:xfrm flipH="1" rot="5400000">
              <a:off x="2029590" y="5046365"/>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21" name="Google Shape;1021;p67"/>
            <p:cNvSpPr/>
            <p:nvPr/>
          </p:nvSpPr>
          <p:spPr>
            <a:xfrm flipH="1" rot="-5400000">
              <a:off x="2059512" y="4040996"/>
              <a:ext cx="1021990" cy="988718"/>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22" name="Google Shape;1022;p67"/>
            <p:cNvSpPr/>
            <p:nvPr/>
          </p:nvSpPr>
          <p:spPr>
            <a:xfrm flipH="1" rot="-5400000">
              <a:off x="1025643" y="4016950"/>
              <a:ext cx="1016965" cy="104183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6">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23" name="Google Shape;1023;p67"/>
            <p:cNvSpPr/>
            <p:nvPr/>
          </p:nvSpPr>
          <p:spPr>
            <a:xfrm flipH="1" rot="-5400000">
              <a:off x="-5844" y="5044280"/>
              <a:ext cx="1014387" cy="1023718"/>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6">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24" name="Google Shape;1024;p67"/>
            <p:cNvSpPr/>
            <p:nvPr/>
          </p:nvSpPr>
          <p:spPr>
            <a:xfrm flipH="1" rot="-5400000">
              <a:off x="5742" y="4033858"/>
              <a:ext cx="1016966" cy="997968"/>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25" name="Google Shape;1025;p67"/>
            <p:cNvSpPr/>
            <p:nvPr/>
          </p:nvSpPr>
          <p:spPr>
            <a:xfrm rot="5400000">
              <a:off x="15238" y="1985386"/>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6">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26" name="Google Shape;1026;p67"/>
            <p:cNvSpPr/>
            <p:nvPr/>
          </p:nvSpPr>
          <p:spPr>
            <a:xfrm rot="5400000">
              <a:off x="1032204" y="1985417"/>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6">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27" name="Google Shape;1027;p67"/>
            <p:cNvSpPr/>
            <p:nvPr/>
          </p:nvSpPr>
          <p:spPr>
            <a:xfrm rot="5400000">
              <a:off x="1032205" y="3002354"/>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6">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28" name="Google Shape;1028;p67"/>
            <p:cNvSpPr/>
            <p:nvPr/>
          </p:nvSpPr>
          <p:spPr>
            <a:xfrm rot="5400000">
              <a:off x="15238" y="3002354"/>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29" name="Google Shape;1029;p67"/>
            <p:cNvSpPr/>
            <p:nvPr/>
          </p:nvSpPr>
          <p:spPr>
            <a:xfrm rot="-5400000">
              <a:off x="2048989" y="3002354"/>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30" name="Google Shape;1030;p67"/>
            <p:cNvSpPr/>
            <p:nvPr/>
          </p:nvSpPr>
          <p:spPr>
            <a:xfrm rot="-5400000">
              <a:off x="2048989" y="1985420"/>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1031" name="Google Shape;1031;p67"/>
          <p:cNvSpPr txBox="1"/>
          <p:nvPr/>
        </p:nvSpPr>
        <p:spPr>
          <a:xfrm>
            <a:off x="3092902" y="3060709"/>
            <a:ext cx="3391268" cy="3131627"/>
          </a:xfrm>
          <a:prstGeom prst="rect">
            <a:avLst/>
          </a:prstGeom>
          <a:noFill/>
          <a:ln>
            <a:noFill/>
          </a:ln>
        </p:spPr>
        <p:txBody>
          <a:bodyPr anchorCtr="1" anchor="ctr" bIns="0" lIns="0" spcFirstLastPara="1" rIns="0" wrap="square" tIns="0">
            <a:spAutoFit/>
          </a:bodyPr>
          <a:lstStyle/>
          <a:p>
            <a:pPr indent="0" lvl="0" marL="0" marR="0" rtl="0" algn="l">
              <a:lnSpc>
                <a:spcPct val="90000"/>
              </a:lnSpc>
              <a:spcBef>
                <a:spcPts val="0"/>
              </a:spcBef>
              <a:spcAft>
                <a:spcPts val="0"/>
              </a:spcAft>
              <a:buClr>
                <a:schemeClr val="lt1"/>
              </a:buClr>
              <a:buSzPts val="22000"/>
              <a:buFont typeface="Arial"/>
              <a:buNone/>
            </a:pPr>
            <a:r>
              <a:rPr b="0" lang="en-US" sz="22000">
                <a:solidFill>
                  <a:schemeClr val="lt1"/>
                </a:solidFill>
                <a:latin typeface="Spartan"/>
                <a:ea typeface="Spartan"/>
                <a:cs typeface="Spartan"/>
                <a:sym typeface="Spartan"/>
              </a:rPr>
              <a:t>W</a:t>
            </a:r>
            <a:endParaRPr/>
          </a:p>
        </p:txBody>
      </p:sp>
      <p:sp>
        <p:nvSpPr>
          <p:cNvPr id="1032" name="Google Shape;1032;p67"/>
          <p:cNvSpPr txBox="1"/>
          <p:nvPr>
            <p:ph type="title"/>
          </p:nvPr>
        </p:nvSpPr>
        <p:spPr>
          <a:xfrm>
            <a:off x="7061935" y="1105608"/>
            <a:ext cx="4795088" cy="550985"/>
          </a:xfrm>
          <a:prstGeom prst="rect">
            <a:avLst/>
          </a:prstGeom>
          <a:noFill/>
          <a:ln>
            <a:noFill/>
          </a:ln>
        </p:spPr>
        <p:txBody>
          <a:bodyPr anchorCtr="0" anchor="t" bIns="0" lIns="0" spcFirstLastPara="1" rIns="0" wrap="square" tIns="0">
            <a:spAutoFit/>
          </a:bodyPr>
          <a:lstStyle/>
          <a:p>
            <a:pPr indent="0" lvl="0" marL="0" rtl="0" algn="l">
              <a:lnSpc>
                <a:spcPct val="128571"/>
              </a:lnSpc>
              <a:spcBef>
                <a:spcPts val="0"/>
              </a:spcBef>
              <a:spcAft>
                <a:spcPts val="0"/>
              </a:spcAft>
              <a:buClr>
                <a:srgbClr val="256936"/>
              </a:buClr>
              <a:buSzPts val="3500"/>
              <a:buFont typeface="Spartan"/>
              <a:buNone/>
            </a:pPr>
            <a:r>
              <a:rPr lang="en-US"/>
              <a:t>WEAKNESSES</a:t>
            </a:r>
            <a:endParaRPr/>
          </a:p>
        </p:txBody>
      </p:sp>
      <p:sp>
        <p:nvSpPr>
          <p:cNvPr id="1033" name="Google Shape;1033;p67"/>
          <p:cNvSpPr txBox="1"/>
          <p:nvPr>
            <p:ph idx="1" type="body"/>
          </p:nvPr>
        </p:nvSpPr>
        <p:spPr>
          <a:xfrm>
            <a:off x="7059561" y="2318353"/>
            <a:ext cx="4795088"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256936"/>
              </a:buClr>
              <a:buSzPts val="2000"/>
              <a:buNone/>
            </a:pPr>
            <a:r>
              <a:rPr lang="en-US"/>
              <a:t>Add subtitle here</a:t>
            </a:r>
            <a:endParaRPr/>
          </a:p>
        </p:txBody>
      </p:sp>
      <p:sp>
        <p:nvSpPr>
          <p:cNvPr id="1034" name="Google Shape;1034;p67"/>
          <p:cNvSpPr txBox="1"/>
          <p:nvPr>
            <p:ph idx="2" type="body"/>
          </p:nvPr>
        </p:nvSpPr>
        <p:spPr>
          <a:xfrm>
            <a:off x="7059561" y="2790946"/>
            <a:ext cx="4795088" cy="935641"/>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1400"/>
              <a:buNone/>
            </a:pPr>
            <a:r>
              <a:rPr lang="en-US"/>
              <a:t>Lorem ipsum dolor sit amet, consectetur adipiscing elit, sed do eiusmod tempor incididunt ut labore et dolore</a:t>
            </a:r>
            <a:endParaRPr/>
          </a:p>
        </p:txBody>
      </p:sp>
      <p:sp>
        <p:nvSpPr>
          <p:cNvPr id="1035" name="Google Shape;1035;p67"/>
          <p:cNvSpPr txBox="1"/>
          <p:nvPr>
            <p:ph idx="3" type="body"/>
          </p:nvPr>
        </p:nvSpPr>
        <p:spPr>
          <a:xfrm>
            <a:off x="7059561" y="4073411"/>
            <a:ext cx="4795088"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256936"/>
              </a:buClr>
              <a:buSzPts val="2000"/>
              <a:buNone/>
            </a:pPr>
            <a:r>
              <a:rPr lang="en-US"/>
              <a:t>Add subtitle here</a:t>
            </a:r>
            <a:endParaRPr/>
          </a:p>
        </p:txBody>
      </p:sp>
      <p:sp>
        <p:nvSpPr>
          <p:cNvPr id="1036" name="Google Shape;1036;p67"/>
          <p:cNvSpPr txBox="1"/>
          <p:nvPr>
            <p:ph idx="4" type="body"/>
          </p:nvPr>
        </p:nvSpPr>
        <p:spPr>
          <a:xfrm>
            <a:off x="7059561" y="4546004"/>
            <a:ext cx="4795088" cy="935641"/>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1400"/>
              <a:buNone/>
            </a:pPr>
            <a:r>
              <a:rPr lang="en-US"/>
              <a:t>Lorem ipsum dolor sit amet, consectetur adipiscing elit, sed do eiusmod tempor incididunt ut labore et dolore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68"/>
          <p:cNvSpPr/>
          <p:nvPr/>
        </p:nvSpPr>
        <p:spPr>
          <a:xfrm>
            <a:off x="0" y="1942610"/>
            <a:ext cx="12435840" cy="412072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grpSp>
        <p:nvGrpSpPr>
          <p:cNvPr id="1043" name="Google Shape;1043;p68"/>
          <p:cNvGrpSpPr/>
          <p:nvPr/>
        </p:nvGrpSpPr>
        <p:grpSpPr>
          <a:xfrm>
            <a:off x="9141056" y="1985418"/>
            <a:ext cx="3076464" cy="4077946"/>
            <a:chOff x="9141056" y="1985418"/>
            <a:chExt cx="3076464" cy="4077946"/>
          </a:xfrm>
        </p:grpSpPr>
        <p:sp>
          <p:nvSpPr>
            <p:cNvPr id="1044" name="Google Shape;1044;p68"/>
            <p:cNvSpPr/>
            <p:nvPr/>
          </p:nvSpPr>
          <p:spPr>
            <a:xfrm flipH="1" rot="-5400000">
              <a:off x="10176837" y="1985419"/>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45" name="Google Shape;1045;p68"/>
            <p:cNvSpPr/>
            <p:nvPr/>
          </p:nvSpPr>
          <p:spPr>
            <a:xfrm flipH="1" rot="-5400000">
              <a:off x="9160456" y="1985419"/>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46" name="Google Shape;1046;p68"/>
            <p:cNvSpPr/>
            <p:nvPr/>
          </p:nvSpPr>
          <p:spPr>
            <a:xfrm flipH="1" rot="5400000">
              <a:off x="9125509" y="3019036"/>
              <a:ext cx="1021990" cy="988718"/>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47" name="Google Shape;1047;p68"/>
            <p:cNvSpPr/>
            <p:nvPr/>
          </p:nvSpPr>
          <p:spPr>
            <a:xfrm flipH="1" rot="5400000">
              <a:off x="10164403" y="2989969"/>
              <a:ext cx="1016965" cy="104183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48" name="Google Shape;1048;p68"/>
            <p:cNvSpPr/>
            <p:nvPr/>
          </p:nvSpPr>
          <p:spPr>
            <a:xfrm flipH="1" rot="5400000">
              <a:off x="11198468" y="1980752"/>
              <a:ext cx="1014387" cy="1023718"/>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49" name="Google Shape;1049;p68"/>
            <p:cNvSpPr/>
            <p:nvPr/>
          </p:nvSpPr>
          <p:spPr>
            <a:xfrm flipH="1" rot="5400000">
              <a:off x="11184303" y="3016924"/>
              <a:ext cx="1016966" cy="997968"/>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50" name="Google Shape;1050;p68"/>
            <p:cNvSpPr/>
            <p:nvPr/>
          </p:nvSpPr>
          <p:spPr>
            <a:xfrm rot="-5400000">
              <a:off x="11174808" y="5046398"/>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51" name="Google Shape;1051;p68"/>
            <p:cNvSpPr/>
            <p:nvPr/>
          </p:nvSpPr>
          <p:spPr>
            <a:xfrm rot="-5400000">
              <a:off x="10157842" y="5046367"/>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52" name="Google Shape;1052;p68"/>
            <p:cNvSpPr/>
            <p:nvPr/>
          </p:nvSpPr>
          <p:spPr>
            <a:xfrm rot="-5400000">
              <a:off x="10157840" y="4029430"/>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53" name="Google Shape;1053;p68"/>
            <p:cNvSpPr/>
            <p:nvPr/>
          </p:nvSpPr>
          <p:spPr>
            <a:xfrm rot="-5400000">
              <a:off x="11174807" y="4029430"/>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54" name="Google Shape;1054;p68"/>
            <p:cNvSpPr/>
            <p:nvPr/>
          </p:nvSpPr>
          <p:spPr>
            <a:xfrm rot="5400000">
              <a:off x="9141057" y="4029430"/>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55" name="Google Shape;1055;p68"/>
            <p:cNvSpPr/>
            <p:nvPr/>
          </p:nvSpPr>
          <p:spPr>
            <a:xfrm rot="5400000">
              <a:off x="9141056" y="5046364"/>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1056" name="Google Shape;1056;p68"/>
          <p:cNvSpPr txBox="1"/>
          <p:nvPr/>
        </p:nvSpPr>
        <p:spPr>
          <a:xfrm>
            <a:off x="5794053" y="2669256"/>
            <a:ext cx="3391268" cy="3914533"/>
          </a:xfrm>
          <a:prstGeom prst="rect">
            <a:avLst/>
          </a:prstGeom>
          <a:noFill/>
          <a:ln>
            <a:noFill/>
          </a:ln>
        </p:spPr>
        <p:txBody>
          <a:bodyPr anchorCtr="1" anchor="ctr" bIns="0" lIns="0" spcFirstLastPara="1" rIns="0" wrap="square" tIns="0">
            <a:spAutoFit/>
          </a:bodyPr>
          <a:lstStyle/>
          <a:p>
            <a:pPr indent="0" lvl="0" marL="0" marR="0" rtl="0" algn="l">
              <a:lnSpc>
                <a:spcPct val="90000"/>
              </a:lnSpc>
              <a:spcBef>
                <a:spcPts val="0"/>
              </a:spcBef>
              <a:spcAft>
                <a:spcPts val="0"/>
              </a:spcAft>
              <a:buClr>
                <a:schemeClr val="lt1"/>
              </a:buClr>
              <a:buSzPts val="27500"/>
              <a:buFont typeface="Arial"/>
              <a:buNone/>
            </a:pPr>
            <a:r>
              <a:rPr b="0" lang="en-US" sz="27500">
                <a:solidFill>
                  <a:schemeClr val="lt1"/>
                </a:solidFill>
                <a:latin typeface="Spartan"/>
                <a:ea typeface="Spartan"/>
                <a:cs typeface="Spartan"/>
                <a:sym typeface="Spartan"/>
              </a:rPr>
              <a:t>O</a:t>
            </a:r>
            <a:endParaRPr/>
          </a:p>
        </p:txBody>
      </p:sp>
      <p:sp>
        <p:nvSpPr>
          <p:cNvPr id="1057" name="Google Shape;1057;p68"/>
          <p:cNvSpPr txBox="1"/>
          <p:nvPr>
            <p:ph type="title"/>
          </p:nvPr>
        </p:nvSpPr>
        <p:spPr>
          <a:xfrm>
            <a:off x="623888" y="1105608"/>
            <a:ext cx="5107619" cy="550985"/>
          </a:xfrm>
          <a:prstGeom prst="rect">
            <a:avLst/>
          </a:prstGeom>
          <a:noFill/>
          <a:ln>
            <a:noFill/>
          </a:ln>
        </p:spPr>
        <p:txBody>
          <a:bodyPr anchorCtr="0" anchor="t" bIns="0" lIns="0" spcFirstLastPara="1" rIns="0" wrap="square" tIns="0">
            <a:spAutoFit/>
          </a:bodyPr>
          <a:lstStyle/>
          <a:p>
            <a:pPr indent="0" lvl="0" marL="0" rtl="0" algn="l">
              <a:lnSpc>
                <a:spcPct val="128571"/>
              </a:lnSpc>
              <a:spcBef>
                <a:spcPts val="0"/>
              </a:spcBef>
              <a:spcAft>
                <a:spcPts val="0"/>
              </a:spcAft>
              <a:buClr>
                <a:schemeClr val="accent4"/>
              </a:buClr>
              <a:buSzPts val="3500"/>
              <a:buFont typeface="Spartan"/>
              <a:buNone/>
            </a:pPr>
            <a:r>
              <a:rPr lang="en-US"/>
              <a:t>OPPORTUNITIES</a:t>
            </a:r>
            <a:endParaRPr/>
          </a:p>
        </p:txBody>
      </p:sp>
      <p:sp>
        <p:nvSpPr>
          <p:cNvPr id="1058" name="Google Shape;1058;p68"/>
          <p:cNvSpPr txBox="1"/>
          <p:nvPr>
            <p:ph idx="1" type="body"/>
          </p:nvPr>
        </p:nvSpPr>
        <p:spPr>
          <a:xfrm>
            <a:off x="631348" y="2318353"/>
            <a:ext cx="5107619"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4"/>
              </a:buClr>
              <a:buSzPts val="2000"/>
              <a:buNone/>
            </a:pPr>
            <a:r>
              <a:rPr lang="en-US"/>
              <a:t>Add subtitle here</a:t>
            </a:r>
            <a:endParaRPr/>
          </a:p>
        </p:txBody>
      </p:sp>
      <p:sp>
        <p:nvSpPr>
          <p:cNvPr id="1059" name="Google Shape;1059;p68"/>
          <p:cNvSpPr txBox="1"/>
          <p:nvPr>
            <p:ph idx="2" type="body"/>
          </p:nvPr>
        </p:nvSpPr>
        <p:spPr>
          <a:xfrm>
            <a:off x="631348" y="2790946"/>
            <a:ext cx="5107619" cy="612475"/>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1400"/>
              <a:buNone/>
            </a:pPr>
            <a:r>
              <a:rPr lang="en-US"/>
              <a:t>Lorem ipsum dolor sit amet, consectetur adipiscing elit, sed do eiusmod tempor incididunt ut labore et dolore</a:t>
            </a:r>
            <a:endParaRPr/>
          </a:p>
        </p:txBody>
      </p:sp>
      <p:sp>
        <p:nvSpPr>
          <p:cNvPr id="1060" name="Google Shape;1060;p68"/>
          <p:cNvSpPr txBox="1"/>
          <p:nvPr>
            <p:ph idx="3" type="body"/>
          </p:nvPr>
        </p:nvSpPr>
        <p:spPr>
          <a:xfrm>
            <a:off x="631348" y="4073411"/>
            <a:ext cx="5107619"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4"/>
              </a:buClr>
              <a:buSzPts val="2000"/>
              <a:buNone/>
            </a:pPr>
            <a:r>
              <a:rPr lang="en-US"/>
              <a:t>Add subtitle here</a:t>
            </a:r>
            <a:endParaRPr/>
          </a:p>
        </p:txBody>
      </p:sp>
      <p:sp>
        <p:nvSpPr>
          <p:cNvPr id="1061" name="Google Shape;1061;p68"/>
          <p:cNvSpPr txBox="1"/>
          <p:nvPr>
            <p:ph idx="4" type="body"/>
          </p:nvPr>
        </p:nvSpPr>
        <p:spPr>
          <a:xfrm>
            <a:off x="631348" y="4546004"/>
            <a:ext cx="5107619" cy="612475"/>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1400"/>
              <a:buNone/>
            </a:pPr>
            <a:r>
              <a:rPr lang="en-US"/>
              <a:t>Lorem ipsum dolor sit amet, consectetur adipiscing elit, sed do eiusmod tempor incididunt ut labore et dolore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69"/>
          <p:cNvSpPr/>
          <p:nvPr/>
        </p:nvSpPr>
        <p:spPr>
          <a:xfrm>
            <a:off x="0" y="1942610"/>
            <a:ext cx="12435840" cy="4120723"/>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grpSp>
        <p:nvGrpSpPr>
          <p:cNvPr id="1068" name="Google Shape;1068;p69"/>
          <p:cNvGrpSpPr/>
          <p:nvPr/>
        </p:nvGrpSpPr>
        <p:grpSpPr>
          <a:xfrm>
            <a:off x="-10510" y="1985387"/>
            <a:ext cx="3076465" cy="4077946"/>
            <a:chOff x="-10510" y="1985387"/>
            <a:chExt cx="3076465" cy="4077946"/>
          </a:xfrm>
        </p:grpSpPr>
        <p:sp>
          <p:nvSpPr>
            <p:cNvPr id="1069" name="Google Shape;1069;p69"/>
            <p:cNvSpPr/>
            <p:nvPr/>
          </p:nvSpPr>
          <p:spPr>
            <a:xfrm flipH="1" rot="5400000">
              <a:off x="1013209" y="5046365"/>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70" name="Google Shape;1070;p69"/>
            <p:cNvSpPr/>
            <p:nvPr/>
          </p:nvSpPr>
          <p:spPr>
            <a:xfrm flipH="1" rot="5400000">
              <a:off x="2029590" y="5046365"/>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71" name="Google Shape;1071;p69"/>
            <p:cNvSpPr/>
            <p:nvPr/>
          </p:nvSpPr>
          <p:spPr>
            <a:xfrm flipH="1" rot="-5400000">
              <a:off x="2059512" y="4040996"/>
              <a:ext cx="1021990" cy="988718"/>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72" name="Google Shape;1072;p69"/>
            <p:cNvSpPr/>
            <p:nvPr/>
          </p:nvSpPr>
          <p:spPr>
            <a:xfrm flipH="1" rot="-5400000">
              <a:off x="1025643" y="4016950"/>
              <a:ext cx="1016965" cy="104183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73" name="Google Shape;1073;p69"/>
            <p:cNvSpPr/>
            <p:nvPr/>
          </p:nvSpPr>
          <p:spPr>
            <a:xfrm flipH="1" rot="-5400000">
              <a:off x="-5844" y="5044280"/>
              <a:ext cx="1014387" cy="1023718"/>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1">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74" name="Google Shape;1074;p69"/>
            <p:cNvSpPr/>
            <p:nvPr/>
          </p:nvSpPr>
          <p:spPr>
            <a:xfrm flipH="1" rot="-5400000">
              <a:off x="5742" y="4033858"/>
              <a:ext cx="1016966" cy="997968"/>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1">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75" name="Google Shape;1075;p69"/>
            <p:cNvSpPr/>
            <p:nvPr/>
          </p:nvSpPr>
          <p:spPr>
            <a:xfrm rot="5400000">
              <a:off x="15238" y="1985386"/>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1">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76" name="Google Shape;1076;p69"/>
            <p:cNvSpPr/>
            <p:nvPr/>
          </p:nvSpPr>
          <p:spPr>
            <a:xfrm rot="5400000">
              <a:off x="1032204" y="1985417"/>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77" name="Google Shape;1077;p69"/>
            <p:cNvSpPr/>
            <p:nvPr/>
          </p:nvSpPr>
          <p:spPr>
            <a:xfrm rot="5400000">
              <a:off x="1032205" y="3002354"/>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78" name="Google Shape;1078;p69"/>
            <p:cNvSpPr/>
            <p:nvPr/>
          </p:nvSpPr>
          <p:spPr>
            <a:xfrm rot="5400000">
              <a:off x="15238" y="3002354"/>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1">
                <a:alpha val="4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79" name="Google Shape;1079;p69"/>
            <p:cNvSpPr/>
            <p:nvPr/>
          </p:nvSpPr>
          <p:spPr>
            <a:xfrm rot="-5400000">
              <a:off x="2048989" y="3002354"/>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80" name="Google Shape;1080;p69"/>
            <p:cNvSpPr/>
            <p:nvPr/>
          </p:nvSpPr>
          <p:spPr>
            <a:xfrm rot="-5400000">
              <a:off x="2048989" y="1985420"/>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1">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1081" name="Google Shape;1081;p69"/>
          <p:cNvSpPr txBox="1"/>
          <p:nvPr/>
        </p:nvSpPr>
        <p:spPr>
          <a:xfrm>
            <a:off x="3117980" y="2689200"/>
            <a:ext cx="3391268" cy="4270400"/>
          </a:xfrm>
          <a:prstGeom prst="rect">
            <a:avLst/>
          </a:prstGeom>
          <a:noFill/>
          <a:ln>
            <a:noFill/>
          </a:ln>
        </p:spPr>
        <p:txBody>
          <a:bodyPr anchorCtr="1" anchor="ctr" bIns="0" lIns="0" spcFirstLastPara="1" rIns="0" wrap="square" tIns="0">
            <a:spAutoFit/>
          </a:bodyPr>
          <a:lstStyle/>
          <a:p>
            <a:pPr indent="0" lvl="0" marL="0" marR="0" rtl="0" algn="l">
              <a:lnSpc>
                <a:spcPct val="90000"/>
              </a:lnSpc>
              <a:spcBef>
                <a:spcPts val="0"/>
              </a:spcBef>
              <a:spcAft>
                <a:spcPts val="0"/>
              </a:spcAft>
              <a:buClr>
                <a:schemeClr val="lt1"/>
              </a:buClr>
              <a:buSzPts val="30000"/>
              <a:buFont typeface="Arial"/>
              <a:buNone/>
            </a:pPr>
            <a:r>
              <a:rPr b="0" lang="en-US" sz="30000">
                <a:solidFill>
                  <a:schemeClr val="lt1"/>
                </a:solidFill>
                <a:latin typeface="Spartan"/>
                <a:ea typeface="Spartan"/>
                <a:cs typeface="Spartan"/>
                <a:sym typeface="Spartan"/>
              </a:rPr>
              <a:t>T</a:t>
            </a:r>
            <a:endParaRPr/>
          </a:p>
        </p:txBody>
      </p:sp>
      <p:sp>
        <p:nvSpPr>
          <p:cNvPr id="1082" name="Google Shape;1082;p69"/>
          <p:cNvSpPr txBox="1"/>
          <p:nvPr>
            <p:ph type="title"/>
          </p:nvPr>
        </p:nvSpPr>
        <p:spPr>
          <a:xfrm>
            <a:off x="7061935" y="1105608"/>
            <a:ext cx="4795088" cy="550985"/>
          </a:xfrm>
          <a:prstGeom prst="rect">
            <a:avLst/>
          </a:prstGeom>
          <a:noFill/>
          <a:ln>
            <a:noFill/>
          </a:ln>
        </p:spPr>
        <p:txBody>
          <a:bodyPr anchorCtr="0" anchor="t" bIns="0" lIns="0" spcFirstLastPara="1" rIns="0" wrap="square" tIns="0">
            <a:spAutoFit/>
          </a:bodyPr>
          <a:lstStyle/>
          <a:p>
            <a:pPr indent="0" lvl="0" marL="0" rtl="0" algn="l">
              <a:lnSpc>
                <a:spcPct val="128571"/>
              </a:lnSpc>
              <a:spcBef>
                <a:spcPts val="0"/>
              </a:spcBef>
              <a:spcAft>
                <a:spcPts val="0"/>
              </a:spcAft>
              <a:buClr>
                <a:schemeClr val="accent1"/>
              </a:buClr>
              <a:buSzPts val="3500"/>
              <a:buFont typeface="Spartan"/>
              <a:buNone/>
            </a:pPr>
            <a:r>
              <a:rPr lang="en-US"/>
              <a:t>THREATS</a:t>
            </a:r>
            <a:endParaRPr/>
          </a:p>
        </p:txBody>
      </p:sp>
      <p:sp>
        <p:nvSpPr>
          <p:cNvPr id="1083" name="Google Shape;1083;p69"/>
          <p:cNvSpPr txBox="1"/>
          <p:nvPr>
            <p:ph idx="1" type="body"/>
          </p:nvPr>
        </p:nvSpPr>
        <p:spPr>
          <a:xfrm>
            <a:off x="7059561" y="2318353"/>
            <a:ext cx="4795088"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2000"/>
              <a:buNone/>
            </a:pPr>
            <a:r>
              <a:rPr lang="en-US"/>
              <a:t>Add subtitle here</a:t>
            </a:r>
            <a:endParaRPr/>
          </a:p>
        </p:txBody>
      </p:sp>
      <p:sp>
        <p:nvSpPr>
          <p:cNvPr id="1084" name="Google Shape;1084;p69"/>
          <p:cNvSpPr txBox="1"/>
          <p:nvPr>
            <p:ph idx="2" type="body"/>
          </p:nvPr>
        </p:nvSpPr>
        <p:spPr>
          <a:xfrm>
            <a:off x="7059561" y="2790946"/>
            <a:ext cx="4795088" cy="935641"/>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1400"/>
              <a:buNone/>
            </a:pPr>
            <a:r>
              <a:rPr lang="en-US"/>
              <a:t>Lorem ipsum dolor sit amet, consectetur adipiscing elit, sed do eiusmod tempor incididunt ut labore et dolore</a:t>
            </a:r>
            <a:endParaRPr/>
          </a:p>
        </p:txBody>
      </p:sp>
      <p:sp>
        <p:nvSpPr>
          <p:cNvPr id="1085" name="Google Shape;1085;p69"/>
          <p:cNvSpPr txBox="1"/>
          <p:nvPr>
            <p:ph idx="3" type="body"/>
          </p:nvPr>
        </p:nvSpPr>
        <p:spPr>
          <a:xfrm>
            <a:off x="7059561" y="4073411"/>
            <a:ext cx="4795088"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1"/>
              </a:buClr>
              <a:buSzPts val="2000"/>
              <a:buNone/>
            </a:pPr>
            <a:r>
              <a:rPr lang="en-US"/>
              <a:t>Add subtitle here</a:t>
            </a:r>
            <a:endParaRPr/>
          </a:p>
        </p:txBody>
      </p:sp>
      <p:sp>
        <p:nvSpPr>
          <p:cNvPr id="1086" name="Google Shape;1086;p69"/>
          <p:cNvSpPr txBox="1"/>
          <p:nvPr>
            <p:ph idx="4" type="body"/>
          </p:nvPr>
        </p:nvSpPr>
        <p:spPr>
          <a:xfrm>
            <a:off x="7059561" y="4546004"/>
            <a:ext cx="4795088" cy="935641"/>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1400"/>
              <a:buNone/>
            </a:pPr>
            <a:r>
              <a:rPr lang="en-US"/>
              <a:t>Lorem ipsum dolor sit amet, consectetur adipiscing elit, sed do eiusmod tempor incididunt ut labore et dolore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70"/>
          <p:cNvSpPr/>
          <p:nvPr/>
        </p:nvSpPr>
        <p:spPr>
          <a:xfrm>
            <a:off x="6453034" y="0"/>
            <a:ext cx="166202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1092" name="Google Shape;1092;p70"/>
          <p:cNvSpPr/>
          <p:nvPr/>
        </p:nvSpPr>
        <p:spPr>
          <a:xfrm>
            <a:off x="8111142" y="0"/>
            <a:ext cx="4080857"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grpSp>
        <p:nvGrpSpPr>
          <p:cNvPr id="1093" name="Google Shape;1093;p70"/>
          <p:cNvGrpSpPr/>
          <p:nvPr/>
        </p:nvGrpSpPr>
        <p:grpSpPr>
          <a:xfrm rot="10800000">
            <a:off x="8101473" y="0"/>
            <a:ext cx="4078950" cy="1945858"/>
            <a:chOff x="2564548" y="4912142"/>
            <a:chExt cx="3889764" cy="1945858"/>
          </a:xfrm>
        </p:grpSpPr>
        <p:sp>
          <p:nvSpPr>
            <p:cNvPr id="1094" name="Google Shape;1094;p70"/>
            <p:cNvSpPr/>
            <p:nvPr/>
          </p:nvSpPr>
          <p:spPr>
            <a:xfrm rot="-5400000">
              <a:off x="3535548" y="5885079"/>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95" name="Google Shape;1095;p70"/>
            <p:cNvSpPr/>
            <p:nvPr/>
          </p:nvSpPr>
          <p:spPr>
            <a:xfrm rot="-5400000">
              <a:off x="5481391" y="5885079"/>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96" name="Google Shape;1096;p70"/>
            <p:cNvSpPr/>
            <p:nvPr/>
          </p:nvSpPr>
          <p:spPr>
            <a:xfrm rot="-5400000">
              <a:off x="4508469" y="5885079"/>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97" name="Google Shape;1097;p70"/>
            <p:cNvSpPr/>
            <p:nvPr/>
          </p:nvSpPr>
          <p:spPr>
            <a:xfrm rot="-5400000">
              <a:off x="2566467" y="5885079"/>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98" name="Google Shape;1098;p70"/>
            <p:cNvSpPr/>
            <p:nvPr/>
          </p:nvSpPr>
          <p:spPr>
            <a:xfrm rot="5400000">
              <a:off x="4510391" y="4912142"/>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099" name="Google Shape;1099;p70"/>
            <p:cNvSpPr/>
            <p:nvPr/>
          </p:nvSpPr>
          <p:spPr>
            <a:xfrm rot="5400000">
              <a:off x="2564548" y="4912142"/>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00" name="Google Shape;1100;p70"/>
            <p:cNvSpPr/>
            <p:nvPr/>
          </p:nvSpPr>
          <p:spPr>
            <a:xfrm rot="5400000">
              <a:off x="3537470" y="4912142"/>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01" name="Google Shape;1101;p70"/>
            <p:cNvSpPr/>
            <p:nvPr/>
          </p:nvSpPr>
          <p:spPr>
            <a:xfrm rot="5400000">
              <a:off x="5479472" y="4912142"/>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pic>
        <p:nvPicPr>
          <p:cNvPr id="1102" name="Google Shape;1102;p70"/>
          <p:cNvPicPr preferRelativeResize="0"/>
          <p:nvPr/>
        </p:nvPicPr>
        <p:blipFill rotWithShape="1">
          <a:blip r:embed="rId3">
            <a:alphaModFix/>
          </a:blip>
          <a:srcRect b="0" l="0" r="0" t="0"/>
          <a:stretch/>
        </p:blipFill>
        <p:spPr>
          <a:xfrm>
            <a:off x="7582242" y="1749992"/>
            <a:ext cx="4609758" cy="5108008"/>
          </a:xfrm>
          <a:prstGeom prst="rect">
            <a:avLst/>
          </a:prstGeom>
          <a:noFill/>
          <a:ln>
            <a:noFill/>
          </a:ln>
        </p:spPr>
      </p:pic>
      <p:sp>
        <p:nvSpPr>
          <p:cNvPr id="1103" name="Google Shape;1103;p70"/>
          <p:cNvSpPr txBox="1"/>
          <p:nvPr>
            <p:ph type="title"/>
          </p:nvPr>
        </p:nvSpPr>
        <p:spPr>
          <a:xfrm>
            <a:off x="623888" y="821028"/>
            <a:ext cx="5107500" cy="1616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1"/>
              </a:buClr>
              <a:buSzPts val="3500"/>
              <a:buFont typeface="Spartan"/>
              <a:buNone/>
            </a:pPr>
            <a:r>
              <a:rPr lang="en-US"/>
              <a:t>SOCIAL</a:t>
            </a:r>
            <a:br>
              <a:rPr lang="en-US"/>
            </a:br>
            <a:r>
              <a:rPr lang="en-US"/>
              <a:t>MEDIA</a:t>
            </a:r>
            <a:br>
              <a:rPr lang="en-US"/>
            </a:br>
            <a:r>
              <a:rPr lang="en-US"/>
              <a:t>MOCKUP</a:t>
            </a:r>
            <a:endParaRPr/>
          </a:p>
        </p:txBody>
      </p:sp>
      <p:sp>
        <p:nvSpPr>
          <p:cNvPr id="1104" name="Google Shape;1104;p70"/>
          <p:cNvSpPr txBox="1"/>
          <p:nvPr>
            <p:ph idx="1" type="body"/>
          </p:nvPr>
        </p:nvSpPr>
        <p:spPr>
          <a:xfrm>
            <a:off x="623888" y="2709863"/>
            <a:ext cx="5106987" cy="277812"/>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2"/>
              </a:buClr>
              <a:buSzPts val="2000"/>
              <a:buNone/>
            </a:pPr>
            <a:r>
              <a:rPr lang="en-US"/>
              <a:t>Add your title here</a:t>
            </a:r>
            <a:endParaRPr/>
          </a:p>
        </p:txBody>
      </p:sp>
      <p:sp>
        <p:nvSpPr>
          <p:cNvPr id="1105" name="Google Shape;1105;p70"/>
          <p:cNvSpPr txBox="1"/>
          <p:nvPr>
            <p:ph idx="3" type="body"/>
          </p:nvPr>
        </p:nvSpPr>
        <p:spPr>
          <a:xfrm>
            <a:off x="620713" y="3302000"/>
            <a:ext cx="5106987" cy="612475"/>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sed do eiusmod tempor incididunt ut labore et dolore</a:t>
            </a:r>
            <a:endParaRPr/>
          </a:p>
        </p:txBody>
      </p:sp>
      <p:sp>
        <p:nvSpPr>
          <p:cNvPr id="1106" name="Google Shape;1106;p70"/>
          <p:cNvSpPr txBox="1"/>
          <p:nvPr/>
        </p:nvSpPr>
        <p:spPr>
          <a:xfrm>
            <a:off x="1370250" y="5098917"/>
            <a:ext cx="4365388" cy="823213"/>
          </a:xfrm>
          <a:prstGeom prst="rect">
            <a:avLst/>
          </a:prstGeom>
          <a:solidFill>
            <a:schemeClr val="accent1"/>
          </a:solidFill>
          <a:ln>
            <a:noFill/>
          </a:ln>
        </p:spPr>
        <p:txBody>
          <a:bodyPr anchorCtr="1" anchor="ctr" bIns="0" lIns="36000" spcFirstLastPara="1" rIns="36000" wrap="square" tIns="0">
            <a:noAutofit/>
          </a:bodyPr>
          <a:lstStyle/>
          <a:p>
            <a:pPr indent="0" lvl="0" marL="0" marR="0" rtl="0" algn="l">
              <a:lnSpc>
                <a:spcPct val="150000"/>
              </a:lnSpc>
              <a:spcBef>
                <a:spcPts val="0"/>
              </a:spcBef>
              <a:spcAft>
                <a:spcPts val="0"/>
              </a:spcAft>
              <a:buNone/>
            </a:pPr>
            <a:r>
              <a:rPr lang="en-US" sz="1400">
                <a:solidFill>
                  <a:schemeClr val="lt1"/>
                </a:solidFill>
                <a:latin typeface="Libre Baskerville"/>
                <a:ea typeface="Libre Baskerville"/>
                <a:cs typeface="Libre Baskerville"/>
                <a:sym typeface="Libre Baskerville"/>
              </a:rPr>
              <a:t>Fusce purus magna, fau cibus id purus vel, iaculis gravida sem. Nam vitae facilis</a:t>
            </a:r>
            <a:endParaRPr/>
          </a:p>
        </p:txBody>
      </p:sp>
      <p:sp>
        <p:nvSpPr>
          <p:cNvPr id="1107" name="Google Shape;1107;p70"/>
          <p:cNvSpPr txBox="1"/>
          <p:nvPr/>
        </p:nvSpPr>
        <p:spPr>
          <a:xfrm>
            <a:off x="1370250" y="4357966"/>
            <a:ext cx="3759137" cy="61247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7F7F7F"/>
              </a:buClr>
              <a:buSzPts val="1400"/>
              <a:buFont typeface="Arial"/>
              <a:buNone/>
            </a:pPr>
            <a:r>
              <a:rPr b="0" i="0" lang="en-US" sz="1400">
                <a:solidFill>
                  <a:srgbClr val="7F7F7F"/>
                </a:solidFill>
                <a:latin typeface="Libre Baskerville"/>
                <a:ea typeface="Libre Baskerville"/>
                <a:cs typeface="Libre Baskerville"/>
                <a:sym typeface="Libre Baskerville"/>
              </a:rPr>
              <a:t>Lorem ipsum dolor sit amet, consectetur adipiscing elit. </a:t>
            </a:r>
            <a:endParaRPr/>
          </a:p>
        </p:txBody>
      </p:sp>
      <p:sp>
        <p:nvSpPr>
          <p:cNvPr id="1108" name="Google Shape;1108;p70"/>
          <p:cNvSpPr/>
          <p:nvPr/>
        </p:nvSpPr>
        <p:spPr>
          <a:xfrm>
            <a:off x="652789" y="4437243"/>
            <a:ext cx="408940" cy="408940"/>
          </a:xfrm>
          <a:prstGeom prst="ellipse">
            <a:avLst/>
          </a:prstGeom>
          <a:solidFill>
            <a:schemeClr val="accent2"/>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lang="en-US" sz="1400">
                <a:solidFill>
                  <a:schemeClr val="lt1"/>
                </a:solidFill>
                <a:latin typeface="Libre Baskerville"/>
                <a:ea typeface="Libre Baskerville"/>
                <a:cs typeface="Libre Baskerville"/>
                <a:sym typeface="Libre Baskerville"/>
              </a:rPr>
              <a:t>1</a:t>
            </a:r>
            <a:endParaRPr/>
          </a:p>
        </p:txBody>
      </p:sp>
      <p:pic>
        <p:nvPicPr>
          <p:cNvPr descr="Application&#10;&#10;Description automatically generated with medium confidence" id="1109" name="Google Shape;1109;p70"/>
          <p:cNvPicPr preferRelativeResize="0"/>
          <p:nvPr>
            <p:ph idx="2" type="pic"/>
          </p:nvPr>
        </p:nvPicPr>
        <p:blipFill rotWithShape="1">
          <a:blip r:embed="rId4">
            <a:alphaModFix/>
          </a:blip>
          <a:srcRect b="0" l="22627" r="22627" t="0"/>
          <a:stretch/>
        </p:blipFill>
        <p:spPr>
          <a:xfrm>
            <a:off x="8111144" y="2244719"/>
            <a:ext cx="1944567" cy="340178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71"/>
          <p:cNvSpPr/>
          <p:nvPr/>
        </p:nvSpPr>
        <p:spPr>
          <a:xfrm>
            <a:off x="-1" y="-94593"/>
            <a:ext cx="4762645" cy="695911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1115" name="Google Shape;1115;p71"/>
          <p:cNvSpPr/>
          <p:nvPr/>
        </p:nvSpPr>
        <p:spPr>
          <a:xfrm>
            <a:off x="-16340" y="4471719"/>
            <a:ext cx="12208340" cy="239280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1116" name="Google Shape;1116;p71"/>
          <p:cNvSpPr txBox="1"/>
          <p:nvPr>
            <p:ph type="title"/>
          </p:nvPr>
        </p:nvSpPr>
        <p:spPr>
          <a:xfrm>
            <a:off x="6476048" y="821028"/>
            <a:ext cx="5107500" cy="1616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accent1"/>
              </a:buClr>
              <a:buSzPts val="3500"/>
              <a:buFont typeface="Spartan"/>
              <a:buNone/>
            </a:pPr>
            <a:r>
              <a:rPr lang="en-US"/>
              <a:t>BUILDING A </a:t>
            </a:r>
            <a:br>
              <a:rPr lang="en-US"/>
            </a:br>
            <a:r>
              <a:rPr lang="en-US"/>
              <a:t>LANDING </a:t>
            </a:r>
            <a:br>
              <a:rPr lang="en-US"/>
            </a:br>
            <a:r>
              <a:rPr lang="en-US"/>
              <a:t>PAGE HERE</a:t>
            </a:r>
            <a:endParaRPr/>
          </a:p>
        </p:txBody>
      </p:sp>
      <p:sp>
        <p:nvSpPr>
          <p:cNvPr id="1117" name="Google Shape;1117;p71"/>
          <p:cNvSpPr txBox="1"/>
          <p:nvPr>
            <p:ph idx="1" type="body"/>
          </p:nvPr>
        </p:nvSpPr>
        <p:spPr>
          <a:xfrm>
            <a:off x="6475413" y="2709863"/>
            <a:ext cx="5108575" cy="277812"/>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2"/>
              </a:buClr>
              <a:buSzPts val="2000"/>
              <a:buNone/>
            </a:pPr>
            <a:r>
              <a:rPr lang="en-US"/>
              <a:t>Add your title here</a:t>
            </a:r>
            <a:endParaRPr/>
          </a:p>
        </p:txBody>
      </p:sp>
      <p:sp>
        <p:nvSpPr>
          <p:cNvPr id="1118" name="Google Shape;1118;p71"/>
          <p:cNvSpPr txBox="1"/>
          <p:nvPr>
            <p:ph idx="3" type="body"/>
          </p:nvPr>
        </p:nvSpPr>
        <p:spPr>
          <a:xfrm>
            <a:off x="6472238" y="3302000"/>
            <a:ext cx="5108575" cy="612475"/>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sed do eiusmod tempor incididunt ut labore et dolore</a:t>
            </a:r>
            <a:endParaRPr/>
          </a:p>
        </p:txBody>
      </p:sp>
      <p:grpSp>
        <p:nvGrpSpPr>
          <p:cNvPr id="1119" name="Google Shape;1119;p71"/>
          <p:cNvGrpSpPr/>
          <p:nvPr/>
        </p:nvGrpSpPr>
        <p:grpSpPr>
          <a:xfrm>
            <a:off x="371475" y="1546846"/>
            <a:ext cx="5871967" cy="3368847"/>
            <a:chOff x="5486400" y="2946400"/>
            <a:chExt cx="25576932" cy="14673922"/>
          </a:xfrm>
        </p:grpSpPr>
        <p:sp>
          <p:nvSpPr>
            <p:cNvPr id="1120" name="Google Shape;1120;p71"/>
            <p:cNvSpPr/>
            <p:nvPr/>
          </p:nvSpPr>
          <p:spPr>
            <a:xfrm>
              <a:off x="8026400" y="3136900"/>
              <a:ext cx="20505265" cy="13901499"/>
            </a:xfrm>
            <a:custGeom>
              <a:rect b="b" l="l" r="r" t="t"/>
              <a:pathLst>
                <a:path extrusionOk="0" h="21600" w="21600">
                  <a:moveTo>
                    <a:pt x="20703" y="1320"/>
                  </a:moveTo>
                  <a:lnTo>
                    <a:pt x="20703" y="19605"/>
                  </a:lnTo>
                  <a:lnTo>
                    <a:pt x="895" y="19605"/>
                  </a:lnTo>
                  <a:lnTo>
                    <a:pt x="895" y="1320"/>
                  </a:lnTo>
                  <a:lnTo>
                    <a:pt x="20703" y="1320"/>
                  </a:lnTo>
                  <a:cubicBezTo>
                    <a:pt x="20703" y="1320"/>
                    <a:pt x="20703" y="1320"/>
                    <a:pt x="20703" y="1320"/>
                  </a:cubicBezTo>
                  <a:close/>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lose/>
                </a:path>
              </a:pathLst>
            </a:custGeom>
            <a:gradFill>
              <a:gsLst>
                <a:gs pos="0">
                  <a:srgbClr val="E8E7E8"/>
                </a:gs>
                <a:gs pos="95000">
                  <a:srgbClr val="AFB2B4"/>
                </a:gs>
                <a:gs pos="100000">
                  <a:srgbClr val="AFB2B4"/>
                </a:gs>
              </a:gsLst>
              <a:lin ang="2043523"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21" name="Google Shape;1121;p71"/>
            <p:cNvSpPr/>
            <p:nvPr/>
          </p:nvSpPr>
          <p:spPr>
            <a:xfrm>
              <a:off x="28448000" y="16751300"/>
              <a:ext cx="170192" cy="322410"/>
            </a:xfrm>
            <a:custGeom>
              <a:rect b="b" l="l" r="r" t="t"/>
              <a:pathLst>
                <a:path extrusionOk="0" h="21600" w="21600">
                  <a:moveTo>
                    <a:pt x="21600" y="21600"/>
                  </a:moveTo>
                  <a:lnTo>
                    <a:pt x="0" y="21600"/>
                  </a:lnTo>
                  <a:lnTo>
                    <a:pt x="10800" y="11510"/>
                  </a:lnTo>
                  <a:lnTo>
                    <a:pt x="21600" y="0"/>
                  </a:lnTo>
                  <a:cubicBezTo>
                    <a:pt x="21600" y="0"/>
                    <a:pt x="21600" y="21600"/>
                    <a:pt x="21600" y="21600"/>
                  </a:cubicBezTo>
                  <a:close/>
                </a:path>
              </a:pathLst>
            </a:custGeom>
            <a:solidFill>
              <a:srgbClr val="A8A9AC"/>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22" name="Google Shape;1122;p71"/>
            <p:cNvSpPr/>
            <p:nvPr/>
          </p:nvSpPr>
          <p:spPr>
            <a:xfrm>
              <a:off x="7937500" y="16751300"/>
              <a:ext cx="170194" cy="322410"/>
            </a:xfrm>
            <a:custGeom>
              <a:rect b="b" l="l" r="r" t="t"/>
              <a:pathLst>
                <a:path extrusionOk="0" h="21600" w="21600">
                  <a:moveTo>
                    <a:pt x="21600" y="21600"/>
                  </a:moveTo>
                  <a:lnTo>
                    <a:pt x="0" y="21600"/>
                  </a:lnTo>
                  <a:lnTo>
                    <a:pt x="0" y="0"/>
                  </a:lnTo>
                  <a:lnTo>
                    <a:pt x="11832" y="12996"/>
                  </a:lnTo>
                  <a:cubicBezTo>
                    <a:pt x="11832" y="12996"/>
                    <a:pt x="21600" y="21600"/>
                    <a:pt x="21600" y="21600"/>
                  </a:cubicBezTo>
                  <a:close/>
                </a:path>
              </a:pathLst>
            </a:custGeom>
            <a:solidFill>
              <a:srgbClr val="A8A9AC"/>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23" name="Google Shape;1123;p71"/>
            <p:cNvSpPr/>
            <p:nvPr/>
          </p:nvSpPr>
          <p:spPr>
            <a:xfrm>
              <a:off x="7835900" y="2946400"/>
              <a:ext cx="20878159" cy="14637071"/>
            </a:xfrm>
            <a:custGeom>
              <a:rect b="b" l="l" r="r" t="t"/>
              <a:pathLst>
                <a:path extrusionOk="0" h="21600" w="21600">
                  <a:moveTo>
                    <a:pt x="20801" y="0"/>
                  </a:moveTo>
                  <a:lnTo>
                    <a:pt x="799" y="0"/>
                  </a:lnTo>
                  <a:cubicBezTo>
                    <a:pt x="358" y="0"/>
                    <a:pt x="0" y="510"/>
                    <a:pt x="0" y="1140"/>
                  </a:cubicBezTo>
                  <a:lnTo>
                    <a:pt x="0" y="20460"/>
                  </a:lnTo>
                  <a:cubicBezTo>
                    <a:pt x="0" y="21090"/>
                    <a:pt x="358" y="21600"/>
                    <a:pt x="799" y="21600"/>
                  </a:cubicBezTo>
                  <a:lnTo>
                    <a:pt x="20801" y="21600"/>
                  </a:lnTo>
                  <a:cubicBezTo>
                    <a:pt x="21242" y="21600"/>
                    <a:pt x="21600" y="21090"/>
                    <a:pt x="21600" y="20460"/>
                  </a:cubicBezTo>
                  <a:lnTo>
                    <a:pt x="21600" y="1140"/>
                  </a:lnTo>
                  <a:cubicBezTo>
                    <a:pt x="21600" y="510"/>
                    <a:pt x="21242" y="0"/>
                    <a:pt x="20801" y="0"/>
                  </a:cubicBezTo>
                  <a:cubicBezTo>
                    <a:pt x="20801" y="0"/>
                    <a:pt x="20801" y="0"/>
                    <a:pt x="20801" y="0"/>
                  </a:cubicBezTo>
                  <a:close/>
                  <a:moveTo>
                    <a:pt x="20801" y="138"/>
                  </a:moveTo>
                  <a:cubicBezTo>
                    <a:pt x="21188" y="138"/>
                    <a:pt x="21504" y="587"/>
                    <a:pt x="21504" y="1140"/>
                  </a:cubicBezTo>
                  <a:lnTo>
                    <a:pt x="21504" y="20460"/>
                  </a:lnTo>
                  <a:cubicBezTo>
                    <a:pt x="21504" y="21013"/>
                    <a:pt x="21188" y="21462"/>
                    <a:pt x="20801" y="21462"/>
                  </a:cubicBezTo>
                  <a:lnTo>
                    <a:pt x="799" y="21462"/>
                  </a:lnTo>
                  <a:cubicBezTo>
                    <a:pt x="412" y="21462"/>
                    <a:pt x="96" y="21013"/>
                    <a:pt x="96" y="20460"/>
                  </a:cubicBezTo>
                  <a:lnTo>
                    <a:pt x="96" y="1140"/>
                  </a:lnTo>
                  <a:cubicBezTo>
                    <a:pt x="96" y="587"/>
                    <a:pt x="412" y="138"/>
                    <a:pt x="799" y="138"/>
                  </a:cubicBezTo>
                  <a:lnTo>
                    <a:pt x="20801" y="138"/>
                  </a:lnTo>
                </a:path>
              </a:pathLst>
            </a:custGeom>
            <a:gradFill>
              <a:gsLst>
                <a:gs pos="0">
                  <a:srgbClr val="E9EBF2"/>
                </a:gs>
                <a:gs pos="100000">
                  <a:srgbClr val="C7C8CB"/>
                </a:gs>
              </a:gsLst>
              <a:lin ang="3283355"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24" name="Google Shape;1124;p71"/>
            <p:cNvSpPr/>
            <p:nvPr/>
          </p:nvSpPr>
          <p:spPr>
            <a:xfrm>
              <a:off x="7899400" y="3009900"/>
              <a:ext cx="20744978" cy="14503883"/>
            </a:xfrm>
            <a:custGeom>
              <a:rect b="b" l="l" r="r" t="t"/>
              <a:pathLst>
                <a:path extrusionOk="0" h="21600" w="21600">
                  <a:moveTo>
                    <a:pt x="20865" y="0"/>
                  </a:moveTo>
                  <a:lnTo>
                    <a:pt x="735" y="0"/>
                  </a:lnTo>
                  <a:cubicBezTo>
                    <a:pt x="330" y="0"/>
                    <a:pt x="0" y="472"/>
                    <a:pt x="0" y="1051"/>
                  </a:cubicBezTo>
                  <a:lnTo>
                    <a:pt x="0" y="20549"/>
                  </a:lnTo>
                  <a:cubicBezTo>
                    <a:pt x="0" y="21128"/>
                    <a:pt x="330" y="21600"/>
                    <a:pt x="735" y="21600"/>
                  </a:cubicBezTo>
                  <a:lnTo>
                    <a:pt x="20865" y="21600"/>
                  </a:lnTo>
                  <a:cubicBezTo>
                    <a:pt x="21270" y="21600"/>
                    <a:pt x="21600" y="21128"/>
                    <a:pt x="21600" y="20549"/>
                  </a:cubicBezTo>
                  <a:lnTo>
                    <a:pt x="21600" y="1051"/>
                  </a:lnTo>
                  <a:cubicBezTo>
                    <a:pt x="21600" y="472"/>
                    <a:pt x="21270" y="0"/>
                    <a:pt x="20865" y="0"/>
                  </a:cubicBezTo>
                  <a:cubicBezTo>
                    <a:pt x="20865" y="0"/>
                    <a:pt x="20865" y="0"/>
                    <a:pt x="20865" y="0"/>
                  </a:cubicBezTo>
                  <a:close/>
                  <a:moveTo>
                    <a:pt x="20865" y="40"/>
                  </a:moveTo>
                  <a:cubicBezTo>
                    <a:pt x="21255" y="40"/>
                    <a:pt x="21572" y="493"/>
                    <a:pt x="21572" y="1051"/>
                  </a:cubicBezTo>
                  <a:lnTo>
                    <a:pt x="21572" y="20549"/>
                  </a:lnTo>
                  <a:cubicBezTo>
                    <a:pt x="21572" y="21107"/>
                    <a:pt x="21255" y="21560"/>
                    <a:pt x="20865" y="21560"/>
                  </a:cubicBezTo>
                  <a:lnTo>
                    <a:pt x="735" y="21560"/>
                  </a:lnTo>
                  <a:cubicBezTo>
                    <a:pt x="345" y="21560"/>
                    <a:pt x="28" y="21107"/>
                    <a:pt x="28" y="20549"/>
                  </a:cubicBezTo>
                  <a:lnTo>
                    <a:pt x="28" y="1051"/>
                  </a:lnTo>
                  <a:cubicBezTo>
                    <a:pt x="28" y="493"/>
                    <a:pt x="345" y="40"/>
                    <a:pt x="735" y="40"/>
                  </a:cubicBezTo>
                  <a:lnTo>
                    <a:pt x="20865" y="40"/>
                  </a:lnTo>
                </a:path>
              </a:pathLst>
            </a:custGeom>
            <a:solidFill>
              <a:srgbClr val="FFFFFF">
                <a:alpha val="24705"/>
              </a:srgbClr>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25" name="Google Shape;1125;p71"/>
            <p:cNvSpPr/>
            <p:nvPr/>
          </p:nvSpPr>
          <p:spPr>
            <a:xfrm>
              <a:off x="8026400" y="3136900"/>
              <a:ext cx="20505261" cy="13901513"/>
            </a:xfrm>
            <a:custGeom>
              <a:rect b="b" l="l" r="r" t="t"/>
              <a:pathLst>
                <a:path extrusionOk="0" h="21600" w="21600">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ubicBezTo>
                    <a:pt x="20983" y="0"/>
                    <a:pt x="20983" y="0"/>
                    <a:pt x="20983" y="0"/>
                  </a:cubicBezTo>
                  <a:close/>
                  <a:moveTo>
                    <a:pt x="20983" y="41"/>
                  </a:moveTo>
                  <a:cubicBezTo>
                    <a:pt x="21308" y="41"/>
                    <a:pt x="21572" y="431"/>
                    <a:pt x="21572" y="910"/>
                  </a:cubicBezTo>
                  <a:lnTo>
                    <a:pt x="21572" y="21021"/>
                  </a:lnTo>
                  <a:lnTo>
                    <a:pt x="21572" y="21156"/>
                  </a:lnTo>
                  <a:lnTo>
                    <a:pt x="21572" y="21186"/>
                  </a:lnTo>
                  <a:cubicBezTo>
                    <a:pt x="21572" y="21392"/>
                    <a:pt x="21459" y="21559"/>
                    <a:pt x="21319" y="21559"/>
                  </a:cubicBezTo>
                  <a:lnTo>
                    <a:pt x="281" y="21559"/>
                  </a:lnTo>
                  <a:cubicBezTo>
                    <a:pt x="141" y="21559"/>
                    <a:pt x="28" y="21392"/>
                    <a:pt x="28" y="21186"/>
                  </a:cubicBezTo>
                  <a:lnTo>
                    <a:pt x="28" y="21156"/>
                  </a:lnTo>
                  <a:lnTo>
                    <a:pt x="28" y="21021"/>
                  </a:lnTo>
                  <a:lnTo>
                    <a:pt x="28" y="910"/>
                  </a:lnTo>
                  <a:cubicBezTo>
                    <a:pt x="28" y="431"/>
                    <a:pt x="292" y="41"/>
                    <a:pt x="617" y="41"/>
                  </a:cubicBezTo>
                  <a:lnTo>
                    <a:pt x="20983" y="41"/>
                  </a:lnTo>
                </a:path>
              </a:pathLst>
            </a:custGeom>
            <a:solidFill>
              <a:srgbClr val="FFFFFF">
                <a:alpha val="49803"/>
              </a:srgbClr>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26" name="Google Shape;1126;p71"/>
            <p:cNvSpPr/>
            <p:nvPr/>
          </p:nvSpPr>
          <p:spPr>
            <a:xfrm>
              <a:off x="7937500" y="3048000"/>
              <a:ext cx="20691710" cy="14087962"/>
            </a:xfrm>
            <a:custGeom>
              <a:rect b="b" l="l" r="r" t="t"/>
              <a:pathLst>
                <a:path extrusionOk="0" h="21600" w="21600">
                  <a:moveTo>
                    <a:pt x="20891" y="0"/>
                  </a:moveTo>
                  <a:lnTo>
                    <a:pt x="709" y="0"/>
                  </a:lnTo>
                  <a:cubicBezTo>
                    <a:pt x="318" y="0"/>
                    <a:pt x="0" y="467"/>
                    <a:pt x="0" y="1041"/>
                  </a:cubicBezTo>
                  <a:lnTo>
                    <a:pt x="0" y="20885"/>
                  </a:lnTo>
                  <a:lnTo>
                    <a:pt x="0" y="21019"/>
                  </a:lnTo>
                  <a:lnTo>
                    <a:pt x="0" y="21049"/>
                  </a:lnTo>
                  <a:cubicBezTo>
                    <a:pt x="0" y="21353"/>
                    <a:pt x="168" y="21600"/>
                    <a:pt x="375" y="21600"/>
                  </a:cubicBezTo>
                  <a:lnTo>
                    <a:pt x="21225" y="21600"/>
                  </a:lnTo>
                  <a:cubicBezTo>
                    <a:pt x="21432" y="21600"/>
                    <a:pt x="21600" y="21353"/>
                    <a:pt x="21600" y="21049"/>
                  </a:cubicBezTo>
                  <a:lnTo>
                    <a:pt x="21600" y="21019"/>
                  </a:lnTo>
                  <a:lnTo>
                    <a:pt x="21600" y="20885"/>
                  </a:lnTo>
                  <a:lnTo>
                    <a:pt x="21600" y="1041"/>
                  </a:lnTo>
                  <a:cubicBezTo>
                    <a:pt x="21600" y="467"/>
                    <a:pt x="21282" y="0"/>
                    <a:pt x="20891" y="0"/>
                  </a:cubicBezTo>
                  <a:cubicBezTo>
                    <a:pt x="20891" y="0"/>
                    <a:pt x="20891" y="0"/>
                    <a:pt x="20891" y="0"/>
                  </a:cubicBezTo>
                  <a:close/>
                  <a:moveTo>
                    <a:pt x="20891" y="143"/>
                  </a:moveTo>
                  <a:cubicBezTo>
                    <a:pt x="21228" y="143"/>
                    <a:pt x="21503" y="546"/>
                    <a:pt x="21503" y="1041"/>
                  </a:cubicBezTo>
                  <a:lnTo>
                    <a:pt x="21503" y="20885"/>
                  </a:lnTo>
                  <a:lnTo>
                    <a:pt x="21503" y="21019"/>
                  </a:lnTo>
                  <a:lnTo>
                    <a:pt x="21503" y="21049"/>
                  </a:lnTo>
                  <a:cubicBezTo>
                    <a:pt x="21503" y="21274"/>
                    <a:pt x="21378" y="21457"/>
                    <a:pt x="21225" y="21457"/>
                  </a:cubicBezTo>
                  <a:lnTo>
                    <a:pt x="375" y="21457"/>
                  </a:lnTo>
                  <a:cubicBezTo>
                    <a:pt x="222" y="21457"/>
                    <a:pt x="97" y="21274"/>
                    <a:pt x="97" y="21049"/>
                  </a:cubicBezTo>
                  <a:lnTo>
                    <a:pt x="97" y="21019"/>
                  </a:lnTo>
                  <a:lnTo>
                    <a:pt x="97" y="20885"/>
                  </a:lnTo>
                  <a:lnTo>
                    <a:pt x="97" y="1041"/>
                  </a:lnTo>
                  <a:cubicBezTo>
                    <a:pt x="97" y="546"/>
                    <a:pt x="372" y="143"/>
                    <a:pt x="709" y="143"/>
                  </a:cubicBezTo>
                  <a:lnTo>
                    <a:pt x="20891" y="143"/>
                  </a:lnTo>
                </a:path>
              </a:pathLst>
            </a:custGeom>
            <a:gradFill>
              <a:gsLst>
                <a:gs pos="0">
                  <a:srgbClr val="47484B"/>
                </a:gs>
                <a:gs pos="100000">
                  <a:srgbClr val="47484B"/>
                </a:gs>
              </a:gsLst>
              <a:lin ang="5400000"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27" name="Google Shape;1127;p71"/>
            <p:cNvSpPr/>
            <p:nvPr/>
          </p:nvSpPr>
          <p:spPr>
            <a:xfrm>
              <a:off x="27927300" y="3073400"/>
              <a:ext cx="675538" cy="675552"/>
            </a:xfrm>
            <a:custGeom>
              <a:rect b="b" l="l" r="r" t="t"/>
              <a:pathLst>
                <a:path extrusionOk="0" h="21600" w="21600">
                  <a:moveTo>
                    <a:pt x="1510" y="0"/>
                  </a:moveTo>
                  <a:lnTo>
                    <a:pt x="0" y="0"/>
                  </a:lnTo>
                  <a:cubicBezTo>
                    <a:pt x="11911" y="0"/>
                    <a:pt x="21600" y="9690"/>
                    <a:pt x="21600" y="21600"/>
                  </a:cubicBezTo>
                  <a:lnTo>
                    <a:pt x="21600" y="20090"/>
                  </a:lnTo>
                  <a:cubicBezTo>
                    <a:pt x="21600" y="9013"/>
                    <a:pt x="12588" y="0"/>
                    <a:pt x="1510" y="0"/>
                  </a:cubicBezTo>
                  <a:close/>
                </a:path>
              </a:pathLst>
            </a:custGeom>
            <a:gradFill>
              <a:gsLst>
                <a:gs pos="0">
                  <a:srgbClr val="BFBFC0">
                    <a:alpha val="0"/>
                  </a:srgbClr>
                </a:gs>
                <a:gs pos="100000">
                  <a:srgbClr val="BFBFC0">
                    <a:alpha val="0"/>
                  </a:srgbClr>
                </a:gs>
              </a:gsLst>
              <a:lin ang="2700000"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28" name="Google Shape;1128;p71"/>
            <p:cNvSpPr/>
            <p:nvPr/>
          </p:nvSpPr>
          <p:spPr>
            <a:xfrm>
              <a:off x="7962900" y="3073400"/>
              <a:ext cx="675539" cy="675552"/>
            </a:xfrm>
            <a:custGeom>
              <a:rect b="b" l="l" r="r" t="t"/>
              <a:pathLst>
                <a:path extrusionOk="0" h="21600" w="21600">
                  <a:moveTo>
                    <a:pt x="20090" y="0"/>
                  </a:moveTo>
                  <a:lnTo>
                    <a:pt x="21600" y="0"/>
                  </a:lnTo>
                  <a:cubicBezTo>
                    <a:pt x="9689" y="0"/>
                    <a:pt x="0" y="9690"/>
                    <a:pt x="0" y="21600"/>
                  </a:cubicBezTo>
                  <a:lnTo>
                    <a:pt x="0" y="20090"/>
                  </a:lnTo>
                  <a:cubicBezTo>
                    <a:pt x="0" y="9013"/>
                    <a:pt x="9012" y="0"/>
                    <a:pt x="20090" y="0"/>
                  </a:cubicBezTo>
                  <a:close/>
                </a:path>
              </a:pathLst>
            </a:custGeom>
            <a:gradFill>
              <a:gsLst>
                <a:gs pos="0">
                  <a:srgbClr val="BFBFC0">
                    <a:alpha val="0"/>
                  </a:srgbClr>
                </a:gs>
                <a:gs pos="100000">
                  <a:srgbClr val="BFBFC0">
                    <a:alpha val="0"/>
                  </a:srgbClr>
                </a:gs>
              </a:gsLst>
              <a:lin ang="2700000"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29" name="Google Shape;1129;p71"/>
            <p:cNvSpPr/>
            <p:nvPr/>
          </p:nvSpPr>
          <p:spPr>
            <a:xfrm>
              <a:off x="8864600" y="3975100"/>
              <a:ext cx="18826759" cy="11794820"/>
            </a:xfrm>
            <a:custGeom>
              <a:rect b="b" l="l" r="r" t="t"/>
              <a:pathLst>
                <a:path extrusionOk="0" h="21600" w="21600">
                  <a:moveTo>
                    <a:pt x="21569" y="0"/>
                  </a:moveTo>
                  <a:lnTo>
                    <a:pt x="31" y="0"/>
                  </a:lnTo>
                  <a:cubicBezTo>
                    <a:pt x="14" y="0"/>
                    <a:pt x="0" y="22"/>
                    <a:pt x="0" y="49"/>
                  </a:cubicBezTo>
                  <a:lnTo>
                    <a:pt x="0" y="21551"/>
                  </a:lnTo>
                  <a:cubicBezTo>
                    <a:pt x="0" y="21578"/>
                    <a:pt x="14" y="21600"/>
                    <a:pt x="31" y="21600"/>
                  </a:cubicBezTo>
                  <a:lnTo>
                    <a:pt x="21569" y="21600"/>
                  </a:lnTo>
                  <a:cubicBezTo>
                    <a:pt x="21586" y="21600"/>
                    <a:pt x="21600" y="21578"/>
                    <a:pt x="21600" y="21551"/>
                  </a:cubicBezTo>
                  <a:lnTo>
                    <a:pt x="21600" y="49"/>
                  </a:lnTo>
                  <a:cubicBezTo>
                    <a:pt x="21600" y="22"/>
                    <a:pt x="21586" y="0"/>
                    <a:pt x="21569" y="0"/>
                  </a:cubicBezTo>
                  <a:cubicBezTo>
                    <a:pt x="21569" y="0"/>
                    <a:pt x="21569" y="0"/>
                    <a:pt x="21569" y="0"/>
                  </a:cubicBezTo>
                  <a:close/>
                  <a:moveTo>
                    <a:pt x="21569" y="49"/>
                  </a:moveTo>
                  <a:lnTo>
                    <a:pt x="21569" y="49"/>
                  </a:lnTo>
                  <a:lnTo>
                    <a:pt x="21569" y="21551"/>
                  </a:lnTo>
                  <a:lnTo>
                    <a:pt x="31" y="21551"/>
                  </a:lnTo>
                  <a:lnTo>
                    <a:pt x="31" y="49"/>
                  </a:lnTo>
                  <a:lnTo>
                    <a:pt x="21569" y="49"/>
                  </a:lnTo>
                </a:path>
              </a:pathLst>
            </a:custGeom>
            <a:solidFill>
              <a:srgbClr val="7D808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30" name="Google Shape;1130;p71"/>
            <p:cNvSpPr/>
            <p:nvPr/>
          </p:nvSpPr>
          <p:spPr>
            <a:xfrm>
              <a:off x="8813800" y="3924300"/>
              <a:ext cx="18919977" cy="11888061"/>
            </a:xfrm>
            <a:custGeom>
              <a:rect b="b" l="l" r="r" t="t"/>
              <a:pathLst>
                <a:path extrusionOk="0" h="21600" w="21600">
                  <a:moveTo>
                    <a:pt x="21585" y="21467"/>
                  </a:moveTo>
                  <a:cubicBezTo>
                    <a:pt x="21585" y="21527"/>
                    <a:pt x="21554" y="21576"/>
                    <a:pt x="21516" y="21576"/>
                  </a:cubicBezTo>
                  <a:lnTo>
                    <a:pt x="84" y="21576"/>
                  </a:lnTo>
                  <a:cubicBezTo>
                    <a:pt x="46" y="21576"/>
                    <a:pt x="15" y="21527"/>
                    <a:pt x="15" y="21467"/>
                  </a:cubicBezTo>
                  <a:lnTo>
                    <a:pt x="15" y="133"/>
                  </a:lnTo>
                  <a:cubicBezTo>
                    <a:pt x="15" y="73"/>
                    <a:pt x="46" y="24"/>
                    <a:pt x="84" y="24"/>
                  </a:cubicBezTo>
                  <a:lnTo>
                    <a:pt x="21516" y="24"/>
                  </a:lnTo>
                  <a:cubicBezTo>
                    <a:pt x="21554" y="24"/>
                    <a:pt x="21585" y="73"/>
                    <a:pt x="21585" y="133"/>
                  </a:cubicBezTo>
                  <a:cubicBezTo>
                    <a:pt x="21585" y="133"/>
                    <a:pt x="21585" y="21467"/>
                    <a:pt x="21585" y="21467"/>
                  </a:cubicBezTo>
                  <a:close/>
                  <a:moveTo>
                    <a:pt x="21600" y="133"/>
                  </a:moveTo>
                  <a:cubicBezTo>
                    <a:pt x="21600" y="60"/>
                    <a:pt x="21562" y="0"/>
                    <a:pt x="21516" y="0"/>
                  </a:cubicBezTo>
                  <a:lnTo>
                    <a:pt x="84" y="0"/>
                  </a:lnTo>
                  <a:cubicBezTo>
                    <a:pt x="38" y="0"/>
                    <a:pt x="0" y="60"/>
                    <a:pt x="0" y="133"/>
                  </a:cubicBezTo>
                  <a:lnTo>
                    <a:pt x="0" y="21467"/>
                  </a:lnTo>
                  <a:cubicBezTo>
                    <a:pt x="0" y="21540"/>
                    <a:pt x="38" y="21600"/>
                    <a:pt x="84" y="21600"/>
                  </a:cubicBezTo>
                  <a:lnTo>
                    <a:pt x="21516" y="21600"/>
                  </a:lnTo>
                  <a:cubicBezTo>
                    <a:pt x="21562" y="21600"/>
                    <a:pt x="21600" y="21540"/>
                    <a:pt x="21600" y="21467"/>
                  </a:cubicBezTo>
                  <a:cubicBezTo>
                    <a:pt x="21600" y="21467"/>
                    <a:pt x="21600" y="133"/>
                    <a:pt x="21600" y="133"/>
                  </a:cubicBezTo>
                  <a:close/>
                </a:path>
              </a:pathLst>
            </a:custGeom>
            <a:solidFill>
              <a:srgbClr val="FFFFFF">
                <a:alpha val="49803"/>
              </a:srgbClr>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31" name="Google Shape;1131;p71"/>
            <p:cNvSpPr/>
            <p:nvPr/>
          </p:nvSpPr>
          <p:spPr>
            <a:xfrm>
              <a:off x="18148298" y="3454400"/>
              <a:ext cx="258971" cy="258974"/>
            </a:xfrm>
            <a:custGeom>
              <a:rect b="b" l="l" r="r" t="t"/>
              <a:pathLst>
                <a:path extrusionOk="0" h="19678" w="19678">
                  <a:moveTo>
                    <a:pt x="16796" y="2882"/>
                  </a:moveTo>
                  <a:cubicBezTo>
                    <a:pt x="12953" y="-961"/>
                    <a:pt x="6723" y="-961"/>
                    <a:pt x="2882" y="2882"/>
                  </a:cubicBezTo>
                  <a:cubicBezTo>
                    <a:pt x="-961" y="6723"/>
                    <a:pt x="-961" y="12953"/>
                    <a:pt x="2882" y="16797"/>
                  </a:cubicBezTo>
                  <a:cubicBezTo>
                    <a:pt x="6723" y="20639"/>
                    <a:pt x="12953" y="20638"/>
                    <a:pt x="16796" y="16797"/>
                  </a:cubicBezTo>
                  <a:cubicBezTo>
                    <a:pt x="20637" y="12953"/>
                    <a:pt x="20639" y="6723"/>
                    <a:pt x="16796" y="2882"/>
                  </a:cubicBezTo>
                  <a:close/>
                </a:path>
              </a:pathLst>
            </a:custGeom>
            <a:gradFill>
              <a:gsLst>
                <a:gs pos="0">
                  <a:srgbClr val="696969"/>
                </a:gs>
                <a:gs pos="27000">
                  <a:srgbClr val="696969"/>
                </a:gs>
                <a:gs pos="73000">
                  <a:srgbClr val="0C0C0C"/>
                </a:gs>
                <a:gs pos="100000">
                  <a:srgbClr val="0C0C0C"/>
                </a:gs>
              </a:gsLst>
              <a:lin ang="3260679"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32" name="Google Shape;1132;p71"/>
            <p:cNvSpPr/>
            <p:nvPr/>
          </p:nvSpPr>
          <p:spPr>
            <a:xfrm>
              <a:off x="5524500" y="17132300"/>
              <a:ext cx="25520931" cy="488022"/>
            </a:xfrm>
            <a:custGeom>
              <a:rect b="b" l="l" r="r" t="t"/>
              <a:pathLst>
                <a:path extrusionOk="0" h="21600" w="2160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0">
                  <a:srgbClr val="A1A2A7">
                    <a:alpha val="0"/>
                  </a:srgbClr>
                </a:gs>
                <a:gs pos="100000">
                  <a:srgbClr val="767778">
                    <a:alpha val="0"/>
                  </a:srgbClr>
                </a:gs>
              </a:gsLst>
              <a:lin ang="5400000"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33" name="Google Shape;1133;p71"/>
            <p:cNvSpPr/>
            <p:nvPr/>
          </p:nvSpPr>
          <p:spPr>
            <a:xfrm>
              <a:off x="5524500" y="17132300"/>
              <a:ext cx="25520931" cy="488022"/>
            </a:xfrm>
            <a:custGeom>
              <a:rect b="b" l="l" r="r" t="t"/>
              <a:pathLst>
                <a:path extrusionOk="0" h="21600" w="2160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0">
                  <a:srgbClr val="BEC1C3"/>
                </a:gs>
                <a:gs pos="100000">
                  <a:srgbClr val="78797E"/>
                </a:gs>
              </a:gsLst>
              <a:lin ang="5400000"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34" name="Google Shape;1134;p71"/>
            <p:cNvSpPr/>
            <p:nvPr/>
          </p:nvSpPr>
          <p:spPr>
            <a:xfrm>
              <a:off x="5486400" y="17068800"/>
              <a:ext cx="25576932" cy="64666"/>
            </a:xfrm>
            <a:custGeom>
              <a:rect b="b" l="l" r="r" t="t"/>
              <a:pathLst>
                <a:path extrusionOk="0" h="21600" w="21600">
                  <a:moveTo>
                    <a:pt x="21600" y="0"/>
                  </a:moveTo>
                  <a:lnTo>
                    <a:pt x="0" y="0"/>
                  </a:lnTo>
                  <a:lnTo>
                    <a:pt x="0" y="11121"/>
                  </a:lnTo>
                  <a:cubicBezTo>
                    <a:pt x="8" y="14649"/>
                    <a:pt x="19" y="18142"/>
                    <a:pt x="31" y="21600"/>
                  </a:cubicBezTo>
                  <a:lnTo>
                    <a:pt x="21584" y="21600"/>
                  </a:lnTo>
                  <a:cubicBezTo>
                    <a:pt x="21590" y="19983"/>
                    <a:pt x="21595" y="18350"/>
                    <a:pt x="21600" y="16717"/>
                  </a:cubicBezTo>
                  <a:cubicBezTo>
                    <a:pt x="21600" y="16717"/>
                    <a:pt x="21600" y="0"/>
                    <a:pt x="21600" y="0"/>
                  </a:cubicBezTo>
                  <a:close/>
                </a:path>
              </a:pathLst>
            </a:custGeom>
            <a:gradFill>
              <a:gsLst>
                <a:gs pos="0">
                  <a:srgbClr val="64696E"/>
                </a:gs>
                <a:gs pos="1000">
                  <a:srgbClr val="E9EBF2"/>
                </a:gs>
                <a:gs pos="10000">
                  <a:srgbClr val="BEC1C3"/>
                </a:gs>
                <a:gs pos="46000">
                  <a:srgbClr val="96989B"/>
                </a:gs>
                <a:gs pos="86000">
                  <a:srgbClr val="BEC1C3"/>
                </a:gs>
                <a:gs pos="98000">
                  <a:srgbClr val="E9EBF2"/>
                </a:gs>
                <a:gs pos="100000">
                  <a:srgbClr val="78797E"/>
                </a:gs>
              </a:gsLst>
              <a:lin ang="0"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35" name="Google Shape;1135;p71"/>
            <p:cNvSpPr/>
            <p:nvPr/>
          </p:nvSpPr>
          <p:spPr>
            <a:xfrm>
              <a:off x="5524500" y="17132300"/>
              <a:ext cx="25520931" cy="148030"/>
            </a:xfrm>
            <a:custGeom>
              <a:rect b="b" l="l" r="r" t="t"/>
              <a:pathLst>
                <a:path extrusionOk="0" h="21600" w="21600">
                  <a:moveTo>
                    <a:pt x="21600" y="0"/>
                  </a:moveTo>
                  <a:lnTo>
                    <a:pt x="12607" y="0"/>
                  </a:lnTo>
                  <a:lnTo>
                    <a:pt x="8865" y="0"/>
                  </a:lnTo>
                  <a:lnTo>
                    <a:pt x="0" y="0"/>
                  </a:lnTo>
                  <a:cubicBezTo>
                    <a:pt x="41" y="4919"/>
                    <a:pt x="104" y="9674"/>
                    <a:pt x="185" y="14237"/>
                  </a:cubicBezTo>
                  <a:lnTo>
                    <a:pt x="8866" y="14237"/>
                  </a:lnTo>
                  <a:cubicBezTo>
                    <a:pt x="8936" y="20966"/>
                    <a:pt x="9087" y="21600"/>
                    <a:pt x="9185" y="21600"/>
                  </a:cubicBezTo>
                  <a:lnTo>
                    <a:pt x="10373" y="21600"/>
                  </a:lnTo>
                  <a:lnTo>
                    <a:pt x="10516" y="21600"/>
                  </a:lnTo>
                  <a:lnTo>
                    <a:pt x="12287" y="21600"/>
                  </a:lnTo>
                  <a:cubicBezTo>
                    <a:pt x="12384" y="21600"/>
                    <a:pt x="12535" y="20966"/>
                    <a:pt x="12605" y="14237"/>
                  </a:cubicBezTo>
                  <a:lnTo>
                    <a:pt x="21415" y="14237"/>
                  </a:lnTo>
                  <a:cubicBezTo>
                    <a:pt x="21496" y="9674"/>
                    <a:pt x="21559" y="4919"/>
                    <a:pt x="21600" y="0"/>
                  </a:cubicBezTo>
                  <a:close/>
                </a:path>
              </a:pathLst>
            </a:custGeom>
            <a:gradFill>
              <a:gsLst>
                <a:gs pos="0">
                  <a:srgbClr val="BEC1C3"/>
                </a:gs>
                <a:gs pos="100000">
                  <a:srgbClr val="BEC1C3"/>
                </a:gs>
              </a:gsLst>
              <a:lin ang="0"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36" name="Google Shape;1136;p71"/>
            <p:cNvSpPr/>
            <p:nvPr/>
          </p:nvSpPr>
          <p:spPr>
            <a:xfrm>
              <a:off x="16078200" y="17068800"/>
              <a:ext cx="4261759" cy="136273"/>
            </a:xfrm>
            <a:custGeom>
              <a:rect b="b" l="l" r="r" t="t"/>
              <a:pathLst>
                <a:path extrusionOk="0" h="21600" w="21600">
                  <a:moveTo>
                    <a:pt x="0" y="0"/>
                  </a:moveTo>
                  <a:lnTo>
                    <a:pt x="0" y="10616"/>
                  </a:lnTo>
                  <a:cubicBezTo>
                    <a:pt x="371" y="20916"/>
                    <a:pt x="876" y="21600"/>
                    <a:pt x="1513" y="21600"/>
                  </a:cubicBezTo>
                  <a:cubicBezTo>
                    <a:pt x="2014" y="21600"/>
                    <a:pt x="6673" y="21600"/>
                    <a:pt x="8626" y="21600"/>
                  </a:cubicBezTo>
                  <a:cubicBezTo>
                    <a:pt x="9152" y="21600"/>
                    <a:pt x="9482" y="21600"/>
                    <a:pt x="9482" y="21600"/>
                  </a:cubicBezTo>
                  <a:cubicBezTo>
                    <a:pt x="12053" y="21600"/>
                    <a:pt x="19560" y="21600"/>
                    <a:pt x="20087" y="21600"/>
                  </a:cubicBezTo>
                  <a:cubicBezTo>
                    <a:pt x="20724" y="21600"/>
                    <a:pt x="21229" y="20916"/>
                    <a:pt x="21600" y="10616"/>
                  </a:cubicBezTo>
                  <a:lnTo>
                    <a:pt x="21600" y="0"/>
                  </a:lnTo>
                  <a:cubicBezTo>
                    <a:pt x="21600" y="0"/>
                    <a:pt x="0" y="0"/>
                    <a:pt x="0" y="0"/>
                  </a:cubicBezTo>
                  <a:close/>
                </a:path>
              </a:pathLst>
            </a:custGeom>
            <a:gradFill>
              <a:gsLst>
                <a:gs pos="0">
                  <a:srgbClr val="8B8D90"/>
                </a:gs>
                <a:gs pos="10000">
                  <a:srgbClr val="EDEEEF"/>
                </a:gs>
                <a:gs pos="84000">
                  <a:srgbClr val="EDEEEF"/>
                </a:gs>
                <a:gs pos="96000">
                  <a:srgbClr val="8B8D90"/>
                </a:gs>
                <a:gs pos="100000">
                  <a:srgbClr val="8B8D90"/>
                </a:gs>
              </a:gsLst>
              <a:lin ang="38616"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37" name="Google Shape;1137;p71"/>
            <p:cNvSpPr/>
            <p:nvPr/>
          </p:nvSpPr>
          <p:spPr>
            <a:xfrm>
              <a:off x="16040100" y="17170400"/>
              <a:ext cx="4351813" cy="91298"/>
            </a:xfrm>
            <a:custGeom>
              <a:rect b="b" l="l" r="r" t="t"/>
              <a:pathLst>
                <a:path extrusionOk="0" h="21600" w="21600">
                  <a:moveTo>
                    <a:pt x="21396" y="0"/>
                  </a:moveTo>
                  <a:cubicBezTo>
                    <a:pt x="21010" y="14111"/>
                    <a:pt x="20506" y="15298"/>
                    <a:pt x="19895" y="15298"/>
                  </a:cubicBezTo>
                  <a:lnTo>
                    <a:pt x="9509" y="15298"/>
                  </a:lnTo>
                  <a:lnTo>
                    <a:pt x="8671" y="15298"/>
                  </a:lnTo>
                  <a:lnTo>
                    <a:pt x="1705" y="15298"/>
                  </a:lnTo>
                  <a:cubicBezTo>
                    <a:pt x="1094" y="15298"/>
                    <a:pt x="590" y="14111"/>
                    <a:pt x="204" y="0"/>
                  </a:cubicBezTo>
                  <a:lnTo>
                    <a:pt x="0" y="0"/>
                  </a:lnTo>
                  <a:lnTo>
                    <a:pt x="3" y="142"/>
                  </a:lnTo>
                  <a:lnTo>
                    <a:pt x="48" y="2025"/>
                  </a:lnTo>
                  <a:cubicBezTo>
                    <a:pt x="477" y="20160"/>
                    <a:pt x="1028" y="21600"/>
                    <a:pt x="1705" y="21600"/>
                  </a:cubicBezTo>
                  <a:lnTo>
                    <a:pt x="8671" y="21600"/>
                  </a:lnTo>
                  <a:lnTo>
                    <a:pt x="9509" y="21600"/>
                  </a:lnTo>
                  <a:lnTo>
                    <a:pt x="19895" y="21600"/>
                  </a:lnTo>
                  <a:cubicBezTo>
                    <a:pt x="20572" y="21600"/>
                    <a:pt x="21124" y="20160"/>
                    <a:pt x="21552" y="2031"/>
                  </a:cubicBezTo>
                  <a:lnTo>
                    <a:pt x="21597" y="142"/>
                  </a:lnTo>
                  <a:lnTo>
                    <a:pt x="21600" y="0"/>
                  </a:lnTo>
                  <a:cubicBezTo>
                    <a:pt x="21600" y="0"/>
                    <a:pt x="21396" y="0"/>
                    <a:pt x="21396" y="0"/>
                  </a:cubicBezTo>
                  <a:close/>
                </a:path>
              </a:pathLst>
            </a:custGeom>
            <a:gradFill>
              <a:gsLst>
                <a:gs pos="0">
                  <a:srgbClr val="A4A6A9"/>
                </a:gs>
                <a:gs pos="100000">
                  <a:srgbClr val="A4A6A9"/>
                </a:gs>
              </a:gsLst>
              <a:lin ang="0"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38" name="Google Shape;1138;p71"/>
            <p:cNvSpPr/>
            <p:nvPr/>
          </p:nvSpPr>
          <p:spPr>
            <a:xfrm>
              <a:off x="13893798" y="17360900"/>
              <a:ext cx="240121" cy="53272"/>
            </a:xfrm>
            <a:custGeom>
              <a:rect b="b" l="l" r="r" t="t"/>
              <a:pathLst>
                <a:path extrusionOk="0" h="21600" w="21317">
                  <a:moveTo>
                    <a:pt x="21299" y="10800"/>
                  </a:moveTo>
                  <a:cubicBezTo>
                    <a:pt x="21458" y="16769"/>
                    <a:pt x="20525" y="21600"/>
                    <a:pt x="19220" y="21600"/>
                  </a:cubicBezTo>
                  <a:lnTo>
                    <a:pt x="2668" y="21600"/>
                  </a:lnTo>
                  <a:cubicBezTo>
                    <a:pt x="1364" y="21600"/>
                    <a:pt x="177" y="16769"/>
                    <a:pt x="17" y="10800"/>
                  </a:cubicBezTo>
                  <a:lnTo>
                    <a:pt x="17" y="10800"/>
                  </a:lnTo>
                  <a:cubicBezTo>
                    <a:pt x="-142" y="4831"/>
                    <a:pt x="791" y="0"/>
                    <a:pt x="2096" y="0"/>
                  </a:cubicBezTo>
                  <a:lnTo>
                    <a:pt x="18648" y="0"/>
                  </a:lnTo>
                  <a:cubicBezTo>
                    <a:pt x="19952" y="0"/>
                    <a:pt x="21139" y="4831"/>
                    <a:pt x="21299" y="10800"/>
                  </a:cubicBezTo>
                  <a:cubicBezTo>
                    <a:pt x="21299" y="10800"/>
                    <a:pt x="21299" y="10800"/>
                    <a:pt x="21299" y="10800"/>
                  </a:cubicBezTo>
                  <a:close/>
                </a:path>
              </a:pathLst>
            </a:custGeom>
            <a:gradFill>
              <a:gsLst>
                <a:gs pos="0">
                  <a:srgbClr val="5F6265"/>
                </a:gs>
                <a:gs pos="24000">
                  <a:srgbClr val="5F6265"/>
                </a:gs>
                <a:gs pos="78000">
                  <a:srgbClr val="757677"/>
                </a:gs>
                <a:gs pos="100000">
                  <a:srgbClr val="757677"/>
                </a:gs>
              </a:gsLst>
              <a:lin ang="5400000"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39" name="Google Shape;1139;p71"/>
            <p:cNvSpPr/>
            <p:nvPr/>
          </p:nvSpPr>
          <p:spPr>
            <a:xfrm>
              <a:off x="22288498" y="17360900"/>
              <a:ext cx="240120" cy="53272"/>
            </a:xfrm>
            <a:custGeom>
              <a:rect b="b" l="l" r="r" t="t"/>
              <a:pathLst>
                <a:path extrusionOk="0" h="21600" w="21317">
                  <a:moveTo>
                    <a:pt x="17" y="10800"/>
                  </a:moveTo>
                  <a:cubicBezTo>
                    <a:pt x="-142" y="16769"/>
                    <a:pt x="791" y="21600"/>
                    <a:pt x="2096" y="21600"/>
                  </a:cubicBezTo>
                  <a:lnTo>
                    <a:pt x="18648" y="21600"/>
                  </a:lnTo>
                  <a:cubicBezTo>
                    <a:pt x="19952" y="21600"/>
                    <a:pt x="21139" y="16769"/>
                    <a:pt x="21299" y="10800"/>
                  </a:cubicBezTo>
                  <a:lnTo>
                    <a:pt x="21299" y="10800"/>
                  </a:lnTo>
                  <a:cubicBezTo>
                    <a:pt x="21458" y="4831"/>
                    <a:pt x="20525" y="0"/>
                    <a:pt x="19220" y="0"/>
                  </a:cubicBezTo>
                  <a:lnTo>
                    <a:pt x="2668" y="0"/>
                  </a:lnTo>
                  <a:cubicBezTo>
                    <a:pt x="1364" y="0"/>
                    <a:pt x="177" y="4831"/>
                    <a:pt x="17" y="10800"/>
                  </a:cubicBezTo>
                  <a:cubicBezTo>
                    <a:pt x="17" y="10800"/>
                    <a:pt x="17" y="10800"/>
                    <a:pt x="17" y="10800"/>
                  </a:cubicBezTo>
                  <a:close/>
                </a:path>
              </a:pathLst>
            </a:custGeom>
            <a:gradFill>
              <a:gsLst>
                <a:gs pos="0">
                  <a:srgbClr val="5F6265"/>
                </a:gs>
                <a:gs pos="18000">
                  <a:srgbClr val="5F6265"/>
                </a:gs>
                <a:gs pos="72000">
                  <a:srgbClr val="747576"/>
                </a:gs>
                <a:gs pos="100000">
                  <a:srgbClr val="747576"/>
                </a:gs>
              </a:gsLst>
              <a:lin ang="5400000"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40" name="Google Shape;1140;p71"/>
            <p:cNvSpPr/>
            <p:nvPr/>
          </p:nvSpPr>
          <p:spPr>
            <a:xfrm>
              <a:off x="5588000" y="17132300"/>
              <a:ext cx="25393528" cy="94759"/>
            </a:xfrm>
            <a:custGeom>
              <a:rect b="b" l="l" r="r" t="t"/>
              <a:pathLst>
                <a:path extrusionOk="0" h="21600" w="21600">
                  <a:moveTo>
                    <a:pt x="8852" y="6072"/>
                  </a:moveTo>
                  <a:lnTo>
                    <a:pt x="8913" y="6072"/>
                  </a:lnTo>
                  <a:cubicBezTo>
                    <a:pt x="8980" y="20426"/>
                    <a:pt x="9067" y="21600"/>
                    <a:pt x="9174" y="21600"/>
                  </a:cubicBezTo>
                  <a:lnTo>
                    <a:pt x="10368" y="21600"/>
                  </a:lnTo>
                  <a:lnTo>
                    <a:pt x="10512" y="21600"/>
                  </a:lnTo>
                  <a:lnTo>
                    <a:pt x="12291" y="21600"/>
                  </a:lnTo>
                  <a:cubicBezTo>
                    <a:pt x="12398" y="21600"/>
                    <a:pt x="12486" y="20426"/>
                    <a:pt x="12552" y="6072"/>
                  </a:cubicBezTo>
                  <a:lnTo>
                    <a:pt x="12613" y="6072"/>
                  </a:lnTo>
                  <a:lnTo>
                    <a:pt x="21556" y="6072"/>
                  </a:lnTo>
                  <a:cubicBezTo>
                    <a:pt x="21571" y="4797"/>
                    <a:pt x="21587" y="2882"/>
                    <a:pt x="21600" y="0"/>
                  </a:cubicBezTo>
                  <a:lnTo>
                    <a:pt x="12613" y="0"/>
                  </a:lnTo>
                  <a:lnTo>
                    <a:pt x="12544" y="0"/>
                  </a:lnTo>
                  <a:cubicBezTo>
                    <a:pt x="12482" y="14527"/>
                    <a:pt x="12398" y="15528"/>
                    <a:pt x="12291" y="15528"/>
                  </a:cubicBezTo>
                  <a:cubicBezTo>
                    <a:pt x="12203" y="15528"/>
                    <a:pt x="10943" y="15528"/>
                    <a:pt x="10512" y="15528"/>
                  </a:cubicBezTo>
                  <a:cubicBezTo>
                    <a:pt x="10512" y="15528"/>
                    <a:pt x="10456" y="15528"/>
                    <a:pt x="10368" y="15528"/>
                  </a:cubicBezTo>
                  <a:cubicBezTo>
                    <a:pt x="10040" y="15528"/>
                    <a:pt x="9258" y="15528"/>
                    <a:pt x="9174" y="15528"/>
                  </a:cubicBezTo>
                  <a:cubicBezTo>
                    <a:pt x="9068" y="15528"/>
                    <a:pt x="8984" y="14527"/>
                    <a:pt x="8922" y="0"/>
                  </a:cubicBezTo>
                  <a:lnTo>
                    <a:pt x="8852" y="0"/>
                  </a:lnTo>
                  <a:lnTo>
                    <a:pt x="0" y="0"/>
                  </a:lnTo>
                  <a:cubicBezTo>
                    <a:pt x="0" y="0"/>
                    <a:pt x="16" y="3190"/>
                    <a:pt x="35" y="6072"/>
                  </a:cubicBezTo>
                  <a:cubicBezTo>
                    <a:pt x="35" y="6072"/>
                    <a:pt x="8852" y="6072"/>
                    <a:pt x="8852" y="6072"/>
                  </a:cubicBezTo>
                  <a:close/>
                </a:path>
              </a:pathLst>
            </a:custGeom>
            <a:gradFill>
              <a:gsLst>
                <a:gs pos="0">
                  <a:srgbClr val="EFF5F1"/>
                </a:gs>
                <a:gs pos="6000">
                  <a:srgbClr val="EFF5F1"/>
                </a:gs>
                <a:gs pos="100000">
                  <a:srgbClr val="E9EBF2"/>
                </a:gs>
              </a:gsLst>
              <a:lin ang="0"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41" name="Google Shape;1141;p71"/>
            <p:cNvSpPr/>
            <p:nvPr/>
          </p:nvSpPr>
          <p:spPr>
            <a:xfrm>
              <a:off x="18173700" y="3479800"/>
              <a:ext cx="204055" cy="204002"/>
            </a:xfrm>
            <a:custGeom>
              <a:rect b="b" l="l" r="r" t="t"/>
              <a:pathLst>
                <a:path extrusionOk="0" h="21600" w="2160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94949"/>
                </a:gs>
                <a:gs pos="32000">
                  <a:srgbClr val="494949"/>
                </a:gs>
                <a:gs pos="69000">
                  <a:srgbClr val="050505"/>
                </a:gs>
                <a:gs pos="100000">
                  <a:srgbClr val="050505"/>
                </a:gs>
              </a:gsLst>
              <a:lin ang="0"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42" name="Google Shape;1142;p71"/>
            <p:cNvSpPr/>
            <p:nvPr/>
          </p:nvSpPr>
          <p:spPr>
            <a:xfrm>
              <a:off x="18249900" y="3556000"/>
              <a:ext cx="50168" cy="50155"/>
            </a:xfrm>
            <a:custGeom>
              <a:rect b="b" l="l" r="r" t="t"/>
              <a:pathLst>
                <a:path extrusionOk="0" h="21600" w="2160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solidFill>
              <a:srgbClr val="557DB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sp>
          <p:nvSpPr>
            <p:cNvPr id="1143" name="Google Shape;1143;p71"/>
            <p:cNvSpPr/>
            <p:nvPr/>
          </p:nvSpPr>
          <p:spPr>
            <a:xfrm>
              <a:off x="17183100" y="3187700"/>
              <a:ext cx="11289657" cy="13794960"/>
            </a:xfrm>
            <a:custGeom>
              <a:rect b="b" l="l" r="r" t="t"/>
              <a:pathLst>
                <a:path extrusionOk="0" h="21600" w="21600">
                  <a:moveTo>
                    <a:pt x="21600" y="21266"/>
                  </a:moveTo>
                  <a:lnTo>
                    <a:pt x="21600" y="21236"/>
                  </a:lnTo>
                  <a:lnTo>
                    <a:pt x="21600" y="21100"/>
                  </a:lnTo>
                  <a:lnTo>
                    <a:pt x="21600" y="834"/>
                  </a:lnTo>
                  <a:cubicBezTo>
                    <a:pt x="21600" y="374"/>
                    <a:pt x="21143" y="0"/>
                    <a:pt x="20581" y="0"/>
                  </a:cubicBezTo>
                  <a:lnTo>
                    <a:pt x="14299" y="0"/>
                  </a:lnTo>
                  <a:lnTo>
                    <a:pt x="0" y="21600"/>
                  </a:lnTo>
                  <a:lnTo>
                    <a:pt x="21192" y="21600"/>
                  </a:lnTo>
                  <a:cubicBezTo>
                    <a:pt x="21417" y="21600"/>
                    <a:pt x="21600" y="21450"/>
                    <a:pt x="21600" y="21266"/>
                  </a:cubicBezTo>
                  <a:close/>
                </a:path>
              </a:pathLst>
            </a:custGeom>
            <a:gradFill>
              <a:gsLst>
                <a:gs pos="0">
                  <a:srgbClr val="FFFFFF">
                    <a:alpha val="60000"/>
                  </a:srgbClr>
                </a:gs>
                <a:gs pos="100000">
                  <a:srgbClr val="FFFFFF">
                    <a:alpha val="9803"/>
                  </a:srgbClr>
                </a:gs>
              </a:gsLst>
              <a:lin ang="5400000" scaled="0"/>
            </a:gra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500">
                <a:solidFill>
                  <a:schemeClr val="dk1"/>
                </a:solidFill>
                <a:latin typeface="Libre Baskerville"/>
                <a:ea typeface="Libre Baskerville"/>
                <a:cs typeface="Libre Baskerville"/>
                <a:sym typeface="Libre Baskerville"/>
              </a:endParaRPr>
            </a:p>
          </p:txBody>
        </p:sp>
      </p:grpSp>
      <p:sp>
        <p:nvSpPr>
          <p:cNvPr id="1144" name="Google Shape;1144;p71"/>
          <p:cNvSpPr txBox="1"/>
          <p:nvPr/>
        </p:nvSpPr>
        <p:spPr>
          <a:xfrm>
            <a:off x="7215425" y="5530025"/>
            <a:ext cx="4365388" cy="823213"/>
          </a:xfrm>
          <a:prstGeom prst="rect">
            <a:avLst/>
          </a:prstGeom>
          <a:solidFill>
            <a:schemeClr val="accent6"/>
          </a:solidFill>
          <a:ln>
            <a:noFill/>
          </a:ln>
        </p:spPr>
        <p:txBody>
          <a:bodyPr anchorCtr="1" anchor="ctr" bIns="0" lIns="36000" spcFirstLastPara="1" rIns="36000" wrap="square" tIns="0">
            <a:noAutofit/>
          </a:bodyPr>
          <a:lstStyle/>
          <a:p>
            <a:pPr indent="0" lvl="0" marL="0" marR="0" rtl="0" algn="l">
              <a:lnSpc>
                <a:spcPct val="150000"/>
              </a:lnSpc>
              <a:spcBef>
                <a:spcPts val="0"/>
              </a:spcBef>
              <a:spcAft>
                <a:spcPts val="0"/>
              </a:spcAft>
              <a:buNone/>
            </a:pPr>
            <a:r>
              <a:rPr lang="en-US" sz="1400">
                <a:solidFill>
                  <a:schemeClr val="lt1"/>
                </a:solidFill>
                <a:latin typeface="Libre Baskerville"/>
                <a:ea typeface="Libre Baskerville"/>
                <a:cs typeface="Libre Baskerville"/>
                <a:sym typeface="Libre Baskerville"/>
              </a:rPr>
              <a:t>Fusce purus magna, fau cibus id purus vel, iaculis gravida sem. Nam vitae facilis</a:t>
            </a:r>
            <a:endParaRPr/>
          </a:p>
        </p:txBody>
      </p:sp>
      <p:sp>
        <p:nvSpPr>
          <p:cNvPr id="1145" name="Google Shape;1145;p71"/>
          <p:cNvSpPr txBox="1"/>
          <p:nvPr/>
        </p:nvSpPr>
        <p:spPr>
          <a:xfrm>
            <a:off x="7215425" y="4789074"/>
            <a:ext cx="3759137" cy="61247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Lorem ipsum dolor sit amet, consectetur adipiscing elit. </a:t>
            </a:r>
            <a:endParaRPr/>
          </a:p>
        </p:txBody>
      </p:sp>
      <p:sp>
        <p:nvSpPr>
          <p:cNvPr id="1146" name="Google Shape;1146;p71"/>
          <p:cNvSpPr/>
          <p:nvPr/>
        </p:nvSpPr>
        <p:spPr>
          <a:xfrm>
            <a:off x="6497964" y="4868351"/>
            <a:ext cx="408940" cy="408940"/>
          </a:xfrm>
          <a:prstGeom prst="ellipse">
            <a:avLst/>
          </a:prstGeom>
          <a:solidFill>
            <a:schemeClr val="accent2"/>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lang="en-US" sz="1400">
                <a:solidFill>
                  <a:schemeClr val="lt1"/>
                </a:solidFill>
                <a:latin typeface="Libre Baskerville"/>
                <a:ea typeface="Libre Baskerville"/>
                <a:cs typeface="Libre Baskerville"/>
                <a:sym typeface="Libre Baskerville"/>
              </a:rPr>
              <a:t>1</a:t>
            </a:r>
            <a:endParaRPr/>
          </a:p>
        </p:txBody>
      </p:sp>
      <p:grpSp>
        <p:nvGrpSpPr>
          <p:cNvPr id="1147" name="Google Shape;1147;p71"/>
          <p:cNvGrpSpPr/>
          <p:nvPr/>
        </p:nvGrpSpPr>
        <p:grpSpPr>
          <a:xfrm rot="5400000">
            <a:off x="956581" y="4922636"/>
            <a:ext cx="972921" cy="2918764"/>
            <a:chOff x="970866" y="-18524"/>
            <a:chExt cx="972921" cy="2918764"/>
          </a:xfrm>
        </p:grpSpPr>
        <p:sp>
          <p:nvSpPr>
            <p:cNvPr id="1148" name="Google Shape;1148;p71"/>
            <p:cNvSpPr/>
            <p:nvPr/>
          </p:nvSpPr>
          <p:spPr>
            <a:xfrm flipH="1" rot="-5400000">
              <a:off x="970866" y="1927320"/>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49" name="Google Shape;1149;p71"/>
            <p:cNvSpPr/>
            <p:nvPr/>
          </p:nvSpPr>
          <p:spPr>
            <a:xfrm flipH="1" rot="-5400000">
              <a:off x="970866" y="954399"/>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50" name="Google Shape;1150;p71"/>
            <p:cNvSpPr/>
            <p:nvPr/>
          </p:nvSpPr>
          <p:spPr>
            <a:xfrm flipH="1" rot="-5400000">
              <a:off x="970866" y="-18523"/>
              <a:ext cx="972922" cy="972921"/>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pic>
        <p:nvPicPr>
          <p:cNvPr descr="Application&#10;&#10;Description automatically generated with medium confidence" id="1151" name="Google Shape;1151;p71"/>
          <p:cNvPicPr preferRelativeResize="0"/>
          <p:nvPr>
            <p:ph idx="2" type="pic"/>
          </p:nvPr>
        </p:nvPicPr>
        <p:blipFill rotWithShape="1">
          <a:blip r:embed="rId3">
            <a:alphaModFix/>
          </a:blip>
          <a:srcRect b="17315" l="0" r="0" t="17316"/>
          <a:stretch/>
        </p:blipFill>
        <p:spPr>
          <a:xfrm>
            <a:off x="1133745" y="1764848"/>
            <a:ext cx="4338210" cy="271688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72"/>
          <p:cNvSpPr/>
          <p:nvPr/>
        </p:nvSpPr>
        <p:spPr>
          <a:xfrm>
            <a:off x="6473704" y="0"/>
            <a:ext cx="5731507"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grpSp>
        <p:nvGrpSpPr>
          <p:cNvPr id="1157" name="Google Shape;1157;p72"/>
          <p:cNvGrpSpPr/>
          <p:nvPr/>
        </p:nvGrpSpPr>
        <p:grpSpPr>
          <a:xfrm>
            <a:off x="6471697" y="-820614"/>
            <a:ext cx="6099789" cy="7781797"/>
            <a:chOff x="6471697" y="-820614"/>
            <a:chExt cx="6099789" cy="7781797"/>
          </a:xfrm>
        </p:grpSpPr>
        <p:sp>
          <p:nvSpPr>
            <p:cNvPr id="1158" name="Google Shape;1158;p72"/>
            <p:cNvSpPr/>
            <p:nvPr/>
          </p:nvSpPr>
          <p:spPr>
            <a:xfrm rot="5400000">
              <a:off x="8505630" y="5839450"/>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59" name="Google Shape;1159;p72"/>
            <p:cNvSpPr/>
            <p:nvPr/>
          </p:nvSpPr>
          <p:spPr>
            <a:xfrm rot="5400000">
              <a:off x="6471698" y="5839450"/>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60" name="Google Shape;1160;p72"/>
            <p:cNvSpPr/>
            <p:nvPr/>
          </p:nvSpPr>
          <p:spPr>
            <a:xfrm rot="5400000">
              <a:off x="7488665" y="5839450"/>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61" name="Google Shape;1161;p72"/>
            <p:cNvSpPr/>
            <p:nvPr/>
          </p:nvSpPr>
          <p:spPr>
            <a:xfrm rot="5400000">
              <a:off x="6471698" y="2788551"/>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62" name="Google Shape;1162;p72"/>
            <p:cNvSpPr/>
            <p:nvPr/>
          </p:nvSpPr>
          <p:spPr>
            <a:xfrm rot="5400000">
              <a:off x="7488665" y="2788582"/>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63" name="Google Shape;1163;p72"/>
            <p:cNvSpPr/>
            <p:nvPr/>
          </p:nvSpPr>
          <p:spPr>
            <a:xfrm rot="5400000">
              <a:off x="9518583" y="5839450"/>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64" name="Google Shape;1164;p72"/>
            <p:cNvSpPr/>
            <p:nvPr/>
          </p:nvSpPr>
          <p:spPr>
            <a:xfrm rot="5400000">
              <a:off x="7488665" y="3805517"/>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65" name="Google Shape;1165;p72"/>
            <p:cNvSpPr/>
            <p:nvPr/>
          </p:nvSpPr>
          <p:spPr>
            <a:xfrm rot="5400000">
              <a:off x="6471698" y="4822484"/>
              <a:ext cx="1016965"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66" name="Google Shape;1166;p72"/>
            <p:cNvSpPr/>
            <p:nvPr/>
          </p:nvSpPr>
          <p:spPr>
            <a:xfrm rot="5400000">
              <a:off x="7488665" y="4822484"/>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67" name="Google Shape;1167;p72"/>
            <p:cNvSpPr/>
            <p:nvPr/>
          </p:nvSpPr>
          <p:spPr>
            <a:xfrm rot="5400000">
              <a:off x="6471697" y="3805517"/>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68" name="Google Shape;1168;p72"/>
            <p:cNvSpPr/>
            <p:nvPr/>
          </p:nvSpPr>
          <p:spPr>
            <a:xfrm rot="5400000">
              <a:off x="6471698" y="1771584"/>
              <a:ext cx="1016965" cy="1016966"/>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69" name="Google Shape;1169;p72"/>
            <p:cNvSpPr/>
            <p:nvPr/>
          </p:nvSpPr>
          <p:spPr>
            <a:xfrm rot="-5400000">
              <a:off x="7486657" y="983976"/>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70" name="Google Shape;1170;p72"/>
            <p:cNvSpPr/>
            <p:nvPr/>
          </p:nvSpPr>
          <p:spPr>
            <a:xfrm rot="-5400000">
              <a:off x="9520590" y="983976"/>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71" name="Google Shape;1171;p72"/>
            <p:cNvSpPr/>
            <p:nvPr/>
          </p:nvSpPr>
          <p:spPr>
            <a:xfrm rot="-5400000">
              <a:off x="8503622" y="983976"/>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72" name="Google Shape;1172;p72"/>
            <p:cNvSpPr/>
            <p:nvPr/>
          </p:nvSpPr>
          <p:spPr>
            <a:xfrm rot="-5400000">
              <a:off x="9520590" y="4034875"/>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73" name="Google Shape;1173;p72"/>
            <p:cNvSpPr/>
            <p:nvPr/>
          </p:nvSpPr>
          <p:spPr>
            <a:xfrm rot="-5400000">
              <a:off x="8503622" y="4034844"/>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74" name="Google Shape;1174;p72"/>
            <p:cNvSpPr/>
            <p:nvPr/>
          </p:nvSpPr>
          <p:spPr>
            <a:xfrm rot="-5400000">
              <a:off x="6473705" y="983976"/>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75" name="Google Shape;1175;p72"/>
            <p:cNvSpPr/>
            <p:nvPr/>
          </p:nvSpPr>
          <p:spPr>
            <a:xfrm rot="-5400000">
              <a:off x="8503621" y="3017909"/>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76" name="Google Shape;1176;p72"/>
            <p:cNvSpPr/>
            <p:nvPr/>
          </p:nvSpPr>
          <p:spPr>
            <a:xfrm rot="-5400000">
              <a:off x="9520590" y="2000941"/>
              <a:ext cx="1016965"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77" name="Google Shape;1177;p72"/>
            <p:cNvSpPr/>
            <p:nvPr/>
          </p:nvSpPr>
          <p:spPr>
            <a:xfrm rot="-5400000">
              <a:off x="8503622" y="2000941"/>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78" name="Google Shape;1178;p72"/>
            <p:cNvSpPr/>
            <p:nvPr/>
          </p:nvSpPr>
          <p:spPr>
            <a:xfrm rot="-5400000">
              <a:off x="9520590" y="3017909"/>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79" name="Google Shape;1179;p72"/>
            <p:cNvSpPr/>
            <p:nvPr/>
          </p:nvSpPr>
          <p:spPr>
            <a:xfrm rot="-5400000">
              <a:off x="9520590" y="5051842"/>
              <a:ext cx="1016965" cy="1016966"/>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80" name="Google Shape;1180;p72"/>
            <p:cNvSpPr/>
            <p:nvPr/>
          </p:nvSpPr>
          <p:spPr>
            <a:xfrm rot="5400000">
              <a:off x="8505631" y="-33007"/>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81" name="Google Shape;1181;p72"/>
            <p:cNvSpPr/>
            <p:nvPr/>
          </p:nvSpPr>
          <p:spPr>
            <a:xfrm rot="5400000">
              <a:off x="6471699" y="-33007"/>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82" name="Google Shape;1182;p72"/>
            <p:cNvSpPr/>
            <p:nvPr/>
          </p:nvSpPr>
          <p:spPr>
            <a:xfrm rot="5400000">
              <a:off x="7488666" y="-33007"/>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83" name="Google Shape;1183;p72"/>
            <p:cNvSpPr/>
            <p:nvPr/>
          </p:nvSpPr>
          <p:spPr>
            <a:xfrm rot="5400000">
              <a:off x="9518584" y="-33007"/>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84" name="Google Shape;1184;p72"/>
            <p:cNvSpPr/>
            <p:nvPr/>
          </p:nvSpPr>
          <p:spPr>
            <a:xfrm rot="5400000">
              <a:off x="10532539" y="5051842"/>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85" name="Google Shape;1185;p72"/>
            <p:cNvSpPr/>
            <p:nvPr/>
          </p:nvSpPr>
          <p:spPr>
            <a:xfrm rot="5400000">
              <a:off x="11549505" y="5051842"/>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86" name="Google Shape;1186;p72"/>
            <p:cNvSpPr/>
            <p:nvPr/>
          </p:nvSpPr>
          <p:spPr>
            <a:xfrm rot="5400000">
              <a:off x="10532539" y="2000942"/>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87" name="Google Shape;1187;p72"/>
            <p:cNvSpPr/>
            <p:nvPr/>
          </p:nvSpPr>
          <p:spPr>
            <a:xfrm rot="5400000">
              <a:off x="11549505" y="2000973"/>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88" name="Google Shape;1188;p72"/>
            <p:cNvSpPr/>
            <p:nvPr/>
          </p:nvSpPr>
          <p:spPr>
            <a:xfrm rot="5400000">
              <a:off x="11549505" y="3017909"/>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89" name="Google Shape;1189;p72"/>
            <p:cNvSpPr/>
            <p:nvPr/>
          </p:nvSpPr>
          <p:spPr>
            <a:xfrm rot="5400000">
              <a:off x="10532539" y="4034875"/>
              <a:ext cx="1016965"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90" name="Google Shape;1190;p72"/>
            <p:cNvSpPr/>
            <p:nvPr/>
          </p:nvSpPr>
          <p:spPr>
            <a:xfrm rot="5400000">
              <a:off x="11549505" y="4034875"/>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91" name="Google Shape;1191;p72"/>
            <p:cNvSpPr/>
            <p:nvPr/>
          </p:nvSpPr>
          <p:spPr>
            <a:xfrm rot="5400000">
              <a:off x="10532538" y="3017909"/>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92" name="Google Shape;1192;p72"/>
            <p:cNvSpPr/>
            <p:nvPr/>
          </p:nvSpPr>
          <p:spPr>
            <a:xfrm rot="5400000">
              <a:off x="10538656" y="983976"/>
              <a:ext cx="1016965" cy="1016966"/>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93" name="Google Shape;1193;p72"/>
            <p:cNvSpPr/>
            <p:nvPr/>
          </p:nvSpPr>
          <p:spPr>
            <a:xfrm rot="-5400000">
              <a:off x="11547497" y="196368"/>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94" name="Google Shape;1194;p72"/>
            <p:cNvSpPr/>
            <p:nvPr/>
          </p:nvSpPr>
          <p:spPr>
            <a:xfrm rot="-5400000">
              <a:off x="10534546" y="196368"/>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95" name="Google Shape;1195;p72"/>
            <p:cNvSpPr/>
            <p:nvPr/>
          </p:nvSpPr>
          <p:spPr>
            <a:xfrm rot="5400000">
              <a:off x="10532540" y="-820615"/>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96" name="Google Shape;1196;p72"/>
            <p:cNvSpPr/>
            <p:nvPr/>
          </p:nvSpPr>
          <p:spPr>
            <a:xfrm rot="5400000">
              <a:off x="11549506" y="-820615"/>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97" name="Google Shape;1197;p72"/>
            <p:cNvSpPr/>
            <p:nvPr/>
          </p:nvSpPr>
          <p:spPr>
            <a:xfrm rot="5400000">
              <a:off x="10537554" y="5944217"/>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1198" name="Google Shape;1198;p72"/>
            <p:cNvSpPr/>
            <p:nvPr/>
          </p:nvSpPr>
          <p:spPr>
            <a:xfrm rot="5400000">
              <a:off x="11554521" y="5944217"/>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1199" name="Google Shape;1199;p72"/>
          <p:cNvSpPr/>
          <p:nvPr/>
        </p:nvSpPr>
        <p:spPr>
          <a:xfrm>
            <a:off x="7236519" y="3737605"/>
            <a:ext cx="864147" cy="85552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1200" name="Google Shape;1200;p72"/>
          <p:cNvSpPr/>
          <p:nvPr/>
        </p:nvSpPr>
        <p:spPr>
          <a:xfrm>
            <a:off x="7490571" y="4020698"/>
            <a:ext cx="356041" cy="289334"/>
          </a:xfrm>
          <a:custGeom>
            <a:rect b="b" l="l" r="r" t="t"/>
            <a:pathLst>
              <a:path extrusionOk="0" h="299" w="368">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1201" name="Google Shape;1201;p72"/>
          <p:cNvSpPr/>
          <p:nvPr/>
        </p:nvSpPr>
        <p:spPr>
          <a:xfrm>
            <a:off x="8354718" y="3737605"/>
            <a:ext cx="864147" cy="85552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1202" name="Google Shape;1202;p72"/>
          <p:cNvSpPr/>
          <p:nvPr/>
        </p:nvSpPr>
        <p:spPr>
          <a:xfrm>
            <a:off x="9472917" y="3741305"/>
            <a:ext cx="864147" cy="85552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1203" name="Google Shape;1203;p72"/>
          <p:cNvSpPr/>
          <p:nvPr/>
        </p:nvSpPr>
        <p:spPr>
          <a:xfrm>
            <a:off x="10591116" y="3741305"/>
            <a:ext cx="864147" cy="85552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1204" name="Google Shape;1204;p72"/>
          <p:cNvSpPr/>
          <p:nvPr/>
        </p:nvSpPr>
        <p:spPr>
          <a:xfrm>
            <a:off x="8644769" y="4020699"/>
            <a:ext cx="284042" cy="284373"/>
          </a:xfrm>
          <a:custGeom>
            <a:rect b="b" l="l" r="r" t="t"/>
            <a:pathLst>
              <a:path extrusionOk="0" h="360" w="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1205" name="Google Shape;1205;p72"/>
          <p:cNvSpPr/>
          <p:nvPr/>
        </p:nvSpPr>
        <p:spPr>
          <a:xfrm>
            <a:off x="9756728" y="4009823"/>
            <a:ext cx="294905" cy="295249"/>
          </a:xfrm>
          <a:custGeom>
            <a:rect b="b" l="l" r="r" t="t"/>
            <a:pathLst>
              <a:path extrusionOk="0" h="360" w="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1206" name="Google Shape;1206;p72"/>
          <p:cNvSpPr/>
          <p:nvPr/>
        </p:nvSpPr>
        <p:spPr>
          <a:xfrm>
            <a:off x="10867848" y="3919392"/>
            <a:ext cx="326370" cy="390640"/>
          </a:xfrm>
          <a:custGeom>
            <a:rect b="b" l="l" r="r" t="t"/>
            <a:pathLst>
              <a:path extrusionOk="0" h="360" w="30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lnTo>
                  <a:pt x="138" y="230"/>
                </a:ln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4"/>
                  <a:pt x="214" y="124"/>
                </a:cubicBezTo>
                <a:cubicBezTo>
                  <a:pt x="209" y="124"/>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lnTo>
                  <a:pt x="119" y="75"/>
                </a:ln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1207" name="Google Shape;1207;p72"/>
          <p:cNvSpPr txBox="1"/>
          <p:nvPr/>
        </p:nvSpPr>
        <p:spPr>
          <a:xfrm>
            <a:off x="7231255" y="847342"/>
            <a:ext cx="42018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lt1"/>
              </a:buClr>
              <a:buSzPts val="3500"/>
              <a:buFont typeface="Spartan"/>
              <a:buNone/>
            </a:pPr>
            <a:r>
              <a:rPr b="1" lang="en-US" sz="3500">
                <a:solidFill>
                  <a:schemeClr val="lt1"/>
                </a:solidFill>
                <a:latin typeface="Spartan"/>
                <a:ea typeface="Spartan"/>
                <a:cs typeface="Spartan"/>
                <a:sym typeface="Spartan"/>
              </a:rPr>
              <a:t>THANKS FOR</a:t>
            </a:r>
            <a:br>
              <a:rPr b="1" lang="en-US" sz="3500">
                <a:solidFill>
                  <a:schemeClr val="lt1"/>
                </a:solidFill>
                <a:latin typeface="Spartan"/>
                <a:ea typeface="Spartan"/>
                <a:cs typeface="Spartan"/>
                <a:sym typeface="Spartan"/>
              </a:rPr>
            </a:br>
            <a:r>
              <a:rPr b="1" lang="en-US" sz="3500">
                <a:solidFill>
                  <a:schemeClr val="lt1"/>
                </a:solidFill>
                <a:latin typeface="Spartan"/>
                <a:ea typeface="Spartan"/>
                <a:cs typeface="Spartan"/>
                <a:sym typeface="Spartan"/>
              </a:rPr>
              <a:t>YOUR TIME</a:t>
            </a:r>
            <a:endParaRPr b="1" sz="3500">
              <a:solidFill>
                <a:schemeClr val="lt1"/>
              </a:solidFill>
              <a:latin typeface="Spartan"/>
              <a:ea typeface="Spartan"/>
              <a:cs typeface="Spartan"/>
              <a:sym typeface="Spartan"/>
            </a:endParaRPr>
          </a:p>
        </p:txBody>
      </p:sp>
      <p:sp>
        <p:nvSpPr>
          <p:cNvPr id="1208" name="Google Shape;1208;p72"/>
          <p:cNvSpPr txBox="1"/>
          <p:nvPr/>
        </p:nvSpPr>
        <p:spPr>
          <a:xfrm>
            <a:off x="7209559" y="2669944"/>
            <a:ext cx="4516188" cy="61247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Lorem ipsum dolor sit amet, consectetur adipiscing elit, sed do eiusmod tempor</a:t>
            </a:r>
            <a:endParaRPr/>
          </a:p>
        </p:txBody>
      </p:sp>
      <p:sp>
        <p:nvSpPr>
          <p:cNvPr id="1209" name="Google Shape;1209;p72"/>
          <p:cNvSpPr txBox="1"/>
          <p:nvPr/>
        </p:nvSpPr>
        <p:spPr>
          <a:xfrm>
            <a:off x="7328275" y="2078907"/>
            <a:ext cx="4109072"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chemeClr val="accent2"/>
              </a:buClr>
              <a:buSzPts val="2000"/>
              <a:buFont typeface="Arial"/>
              <a:buNone/>
            </a:pPr>
            <a:r>
              <a:rPr b="0" i="1" lang="en-US" sz="2000">
                <a:solidFill>
                  <a:schemeClr val="accent2"/>
                </a:solidFill>
                <a:latin typeface="Libre Baskerville"/>
                <a:ea typeface="Libre Baskerville"/>
                <a:cs typeface="Libre Baskerville"/>
                <a:sym typeface="Libre Baskerville"/>
              </a:rPr>
              <a:t>Contact Us</a:t>
            </a:r>
            <a:endParaRPr b="0" i="1" sz="2000">
              <a:solidFill>
                <a:schemeClr val="accent2"/>
              </a:solidFill>
              <a:latin typeface="Libre Baskerville"/>
              <a:ea typeface="Libre Baskerville"/>
              <a:cs typeface="Libre Baskerville"/>
              <a:sym typeface="Libre Baskerville"/>
            </a:endParaRPr>
          </a:p>
        </p:txBody>
      </p:sp>
      <p:pic>
        <p:nvPicPr>
          <p:cNvPr descr="Application&#10;&#10;Description automatically generated with medium confidence" id="1210" name="Google Shape;1210;p72"/>
          <p:cNvPicPr preferRelativeResize="0"/>
          <p:nvPr>
            <p:ph idx="2" type="pic"/>
          </p:nvPr>
        </p:nvPicPr>
        <p:blipFill rotWithShape="1">
          <a:blip r:embed="rId3">
            <a:alphaModFix/>
          </a:blip>
          <a:srcRect b="0" l="5294" r="5293" t="0"/>
          <a:stretch/>
        </p:blipFill>
        <p:spPr>
          <a:xfrm>
            <a:off x="609358" y="692150"/>
            <a:ext cx="5110947" cy="5473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0"/>
          <p:cNvSpPr txBox="1"/>
          <p:nvPr>
            <p:ph type="title"/>
          </p:nvPr>
        </p:nvSpPr>
        <p:spPr>
          <a:xfrm>
            <a:off x="1978742" y="692150"/>
            <a:ext cx="8234515" cy="455509"/>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accent1"/>
              </a:buClr>
              <a:buSzPts val="3200"/>
              <a:buFont typeface="Spartan"/>
              <a:buNone/>
            </a:pPr>
            <a:r>
              <a:rPr lang="en-US"/>
              <a:t>LIST SLIDE</a:t>
            </a:r>
            <a:endParaRPr/>
          </a:p>
        </p:txBody>
      </p:sp>
      <p:sp>
        <p:nvSpPr>
          <p:cNvPr id="265" name="Google Shape;265;p40"/>
          <p:cNvSpPr txBox="1"/>
          <p:nvPr>
            <p:ph idx="1" type="body"/>
          </p:nvPr>
        </p:nvSpPr>
        <p:spPr>
          <a:xfrm>
            <a:off x="1978742" y="1249029"/>
            <a:ext cx="8234515" cy="276999"/>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accent2"/>
              </a:buClr>
              <a:buSzPts val="2000"/>
              <a:buNone/>
            </a:pPr>
            <a:r>
              <a:rPr lang="en-US"/>
              <a:t>Add your subtitle</a:t>
            </a:r>
            <a:endParaRPr/>
          </a:p>
        </p:txBody>
      </p:sp>
      <p:sp>
        <p:nvSpPr>
          <p:cNvPr id="266" name="Google Shape;266;p40"/>
          <p:cNvSpPr/>
          <p:nvPr/>
        </p:nvSpPr>
        <p:spPr>
          <a:xfrm>
            <a:off x="2227320" y="2255927"/>
            <a:ext cx="2847592" cy="378460"/>
          </a:xfrm>
          <a:prstGeom prst="rect">
            <a:avLst/>
          </a:prstGeom>
          <a:solidFill>
            <a:schemeClr val="accent2"/>
          </a:solidFill>
          <a:ln>
            <a:noFill/>
          </a:ln>
        </p:spPr>
        <p:txBody>
          <a:bodyPr anchorCtr="0" anchor="ctr" bIns="45700" lIns="144000" spcFirstLastPara="1" rIns="180000" wrap="square" tIns="45700">
            <a:noAutofit/>
          </a:bodyPr>
          <a:lstStyle/>
          <a:p>
            <a:pPr indent="0" lvl="0" marL="0" marR="0" rtl="0" algn="r">
              <a:spcBef>
                <a:spcPts val="0"/>
              </a:spcBef>
              <a:spcAft>
                <a:spcPts val="0"/>
              </a:spcAft>
              <a:buNone/>
            </a:pPr>
            <a:r>
              <a:rPr lang="en-US" sz="1600">
                <a:solidFill>
                  <a:schemeClr val="lt1"/>
                </a:solidFill>
                <a:latin typeface="Libre Baskerville"/>
                <a:ea typeface="Libre Baskerville"/>
                <a:cs typeface="Libre Baskerville"/>
                <a:sym typeface="Libre Baskerville"/>
              </a:rPr>
              <a:t>Add your subtitle</a:t>
            </a:r>
            <a:endParaRPr/>
          </a:p>
        </p:txBody>
      </p:sp>
      <p:sp>
        <p:nvSpPr>
          <p:cNvPr id="267" name="Google Shape;267;p40"/>
          <p:cNvSpPr txBox="1"/>
          <p:nvPr/>
        </p:nvSpPr>
        <p:spPr>
          <a:xfrm>
            <a:off x="1993639" y="2798217"/>
            <a:ext cx="2918713" cy="612475"/>
          </a:xfrm>
          <a:prstGeom prst="rect">
            <a:avLst/>
          </a:prstGeom>
          <a:noFill/>
          <a:ln>
            <a:noFill/>
          </a:ln>
        </p:spPr>
        <p:txBody>
          <a:bodyPr anchorCtr="0" anchor="t" bIns="0" lIns="0" spcFirstLastPara="1" rIns="0" wrap="square" tIns="0">
            <a:spAutoFit/>
          </a:bodyPr>
          <a:lstStyle/>
          <a:p>
            <a:pPr indent="0" lvl="0" marL="0" marR="0" rtl="0" algn="r">
              <a:lnSpc>
                <a:spcPct val="150000"/>
              </a:lnSpc>
              <a:spcBef>
                <a:spcPts val="0"/>
              </a:spcBef>
              <a:spcAft>
                <a:spcPts val="0"/>
              </a:spcAft>
              <a:buClr>
                <a:srgbClr val="7F7F7F"/>
              </a:buClr>
              <a:buSzPts val="1400"/>
              <a:buFont typeface="Arial"/>
              <a:buNone/>
            </a:pPr>
            <a:r>
              <a:rPr b="0" i="0" lang="en-US" sz="1400">
                <a:solidFill>
                  <a:srgbClr val="7F7F7F"/>
                </a:solidFill>
                <a:latin typeface="Libre Baskerville"/>
                <a:ea typeface="Libre Baskerville"/>
                <a:cs typeface="Libre Baskerville"/>
                <a:sym typeface="Libre Baskerville"/>
              </a:rPr>
              <a:t>Lorem ipsum dolor sit amet, consectetur adipiscing elit. </a:t>
            </a:r>
            <a:endParaRPr/>
          </a:p>
        </p:txBody>
      </p:sp>
      <p:sp>
        <p:nvSpPr>
          <p:cNvPr id="268" name="Google Shape;268;p40"/>
          <p:cNvSpPr txBox="1"/>
          <p:nvPr/>
        </p:nvSpPr>
        <p:spPr>
          <a:xfrm>
            <a:off x="5547782" y="2445157"/>
            <a:ext cx="375921" cy="37846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1800"/>
              <a:buFont typeface="Arial"/>
              <a:buNone/>
            </a:pPr>
            <a:r>
              <a:rPr b="1" lang="en-US" sz="1800">
                <a:solidFill>
                  <a:schemeClr val="accent1"/>
                </a:solidFill>
                <a:latin typeface="Spartan"/>
                <a:ea typeface="Spartan"/>
                <a:cs typeface="Spartan"/>
                <a:sym typeface="Spartan"/>
              </a:rPr>
              <a:t>01</a:t>
            </a:r>
            <a:endParaRPr/>
          </a:p>
        </p:txBody>
      </p:sp>
      <p:sp>
        <p:nvSpPr>
          <p:cNvPr id="269" name="Google Shape;269;p40"/>
          <p:cNvSpPr/>
          <p:nvPr/>
        </p:nvSpPr>
        <p:spPr>
          <a:xfrm>
            <a:off x="5191374" y="2090018"/>
            <a:ext cx="544369" cy="544369"/>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70" name="Google Shape;270;p40"/>
          <p:cNvSpPr/>
          <p:nvPr/>
        </p:nvSpPr>
        <p:spPr>
          <a:xfrm>
            <a:off x="2227320" y="3754974"/>
            <a:ext cx="2847592" cy="378460"/>
          </a:xfrm>
          <a:prstGeom prst="rect">
            <a:avLst/>
          </a:prstGeom>
          <a:solidFill>
            <a:schemeClr val="accent3"/>
          </a:solidFill>
          <a:ln>
            <a:noFill/>
          </a:ln>
        </p:spPr>
        <p:txBody>
          <a:bodyPr anchorCtr="0" anchor="ctr" bIns="45700" lIns="144000" spcFirstLastPara="1" rIns="180000" wrap="square" tIns="45700">
            <a:noAutofit/>
          </a:bodyPr>
          <a:lstStyle/>
          <a:p>
            <a:pPr indent="0" lvl="0" marL="0" marR="0" rtl="0" algn="r">
              <a:spcBef>
                <a:spcPts val="0"/>
              </a:spcBef>
              <a:spcAft>
                <a:spcPts val="0"/>
              </a:spcAft>
              <a:buNone/>
            </a:pPr>
            <a:r>
              <a:rPr lang="en-US" sz="1600">
                <a:solidFill>
                  <a:schemeClr val="lt1"/>
                </a:solidFill>
                <a:latin typeface="Libre Baskerville"/>
                <a:ea typeface="Libre Baskerville"/>
                <a:cs typeface="Libre Baskerville"/>
                <a:sym typeface="Libre Baskerville"/>
              </a:rPr>
              <a:t>Add your subtitle</a:t>
            </a:r>
            <a:endParaRPr/>
          </a:p>
        </p:txBody>
      </p:sp>
      <p:sp>
        <p:nvSpPr>
          <p:cNvPr id="271" name="Google Shape;271;p40"/>
          <p:cNvSpPr txBox="1"/>
          <p:nvPr/>
        </p:nvSpPr>
        <p:spPr>
          <a:xfrm>
            <a:off x="1993639" y="4297264"/>
            <a:ext cx="2918713" cy="612475"/>
          </a:xfrm>
          <a:prstGeom prst="rect">
            <a:avLst/>
          </a:prstGeom>
          <a:noFill/>
          <a:ln>
            <a:noFill/>
          </a:ln>
        </p:spPr>
        <p:txBody>
          <a:bodyPr anchorCtr="0" anchor="t" bIns="0" lIns="0" spcFirstLastPara="1" rIns="0" wrap="square" tIns="0">
            <a:spAutoFit/>
          </a:bodyPr>
          <a:lstStyle/>
          <a:p>
            <a:pPr indent="0" lvl="0" marL="0" marR="0" rtl="0" algn="r">
              <a:lnSpc>
                <a:spcPct val="150000"/>
              </a:lnSpc>
              <a:spcBef>
                <a:spcPts val="0"/>
              </a:spcBef>
              <a:spcAft>
                <a:spcPts val="0"/>
              </a:spcAft>
              <a:buClr>
                <a:srgbClr val="7F7F7F"/>
              </a:buClr>
              <a:buSzPts val="1400"/>
              <a:buFont typeface="Arial"/>
              <a:buNone/>
            </a:pPr>
            <a:r>
              <a:rPr b="0" i="0" lang="en-US" sz="1400">
                <a:solidFill>
                  <a:srgbClr val="7F7F7F"/>
                </a:solidFill>
                <a:latin typeface="Libre Baskerville"/>
                <a:ea typeface="Libre Baskerville"/>
                <a:cs typeface="Libre Baskerville"/>
                <a:sym typeface="Libre Baskerville"/>
              </a:rPr>
              <a:t>Lorem ipsum dolor sit amet, consectetur adipiscing elit. </a:t>
            </a:r>
            <a:endParaRPr/>
          </a:p>
        </p:txBody>
      </p:sp>
      <p:sp>
        <p:nvSpPr>
          <p:cNvPr id="272" name="Google Shape;272;p40"/>
          <p:cNvSpPr txBox="1"/>
          <p:nvPr/>
        </p:nvSpPr>
        <p:spPr>
          <a:xfrm>
            <a:off x="5547782" y="3944204"/>
            <a:ext cx="375921" cy="37846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1800"/>
              <a:buFont typeface="Arial"/>
              <a:buNone/>
            </a:pPr>
            <a:r>
              <a:rPr b="1" lang="en-US" sz="1800">
                <a:solidFill>
                  <a:schemeClr val="accent1"/>
                </a:solidFill>
                <a:latin typeface="Spartan"/>
                <a:ea typeface="Spartan"/>
                <a:cs typeface="Spartan"/>
                <a:sym typeface="Spartan"/>
              </a:rPr>
              <a:t>02</a:t>
            </a:r>
            <a:endParaRPr/>
          </a:p>
        </p:txBody>
      </p:sp>
      <p:sp>
        <p:nvSpPr>
          <p:cNvPr id="273" name="Google Shape;273;p40"/>
          <p:cNvSpPr/>
          <p:nvPr/>
        </p:nvSpPr>
        <p:spPr>
          <a:xfrm>
            <a:off x="5191374" y="3589065"/>
            <a:ext cx="544369" cy="544369"/>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74" name="Google Shape;274;p40"/>
          <p:cNvSpPr/>
          <p:nvPr/>
        </p:nvSpPr>
        <p:spPr>
          <a:xfrm>
            <a:off x="2227320" y="5254020"/>
            <a:ext cx="2847592" cy="378460"/>
          </a:xfrm>
          <a:prstGeom prst="rect">
            <a:avLst/>
          </a:prstGeom>
          <a:solidFill>
            <a:schemeClr val="accent4"/>
          </a:solidFill>
          <a:ln>
            <a:noFill/>
          </a:ln>
        </p:spPr>
        <p:txBody>
          <a:bodyPr anchorCtr="0" anchor="ctr" bIns="45700" lIns="144000" spcFirstLastPara="1" rIns="180000" wrap="square" tIns="45700">
            <a:noAutofit/>
          </a:bodyPr>
          <a:lstStyle/>
          <a:p>
            <a:pPr indent="0" lvl="0" marL="0" marR="0" rtl="0" algn="r">
              <a:spcBef>
                <a:spcPts val="0"/>
              </a:spcBef>
              <a:spcAft>
                <a:spcPts val="0"/>
              </a:spcAft>
              <a:buNone/>
            </a:pPr>
            <a:r>
              <a:rPr lang="en-US" sz="1600">
                <a:solidFill>
                  <a:schemeClr val="lt1"/>
                </a:solidFill>
                <a:latin typeface="Libre Baskerville"/>
                <a:ea typeface="Libre Baskerville"/>
                <a:cs typeface="Libre Baskerville"/>
                <a:sym typeface="Libre Baskerville"/>
              </a:rPr>
              <a:t>Add your subtitle</a:t>
            </a:r>
            <a:endParaRPr/>
          </a:p>
        </p:txBody>
      </p:sp>
      <p:sp>
        <p:nvSpPr>
          <p:cNvPr id="275" name="Google Shape;275;p40"/>
          <p:cNvSpPr txBox="1"/>
          <p:nvPr/>
        </p:nvSpPr>
        <p:spPr>
          <a:xfrm>
            <a:off x="1993639" y="5796310"/>
            <a:ext cx="2918713" cy="612475"/>
          </a:xfrm>
          <a:prstGeom prst="rect">
            <a:avLst/>
          </a:prstGeom>
          <a:noFill/>
          <a:ln>
            <a:noFill/>
          </a:ln>
        </p:spPr>
        <p:txBody>
          <a:bodyPr anchorCtr="0" anchor="t" bIns="0" lIns="0" spcFirstLastPara="1" rIns="0" wrap="square" tIns="0">
            <a:spAutoFit/>
          </a:bodyPr>
          <a:lstStyle/>
          <a:p>
            <a:pPr indent="0" lvl="0" marL="0" marR="0" rtl="0" algn="r">
              <a:lnSpc>
                <a:spcPct val="150000"/>
              </a:lnSpc>
              <a:spcBef>
                <a:spcPts val="0"/>
              </a:spcBef>
              <a:spcAft>
                <a:spcPts val="0"/>
              </a:spcAft>
              <a:buClr>
                <a:srgbClr val="7F7F7F"/>
              </a:buClr>
              <a:buSzPts val="1400"/>
              <a:buFont typeface="Arial"/>
              <a:buNone/>
            </a:pPr>
            <a:r>
              <a:rPr b="0" i="0" lang="en-US" sz="1400">
                <a:solidFill>
                  <a:srgbClr val="7F7F7F"/>
                </a:solidFill>
                <a:latin typeface="Libre Baskerville"/>
                <a:ea typeface="Libre Baskerville"/>
                <a:cs typeface="Libre Baskerville"/>
                <a:sym typeface="Libre Baskerville"/>
              </a:rPr>
              <a:t>Lorem ipsum dolor sit amet, consectetur adipiscing elit. </a:t>
            </a:r>
            <a:endParaRPr/>
          </a:p>
        </p:txBody>
      </p:sp>
      <p:sp>
        <p:nvSpPr>
          <p:cNvPr id="276" name="Google Shape;276;p40"/>
          <p:cNvSpPr txBox="1"/>
          <p:nvPr/>
        </p:nvSpPr>
        <p:spPr>
          <a:xfrm>
            <a:off x="5547782" y="5443250"/>
            <a:ext cx="375921" cy="37846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1800"/>
              <a:buFont typeface="Arial"/>
              <a:buNone/>
            </a:pPr>
            <a:r>
              <a:rPr b="1" lang="en-US" sz="1800">
                <a:solidFill>
                  <a:schemeClr val="accent1"/>
                </a:solidFill>
                <a:latin typeface="Spartan"/>
                <a:ea typeface="Spartan"/>
                <a:cs typeface="Spartan"/>
                <a:sym typeface="Spartan"/>
              </a:rPr>
              <a:t>03</a:t>
            </a:r>
            <a:endParaRPr/>
          </a:p>
        </p:txBody>
      </p:sp>
      <p:sp>
        <p:nvSpPr>
          <p:cNvPr id="277" name="Google Shape;277;p40"/>
          <p:cNvSpPr/>
          <p:nvPr/>
        </p:nvSpPr>
        <p:spPr>
          <a:xfrm>
            <a:off x="5191374" y="5088111"/>
            <a:ext cx="544369" cy="544369"/>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78" name="Google Shape;278;p40"/>
          <p:cNvSpPr/>
          <p:nvPr/>
        </p:nvSpPr>
        <p:spPr>
          <a:xfrm>
            <a:off x="7185389" y="2255396"/>
            <a:ext cx="2847592" cy="378460"/>
          </a:xfrm>
          <a:prstGeom prst="rect">
            <a:avLst/>
          </a:prstGeom>
          <a:solidFill>
            <a:schemeClr val="accent6"/>
          </a:solidFill>
          <a:ln>
            <a:noFill/>
          </a:ln>
        </p:spPr>
        <p:txBody>
          <a:bodyPr anchorCtr="0" anchor="ctr" bIns="45700" lIns="144000" spcFirstLastPara="1" rIns="144000" wrap="square" tIns="45700">
            <a:noAutofit/>
          </a:bodyPr>
          <a:lstStyle/>
          <a:p>
            <a:pPr indent="0" lvl="0" marL="0" marR="0" rtl="0" algn="l">
              <a:spcBef>
                <a:spcPts val="0"/>
              </a:spcBef>
              <a:spcAft>
                <a:spcPts val="0"/>
              </a:spcAft>
              <a:buNone/>
            </a:pPr>
            <a:r>
              <a:rPr lang="en-US" sz="1600">
                <a:solidFill>
                  <a:schemeClr val="lt1"/>
                </a:solidFill>
                <a:latin typeface="Libre Baskerville"/>
                <a:ea typeface="Libre Baskerville"/>
                <a:cs typeface="Libre Baskerville"/>
                <a:sym typeface="Libre Baskerville"/>
              </a:rPr>
              <a:t>Add your subtitle</a:t>
            </a:r>
            <a:endParaRPr/>
          </a:p>
        </p:txBody>
      </p:sp>
      <p:sp>
        <p:nvSpPr>
          <p:cNvPr id="279" name="Google Shape;279;p40"/>
          <p:cNvSpPr txBox="1"/>
          <p:nvPr/>
        </p:nvSpPr>
        <p:spPr>
          <a:xfrm>
            <a:off x="7337789" y="2769585"/>
            <a:ext cx="2918713" cy="61247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7F7F7F"/>
              </a:buClr>
              <a:buSzPts val="1400"/>
              <a:buFont typeface="Arial"/>
              <a:buNone/>
            </a:pPr>
            <a:r>
              <a:rPr b="0" i="0" lang="en-US" sz="1400">
                <a:solidFill>
                  <a:srgbClr val="7F7F7F"/>
                </a:solidFill>
                <a:latin typeface="Libre Baskerville"/>
                <a:ea typeface="Libre Baskerville"/>
                <a:cs typeface="Libre Baskerville"/>
                <a:sym typeface="Libre Baskerville"/>
              </a:rPr>
              <a:t>Lorem ipsum dolor sit amet, consectetur adipiscing elit. </a:t>
            </a:r>
            <a:endParaRPr/>
          </a:p>
        </p:txBody>
      </p:sp>
      <p:sp>
        <p:nvSpPr>
          <p:cNvPr id="280" name="Google Shape;280;p40"/>
          <p:cNvSpPr txBox="1"/>
          <p:nvPr/>
        </p:nvSpPr>
        <p:spPr>
          <a:xfrm>
            <a:off x="6332447" y="2445157"/>
            <a:ext cx="375921" cy="37846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1800"/>
              <a:buFont typeface="Arial"/>
              <a:buNone/>
            </a:pPr>
            <a:r>
              <a:rPr b="1" lang="en-US" sz="1800">
                <a:solidFill>
                  <a:schemeClr val="accent1"/>
                </a:solidFill>
                <a:latin typeface="Spartan"/>
                <a:ea typeface="Spartan"/>
                <a:cs typeface="Spartan"/>
                <a:sym typeface="Spartan"/>
              </a:rPr>
              <a:t>04</a:t>
            </a:r>
            <a:endParaRPr/>
          </a:p>
        </p:txBody>
      </p:sp>
      <p:sp>
        <p:nvSpPr>
          <p:cNvPr id="281" name="Google Shape;281;p40"/>
          <p:cNvSpPr/>
          <p:nvPr/>
        </p:nvSpPr>
        <p:spPr>
          <a:xfrm rot="5400000">
            <a:off x="6520408" y="2090018"/>
            <a:ext cx="544369" cy="544369"/>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82" name="Google Shape;282;p40"/>
          <p:cNvSpPr/>
          <p:nvPr/>
        </p:nvSpPr>
        <p:spPr>
          <a:xfrm>
            <a:off x="7185389" y="3755246"/>
            <a:ext cx="2847592" cy="378460"/>
          </a:xfrm>
          <a:prstGeom prst="rect">
            <a:avLst/>
          </a:prstGeom>
          <a:solidFill>
            <a:schemeClr val="accent2"/>
          </a:solidFill>
          <a:ln>
            <a:noFill/>
          </a:ln>
        </p:spPr>
        <p:txBody>
          <a:bodyPr anchorCtr="0" anchor="ctr" bIns="45700" lIns="144000" spcFirstLastPara="1" rIns="144000" wrap="square" tIns="45700">
            <a:noAutofit/>
          </a:bodyPr>
          <a:lstStyle/>
          <a:p>
            <a:pPr indent="0" lvl="0" marL="0" marR="0" rtl="0" algn="l">
              <a:spcBef>
                <a:spcPts val="0"/>
              </a:spcBef>
              <a:spcAft>
                <a:spcPts val="0"/>
              </a:spcAft>
              <a:buNone/>
            </a:pPr>
            <a:r>
              <a:rPr lang="en-US" sz="1600">
                <a:solidFill>
                  <a:schemeClr val="lt1"/>
                </a:solidFill>
                <a:latin typeface="Libre Baskerville"/>
                <a:ea typeface="Libre Baskerville"/>
                <a:cs typeface="Libre Baskerville"/>
                <a:sym typeface="Libre Baskerville"/>
              </a:rPr>
              <a:t>Add your subtitle</a:t>
            </a:r>
            <a:endParaRPr/>
          </a:p>
        </p:txBody>
      </p:sp>
      <p:sp>
        <p:nvSpPr>
          <p:cNvPr id="283" name="Google Shape;283;p40"/>
          <p:cNvSpPr txBox="1"/>
          <p:nvPr/>
        </p:nvSpPr>
        <p:spPr>
          <a:xfrm>
            <a:off x="7337789" y="4269435"/>
            <a:ext cx="2918713" cy="61247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7F7F7F"/>
              </a:buClr>
              <a:buSzPts val="1400"/>
              <a:buFont typeface="Arial"/>
              <a:buNone/>
            </a:pPr>
            <a:r>
              <a:rPr b="0" i="0" lang="en-US" sz="1400">
                <a:solidFill>
                  <a:srgbClr val="7F7F7F"/>
                </a:solidFill>
                <a:latin typeface="Libre Baskerville"/>
                <a:ea typeface="Libre Baskerville"/>
                <a:cs typeface="Libre Baskerville"/>
                <a:sym typeface="Libre Baskerville"/>
              </a:rPr>
              <a:t>Lorem ipsum dolor sit amet, consectetur adipiscing elit. </a:t>
            </a:r>
            <a:endParaRPr/>
          </a:p>
        </p:txBody>
      </p:sp>
      <p:sp>
        <p:nvSpPr>
          <p:cNvPr id="284" name="Google Shape;284;p40"/>
          <p:cNvSpPr txBox="1"/>
          <p:nvPr/>
        </p:nvSpPr>
        <p:spPr>
          <a:xfrm>
            <a:off x="6332447" y="3945007"/>
            <a:ext cx="375921" cy="37846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1800"/>
              <a:buFont typeface="Arial"/>
              <a:buNone/>
            </a:pPr>
            <a:r>
              <a:rPr b="1" lang="en-US" sz="1800">
                <a:solidFill>
                  <a:schemeClr val="accent1"/>
                </a:solidFill>
                <a:latin typeface="Spartan"/>
                <a:ea typeface="Spartan"/>
                <a:cs typeface="Spartan"/>
                <a:sym typeface="Spartan"/>
              </a:rPr>
              <a:t>05</a:t>
            </a:r>
            <a:endParaRPr/>
          </a:p>
        </p:txBody>
      </p:sp>
      <p:sp>
        <p:nvSpPr>
          <p:cNvPr id="285" name="Google Shape;285;p40"/>
          <p:cNvSpPr/>
          <p:nvPr/>
        </p:nvSpPr>
        <p:spPr>
          <a:xfrm rot="5400000">
            <a:off x="6520408" y="3589868"/>
            <a:ext cx="544369" cy="544369"/>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86" name="Google Shape;286;p40"/>
          <p:cNvSpPr/>
          <p:nvPr/>
        </p:nvSpPr>
        <p:spPr>
          <a:xfrm>
            <a:off x="7185389" y="5254020"/>
            <a:ext cx="2847592" cy="378460"/>
          </a:xfrm>
          <a:prstGeom prst="rect">
            <a:avLst/>
          </a:prstGeom>
          <a:solidFill>
            <a:schemeClr val="accent3"/>
          </a:solidFill>
          <a:ln>
            <a:noFill/>
          </a:ln>
        </p:spPr>
        <p:txBody>
          <a:bodyPr anchorCtr="0" anchor="ctr" bIns="45700" lIns="144000" spcFirstLastPara="1" rIns="144000" wrap="square" tIns="45700">
            <a:noAutofit/>
          </a:bodyPr>
          <a:lstStyle/>
          <a:p>
            <a:pPr indent="0" lvl="0" marL="0" marR="0" rtl="0" algn="l">
              <a:spcBef>
                <a:spcPts val="0"/>
              </a:spcBef>
              <a:spcAft>
                <a:spcPts val="0"/>
              </a:spcAft>
              <a:buNone/>
            </a:pPr>
            <a:r>
              <a:rPr lang="en-US" sz="1600">
                <a:solidFill>
                  <a:schemeClr val="lt1"/>
                </a:solidFill>
                <a:latin typeface="Libre Baskerville"/>
                <a:ea typeface="Libre Baskerville"/>
                <a:cs typeface="Libre Baskerville"/>
                <a:sym typeface="Libre Baskerville"/>
              </a:rPr>
              <a:t>Add your subtitle</a:t>
            </a:r>
            <a:endParaRPr/>
          </a:p>
        </p:txBody>
      </p:sp>
      <p:sp>
        <p:nvSpPr>
          <p:cNvPr id="287" name="Google Shape;287;p40"/>
          <p:cNvSpPr txBox="1"/>
          <p:nvPr/>
        </p:nvSpPr>
        <p:spPr>
          <a:xfrm>
            <a:off x="7337789" y="5768209"/>
            <a:ext cx="2918713" cy="61247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7F7F7F"/>
              </a:buClr>
              <a:buSzPts val="1400"/>
              <a:buFont typeface="Arial"/>
              <a:buNone/>
            </a:pPr>
            <a:r>
              <a:rPr b="0" i="0" lang="en-US" sz="1400">
                <a:solidFill>
                  <a:srgbClr val="7F7F7F"/>
                </a:solidFill>
                <a:latin typeface="Libre Baskerville"/>
                <a:ea typeface="Libre Baskerville"/>
                <a:cs typeface="Libre Baskerville"/>
                <a:sym typeface="Libre Baskerville"/>
              </a:rPr>
              <a:t>Lorem ipsum dolor sit amet, consectetur adipiscing elit. </a:t>
            </a:r>
            <a:endParaRPr/>
          </a:p>
        </p:txBody>
      </p:sp>
      <p:sp>
        <p:nvSpPr>
          <p:cNvPr id="288" name="Google Shape;288;p40"/>
          <p:cNvSpPr txBox="1"/>
          <p:nvPr/>
        </p:nvSpPr>
        <p:spPr>
          <a:xfrm>
            <a:off x="6332447" y="5443781"/>
            <a:ext cx="375921" cy="37846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accent1"/>
              </a:buClr>
              <a:buSzPts val="1800"/>
              <a:buFont typeface="Arial"/>
              <a:buNone/>
            </a:pPr>
            <a:r>
              <a:rPr b="1" lang="en-US" sz="1800">
                <a:solidFill>
                  <a:schemeClr val="accent1"/>
                </a:solidFill>
                <a:latin typeface="Spartan"/>
                <a:ea typeface="Spartan"/>
                <a:cs typeface="Spartan"/>
                <a:sym typeface="Spartan"/>
              </a:rPr>
              <a:t>06</a:t>
            </a:r>
            <a:endParaRPr/>
          </a:p>
        </p:txBody>
      </p:sp>
      <p:sp>
        <p:nvSpPr>
          <p:cNvPr id="289" name="Google Shape;289;p40"/>
          <p:cNvSpPr/>
          <p:nvPr/>
        </p:nvSpPr>
        <p:spPr>
          <a:xfrm rot="5400000">
            <a:off x="6520408" y="5088642"/>
            <a:ext cx="544369" cy="544369"/>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93" name="Shape 293"/>
        <p:cNvGrpSpPr/>
        <p:nvPr/>
      </p:nvGrpSpPr>
      <p:grpSpPr>
        <a:xfrm>
          <a:off x="0" y="0"/>
          <a:ext cx="0" cy="0"/>
          <a:chOff x="0" y="0"/>
          <a:chExt cx="0" cy="0"/>
        </a:xfrm>
      </p:grpSpPr>
      <p:grpSp>
        <p:nvGrpSpPr>
          <p:cNvPr id="294" name="Google Shape;294;p41"/>
          <p:cNvGrpSpPr/>
          <p:nvPr/>
        </p:nvGrpSpPr>
        <p:grpSpPr>
          <a:xfrm>
            <a:off x="11239017" y="-705962"/>
            <a:ext cx="974842" cy="7563962"/>
            <a:chOff x="11239017" y="-705962"/>
            <a:chExt cx="974842" cy="7563962"/>
          </a:xfrm>
        </p:grpSpPr>
        <p:sp>
          <p:nvSpPr>
            <p:cNvPr id="295" name="Google Shape;295;p41"/>
            <p:cNvSpPr/>
            <p:nvPr/>
          </p:nvSpPr>
          <p:spPr>
            <a:xfrm rot="5400000">
              <a:off x="11239018" y="5885079"/>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96" name="Google Shape;296;p41"/>
            <p:cNvSpPr/>
            <p:nvPr/>
          </p:nvSpPr>
          <p:spPr>
            <a:xfrm rot="5400000">
              <a:off x="11239018" y="2966314"/>
              <a:ext cx="972921" cy="972921"/>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97" name="Google Shape;297;p41"/>
            <p:cNvSpPr/>
            <p:nvPr/>
          </p:nvSpPr>
          <p:spPr>
            <a:xfrm rot="5400000">
              <a:off x="11239018" y="4912158"/>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98" name="Google Shape;298;p41"/>
            <p:cNvSpPr/>
            <p:nvPr/>
          </p:nvSpPr>
          <p:spPr>
            <a:xfrm rot="5400000">
              <a:off x="11239017" y="3939236"/>
              <a:ext cx="972922" cy="972921"/>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299" name="Google Shape;299;p41"/>
            <p:cNvSpPr/>
            <p:nvPr/>
          </p:nvSpPr>
          <p:spPr>
            <a:xfrm rot="5400000">
              <a:off x="11239018" y="1993393"/>
              <a:ext cx="972921" cy="972921"/>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00" name="Google Shape;300;p41"/>
            <p:cNvSpPr/>
            <p:nvPr/>
          </p:nvSpPr>
          <p:spPr>
            <a:xfrm rot="-5400000">
              <a:off x="11240938" y="1239896"/>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01" name="Google Shape;301;p41"/>
            <p:cNvSpPr/>
            <p:nvPr/>
          </p:nvSpPr>
          <p:spPr>
            <a:xfrm rot="5400000">
              <a:off x="11239019" y="266959"/>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02" name="Google Shape;302;p41"/>
            <p:cNvSpPr/>
            <p:nvPr/>
          </p:nvSpPr>
          <p:spPr>
            <a:xfrm rot="5400000">
              <a:off x="11239019" y="-705962"/>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303" name="Google Shape;303;p41"/>
          <p:cNvSpPr txBox="1"/>
          <p:nvPr/>
        </p:nvSpPr>
        <p:spPr>
          <a:xfrm>
            <a:off x="4832617" y="3075336"/>
            <a:ext cx="5627623" cy="577081"/>
          </a:xfrm>
          <a:prstGeom prst="rect">
            <a:avLst/>
          </a:prstGeom>
          <a:noFill/>
          <a:ln>
            <a:noFill/>
          </a:ln>
        </p:spPr>
        <p:txBody>
          <a:bodyPr anchorCtr="0" anchor="t" bIns="0" lIns="0" spcFirstLastPara="1" rIns="0" wrap="square" tIns="0">
            <a:spAutoFit/>
          </a:bodyPr>
          <a:lstStyle/>
          <a:p>
            <a:pPr indent="0" lvl="0" marL="0" marR="0" rtl="0" algn="l">
              <a:lnSpc>
                <a:spcPct val="128571"/>
              </a:lnSpc>
              <a:spcBef>
                <a:spcPts val="0"/>
              </a:spcBef>
              <a:spcAft>
                <a:spcPts val="0"/>
              </a:spcAft>
              <a:buClr>
                <a:schemeClr val="lt1"/>
              </a:buClr>
              <a:buSzPts val="3500"/>
              <a:buFont typeface="Spartan"/>
              <a:buNone/>
            </a:pPr>
            <a:r>
              <a:rPr b="1" lang="en-US" sz="3500">
                <a:solidFill>
                  <a:schemeClr val="lt1"/>
                </a:solidFill>
                <a:latin typeface="Spartan"/>
                <a:ea typeface="Spartan"/>
                <a:cs typeface="Spartan"/>
                <a:sym typeface="Spartan"/>
              </a:rPr>
              <a:t>WELCOME MESSAGE</a:t>
            </a:r>
            <a:endParaRPr/>
          </a:p>
        </p:txBody>
      </p:sp>
      <p:sp>
        <p:nvSpPr>
          <p:cNvPr id="304" name="Google Shape;304;p41"/>
          <p:cNvSpPr txBox="1"/>
          <p:nvPr/>
        </p:nvSpPr>
        <p:spPr>
          <a:xfrm>
            <a:off x="4832617" y="4502080"/>
            <a:ext cx="4658541" cy="2769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accent2"/>
              </a:buClr>
              <a:buSzPts val="2000"/>
              <a:buFont typeface="Arial"/>
              <a:buNone/>
            </a:pPr>
            <a:r>
              <a:rPr b="0" i="1" lang="en-US" sz="2000">
                <a:solidFill>
                  <a:schemeClr val="accent2"/>
                </a:solidFill>
                <a:latin typeface="Libre Baskerville"/>
                <a:ea typeface="Libre Baskerville"/>
                <a:cs typeface="Libre Baskerville"/>
                <a:sym typeface="Libre Baskerville"/>
              </a:rPr>
              <a:t>Add your subtitle here</a:t>
            </a:r>
            <a:endParaRPr/>
          </a:p>
        </p:txBody>
      </p:sp>
      <p:sp>
        <p:nvSpPr>
          <p:cNvPr id="305" name="Google Shape;305;p41"/>
          <p:cNvSpPr txBox="1"/>
          <p:nvPr/>
        </p:nvSpPr>
        <p:spPr>
          <a:xfrm>
            <a:off x="4832618" y="4910902"/>
            <a:ext cx="5627622" cy="935641"/>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chemeClr val="lt1"/>
              </a:buClr>
              <a:buSzPts val="1400"/>
              <a:buFont typeface="Arial"/>
              <a:buNone/>
            </a:pPr>
            <a:r>
              <a:rPr b="0" i="0" lang="en-US" sz="1400">
                <a:solidFill>
                  <a:schemeClr val="lt1"/>
                </a:solidFill>
                <a:latin typeface="Libre Baskerville"/>
                <a:ea typeface="Libre Baskerville"/>
                <a:cs typeface="Libre Baskerville"/>
                <a:sym typeface="Libre Baskerville"/>
              </a:rPr>
              <a:t>Donec nisi nibh, dignissim mollis egestas non, egestas ac orci. Suspendisse condimentum felis ut faucibus ullamcorper. Ut efficitur neque ut ante feugiat mattis. </a:t>
            </a:r>
            <a:endParaRPr/>
          </a:p>
        </p:txBody>
      </p:sp>
      <p:pic>
        <p:nvPicPr>
          <p:cNvPr descr="Application&#10;&#10;Description automatically generated with medium confidence" id="306" name="Google Shape;306;p41"/>
          <p:cNvPicPr preferRelativeResize="0"/>
          <p:nvPr>
            <p:ph idx="2" type="pic"/>
          </p:nvPr>
        </p:nvPicPr>
        <p:blipFill rotWithShape="1">
          <a:blip r:embed="rId3">
            <a:alphaModFix/>
          </a:blip>
          <a:srcRect b="0" l="21689" r="21688" t="0"/>
          <a:stretch/>
        </p:blipFill>
        <p:spPr>
          <a:xfrm>
            <a:off x="1" y="0"/>
            <a:ext cx="4053840" cy="6858000"/>
          </a:xfrm>
          <a:prstGeom prst="rect">
            <a:avLst/>
          </a:prstGeom>
          <a:noFill/>
          <a:ln>
            <a:noFill/>
          </a:ln>
        </p:spPr>
      </p:pic>
      <p:pic>
        <p:nvPicPr>
          <p:cNvPr descr="Application&#10;&#10;Description automatically generated with medium confidence" id="307" name="Google Shape;307;p41"/>
          <p:cNvPicPr preferRelativeResize="0"/>
          <p:nvPr>
            <p:ph idx="3" type="pic"/>
          </p:nvPr>
        </p:nvPicPr>
        <p:blipFill rotWithShape="1">
          <a:blip r:embed="rId3">
            <a:alphaModFix/>
          </a:blip>
          <a:srcRect b="6019" l="0" r="0" t="6019"/>
          <a:stretch/>
        </p:blipFill>
        <p:spPr>
          <a:xfrm>
            <a:off x="3108961" y="368300"/>
            <a:ext cx="2438399" cy="2054860"/>
          </a:xfrm>
          <a:prstGeom prst="rect">
            <a:avLst/>
          </a:prstGeom>
          <a:noFill/>
          <a:ln>
            <a:noFill/>
          </a:ln>
        </p:spPr>
      </p:pic>
      <p:pic>
        <p:nvPicPr>
          <p:cNvPr descr="Application&#10;&#10;Description automatically generated with medium confidence" id="308" name="Google Shape;308;p41"/>
          <p:cNvPicPr preferRelativeResize="0"/>
          <p:nvPr>
            <p:ph idx="4" type="pic"/>
          </p:nvPr>
        </p:nvPicPr>
        <p:blipFill rotWithShape="1">
          <a:blip r:embed="rId3">
            <a:alphaModFix/>
          </a:blip>
          <a:srcRect b="6019" l="0" r="0" t="6019"/>
          <a:stretch/>
        </p:blipFill>
        <p:spPr>
          <a:xfrm>
            <a:off x="5943601" y="368300"/>
            <a:ext cx="2438399" cy="20548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2"/>
          <p:cNvSpPr/>
          <p:nvPr/>
        </p:nvSpPr>
        <p:spPr>
          <a:xfrm>
            <a:off x="0" y="2453834"/>
            <a:ext cx="9073662" cy="443933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314" name="Google Shape;314;p42"/>
          <p:cNvSpPr txBox="1"/>
          <p:nvPr>
            <p:ph type="title"/>
          </p:nvPr>
        </p:nvSpPr>
        <p:spPr>
          <a:xfrm>
            <a:off x="623887" y="678285"/>
            <a:ext cx="4028100" cy="1154100"/>
          </a:xfrm>
          <a:prstGeom prst="rect">
            <a:avLst/>
          </a:prstGeom>
          <a:noFill/>
          <a:ln>
            <a:noFill/>
          </a:ln>
        </p:spPr>
        <p:txBody>
          <a:bodyPr anchorCtr="0" anchor="t" bIns="0" lIns="0" spcFirstLastPara="1" rIns="0" wrap="square" tIns="0">
            <a:spAutoFit/>
          </a:bodyPr>
          <a:lstStyle/>
          <a:p>
            <a:pPr indent="0" lvl="0" marL="0" rtl="0" algn="l">
              <a:lnSpc>
                <a:spcPct val="128571"/>
              </a:lnSpc>
              <a:spcBef>
                <a:spcPts val="0"/>
              </a:spcBef>
              <a:spcAft>
                <a:spcPts val="0"/>
              </a:spcAft>
              <a:buClr>
                <a:schemeClr val="accent1"/>
              </a:buClr>
              <a:buSzPts val="3500"/>
              <a:buFont typeface="Spartan"/>
              <a:buNone/>
            </a:pPr>
            <a:r>
              <a:rPr lang="en-US">
                <a:solidFill>
                  <a:schemeClr val="accent1"/>
                </a:solidFill>
              </a:rPr>
              <a:t>COMPANY DESCRIPTION</a:t>
            </a:r>
            <a:endParaRPr/>
          </a:p>
        </p:txBody>
      </p:sp>
      <p:sp>
        <p:nvSpPr>
          <p:cNvPr id="315" name="Google Shape;315;p42"/>
          <p:cNvSpPr txBox="1"/>
          <p:nvPr>
            <p:ph idx="1" type="body"/>
          </p:nvPr>
        </p:nvSpPr>
        <p:spPr>
          <a:xfrm>
            <a:off x="627217" y="2899609"/>
            <a:ext cx="4694872"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4"/>
              </a:buClr>
              <a:buSzPts val="2000"/>
              <a:buNone/>
            </a:pPr>
            <a:r>
              <a:rPr lang="en-US"/>
              <a:t>Add subtitle here</a:t>
            </a:r>
            <a:endParaRPr/>
          </a:p>
        </p:txBody>
      </p:sp>
      <p:sp>
        <p:nvSpPr>
          <p:cNvPr id="316" name="Google Shape;316;p42"/>
          <p:cNvSpPr txBox="1"/>
          <p:nvPr>
            <p:ph idx="3" type="body"/>
          </p:nvPr>
        </p:nvSpPr>
        <p:spPr>
          <a:xfrm>
            <a:off x="623888" y="3492036"/>
            <a:ext cx="4694872" cy="935641"/>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1400"/>
              <a:buNone/>
            </a:pPr>
            <a:r>
              <a:rPr lang="en-US"/>
              <a:t>Donec nisi nibh, dignissim mollis egestas non, egestas ac orci. Suspendisse condimentum felis ut faucibus ullamcorper. </a:t>
            </a:r>
            <a:endParaRPr/>
          </a:p>
        </p:txBody>
      </p:sp>
      <p:sp>
        <p:nvSpPr>
          <p:cNvPr id="317" name="Google Shape;317;p42"/>
          <p:cNvSpPr txBox="1"/>
          <p:nvPr>
            <p:ph idx="4" type="body"/>
          </p:nvPr>
        </p:nvSpPr>
        <p:spPr>
          <a:xfrm>
            <a:off x="623888" y="4743105"/>
            <a:ext cx="4694872" cy="2769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accent4"/>
              </a:buClr>
              <a:buSzPts val="2000"/>
              <a:buNone/>
            </a:pPr>
            <a:r>
              <a:rPr lang="en-US"/>
              <a:t>Add subtitle here</a:t>
            </a:r>
            <a:endParaRPr/>
          </a:p>
        </p:txBody>
      </p:sp>
      <p:sp>
        <p:nvSpPr>
          <p:cNvPr id="318" name="Google Shape;318;p42"/>
          <p:cNvSpPr txBox="1"/>
          <p:nvPr>
            <p:ph idx="5" type="body"/>
          </p:nvPr>
        </p:nvSpPr>
        <p:spPr>
          <a:xfrm>
            <a:off x="620559" y="5335532"/>
            <a:ext cx="4694872" cy="935641"/>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lt1"/>
              </a:buClr>
              <a:buSzPts val="1400"/>
              <a:buNone/>
            </a:pPr>
            <a:r>
              <a:rPr lang="en-US"/>
              <a:t>Donec nisi nibh, dignissim mollis egestas non, egestas ac orci. Suspendisse condimentum felis ut faucibus ullamcorper.</a:t>
            </a:r>
            <a:endParaRPr/>
          </a:p>
        </p:txBody>
      </p:sp>
      <p:grpSp>
        <p:nvGrpSpPr>
          <p:cNvPr id="319" name="Google Shape;319;p42"/>
          <p:cNvGrpSpPr/>
          <p:nvPr/>
        </p:nvGrpSpPr>
        <p:grpSpPr>
          <a:xfrm rot="-5400000">
            <a:off x="8474608" y="-1531141"/>
            <a:ext cx="1945859" cy="3889765"/>
            <a:chOff x="-240288" y="-25304"/>
            <a:chExt cx="1945859" cy="3889765"/>
          </a:xfrm>
        </p:grpSpPr>
        <p:sp>
          <p:nvSpPr>
            <p:cNvPr id="320" name="Google Shape;320;p42"/>
            <p:cNvSpPr/>
            <p:nvPr/>
          </p:nvSpPr>
          <p:spPr>
            <a:xfrm flipH="1" rot="10800000">
              <a:off x="-240287" y="1920539"/>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21" name="Google Shape;321;p42"/>
            <p:cNvSpPr/>
            <p:nvPr/>
          </p:nvSpPr>
          <p:spPr>
            <a:xfrm flipH="1" rot="10800000">
              <a:off x="-240288" y="-25304"/>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22" name="Google Shape;322;p42"/>
            <p:cNvSpPr/>
            <p:nvPr/>
          </p:nvSpPr>
          <p:spPr>
            <a:xfrm flipH="1" rot="10800000">
              <a:off x="-240288" y="947618"/>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23" name="Google Shape;323;p42"/>
            <p:cNvSpPr/>
            <p:nvPr/>
          </p:nvSpPr>
          <p:spPr>
            <a:xfrm flipH="1" rot="10800000">
              <a:off x="-240287" y="2889620"/>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24" name="Google Shape;324;p42"/>
            <p:cNvSpPr/>
            <p:nvPr/>
          </p:nvSpPr>
          <p:spPr>
            <a:xfrm flipH="1">
              <a:off x="732650" y="945697"/>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25" name="Google Shape;325;p42"/>
            <p:cNvSpPr/>
            <p:nvPr/>
          </p:nvSpPr>
          <p:spPr>
            <a:xfrm flipH="1">
              <a:off x="732650" y="2891540"/>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26" name="Google Shape;326;p42"/>
            <p:cNvSpPr/>
            <p:nvPr/>
          </p:nvSpPr>
          <p:spPr>
            <a:xfrm flipH="1">
              <a:off x="732650" y="1918618"/>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27" name="Google Shape;327;p42"/>
            <p:cNvSpPr/>
            <p:nvPr/>
          </p:nvSpPr>
          <p:spPr>
            <a:xfrm flipH="1">
              <a:off x="732649" y="-23385"/>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pic>
        <p:nvPicPr>
          <p:cNvPr descr="Application&#10;&#10;Description automatically generated with medium confidence" id="328" name="Google Shape;328;p42"/>
          <p:cNvPicPr preferRelativeResize="0"/>
          <p:nvPr>
            <p:ph idx="2" type="pic"/>
          </p:nvPr>
        </p:nvPicPr>
        <p:blipFill rotWithShape="1">
          <a:blip r:embed="rId3">
            <a:alphaModFix/>
          </a:blip>
          <a:srcRect b="0" l="15978" r="15978" t="0"/>
          <a:stretch/>
        </p:blipFill>
        <p:spPr>
          <a:xfrm>
            <a:off x="7502655" y="1386672"/>
            <a:ext cx="3887846" cy="547132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3"/>
          <p:cNvSpPr/>
          <p:nvPr/>
        </p:nvSpPr>
        <p:spPr>
          <a:xfrm>
            <a:off x="-213361" y="0"/>
            <a:ext cx="1557755"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pic>
        <p:nvPicPr>
          <p:cNvPr descr="Application&#10;&#10;Description automatically generated with medium confidence" id="335" name="Google Shape;335;p43"/>
          <p:cNvPicPr preferRelativeResize="0"/>
          <p:nvPr>
            <p:ph idx="2" type="pic"/>
          </p:nvPr>
        </p:nvPicPr>
        <p:blipFill rotWithShape="1">
          <a:blip r:embed="rId3">
            <a:alphaModFix/>
          </a:blip>
          <a:srcRect b="0" l="7906" r="7906" t="0"/>
          <a:stretch/>
        </p:blipFill>
        <p:spPr>
          <a:xfrm>
            <a:off x="371474" y="386869"/>
            <a:ext cx="5364164" cy="6102831"/>
          </a:xfrm>
          <a:prstGeom prst="rect">
            <a:avLst/>
          </a:prstGeom>
          <a:noFill/>
          <a:ln>
            <a:noFill/>
          </a:ln>
        </p:spPr>
      </p:pic>
      <p:sp>
        <p:nvSpPr>
          <p:cNvPr id="336" name="Google Shape;336;p43"/>
          <p:cNvSpPr txBox="1"/>
          <p:nvPr>
            <p:ph type="title"/>
          </p:nvPr>
        </p:nvSpPr>
        <p:spPr>
          <a:xfrm>
            <a:off x="6456364" y="692150"/>
            <a:ext cx="3714722" cy="1154162"/>
          </a:xfrm>
          <a:prstGeom prst="rect">
            <a:avLst/>
          </a:prstGeom>
          <a:noFill/>
          <a:ln>
            <a:noFill/>
          </a:ln>
        </p:spPr>
        <p:txBody>
          <a:bodyPr anchorCtr="0" anchor="t" bIns="0" lIns="0" spcFirstLastPara="1" rIns="0" wrap="square" tIns="0">
            <a:spAutoFit/>
          </a:bodyPr>
          <a:lstStyle/>
          <a:p>
            <a:pPr indent="0" lvl="0" marL="0" rtl="0" algn="l">
              <a:lnSpc>
                <a:spcPct val="128571"/>
              </a:lnSpc>
              <a:spcBef>
                <a:spcPts val="0"/>
              </a:spcBef>
              <a:spcAft>
                <a:spcPts val="0"/>
              </a:spcAft>
              <a:buClr>
                <a:schemeClr val="accent1"/>
              </a:buClr>
              <a:buSzPts val="3500"/>
              <a:buFont typeface="Spartan"/>
              <a:buNone/>
            </a:pPr>
            <a:r>
              <a:rPr lang="en-US"/>
              <a:t>OUR SERVICES</a:t>
            </a:r>
            <a:br>
              <a:rPr lang="en-US"/>
            </a:br>
            <a:r>
              <a:rPr lang="en-US"/>
              <a:t>DESCRIPTION</a:t>
            </a:r>
            <a:endParaRPr/>
          </a:p>
        </p:txBody>
      </p:sp>
      <p:sp>
        <p:nvSpPr>
          <p:cNvPr id="337" name="Google Shape;337;p43"/>
          <p:cNvSpPr txBox="1"/>
          <p:nvPr>
            <p:ph idx="1" type="body"/>
          </p:nvPr>
        </p:nvSpPr>
        <p:spPr>
          <a:xfrm>
            <a:off x="6500606" y="2317205"/>
            <a:ext cx="5067508" cy="612475"/>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sed do eiusmod tempor incididunt ut labore</a:t>
            </a:r>
            <a:endParaRPr/>
          </a:p>
        </p:txBody>
      </p:sp>
      <p:sp>
        <p:nvSpPr>
          <p:cNvPr id="338" name="Google Shape;338;p43"/>
          <p:cNvSpPr txBox="1"/>
          <p:nvPr/>
        </p:nvSpPr>
        <p:spPr>
          <a:xfrm>
            <a:off x="6456364" y="3851238"/>
            <a:ext cx="1611871" cy="2638462"/>
          </a:xfrm>
          <a:prstGeom prst="rect">
            <a:avLst/>
          </a:prstGeom>
          <a:solidFill>
            <a:srgbClr val="F2F2F2"/>
          </a:solidFill>
          <a:ln>
            <a:noFill/>
          </a:ln>
        </p:spPr>
        <p:txBody>
          <a:bodyPr anchorCtr="0" anchor="ctr" bIns="0" lIns="90000" spcFirstLastPara="1" rIns="90000" wrap="square" tIns="0">
            <a:noAutofit/>
          </a:bodyPr>
          <a:lstStyle/>
          <a:p>
            <a:pPr indent="0" lvl="0" marL="0" marR="0" rtl="0" algn="ctr">
              <a:spcBef>
                <a:spcPts val="0"/>
              </a:spcBef>
              <a:spcAft>
                <a:spcPts val="0"/>
              </a:spcAft>
              <a:buNone/>
            </a:pPr>
            <a:r>
              <a:t/>
            </a:r>
            <a:endParaRPr sz="1400">
              <a:solidFill>
                <a:schemeClr val="lt1"/>
              </a:solidFill>
              <a:latin typeface="Libre Baskerville"/>
              <a:ea typeface="Libre Baskerville"/>
              <a:cs typeface="Libre Baskerville"/>
              <a:sym typeface="Libre Baskerville"/>
            </a:endParaRPr>
          </a:p>
        </p:txBody>
      </p:sp>
      <p:sp>
        <p:nvSpPr>
          <p:cNvPr id="339" name="Google Shape;339;p43"/>
          <p:cNvSpPr/>
          <p:nvPr/>
        </p:nvSpPr>
        <p:spPr>
          <a:xfrm>
            <a:off x="6456364" y="3328183"/>
            <a:ext cx="1611871" cy="315685"/>
          </a:xfrm>
          <a:prstGeom prst="rect">
            <a:avLst/>
          </a:prstGeom>
          <a:solidFill>
            <a:schemeClr val="accent1"/>
          </a:solidFill>
          <a:ln>
            <a:noFill/>
          </a:ln>
        </p:spPr>
        <p:txBody>
          <a:bodyPr anchorCtr="0" anchor="t" bIns="0" lIns="108000" spcFirstLastPara="1" rIns="121900" wrap="square" tIns="72000">
            <a:noAutofit/>
          </a:bodyPr>
          <a:lstStyle/>
          <a:p>
            <a:pPr indent="0" lvl="0" marL="0" marR="0" rtl="0" algn="ctr">
              <a:spcBef>
                <a:spcPts val="0"/>
              </a:spcBef>
              <a:spcAft>
                <a:spcPts val="0"/>
              </a:spcAft>
              <a:buNone/>
            </a:pPr>
            <a:r>
              <a:rPr b="1" lang="en-US" sz="1400">
                <a:solidFill>
                  <a:schemeClr val="lt1"/>
                </a:solidFill>
                <a:latin typeface="Spartan"/>
                <a:ea typeface="Spartan"/>
                <a:cs typeface="Spartan"/>
                <a:sym typeface="Spartan"/>
              </a:rPr>
              <a:t>1 TITLE</a:t>
            </a:r>
            <a:endParaRPr/>
          </a:p>
        </p:txBody>
      </p:sp>
      <p:sp>
        <p:nvSpPr>
          <p:cNvPr id="340" name="Google Shape;340;p43"/>
          <p:cNvSpPr txBox="1"/>
          <p:nvPr/>
        </p:nvSpPr>
        <p:spPr>
          <a:xfrm>
            <a:off x="8206303" y="3851238"/>
            <a:ext cx="1611871" cy="2638462"/>
          </a:xfrm>
          <a:prstGeom prst="rect">
            <a:avLst/>
          </a:prstGeom>
          <a:solidFill>
            <a:srgbClr val="F2F2F2"/>
          </a:solidFill>
          <a:ln>
            <a:noFill/>
          </a:ln>
        </p:spPr>
        <p:txBody>
          <a:bodyPr anchorCtr="0" anchor="ctr" bIns="0" lIns="90000" spcFirstLastPara="1" rIns="90000" wrap="square" tIns="0">
            <a:noAutofit/>
          </a:bodyPr>
          <a:lstStyle/>
          <a:p>
            <a:pPr indent="0" lvl="0" marL="0" marR="0" rtl="0" algn="ctr">
              <a:spcBef>
                <a:spcPts val="0"/>
              </a:spcBef>
              <a:spcAft>
                <a:spcPts val="0"/>
              </a:spcAft>
              <a:buNone/>
            </a:pPr>
            <a:r>
              <a:t/>
            </a:r>
            <a:endParaRPr sz="1400">
              <a:solidFill>
                <a:schemeClr val="lt1"/>
              </a:solidFill>
              <a:latin typeface="Libre Baskerville"/>
              <a:ea typeface="Libre Baskerville"/>
              <a:cs typeface="Libre Baskerville"/>
              <a:sym typeface="Libre Baskerville"/>
            </a:endParaRPr>
          </a:p>
        </p:txBody>
      </p:sp>
      <p:sp>
        <p:nvSpPr>
          <p:cNvPr id="341" name="Google Shape;341;p43"/>
          <p:cNvSpPr/>
          <p:nvPr/>
        </p:nvSpPr>
        <p:spPr>
          <a:xfrm>
            <a:off x="8206303" y="3328183"/>
            <a:ext cx="1611871" cy="315685"/>
          </a:xfrm>
          <a:prstGeom prst="rect">
            <a:avLst/>
          </a:prstGeom>
          <a:solidFill>
            <a:schemeClr val="accent1"/>
          </a:solidFill>
          <a:ln>
            <a:noFill/>
          </a:ln>
        </p:spPr>
        <p:txBody>
          <a:bodyPr anchorCtr="0" anchor="t" bIns="0" lIns="108000" spcFirstLastPara="1" rIns="121900" wrap="square" tIns="72000">
            <a:noAutofit/>
          </a:bodyPr>
          <a:lstStyle/>
          <a:p>
            <a:pPr indent="0" lvl="0" marL="0" marR="0" rtl="0" algn="ctr">
              <a:spcBef>
                <a:spcPts val="0"/>
              </a:spcBef>
              <a:spcAft>
                <a:spcPts val="0"/>
              </a:spcAft>
              <a:buNone/>
            </a:pPr>
            <a:r>
              <a:rPr b="1" lang="en-US" sz="1400">
                <a:solidFill>
                  <a:schemeClr val="lt1"/>
                </a:solidFill>
                <a:latin typeface="Spartan"/>
                <a:ea typeface="Spartan"/>
                <a:cs typeface="Spartan"/>
                <a:sym typeface="Spartan"/>
              </a:rPr>
              <a:t>2 TITLE</a:t>
            </a:r>
            <a:endParaRPr/>
          </a:p>
        </p:txBody>
      </p:sp>
      <p:sp>
        <p:nvSpPr>
          <p:cNvPr id="342" name="Google Shape;342;p43"/>
          <p:cNvSpPr txBox="1"/>
          <p:nvPr/>
        </p:nvSpPr>
        <p:spPr>
          <a:xfrm>
            <a:off x="9956243" y="3851238"/>
            <a:ext cx="1611871" cy="2638462"/>
          </a:xfrm>
          <a:prstGeom prst="rect">
            <a:avLst/>
          </a:prstGeom>
          <a:solidFill>
            <a:srgbClr val="F2F2F2"/>
          </a:solidFill>
          <a:ln>
            <a:noFill/>
          </a:ln>
        </p:spPr>
        <p:txBody>
          <a:bodyPr anchorCtr="0" anchor="ctr" bIns="0" lIns="90000" spcFirstLastPara="1" rIns="90000" wrap="square" tIns="0">
            <a:noAutofit/>
          </a:bodyPr>
          <a:lstStyle/>
          <a:p>
            <a:pPr indent="0" lvl="0" marL="0" marR="0" rtl="0" algn="ctr">
              <a:spcBef>
                <a:spcPts val="0"/>
              </a:spcBef>
              <a:spcAft>
                <a:spcPts val="0"/>
              </a:spcAft>
              <a:buNone/>
            </a:pPr>
            <a:r>
              <a:t/>
            </a:r>
            <a:endParaRPr sz="1400">
              <a:solidFill>
                <a:schemeClr val="lt1"/>
              </a:solidFill>
              <a:latin typeface="Libre Baskerville"/>
              <a:ea typeface="Libre Baskerville"/>
              <a:cs typeface="Libre Baskerville"/>
              <a:sym typeface="Libre Baskerville"/>
            </a:endParaRPr>
          </a:p>
        </p:txBody>
      </p:sp>
      <p:sp>
        <p:nvSpPr>
          <p:cNvPr id="343" name="Google Shape;343;p43"/>
          <p:cNvSpPr/>
          <p:nvPr/>
        </p:nvSpPr>
        <p:spPr>
          <a:xfrm>
            <a:off x="9956243" y="3328183"/>
            <a:ext cx="1611871" cy="315685"/>
          </a:xfrm>
          <a:prstGeom prst="rect">
            <a:avLst/>
          </a:prstGeom>
          <a:solidFill>
            <a:schemeClr val="accent1"/>
          </a:solidFill>
          <a:ln>
            <a:noFill/>
          </a:ln>
        </p:spPr>
        <p:txBody>
          <a:bodyPr anchorCtr="0" anchor="t" bIns="0" lIns="108000" spcFirstLastPara="1" rIns="121900" wrap="square" tIns="72000">
            <a:noAutofit/>
          </a:bodyPr>
          <a:lstStyle/>
          <a:p>
            <a:pPr indent="0" lvl="0" marL="0" marR="0" rtl="0" algn="ctr">
              <a:spcBef>
                <a:spcPts val="0"/>
              </a:spcBef>
              <a:spcAft>
                <a:spcPts val="0"/>
              </a:spcAft>
              <a:buNone/>
            </a:pPr>
            <a:r>
              <a:rPr b="1" lang="en-US" sz="1400">
                <a:solidFill>
                  <a:schemeClr val="lt1"/>
                </a:solidFill>
                <a:latin typeface="Spartan"/>
                <a:ea typeface="Spartan"/>
                <a:cs typeface="Spartan"/>
                <a:sym typeface="Spartan"/>
              </a:rPr>
              <a:t>3 TITLE</a:t>
            </a:r>
            <a:endParaRPr/>
          </a:p>
        </p:txBody>
      </p:sp>
      <p:sp>
        <p:nvSpPr>
          <p:cNvPr id="344" name="Google Shape;344;p43"/>
          <p:cNvSpPr txBox="1"/>
          <p:nvPr/>
        </p:nvSpPr>
        <p:spPr>
          <a:xfrm>
            <a:off x="8304624" y="5170469"/>
            <a:ext cx="1415228" cy="107895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accent1"/>
              </a:buClr>
              <a:buSzPts val="1200"/>
              <a:buFont typeface="Arial"/>
              <a:buNone/>
            </a:pPr>
            <a:r>
              <a:rPr b="0" i="0" lang="en-US" sz="1200">
                <a:solidFill>
                  <a:schemeClr val="accent1"/>
                </a:solidFill>
                <a:latin typeface="Libre Baskerville"/>
                <a:ea typeface="Libre Baskerville"/>
                <a:cs typeface="Libre Baskerville"/>
                <a:sym typeface="Libre Baskerville"/>
              </a:rPr>
              <a:t>Lorem ipsum dolor sit amet, consectetur adipiscing elit, </a:t>
            </a:r>
            <a:endParaRPr/>
          </a:p>
        </p:txBody>
      </p:sp>
      <p:sp>
        <p:nvSpPr>
          <p:cNvPr id="345" name="Google Shape;345;p43"/>
          <p:cNvSpPr txBox="1"/>
          <p:nvPr/>
        </p:nvSpPr>
        <p:spPr>
          <a:xfrm>
            <a:off x="10054564" y="5170469"/>
            <a:ext cx="1415228" cy="107895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accent1"/>
              </a:buClr>
              <a:buSzPts val="1200"/>
              <a:buFont typeface="Arial"/>
              <a:buNone/>
            </a:pPr>
            <a:r>
              <a:rPr b="0" i="0" lang="en-US" sz="1200">
                <a:solidFill>
                  <a:schemeClr val="accent1"/>
                </a:solidFill>
                <a:latin typeface="Libre Baskerville"/>
                <a:ea typeface="Libre Baskerville"/>
                <a:cs typeface="Libre Baskerville"/>
                <a:sym typeface="Libre Baskerville"/>
              </a:rPr>
              <a:t>Lorem ipsum dolor sit amet, consectetur adipiscing elit, </a:t>
            </a:r>
            <a:endParaRPr b="0" i="0" sz="1200">
              <a:solidFill>
                <a:schemeClr val="accent1"/>
              </a:solidFill>
              <a:latin typeface="Libre Baskerville"/>
              <a:ea typeface="Libre Baskerville"/>
              <a:cs typeface="Libre Baskerville"/>
              <a:sym typeface="Libre Baskerville"/>
            </a:endParaRPr>
          </a:p>
        </p:txBody>
      </p:sp>
      <p:grpSp>
        <p:nvGrpSpPr>
          <p:cNvPr id="346" name="Google Shape;346;p43"/>
          <p:cNvGrpSpPr/>
          <p:nvPr/>
        </p:nvGrpSpPr>
        <p:grpSpPr>
          <a:xfrm>
            <a:off x="10476265" y="4306740"/>
            <a:ext cx="571825" cy="569950"/>
            <a:chOff x="3959225" y="5064125"/>
            <a:chExt cx="484188" cy="482601"/>
          </a:xfrm>
        </p:grpSpPr>
        <p:sp>
          <p:nvSpPr>
            <p:cNvPr id="347" name="Google Shape;347;p43"/>
            <p:cNvSpPr/>
            <p:nvPr/>
          </p:nvSpPr>
          <p:spPr>
            <a:xfrm>
              <a:off x="3959225" y="5110163"/>
              <a:ext cx="442913" cy="436563"/>
            </a:xfrm>
            <a:custGeom>
              <a:rect b="b" l="l" r="r" t="t"/>
              <a:pathLst>
                <a:path extrusionOk="0" h="116" w="118">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48" name="Google Shape;348;p43"/>
            <p:cNvSpPr/>
            <p:nvPr/>
          </p:nvSpPr>
          <p:spPr>
            <a:xfrm>
              <a:off x="4173538" y="5305425"/>
              <a:ext cx="74613" cy="74613"/>
            </a:xfrm>
            <a:custGeom>
              <a:rect b="b" l="l" r="r" t="t"/>
              <a:pathLst>
                <a:path extrusionOk="0"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49" name="Google Shape;349;p43"/>
            <p:cNvSpPr/>
            <p:nvPr/>
          </p:nvSpPr>
          <p:spPr>
            <a:xfrm>
              <a:off x="4368800" y="5064125"/>
              <a:ext cx="74613" cy="76200"/>
            </a:xfrm>
            <a:custGeom>
              <a:rect b="b" l="l" r="r" t="t"/>
              <a:pathLst>
                <a:path extrusionOk="0" h="20" w="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50" name="Google Shape;350;p43"/>
            <p:cNvSpPr/>
            <p:nvPr/>
          </p:nvSpPr>
          <p:spPr>
            <a:xfrm>
              <a:off x="4083050" y="5289550"/>
              <a:ext cx="60325" cy="60325"/>
            </a:xfrm>
            <a:custGeom>
              <a:rect b="b" l="l" r="r" t="t"/>
              <a:pathLst>
                <a:path extrusionOk="0" h="16" w="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51" name="Google Shape;351;p43"/>
            <p:cNvSpPr/>
            <p:nvPr/>
          </p:nvSpPr>
          <p:spPr>
            <a:xfrm>
              <a:off x="4143375" y="5395913"/>
              <a:ext cx="30163" cy="30163"/>
            </a:xfrm>
            <a:prstGeom prst="ellipse">
              <a:avLst/>
            </a:pr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52" name="Google Shape;352;p43"/>
            <p:cNvSpPr/>
            <p:nvPr/>
          </p:nvSpPr>
          <p:spPr>
            <a:xfrm>
              <a:off x="4384675" y="5170488"/>
              <a:ext cx="30163" cy="30163"/>
            </a:xfrm>
            <a:prstGeom prst="ellipse">
              <a:avLst/>
            </a:pr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grpSp>
      <p:sp>
        <p:nvSpPr>
          <p:cNvPr id="353" name="Google Shape;353;p43"/>
          <p:cNvSpPr/>
          <p:nvPr/>
        </p:nvSpPr>
        <p:spPr>
          <a:xfrm>
            <a:off x="7005545" y="4334961"/>
            <a:ext cx="513508" cy="513508"/>
          </a:xfrm>
          <a:custGeom>
            <a:rect b="b" l="l" r="r" t="t"/>
            <a:pathLst>
              <a:path extrusionOk="0" h="128" w="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grpSp>
        <p:nvGrpSpPr>
          <p:cNvPr id="354" name="Google Shape;354;p43"/>
          <p:cNvGrpSpPr/>
          <p:nvPr/>
        </p:nvGrpSpPr>
        <p:grpSpPr>
          <a:xfrm>
            <a:off x="8774796" y="4354273"/>
            <a:ext cx="474884" cy="474884"/>
            <a:chOff x="837205" y="3542332"/>
            <a:chExt cx="400024" cy="400024"/>
          </a:xfrm>
        </p:grpSpPr>
        <p:sp>
          <p:nvSpPr>
            <p:cNvPr id="355" name="Google Shape;355;p43"/>
            <p:cNvSpPr/>
            <p:nvPr/>
          </p:nvSpPr>
          <p:spPr>
            <a:xfrm>
              <a:off x="837205" y="3542332"/>
              <a:ext cx="400024" cy="400024"/>
            </a:xfrm>
            <a:custGeom>
              <a:rect b="b" l="l" r="r" t="t"/>
              <a:pathLst>
                <a:path extrusionOk="0" h="128" w="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56" name="Google Shape;356;p43"/>
            <p:cNvSpPr/>
            <p:nvPr/>
          </p:nvSpPr>
          <p:spPr>
            <a:xfrm>
              <a:off x="1074843" y="3692836"/>
              <a:ext cx="112218" cy="11882"/>
            </a:xfrm>
            <a:custGeom>
              <a:rect b="b" l="l" r="r" t="t"/>
              <a:pathLst>
                <a:path extrusionOk="0"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57" name="Google Shape;357;p43"/>
            <p:cNvSpPr/>
            <p:nvPr/>
          </p:nvSpPr>
          <p:spPr>
            <a:xfrm>
              <a:off x="1074843" y="3655870"/>
              <a:ext cx="112218" cy="11882"/>
            </a:xfrm>
            <a:custGeom>
              <a:rect b="b" l="l" r="r" t="t"/>
              <a:pathLst>
                <a:path extrusionOk="0"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58" name="Google Shape;358;p43"/>
            <p:cNvSpPr/>
            <p:nvPr/>
          </p:nvSpPr>
          <p:spPr>
            <a:xfrm>
              <a:off x="1074843" y="3617583"/>
              <a:ext cx="112218" cy="13202"/>
            </a:xfrm>
            <a:custGeom>
              <a:rect b="b" l="l" r="r" t="t"/>
              <a:pathLst>
                <a:path extrusionOk="0"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59" name="Google Shape;359;p43"/>
            <p:cNvSpPr/>
            <p:nvPr/>
          </p:nvSpPr>
          <p:spPr>
            <a:xfrm>
              <a:off x="937541" y="3880306"/>
              <a:ext cx="112218" cy="1188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60" name="Google Shape;360;p43"/>
            <p:cNvSpPr/>
            <p:nvPr/>
          </p:nvSpPr>
          <p:spPr>
            <a:xfrm>
              <a:off x="937541" y="3843340"/>
              <a:ext cx="112218" cy="1188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61" name="Google Shape;361;p43"/>
            <p:cNvSpPr/>
            <p:nvPr/>
          </p:nvSpPr>
          <p:spPr>
            <a:xfrm>
              <a:off x="937541" y="3805053"/>
              <a:ext cx="112218" cy="1320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62" name="Google Shape;362;p43"/>
            <p:cNvSpPr/>
            <p:nvPr/>
          </p:nvSpPr>
          <p:spPr>
            <a:xfrm>
              <a:off x="1074843" y="3880306"/>
              <a:ext cx="112218" cy="1188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63" name="Google Shape;363;p43"/>
            <p:cNvSpPr/>
            <p:nvPr/>
          </p:nvSpPr>
          <p:spPr>
            <a:xfrm>
              <a:off x="1074843" y="3843340"/>
              <a:ext cx="112218" cy="1188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64" name="Google Shape;364;p43"/>
            <p:cNvSpPr/>
            <p:nvPr/>
          </p:nvSpPr>
          <p:spPr>
            <a:xfrm>
              <a:off x="1074843" y="3805053"/>
              <a:ext cx="112218" cy="1320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65" name="Google Shape;365;p43"/>
            <p:cNvSpPr/>
            <p:nvPr/>
          </p:nvSpPr>
          <p:spPr>
            <a:xfrm>
              <a:off x="937541" y="3729802"/>
              <a:ext cx="249520" cy="13202"/>
            </a:xfrm>
            <a:custGeom>
              <a:rect b="b" l="l" r="r" t="t"/>
              <a:pathLst>
                <a:path extrusionOk="0"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66" name="Google Shape;366;p43"/>
            <p:cNvSpPr/>
            <p:nvPr/>
          </p:nvSpPr>
          <p:spPr>
            <a:xfrm>
              <a:off x="937541" y="3768087"/>
              <a:ext cx="249520" cy="11882"/>
            </a:xfrm>
            <a:custGeom>
              <a:rect b="b" l="l" r="r" t="t"/>
              <a:pathLst>
                <a:path extrusionOk="0"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367" name="Google Shape;367;p43"/>
            <p:cNvSpPr/>
            <p:nvPr/>
          </p:nvSpPr>
          <p:spPr>
            <a:xfrm>
              <a:off x="937541" y="3592500"/>
              <a:ext cx="112218" cy="112218"/>
            </a:xfrm>
            <a:custGeom>
              <a:rect b="b" l="l" r="r" t="t"/>
              <a:pathLst>
                <a:path extrusionOk="0" h="36" w="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grpSp>
      <p:sp>
        <p:nvSpPr>
          <p:cNvPr id="368" name="Google Shape;368;p43"/>
          <p:cNvSpPr txBox="1"/>
          <p:nvPr/>
        </p:nvSpPr>
        <p:spPr>
          <a:xfrm>
            <a:off x="6554685" y="5170469"/>
            <a:ext cx="1415228" cy="107895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accent1"/>
              </a:buClr>
              <a:buSzPts val="1200"/>
              <a:buFont typeface="Arial"/>
              <a:buNone/>
            </a:pPr>
            <a:r>
              <a:rPr b="0" i="0" lang="en-US" sz="1200">
                <a:solidFill>
                  <a:schemeClr val="accent1"/>
                </a:solidFill>
                <a:latin typeface="Libre Baskerville"/>
                <a:ea typeface="Libre Baskerville"/>
                <a:cs typeface="Libre Baskerville"/>
                <a:sym typeface="Libre Baskerville"/>
              </a:rPr>
              <a:t>Lorem ipsum dolor sit amet, consectetur adipiscing elit, </a:t>
            </a:r>
            <a:endParaRPr/>
          </a:p>
        </p:txBody>
      </p:sp>
      <p:grpSp>
        <p:nvGrpSpPr>
          <p:cNvPr id="369" name="Google Shape;369;p43"/>
          <p:cNvGrpSpPr/>
          <p:nvPr/>
        </p:nvGrpSpPr>
        <p:grpSpPr>
          <a:xfrm>
            <a:off x="369553" y="500827"/>
            <a:ext cx="974841" cy="5618104"/>
            <a:chOff x="369553" y="521147"/>
            <a:chExt cx="974841" cy="5618104"/>
          </a:xfrm>
        </p:grpSpPr>
        <p:sp>
          <p:nvSpPr>
            <p:cNvPr id="370" name="Google Shape;370;p43"/>
            <p:cNvSpPr/>
            <p:nvPr/>
          </p:nvSpPr>
          <p:spPr>
            <a:xfrm flipH="1" rot="-5400000">
              <a:off x="371473" y="5166330"/>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71" name="Google Shape;371;p43"/>
            <p:cNvSpPr/>
            <p:nvPr/>
          </p:nvSpPr>
          <p:spPr>
            <a:xfrm flipH="1" rot="5400000">
              <a:off x="369553" y="521147"/>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72" name="Google Shape;372;p43"/>
            <p:cNvSpPr/>
            <p:nvPr/>
          </p:nvSpPr>
          <p:spPr>
            <a:xfrm flipH="1" rot="5400000">
              <a:off x="369553" y="3439912"/>
              <a:ext cx="972921" cy="972921"/>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73" name="Google Shape;373;p43"/>
            <p:cNvSpPr/>
            <p:nvPr/>
          </p:nvSpPr>
          <p:spPr>
            <a:xfrm flipH="1" rot="5400000">
              <a:off x="369553" y="1494068"/>
              <a:ext cx="972921" cy="972921"/>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74" name="Google Shape;374;p43"/>
            <p:cNvSpPr/>
            <p:nvPr/>
          </p:nvSpPr>
          <p:spPr>
            <a:xfrm flipH="1" rot="5400000">
              <a:off x="369552" y="2466990"/>
              <a:ext cx="972922" cy="972921"/>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75" name="Google Shape;375;p43"/>
            <p:cNvSpPr/>
            <p:nvPr/>
          </p:nvSpPr>
          <p:spPr>
            <a:xfrm flipH="1" rot="5400000">
              <a:off x="369553" y="4412833"/>
              <a:ext cx="972921" cy="972921"/>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4"/>
          <p:cNvSpPr/>
          <p:nvPr/>
        </p:nvSpPr>
        <p:spPr>
          <a:xfrm>
            <a:off x="7875811" y="4363846"/>
            <a:ext cx="1909090" cy="212585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382" name="Google Shape;382;p44"/>
          <p:cNvSpPr/>
          <p:nvPr/>
        </p:nvSpPr>
        <p:spPr>
          <a:xfrm>
            <a:off x="5752022" y="4363846"/>
            <a:ext cx="1909090" cy="212585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383" name="Google Shape;383;p44"/>
          <p:cNvSpPr/>
          <p:nvPr/>
        </p:nvSpPr>
        <p:spPr>
          <a:xfrm>
            <a:off x="9947948" y="4363846"/>
            <a:ext cx="1909090" cy="212585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384" name="Google Shape;384;p44"/>
          <p:cNvSpPr/>
          <p:nvPr/>
        </p:nvSpPr>
        <p:spPr>
          <a:xfrm>
            <a:off x="-5203" y="0"/>
            <a:ext cx="4999234" cy="687467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385" name="Google Shape;385;p44"/>
          <p:cNvSpPr/>
          <p:nvPr/>
        </p:nvSpPr>
        <p:spPr>
          <a:xfrm>
            <a:off x="5752022" y="3950810"/>
            <a:ext cx="1909090" cy="261186"/>
          </a:xfrm>
          <a:prstGeom prst="rect">
            <a:avLst/>
          </a:prstGeom>
          <a:solidFill>
            <a:schemeClr val="accent2"/>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Spartan"/>
                <a:ea typeface="Spartan"/>
                <a:cs typeface="Spartan"/>
                <a:sym typeface="Spartan"/>
              </a:rPr>
              <a:t>OPTION 1</a:t>
            </a:r>
            <a:endParaRPr/>
          </a:p>
        </p:txBody>
      </p:sp>
      <p:sp>
        <p:nvSpPr>
          <p:cNvPr id="386" name="Google Shape;386;p44"/>
          <p:cNvSpPr/>
          <p:nvPr/>
        </p:nvSpPr>
        <p:spPr>
          <a:xfrm>
            <a:off x="7875811" y="3950810"/>
            <a:ext cx="1909090" cy="261186"/>
          </a:xfrm>
          <a:prstGeom prst="rect">
            <a:avLst/>
          </a:prstGeom>
          <a:solidFill>
            <a:schemeClr val="accent1"/>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Spartan"/>
                <a:ea typeface="Spartan"/>
                <a:cs typeface="Spartan"/>
                <a:sym typeface="Spartan"/>
              </a:rPr>
              <a:t>OPTION 2</a:t>
            </a:r>
            <a:endParaRPr/>
          </a:p>
        </p:txBody>
      </p:sp>
      <p:sp>
        <p:nvSpPr>
          <p:cNvPr id="387" name="Google Shape;387;p44"/>
          <p:cNvSpPr/>
          <p:nvPr/>
        </p:nvSpPr>
        <p:spPr>
          <a:xfrm>
            <a:off x="9947948" y="3950810"/>
            <a:ext cx="1909090" cy="261186"/>
          </a:xfrm>
          <a:prstGeom prst="rect">
            <a:avLst/>
          </a:prstGeom>
          <a:solidFill>
            <a:schemeClr val="accent4"/>
          </a:solidFill>
          <a:ln>
            <a:noFill/>
          </a:ln>
        </p:spPr>
        <p:txBody>
          <a:bodyPr anchorCtr="0" anchor="ctr" bIns="45700" lIns="91425" spcFirstLastPara="1" rIns="91425" wrap="square" tIns="108000">
            <a:noAutofit/>
          </a:bodyPr>
          <a:lstStyle/>
          <a:p>
            <a:pPr indent="0" lvl="0" marL="0" marR="0" rtl="0" algn="ctr">
              <a:spcBef>
                <a:spcPts val="0"/>
              </a:spcBef>
              <a:spcAft>
                <a:spcPts val="0"/>
              </a:spcAft>
              <a:buNone/>
            </a:pPr>
            <a:r>
              <a:rPr lang="en-US" sz="1400">
                <a:solidFill>
                  <a:schemeClr val="lt1"/>
                </a:solidFill>
                <a:latin typeface="Spartan"/>
                <a:ea typeface="Spartan"/>
                <a:cs typeface="Spartan"/>
                <a:sym typeface="Spartan"/>
              </a:rPr>
              <a:t>OPTION 3</a:t>
            </a:r>
            <a:endParaRPr/>
          </a:p>
        </p:txBody>
      </p:sp>
      <p:sp>
        <p:nvSpPr>
          <p:cNvPr id="388" name="Google Shape;388;p44"/>
          <p:cNvSpPr txBox="1"/>
          <p:nvPr>
            <p:ph type="title"/>
          </p:nvPr>
        </p:nvSpPr>
        <p:spPr>
          <a:xfrm>
            <a:off x="1228911" y="2860255"/>
            <a:ext cx="3257100" cy="1616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3500"/>
              <a:buFont typeface="Spartan"/>
              <a:buNone/>
            </a:pPr>
            <a:r>
              <a:rPr lang="en-US"/>
              <a:t>OUR </a:t>
            </a:r>
            <a:br>
              <a:rPr lang="en-US"/>
            </a:br>
            <a:r>
              <a:rPr lang="en-US"/>
              <a:t>SERVICES</a:t>
            </a:r>
            <a:br>
              <a:rPr lang="en-US"/>
            </a:br>
            <a:r>
              <a:rPr lang="en-US"/>
              <a:t>FEATURED</a:t>
            </a:r>
            <a:endParaRPr/>
          </a:p>
        </p:txBody>
      </p:sp>
      <p:sp>
        <p:nvSpPr>
          <p:cNvPr id="389" name="Google Shape;389;p44"/>
          <p:cNvSpPr txBox="1"/>
          <p:nvPr>
            <p:ph idx="1" type="body"/>
          </p:nvPr>
        </p:nvSpPr>
        <p:spPr>
          <a:xfrm>
            <a:off x="5727106" y="2392434"/>
            <a:ext cx="5841007" cy="1258806"/>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rgbClr val="7F7F7F"/>
              </a:buClr>
              <a:buSzPts val="1400"/>
              <a:buNone/>
            </a:pPr>
            <a:r>
              <a:rPr lang="en-US"/>
              <a:t>Lorem ipsum dolor sit amet, consectetur adipiscing elit, sed do eiusmod tempor incididunt ut labore et dolore magna aliqua. Ut enim ad minim veniam, quis nostrud exercitation ullamco laboris nisi ut</a:t>
            </a:r>
            <a:endParaRPr/>
          </a:p>
        </p:txBody>
      </p:sp>
      <p:grpSp>
        <p:nvGrpSpPr>
          <p:cNvPr id="390" name="Google Shape;390;p44"/>
          <p:cNvGrpSpPr/>
          <p:nvPr/>
        </p:nvGrpSpPr>
        <p:grpSpPr>
          <a:xfrm>
            <a:off x="-55463" y="3950810"/>
            <a:ext cx="1945843" cy="2914923"/>
            <a:chOff x="-55463" y="3950810"/>
            <a:chExt cx="1945843" cy="2914923"/>
          </a:xfrm>
        </p:grpSpPr>
        <p:sp>
          <p:nvSpPr>
            <p:cNvPr id="391" name="Google Shape;391;p44"/>
            <p:cNvSpPr/>
            <p:nvPr/>
          </p:nvSpPr>
          <p:spPr>
            <a:xfrm flipH="1">
              <a:off x="-55463" y="4919891"/>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92" name="Google Shape;392;p44"/>
            <p:cNvSpPr/>
            <p:nvPr/>
          </p:nvSpPr>
          <p:spPr>
            <a:xfrm flipH="1">
              <a:off x="-55463" y="5892812"/>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93" name="Google Shape;393;p44"/>
            <p:cNvSpPr/>
            <p:nvPr/>
          </p:nvSpPr>
          <p:spPr>
            <a:xfrm flipH="1">
              <a:off x="-55463" y="3950810"/>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94" name="Google Shape;394;p44"/>
            <p:cNvSpPr/>
            <p:nvPr/>
          </p:nvSpPr>
          <p:spPr>
            <a:xfrm flipH="1">
              <a:off x="917459" y="5892812"/>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95" name="Google Shape;395;p44"/>
            <p:cNvSpPr/>
            <p:nvPr/>
          </p:nvSpPr>
          <p:spPr>
            <a:xfrm flipH="1">
              <a:off x="-55463" y="4919891"/>
              <a:ext cx="972921" cy="972921"/>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96" name="Google Shape;396;p44"/>
            <p:cNvSpPr/>
            <p:nvPr/>
          </p:nvSpPr>
          <p:spPr>
            <a:xfrm flipH="1">
              <a:off x="-55463" y="5892812"/>
              <a:ext cx="972921" cy="972921"/>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97" name="Google Shape;397;p44"/>
            <p:cNvSpPr/>
            <p:nvPr/>
          </p:nvSpPr>
          <p:spPr>
            <a:xfrm flipH="1">
              <a:off x="-55463" y="3950810"/>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398" name="Google Shape;398;p44"/>
            <p:cNvSpPr/>
            <p:nvPr/>
          </p:nvSpPr>
          <p:spPr>
            <a:xfrm flipH="1">
              <a:off x="917459" y="5892812"/>
              <a:ext cx="972921" cy="972921"/>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grpSp>
        <p:nvGrpSpPr>
          <p:cNvPr id="399" name="Google Shape;399;p44"/>
          <p:cNvGrpSpPr/>
          <p:nvPr/>
        </p:nvGrpSpPr>
        <p:grpSpPr>
          <a:xfrm>
            <a:off x="10616580" y="4591498"/>
            <a:ext cx="571825" cy="569950"/>
            <a:chOff x="3959225" y="5064125"/>
            <a:chExt cx="484188" cy="482601"/>
          </a:xfrm>
        </p:grpSpPr>
        <p:sp>
          <p:nvSpPr>
            <p:cNvPr id="400" name="Google Shape;400;p44"/>
            <p:cNvSpPr/>
            <p:nvPr/>
          </p:nvSpPr>
          <p:spPr>
            <a:xfrm>
              <a:off x="3959225" y="5110163"/>
              <a:ext cx="442913" cy="436563"/>
            </a:xfrm>
            <a:custGeom>
              <a:rect b="b" l="l" r="r" t="t"/>
              <a:pathLst>
                <a:path extrusionOk="0" h="116" w="118">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01" name="Google Shape;401;p44"/>
            <p:cNvSpPr/>
            <p:nvPr/>
          </p:nvSpPr>
          <p:spPr>
            <a:xfrm>
              <a:off x="4173538" y="5305425"/>
              <a:ext cx="74613" cy="74613"/>
            </a:xfrm>
            <a:custGeom>
              <a:rect b="b" l="l" r="r" t="t"/>
              <a:pathLst>
                <a:path extrusionOk="0"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02" name="Google Shape;402;p44"/>
            <p:cNvSpPr/>
            <p:nvPr/>
          </p:nvSpPr>
          <p:spPr>
            <a:xfrm>
              <a:off x="4368800" y="5064125"/>
              <a:ext cx="74613" cy="76200"/>
            </a:xfrm>
            <a:custGeom>
              <a:rect b="b" l="l" r="r" t="t"/>
              <a:pathLst>
                <a:path extrusionOk="0" h="20" w="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03" name="Google Shape;403;p44"/>
            <p:cNvSpPr/>
            <p:nvPr/>
          </p:nvSpPr>
          <p:spPr>
            <a:xfrm>
              <a:off x="4083050" y="5289550"/>
              <a:ext cx="60325" cy="60325"/>
            </a:xfrm>
            <a:custGeom>
              <a:rect b="b" l="l" r="r" t="t"/>
              <a:pathLst>
                <a:path extrusionOk="0" h="16" w="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04" name="Google Shape;404;p44"/>
            <p:cNvSpPr/>
            <p:nvPr/>
          </p:nvSpPr>
          <p:spPr>
            <a:xfrm>
              <a:off x="4143375" y="5395913"/>
              <a:ext cx="30163" cy="30163"/>
            </a:xfrm>
            <a:prstGeom prst="ellipse">
              <a:avLst/>
            </a:pr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05" name="Google Shape;405;p44"/>
            <p:cNvSpPr/>
            <p:nvPr/>
          </p:nvSpPr>
          <p:spPr>
            <a:xfrm>
              <a:off x="4384675" y="5170488"/>
              <a:ext cx="30163" cy="30163"/>
            </a:xfrm>
            <a:prstGeom prst="ellipse">
              <a:avLst/>
            </a:pr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grpSp>
      <p:sp>
        <p:nvSpPr>
          <p:cNvPr id="406" name="Google Shape;406;p44"/>
          <p:cNvSpPr/>
          <p:nvPr/>
        </p:nvSpPr>
        <p:spPr>
          <a:xfrm>
            <a:off x="6449813" y="4608588"/>
            <a:ext cx="513508" cy="513508"/>
          </a:xfrm>
          <a:custGeom>
            <a:rect b="b" l="l" r="r" t="t"/>
            <a:pathLst>
              <a:path extrusionOk="0" h="128" w="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grpSp>
        <p:nvGrpSpPr>
          <p:cNvPr id="407" name="Google Shape;407;p44"/>
          <p:cNvGrpSpPr/>
          <p:nvPr/>
        </p:nvGrpSpPr>
        <p:grpSpPr>
          <a:xfrm>
            <a:off x="8615370" y="4591498"/>
            <a:ext cx="474884" cy="474884"/>
            <a:chOff x="837205" y="3542332"/>
            <a:chExt cx="400024" cy="400024"/>
          </a:xfrm>
        </p:grpSpPr>
        <p:sp>
          <p:nvSpPr>
            <p:cNvPr id="408" name="Google Shape;408;p44"/>
            <p:cNvSpPr/>
            <p:nvPr/>
          </p:nvSpPr>
          <p:spPr>
            <a:xfrm>
              <a:off x="837205" y="3542332"/>
              <a:ext cx="400024" cy="400024"/>
            </a:xfrm>
            <a:custGeom>
              <a:rect b="b" l="l" r="r" t="t"/>
              <a:pathLst>
                <a:path extrusionOk="0" h="128" w="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09" name="Google Shape;409;p44"/>
            <p:cNvSpPr/>
            <p:nvPr/>
          </p:nvSpPr>
          <p:spPr>
            <a:xfrm>
              <a:off x="1074843" y="3692836"/>
              <a:ext cx="112218" cy="11882"/>
            </a:xfrm>
            <a:custGeom>
              <a:rect b="b" l="l" r="r" t="t"/>
              <a:pathLst>
                <a:path extrusionOk="0"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10" name="Google Shape;410;p44"/>
            <p:cNvSpPr/>
            <p:nvPr/>
          </p:nvSpPr>
          <p:spPr>
            <a:xfrm>
              <a:off x="1074843" y="3655870"/>
              <a:ext cx="112218" cy="11882"/>
            </a:xfrm>
            <a:custGeom>
              <a:rect b="b" l="l" r="r" t="t"/>
              <a:pathLst>
                <a:path extrusionOk="0"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11" name="Google Shape;411;p44"/>
            <p:cNvSpPr/>
            <p:nvPr/>
          </p:nvSpPr>
          <p:spPr>
            <a:xfrm>
              <a:off x="1074843" y="3617583"/>
              <a:ext cx="112218" cy="13202"/>
            </a:xfrm>
            <a:custGeom>
              <a:rect b="b" l="l" r="r" t="t"/>
              <a:pathLst>
                <a:path extrusionOk="0"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12" name="Google Shape;412;p44"/>
            <p:cNvSpPr/>
            <p:nvPr/>
          </p:nvSpPr>
          <p:spPr>
            <a:xfrm>
              <a:off x="937541" y="3880306"/>
              <a:ext cx="112218" cy="1188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13" name="Google Shape;413;p44"/>
            <p:cNvSpPr/>
            <p:nvPr/>
          </p:nvSpPr>
          <p:spPr>
            <a:xfrm>
              <a:off x="937541" y="3843340"/>
              <a:ext cx="112218" cy="1188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14" name="Google Shape;414;p44"/>
            <p:cNvSpPr/>
            <p:nvPr/>
          </p:nvSpPr>
          <p:spPr>
            <a:xfrm>
              <a:off x="937541" y="3805053"/>
              <a:ext cx="112218" cy="1320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15" name="Google Shape;415;p44"/>
            <p:cNvSpPr/>
            <p:nvPr/>
          </p:nvSpPr>
          <p:spPr>
            <a:xfrm>
              <a:off x="1074843" y="3880306"/>
              <a:ext cx="112218" cy="1188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16" name="Google Shape;416;p44"/>
            <p:cNvSpPr/>
            <p:nvPr/>
          </p:nvSpPr>
          <p:spPr>
            <a:xfrm>
              <a:off x="1074843" y="3843340"/>
              <a:ext cx="112218" cy="1188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17" name="Google Shape;417;p44"/>
            <p:cNvSpPr/>
            <p:nvPr/>
          </p:nvSpPr>
          <p:spPr>
            <a:xfrm>
              <a:off x="1074843" y="3805053"/>
              <a:ext cx="112218" cy="13202"/>
            </a:xfrm>
            <a:custGeom>
              <a:rect b="b" l="l" r="r" t="t"/>
              <a:pathLst>
                <a:path extrusionOk="0"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18" name="Google Shape;418;p44"/>
            <p:cNvSpPr/>
            <p:nvPr/>
          </p:nvSpPr>
          <p:spPr>
            <a:xfrm>
              <a:off x="937541" y="3729802"/>
              <a:ext cx="249520" cy="13202"/>
            </a:xfrm>
            <a:custGeom>
              <a:rect b="b" l="l" r="r" t="t"/>
              <a:pathLst>
                <a:path extrusionOk="0"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19" name="Google Shape;419;p44"/>
            <p:cNvSpPr/>
            <p:nvPr/>
          </p:nvSpPr>
          <p:spPr>
            <a:xfrm>
              <a:off x="937541" y="3768087"/>
              <a:ext cx="249520" cy="11882"/>
            </a:xfrm>
            <a:custGeom>
              <a:rect b="b" l="l" r="r" t="t"/>
              <a:pathLst>
                <a:path extrusionOk="0"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sp>
          <p:nvSpPr>
            <p:cNvPr id="420" name="Google Shape;420;p44"/>
            <p:cNvSpPr/>
            <p:nvPr/>
          </p:nvSpPr>
          <p:spPr>
            <a:xfrm>
              <a:off x="937541" y="3592500"/>
              <a:ext cx="112218" cy="112218"/>
            </a:xfrm>
            <a:custGeom>
              <a:rect b="b" l="l" r="r" t="t"/>
              <a:pathLst>
                <a:path extrusionOk="0" h="36" w="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solidFill>
              <a:srgbClr val="3F3F3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chemeClr val="dk1"/>
                </a:solidFill>
                <a:latin typeface="Libre Baskerville"/>
                <a:ea typeface="Libre Baskerville"/>
                <a:cs typeface="Libre Baskerville"/>
                <a:sym typeface="Libre Baskerville"/>
              </a:endParaRPr>
            </a:p>
          </p:txBody>
        </p:sp>
      </p:grpSp>
      <p:sp>
        <p:nvSpPr>
          <p:cNvPr id="421" name="Google Shape;421;p44"/>
          <p:cNvSpPr txBox="1"/>
          <p:nvPr/>
        </p:nvSpPr>
        <p:spPr>
          <a:xfrm>
            <a:off x="5840377" y="5363899"/>
            <a:ext cx="1732379" cy="801951"/>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accent1"/>
              </a:buClr>
              <a:buSzPts val="1200"/>
              <a:buFont typeface="Arial"/>
              <a:buNone/>
            </a:pPr>
            <a:r>
              <a:rPr b="0" i="0" lang="en-US" sz="1200">
                <a:solidFill>
                  <a:schemeClr val="accent1"/>
                </a:solidFill>
                <a:latin typeface="Libre Baskerville"/>
                <a:ea typeface="Libre Baskerville"/>
                <a:cs typeface="Libre Baskerville"/>
                <a:sym typeface="Libre Baskerville"/>
              </a:rPr>
              <a:t>Lorem ipsum dolor sit amet, consectetur adipiscing elit, </a:t>
            </a:r>
            <a:endParaRPr/>
          </a:p>
        </p:txBody>
      </p:sp>
      <p:sp>
        <p:nvSpPr>
          <p:cNvPr id="422" name="Google Shape;422;p44"/>
          <p:cNvSpPr txBox="1"/>
          <p:nvPr/>
        </p:nvSpPr>
        <p:spPr>
          <a:xfrm>
            <a:off x="7964167" y="5383160"/>
            <a:ext cx="1732379" cy="801951"/>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accent1"/>
              </a:buClr>
              <a:buSzPts val="1200"/>
              <a:buFont typeface="Arial"/>
              <a:buNone/>
            </a:pPr>
            <a:r>
              <a:rPr b="0" i="0" lang="en-US" sz="1200">
                <a:solidFill>
                  <a:schemeClr val="accent1"/>
                </a:solidFill>
                <a:latin typeface="Libre Baskerville"/>
                <a:ea typeface="Libre Baskerville"/>
                <a:cs typeface="Libre Baskerville"/>
                <a:sym typeface="Libre Baskerville"/>
              </a:rPr>
              <a:t>Lorem ipsum dolor sit amet, consectetur adipiscing elit, </a:t>
            </a:r>
            <a:endParaRPr/>
          </a:p>
        </p:txBody>
      </p:sp>
      <p:sp>
        <p:nvSpPr>
          <p:cNvPr id="423" name="Google Shape;423;p44"/>
          <p:cNvSpPr txBox="1"/>
          <p:nvPr/>
        </p:nvSpPr>
        <p:spPr>
          <a:xfrm>
            <a:off x="10036304" y="5313958"/>
            <a:ext cx="1732379" cy="801951"/>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chemeClr val="accent1"/>
              </a:buClr>
              <a:buSzPts val="1200"/>
              <a:buFont typeface="Arial"/>
              <a:buNone/>
            </a:pPr>
            <a:r>
              <a:rPr b="0" i="0" lang="en-US" sz="1200">
                <a:solidFill>
                  <a:schemeClr val="accent1"/>
                </a:solidFill>
                <a:latin typeface="Libre Baskerville"/>
                <a:ea typeface="Libre Baskerville"/>
                <a:cs typeface="Libre Baskerville"/>
                <a:sym typeface="Libre Baskerville"/>
              </a:rPr>
              <a:t>Lorem ipsum dolor sit amet, consectetur adipiscing elit, </a:t>
            </a:r>
            <a:endParaRPr/>
          </a:p>
        </p:txBody>
      </p:sp>
      <p:pic>
        <p:nvPicPr>
          <p:cNvPr descr="Application&#10;&#10;Description automatically generated with medium confidence" id="424" name="Google Shape;424;p44"/>
          <p:cNvPicPr preferRelativeResize="0"/>
          <p:nvPr>
            <p:ph idx="2" type="pic"/>
          </p:nvPr>
        </p:nvPicPr>
        <p:blipFill rotWithShape="1">
          <a:blip r:embed="rId3">
            <a:alphaModFix/>
          </a:blip>
          <a:srcRect b="30046" l="0" r="0" t="53565"/>
          <a:stretch/>
        </p:blipFill>
        <p:spPr>
          <a:xfrm>
            <a:off x="1325880" y="0"/>
            <a:ext cx="10866120" cy="170544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28" name="Shape 428"/>
        <p:cNvGrpSpPr/>
        <p:nvPr/>
      </p:nvGrpSpPr>
      <p:grpSpPr>
        <a:xfrm>
          <a:off x="0" y="0"/>
          <a:ext cx="0" cy="0"/>
          <a:chOff x="0" y="0"/>
          <a:chExt cx="0" cy="0"/>
        </a:xfrm>
      </p:grpSpPr>
      <p:grpSp>
        <p:nvGrpSpPr>
          <p:cNvPr id="429" name="Google Shape;429;p45"/>
          <p:cNvGrpSpPr/>
          <p:nvPr/>
        </p:nvGrpSpPr>
        <p:grpSpPr>
          <a:xfrm>
            <a:off x="4748" y="-820614"/>
            <a:ext cx="12201551" cy="8135762"/>
            <a:chOff x="4748" y="-820614"/>
            <a:chExt cx="12201551" cy="8135762"/>
          </a:xfrm>
        </p:grpSpPr>
        <p:sp>
          <p:nvSpPr>
            <p:cNvPr id="430" name="Google Shape;430;p45"/>
            <p:cNvSpPr/>
            <p:nvPr/>
          </p:nvSpPr>
          <p:spPr>
            <a:xfrm rot="5400000">
              <a:off x="2038681" y="5839450"/>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31" name="Google Shape;431;p45"/>
            <p:cNvSpPr/>
            <p:nvPr/>
          </p:nvSpPr>
          <p:spPr>
            <a:xfrm rot="5400000">
              <a:off x="4749" y="5839450"/>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32" name="Google Shape;432;p45"/>
            <p:cNvSpPr/>
            <p:nvPr/>
          </p:nvSpPr>
          <p:spPr>
            <a:xfrm rot="5400000">
              <a:off x="1021716" y="5839450"/>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33" name="Google Shape;433;p45"/>
            <p:cNvSpPr/>
            <p:nvPr/>
          </p:nvSpPr>
          <p:spPr>
            <a:xfrm rot="5400000">
              <a:off x="4749" y="2788551"/>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34" name="Google Shape;434;p45"/>
            <p:cNvSpPr/>
            <p:nvPr/>
          </p:nvSpPr>
          <p:spPr>
            <a:xfrm rot="5400000">
              <a:off x="1021716" y="2788582"/>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35" name="Google Shape;435;p45"/>
            <p:cNvSpPr/>
            <p:nvPr/>
          </p:nvSpPr>
          <p:spPr>
            <a:xfrm rot="5400000">
              <a:off x="3051634" y="5839450"/>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36" name="Google Shape;436;p45"/>
            <p:cNvSpPr/>
            <p:nvPr/>
          </p:nvSpPr>
          <p:spPr>
            <a:xfrm rot="5400000">
              <a:off x="1021716" y="3805517"/>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37" name="Google Shape;437;p45"/>
            <p:cNvSpPr/>
            <p:nvPr/>
          </p:nvSpPr>
          <p:spPr>
            <a:xfrm rot="5400000">
              <a:off x="4749" y="4822484"/>
              <a:ext cx="1016965"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38" name="Google Shape;438;p45"/>
            <p:cNvSpPr/>
            <p:nvPr/>
          </p:nvSpPr>
          <p:spPr>
            <a:xfrm rot="5400000">
              <a:off x="1021716" y="4822484"/>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39" name="Google Shape;439;p45"/>
            <p:cNvSpPr/>
            <p:nvPr/>
          </p:nvSpPr>
          <p:spPr>
            <a:xfrm rot="5400000">
              <a:off x="4748" y="3805517"/>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40" name="Google Shape;440;p45"/>
            <p:cNvSpPr/>
            <p:nvPr/>
          </p:nvSpPr>
          <p:spPr>
            <a:xfrm rot="5400000">
              <a:off x="4749" y="1771584"/>
              <a:ext cx="1016965" cy="1016966"/>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41" name="Google Shape;441;p45"/>
            <p:cNvSpPr/>
            <p:nvPr/>
          </p:nvSpPr>
          <p:spPr>
            <a:xfrm rot="-5400000">
              <a:off x="1019708" y="983976"/>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42" name="Google Shape;442;p45"/>
            <p:cNvSpPr/>
            <p:nvPr/>
          </p:nvSpPr>
          <p:spPr>
            <a:xfrm rot="-5400000">
              <a:off x="3053641" y="983976"/>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43" name="Google Shape;443;p45"/>
            <p:cNvSpPr/>
            <p:nvPr/>
          </p:nvSpPr>
          <p:spPr>
            <a:xfrm rot="-5400000">
              <a:off x="2036673" y="983976"/>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44" name="Google Shape;444;p45"/>
            <p:cNvSpPr/>
            <p:nvPr/>
          </p:nvSpPr>
          <p:spPr>
            <a:xfrm rot="-5400000">
              <a:off x="3053641" y="4034875"/>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45" name="Google Shape;445;p45"/>
            <p:cNvSpPr/>
            <p:nvPr/>
          </p:nvSpPr>
          <p:spPr>
            <a:xfrm rot="-5400000">
              <a:off x="2036673" y="4034844"/>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46" name="Google Shape;446;p45"/>
            <p:cNvSpPr/>
            <p:nvPr/>
          </p:nvSpPr>
          <p:spPr>
            <a:xfrm rot="-5400000">
              <a:off x="6756" y="983976"/>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47" name="Google Shape;447;p45"/>
            <p:cNvSpPr/>
            <p:nvPr/>
          </p:nvSpPr>
          <p:spPr>
            <a:xfrm rot="-5400000">
              <a:off x="2036672" y="3017909"/>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48" name="Google Shape;448;p45"/>
            <p:cNvSpPr/>
            <p:nvPr/>
          </p:nvSpPr>
          <p:spPr>
            <a:xfrm rot="-5400000">
              <a:off x="3053641" y="2000941"/>
              <a:ext cx="1016965"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49" name="Google Shape;449;p45"/>
            <p:cNvSpPr/>
            <p:nvPr/>
          </p:nvSpPr>
          <p:spPr>
            <a:xfrm rot="-5400000">
              <a:off x="2036673" y="2000941"/>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50" name="Google Shape;450;p45"/>
            <p:cNvSpPr/>
            <p:nvPr/>
          </p:nvSpPr>
          <p:spPr>
            <a:xfrm rot="-5400000">
              <a:off x="3053641" y="3017909"/>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51" name="Google Shape;451;p45"/>
            <p:cNvSpPr/>
            <p:nvPr/>
          </p:nvSpPr>
          <p:spPr>
            <a:xfrm rot="-5400000">
              <a:off x="3053641" y="5051842"/>
              <a:ext cx="1016965" cy="1016966"/>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52" name="Google Shape;452;p45"/>
            <p:cNvSpPr/>
            <p:nvPr/>
          </p:nvSpPr>
          <p:spPr>
            <a:xfrm rot="5400000">
              <a:off x="2038682" y="-33007"/>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53" name="Google Shape;453;p45"/>
            <p:cNvSpPr/>
            <p:nvPr/>
          </p:nvSpPr>
          <p:spPr>
            <a:xfrm rot="5400000">
              <a:off x="4750" y="-33007"/>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54" name="Google Shape;454;p45"/>
            <p:cNvSpPr/>
            <p:nvPr/>
          </p:nvSpPr>
          <p:spPr>
            <a:xfrm rot="5400000">
              <a:off x="1021717" y="-33007"/>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55" name="Google Shape;455;p45"/>
            <p:cNvSpPr/>
            <p:nvPr/>
          </p:nvSpPr>
          <p:spPr>
            <a:xfrm rot="5400000">
              <a:off x="3051635" y="-33007"/>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56" name="Google Shape;456;p45"/>
            <p:cNvSpPr/>
            <p:nvPr/>
          </p:nvSpPr>
          <p:spPr>
            <a:xfrm rot="5400000">
              <a:off x="6099522" y="5051842"/>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57" name="Google Shape;457;p45"/>
            <p:cNvSpPr/>
            <p:nvPr/>
          </p:nvSpPr>
          <p:spPr>
            <a:xfrm rot="5400000">
              <a:off x="4065590" y="5051842"/>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58" name="Google Shape;458;p45"/>
            <p:cNvSpPr/>
            <p:nvPr/>
          </p:nvSpPr>
          <p:spPr>
            <a:xfrm rot="5400000">
              <a:off x="5082556" y="5051842"/>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59" name="Google Shape;459;p45"/>
            <p:cNvSpPr/>
            <p:nvPr/>
          </p:nvSpPr>
          <p:spPr>
            <a:xfrm rot="5400000">
              <a:off x="4065590" y="2000942"/>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60" name="Google Shape;460;p45"/>
            <p:cNvSpPr/>
            <p:nvPr/>
          </p:nvSpPr>
          <p:spPr>
            <a:xfrm rot="5400000">
              <a:off x="5082556" y="2000973"/>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61" name="Google Shape;461;p45"/>
            <p:cNvSpPr/>
            <p:nvPr/>
          </p:nvSpPr>
          <p:spPr>
            <a:xfrm rot="5400000">
              <a:off x="7112474" y="5051842"/>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62" name="Google Shape;462;p45"/>
            <p:cNvSpPr/>
            <p:nvPr/>
          </p:nvSpPr>
          <p:spPr>
            <a:xfrm rot="5400000">
              <a:off x="5082556" y="3017909"/>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63" name="Google Shape;463;p45"/>
            <p:cNvSpPr/>
            <p:nvPr/>
          </p:nvSpPr>
          <p:spPr>
            <a:xfrm rot="5400000">
              <a:off x="4065590" y="4034875"/>
              <a:ext cx="1016965"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64" name="Google Shape;464;p45"/>
            <p:cNvSpPr/>
            <p:nvPr/>
          </p:nvSpPr>
          <p:spPr>
            <a:xfrm rot="5400000">
              <a:off x="5082556" y="4034875"/>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65" name="Google Shape;465;p45"/>
            <p:cNvSpPr/>
            <p:nvPr/>
          </p:nvSpPr>
          <p:spPr>
            <a:xfrm rot="5400000">
              <a:off x="4065589" y="3017909"/>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66" name="Google Shape;466;p45"/>
            <p:cNvSpPr/>
            <p:nvPr/>
          </p:nvSpPr>
          <p:spPr>
            <a:xfrm rot="5400000">
              <a:off x="4071707" y="983976"/>
              <a:ext cx="1016965" cy="1016966"/>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67" name="Google Shape;467;p45"/>
            <p:cNvSpPr/>
            <p:nvPr/>
          </p:nvSpPr>
          <p:spPr>
            <a:xfrm rot="-5400000">
              <a:off x="5080548" y="196368"/>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68" name="Google Shape;468;p45"/>
            <p:cNvSpPr/>
            <p:nvPr/>
          </p:nvSpPr>
          <p:spPr>
            <a:xfrm rot="-5400000">
              <a:off x="7114481" y="196368"/>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69" name="Google Shape;469;p45"/>
            <p:cNvSpPr/>
            <p:nvPr/>
          </p:nvSpPr>
          <p:spPr>
            <a:xfrm rot="-5400000">
              <a:off x="6097514" y="196368"/>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70" name="Google Shape;470;p45"/>
            <p:cNvSpPr/>
            <p:nvPr/>
          </p:nvSpPr>
          <p:spPr>
            <a:xfrm rot="-5400000">
              <a:off x="7114481" y="3247267"/>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71" name="Google Shape;471;p45"/>
            <p:cNvSpPr/>
            <p:nvPr/>
          </p:nvSpPr>
          <p:spPr>
            <a:xfrm rot="-5400000">
              <a:off x="6097514" y="3247236"/>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72" name="Google Shape;472;p45"/>
            <p:cNvSpPr/>
            <p:nvPr/>
          </p:nvSpPr>
          <p:spPr>
            <a:xfrm rot="-5400000">
              <a:off x="4067597" y="196368"/>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73" name="Google Shape;473;p45"/>
            <p:cNvSpPr/>
            <p:nvPr/>
          </p:nvSpPr>
          <p:spPr>
            <a:xfrm rot="-5400000">
              <a:off x="6097513" y="2230301"/>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74" name="Google Shape;474;p45"/>
            <p:cNvSpPr/>
            <p:nvPr/>
          </p:nvSpPr>
          <p:spPr>
            <a:xfrm rot="-5400000">
              <a:off x="7114481" y="1213333"/>
              <a:ext cx="1016965"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75" name="Google Shape;475;p45"/>
            <p:cNvSpPr/>
            <p:nvPr/>
          </p:nvSpPr>
          <p:spPr>
            <a:xfrm rot="-5400000">
              <a:off x="6097514" y="1213333"/>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76" name="Google Shape;476;p45"/>
            <p:cNvSpPr/>
            <p:nvPr/>
          </p:nvSpPr>
          <p:spPr>
            <a:xfrm rot="-5400000">
              <a:off x="7114481" y="2230301"/>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77" name="Google Shape;477;p45"/>
            <p:cNvSpPr/>
            <p:nvPr/>
          </p:nvSpPr>
          <p:spPr>
            <a:xfrm rot="-5400000">
              <a:off x="7114481" y="4264233"/>
              <a:ext cx="1016965" cy="1016966"/>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78" name="Google Shape;478;p45"/>
            <p:cNvSpPr/>
            <p:nvPr/>
          </p:nvSpPr>
          <p:spPr>
            <a:xfrm rot="5400000">
              <a:off x="6099523" y="-820615"/>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79" name="Google Shape;479;p45"/>
            <p:cNvSpPr/>
            <p:nvPr/>
          </p:nvSpPr>
          <p:spPr>
            <a:xfrm rot="5400000">
              <a:off x="4065591" y="-820615"/>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80" name="Google Shape;480;p45"/>
            <p:cNvSpPr/>
            <p:nvPr/>
          </p:nvSpPr>
          <p:spPr>
            <a:xfrm rot="5400000">
              <a:off x="5082557" y="-820615"/>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81" name="Google Shape;481;p45"/>
            <p:cNvSpPr/>
            <p:nvPr/>
          </p:nvSpPr>
          <p:spPr>
            <a:xfrm rot="5400000">
              <a:off x="7112475" y="-820615"/>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82" name="Google Shape;482;p45"/>
            <p:cNvSpPr/>
            <p:nvPr/>
          </p:nvSpPr>
          <p:spPr>
            <a:xfrm rot="5400000">
              <a:off x="8131446" y="4034890"/>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83" name="Google Shape;483;p45"/>
            <p:cNvSpPr/>
            <p:nvPr/>
          </p:nvSpPr>
          <p:spPr>
            <a:xfrm rot="5400000">
              <a:off x="9148412" y="4034921"/>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84" name="Google Shape;484;p45"/>
            <p:cNvSpPr/>
            <p:nvPr/>
          </p:nvSpPr>
          <p:spPr>
            <a:xfrm rot="5400000">
              <a:off x="9148412" y="5051857"/>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85" name="Google Shape;485;p45"/>
            <p:cNvSpPr/>
            <p:nvPr/>
          </p:nvSpPr>
          <p:spPr>
            <a:xfrm rot="5400000">
              <a:off x="8131446" y="6068823"/>
              <a:ext cx="1016965"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86" name="Google Shape;486;p45"/>
            <p:cNvSpPr/>
            <p:nvPr/>
          </p:nvSpPr>
          <p:spPr>
            <a:xfrm rot="5400000">
              <a:off x="9148412" y="6068823"/>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87" name="Google Shape;487;p45"/>
            <p:cNvSpPr/>
            <p:nvPr/>
          </p:nvSpPr>
          <p:spPr>
            <a:xfrm rot="5400000">
              <a:off x="8131445" y="5051857"/>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88" name="Google Shape;488;p45"/>
            <p:cNvSpPr/>
            <p:nvPr/>
          </p:nvSpPr>
          <p:spPr>
            <a:xfrm rot="5400000">
              <a:off x="8131446" y="3017924"/>
              <a:ext cx="1016965" cy="1016966"/>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89" name="Google Shape;489;p45"/>
            <p:cNvSpPr/>
            <p:nvPr/>
          </p:nvSpPr>
          <p:spPr>
            <a:xfrm rot="-5400000">
              <a:off x="9146404" y="2230316"/>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90" name="Google Shape;490;p45"/>
            <p:cNvSpPr/>
            <p:nvPr/>
          </p:nvSpPr>
          <p:spPr>
            <a:xfrm rot="-5400000">
              <a:off x="11180337" y="2230316"/>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91" name="Google Shape;491;p45"/>
            <p:cNvSpPr/>
            <p:nvPr/>
          </p:nvSpPr>
          <p:spPr>
            <a:xfrm rot="-5400000">
              <a:off x="10163370" y="2230316"/>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92" name="Google Shape;492;p45"/>
            <p:cNvSpPr/>
            <p:nvPr/>
          </p:nvSpPr>
          <p:spPr>
            <a:xfrm rot="-5400000">
              <a:off x="11180337" y="5281215"/>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93" name="Google Shape;493;p45"/>
            <p:cNvSpPr/>
            <p:nvPr/>
          </p:nvSpPr>
          <p:spPr>
            <a:xfrm rot="-5400000">
              <a:off x="10163370" y="5281184"/>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94" name="Google Shape;494;p45"/>
            <p:cNvSpPr/>
            <p:nvPr/>
          </p:nvSpPr>
          <p:spPr>
            <a:xfrm rot="-5400000">
              <a:off x="8133453" y="2230316"/>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95" name="Google Shape;495;p45"/>
            <p:cNvSpPr/>
            <p:nvPr/>
          </p:nvSpPr>
          <p:spPr>
            <a:xfrm rot="-5400000">
              <a:off x="10163369" y="4264249"/>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96" name="Google Shape;496;p45"/>
            <p:cNvSpPr/>
            <p:nvPr/>
          </p:nvSpPr>
          <p:spPr>
            <a:xfrm rot="-5400000">
              <a:off x="11180337" y="3247281"/>
              <a:ext cx="1016965"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97" name="Google Shape;497;p45"/>
            <p:cNvSpPr/>
            <p:nvPr/>
          </p:nvSpPr>
          <p:spPr>
            <a:xfrm rot="-5400000">
              <a:off x="10163370" y="3247281"/>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98" name="Google Shape;498;p45"/>
            <p:cNvSpPr/>
            <p:nvPr/>
          </p:nvSpPr>
          <p:spPr>
            <a:xfrm rot="-5400000">
              <a:off x="11180337" y="4264249"/>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499" name="Google Shape;499;p45"/>
            <p:cNvSpPr/>
            <p:nvPr/>
          </p:nvSpPr>
          <p:spPr>
            <a:xfrm rot="-5400000">
              <a:off x="11180337" y="6298182"/>
              <a:ext cx="1016965" cy="1016966"/>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00" name="Google Shape;500;p45"/>
            <p:cNvSpPr/>
            <p:nvPr/>
          </p:nvSpPr>
          <p:spPr>
            <a:xfrm rot="5400000">
              <a:off x="10165379" y="1213333"/>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01" name="Google Shape;501;p45"/>
            <p:cNvSpPr/>
            <p:nvPr/>
          </p:nvSpPr>
          <p:spPr>
            <a:xfrm rot="5400000">
              <a:off x="8131447" y="1213333"/>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02" name="Google Shape;502;p45"/>
            <p:cNvSpPr/>
            <p:nvPr/>
          </p:nvSpPr>
          <p:spPr>
            <a:xfrm rot="5400000">
              <a:off x="9148413" y="1213333"/>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03" name="Google Shape;503;p45"/>
            <p:cNvSpPr/>
            <p:nvPr/>
          </p:nvSpPr>
          <p:spPr>
            <a:xfrm rot="5400000">
              <a:off x="11178332" y="1213333"/>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04" name="Google Shape;504;p45"/>
            <p:cNvSpPr/>
            <p:nvPr/>
          </p:nvSpPr>
          <p:spPr>
            <a:xfrm rot="5400000">
              <a:off x="11189334" y="1215914"/>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05" name="Google Shape;505;p45"/>
            <p:cNvSpPr/>
            <p:nvPr/>
          </p:nvSpPr>
          <p:spPr>
            <a:xfrm rot="5400000">
              <a:off x="9128830" y="-818019"/>
              <a:ext cx="1016966" cy="1016966"/>
            </a:xfrm>
            <a:custGeom>
              <a:rect b="b" l="l" r="r" t="t"/>
              <a:pathLst>
                <a:path extrusionOk="0" h="972921" w="972922">
                  <a:moveTo>
                    <a:pt x="0" y="486461"/>
                  </a:moveTo>
                  <a:lnTo>
                    <a:pt x="0" y="486461"/>
                  </a:lnTo>
                  <a:lnTo>
                    <a:pt x="0" y="0"/>
                  </a:lnTo>
                  <a:cubicBezTo>
                    <a:pt x="537302" y="0"/>
                    <a:pt x="972922" y="435620"/>
                    <a:pt x="972922" y="972922"/>
                  </a:cubicBezTo>
                  <a:lnTo>
                    <a:pt x="486461" y="972922"/>
                  </a:lnTo>
                  <a:cubicBezTo>
                    <a:pt x="486461" y="704241"/>
                    <a:pt x="268682" y="486461"/>
                    <a:pt x="0" y="486461"/>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06" name="Google Shape;506;p45"/>
            <p:cNvSpPr/>
            <p:nvPr/>
          </p:nvSpPr>
          <p:spPr>
            <a:xfrm rot="5400000">
              <a:off x="8111863" y="198947"/>
              <a:ext cx="1016965" cy="1016966"/>
            </a:xfrm>
            <a:custGeom>
              <a:rect b="b" l="l" r="r" t="t"/>
              <a:pathLst>
                <a:path extrusionOk="0" h="972921" w="972921">
                  <a:moveTo>
                    <a:pt x="486460" y="972921"/>
                  </a:moveTo>
                  <a:lnTo>
                    <a:pt x="486460" y="972921"/>
                  </a:lnTo>
                  <a:lnTo>
                    <a:pt x="0" y="972921"/>
                  </a:lnTo>
                  <a:cubicBezTo>
                    <a:pt x="0" y="435620"/>
                    <a:pt x="435620" y="0"/>
                    <a:pt x="972921" y="0"/>
                  </a:cubicBezTo>
                  <a:lnTo>
                    <a:pt x="972921" y="486461"/>
                  </a:lnTo>
                  <a:cubicBezTo>
                    <a:pt x="704270" y="486461"/>
                    <a:pt x="486460" y="704240"/>
                    <a:pt x="486460" y="972921"/>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07" name="Google Shape;507;p45"/>
            <p:cNvSpPr/>
            <p:nvPr/>
          </p:nvSpPr>
          <p:spPr>
            <a:xfrm rot="5400000">
              <a:off x="9128830" y="198947"/>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0" y="486461"/>
                    <a:pt x="486460" y="704241"/>
                    <a:pt x="486460" y="972922"/>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08" name="Google Shape;508;p45"/>
            <p:cNvSpPr/>
            <p:nvPr/>
          </p:nvSpPr>
          <p:spPr>
            <a:xfrm rot="5400000">
              <a:off x="8111862" y="-818019"/>
              <a:ext cx="1016966" cy="1016966"/>
            </a:xfrm>
            <a:custGeom>
              <a:rect b="b" l="l" r="r" t="t"/>
              <a:pathLst>
                <a:path extrusionOk="0" h="972921" w="972922">
                  <a:moveTo>
                    <a:pt x="0" y="486461"/>
                  </a:moveTo>
                  <a:lnTo>
                    <a:pt x="0" y="486461"/>
                  </a:lnTo>
                  <a:lnTo>
                    <a:pt x="0" y="0"/>
                  </a:lnTo>
                  <a:cubicBezTo>
                    <a:pt x="537302" y="0"/>
                    <a:pt x="972922" y="435620"/>
                    <a:pt x="972922" y="972921"/>
                  </a:cubicBezTo>
                  <a:lnTo>
                    <a:pt x="486461" y="972921"/>
                  </a:lnTo>
                  <a:cubicBezTo>
                    <a:pt x="486461" y="704271"/>
                    <a:pt x="268682" y="486461"/>
                    <a:pt x="0" y="486461"/>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09" name="Google Shape;509;p45"/>
            <p:cNvSpPr/>
            <p:nvPr/>
          </p:nvSpPr>
          <p:spPr>
            <a:xfrm rot="-5400000">
              <a:off x="11160755" y="-588661"/>
              <a:ext cx="1016965" cy="1016966"/>
            </a:xfrm>
            <a:custGeom>
              <a:rect b="b" l="l" r="r" t="t"/>
              <a:pathLst>
                <a:path extrusionOk="0" h="972921" w="972921">
                  <a:moveTo>
                    <a:pt x="972921" y="486461"/>
                  </a:moveTo>
                  <a:lnTo>
                    <a:pt x="972921" y="486461"/>
                  </a:lnTo>
                  <a:lnTo>
                    <a:pt x="972921" y="972921"/>
                  </a:lnTo>
                  <a:cubicBezTo>
                    <a:pt x="435621" y="972921"/>
                    <a:pt x="0" y="537301"/>
                    <a:pt x="0" y="0"/>
                  </a:cubicBezTo>
                  <a:lnTo>
                    <a:pt x="486461" y="0"/>
                  </a:lnTo>
                  <a:cubicBezTo>
                    <a:pt x="486461" y="268650"/>
                    <a:pt x="704271" y="486461"/>
                    <a:pt x="972921" y="486461"/>
                  </a:cubicBezTo>
                  <a:close/>
                </a:path>
              </a:pathLst>
            </a:custGeom>
            <a:solidFill>
              <a:schemeClr val="accent3">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10" name="Google Shape;510;p45"/>
            <p:cNvSpPr/>
            <p:nvPr/>
          </p:nvSpPr>
          <p:spPr>
            <a:xfrm rot="-5400000">
              <a:off x="10143787" y="-588692"/>
              <a:ext cx="1016965" cy="1016966"/>
            </a:xfrm>
            <a:custGeom>
              <a:rect b="b" l="l" r="r" t="t"/>
              <a:pathLst>
                <a:path extrusionOk="0" h="972921" w="972921">
                  <a:moveTo>
                    <a:pt x="486461" y="972922"/>
                  </a:moveTo>
                  <a:lnTo>
                    <a:pt x="486461" y="972922"/>
                  </a:lnTo>
                  <a:lnTo>
                    <a:pt x="0" y="972922"/>
                  </a:lnTo>
                  <a:cubicBezTo>
                    <a:pt x="0" y="435620"/>
                    <a:pt x="435620" y="0"/>
                    <a:pt x="972921" y="0"/>
                  </a:cubicBezTo>
                  <a:lnTo>
                    <a:pt x="972921" y="486461"/>
                  </a:lnTo>
                  <a:cubicBezTo>
                    <a:pt x="704241" y="486461"/>
                    <a:pt x="486461" y="704241"/>
                    <a:pt x="486461" y="972922"/>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11" name="Google Shape;511;p45"/>
            <p:cNvSpPr/>
            <p:nvPr/>
          </p:nvSpPr>
          <p:spPr>
            <a:xfrm rot="-5400000">
              <a:off x="11160755" y="428306"/>
              <a:ext cx="1016965" cy="1016966"/>
            </a:xfrm>
            <a:custGeom>
              <a:rect b="b" l="l" r="r" t="t"/>
              <a:pathLst>
                <a:path extrusionOk="0" h="972921" w="972921">
                  <a:moveTo>
                    <a:pt x="486461" y="972921"/>
                  </a:moveTo>
                  <a:lnTo>
                    <a:pt x="486461" y="972921"/>
                  </a:lnTo>
                  <a:lnTo>
                    <a:pt x="0" y="972921"/>
                  </a:lnTo>
                  <a:cubicBezTo>
                    <a:pt x="0" y="435620"/>
                    <a:pt x="435620" y="0"/>
                    <a:pt x="972921" y="0"/>
                  </a:cubicBezTo>
                  <a:lnTo>
                    <a:pt x="972921" y="486461"/>
                  </a:lnTo>
                  <a:cubicBezTo>
                    <a:pt x="704271" y="486461"/>
                    <a:pt x="486461" y="704240"/>
                    <a:pt x="486461" y="97292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12" name="Google Shape;512;p45"/>
            <p:cNvSpPr/>
            <p:nvPr/>
          </p:nvSpPr>
          <p:spPr>
            <a:xfrm rot="5400000">
              <a:off x="6104537" y="5944217"/>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2">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13" name="Google Shape;513;p45"/>
            <p:cNvSpPr/>
            <p:nvPr/>
          </p:nvSpPr>
          <p:spPr>
            <a:xfrm rot="5400000">
              <a:off x="4070605" y="5944217"/>
              <a:ext cx="1016965" cy="1016966"/>
            </a:xfrm>
            <a:custGeom>
              <a:rect b="b" l="l" r="r" t="t"/>
              <a:pathLst>
                <a:path extrusionOk="0" h="972921" w="972921">
                  <a:moveTo>
                    <a:pt x="0" y="486461"/>
                  </a:moveTo>
                  <a:lnTo>
                    <a:pt x="0" y="486461"/>
                  </a:lnTo>
                  <a:lnTo>
                    <a:pt x="0" y="0"/>
                  </a:lnTo>
                  <a:cubicBezTo>
                    <a:pt x="537302" y="0"/>
                    <a:pt x="972921" y="435620"/>
                    <a:pt x="972921" y="972921"/>
                  </a:cubicBezTo>
                  <a:lnTo>
                    <a:pt x="486460" y="972921"/>
                  </a:lnTo>
                  <a:cubicBezTo>
                    <a:pt x="486460" y="704271"/>
                    <a:pt x="268681" y="486461"/>
                    <a:pt x="0" y="486461"/>
                  </a:cubicBezTo>
                  <a:close/>
                </a:path>
              </a:pathLst>
            </a:custGeom>
            <a:solidFill>
              <a:schemeClr val="accent4">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14" name="Google Shape;514;p45"/>
            <p:cNvSpPr/>
            <p:nvPr/>
          </p:nvSpPr>
          <p:spPr>
            <a:xfrm rot="5400000">
              <a:off x="5087572" y="5944217"/>
              <a:ext cx="1016965" cy="1016966"/>
            </a:xfrm>
            <a:custGeom>
              <a:rect b="b" l="l" r="r" t="t"/>
              <a:pathLst>
                <a:path extrusionOk="0" h="972921" w="972921">
                  <a:moveTo>
                    <a:pt x="486460" y="0"/>
                  </a:moveTo>
                  <a:lnTo>
                    <a:pt x="486460" y="0"/>
                  </a:lnTo>
                  <a:lnTo>
                    <a:pt x="972921" y="0"/>
                  </a:lnTo>
                  <a:cubicBezTo>
                    <a:pt x="972921" y="537302"/>
                    <a:pt x="537302" y="972922"/>
                    <a:pt x="0" y="972922"/>
                  </a:cubicBezTo>
                  <a:lnTo>
                    <a:pt x="0" y="486461"/>
                  </a:lnTo>
                  <a:cubicBezTo>
                    <a:pt x="268650" y="486461"/>
                    <a:pt x="486460" y="268681"/>
                    <a:pt x="486460" y="0"/>
                  </a:cubicBezTo>
                  <a:close/>
                </a:path>
              </a:pathLst>
            </a:custGeom>
            <a:solidFill>
              <a:schemeClr val="accent6">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sp>
          <p:nvSpPr>
            <p:cNvPr id="515" name="Google Shape;515;p45"/>
            <p:cNvSpPr/>
            <p:nvPr/>
          </p:nvSpPr>
          <p:spPr>
            <a:xfrm rot="5400000">
              <a:off x="7117490" y="5944217"/>
              <a:ext cx="1016965" cy="1016966"/>
            </a:xfrm>
            <a:custGeom>
              <a:rect b="b" l="l" r="r" t="t"/>
              <a:pathLst>
                <a:path extrusionOk="0" h="972921" w="972921">
                  <a:moveTo>
                    <a:pt x="486460" y="972922"/>
                  </a:moveTo>
                  <a:lnTo>
                    <a:pt x="486460" y="972922"/>
                  </a:lnTo>
                  <a:lnTo>
                    <a:pt x="0" y="972922"/>
                  </a:lnTo>
                  <a:cubicBezTo>
                    <a:pt x="0" y="435620"/>
                    <a:pt x="435620" y="0"/>
                    <a:pt x="972921" y="0"/>
                  </a:cubicBezTo>
                  <a:lnTo>
                    <a:pt x="972921" y="486461"/>
                  </a:lnTo>
                  <a:cubicBezTo>
                    <a:pt x="704271" y="486461"/>
                    <a:pt x="486460" y="704240"/>
                    <a:pt x="486460" y="972922"/>
                  </a:cubicBezTo>
                  <a:close/>
                </a:path>
              </a:pathLst>
            </a:custGeom>
            <a:solidFill>
              <a:schemeClr val="accent5">
                <a:alpha val="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Baskerville"/>
                <a:ea typeface="Libre Baskerville"/>
                <a:cs typeface="Libre Baskerville"/>
                <a:sym typeface="Libre Baskerville"/>
              </a:endParaRPr>
            </a:p>
          </p:txBody>
        </p:sp>
      </p:grpSp>
      <p:sp>
        <p:nvSpPr>
          <p:cNvPr id="516" name="Google Shape;516;p45"/>
          <p:cNvSpPr txBox="1"/>
          <p:nvPr/>
        </p:nvSpPr>
        <p:spPr>
          <a:xfrm>
            <a:off x="1019707" y="2645163"/>
            <a:ext cx="7063969" cy="2124299"/>
          </a:xfrm>
          <a:prstGeom prst="rect">
            <a:avLst/>
          </a:prstGeom>
          <a:noFill/>
          <a:ln>
            <a:noFill/>
          </a:ln>
        </p:spPr>
        <p:txBody>
          <a:bodyPr anchorCtr="0" anchor="t" bIns="0" lIns="0" spcFirstLastPara="1" rIns="0" wrap="square" tIns="0">
            <a:spAutoFit/>
          </a:bodyPr>
          <a:lstStyle/>
          <a:p>
            <a:pPr indent="0" lvl="0" marL="0" marR="0" rtl="0" algn="l">
              <a:lnSpc>
                <a:spcPct val="114583"/>
              </a:lnSpc>
              <a:spcBef>
                <a:spcPts val="0"/>
              </a:spcBef>
              <a:spcAft>
                <a:spcPts val="0"/>
              </a:spcAft>
              <a:buClr>
                <a:schemeClr val="lt1"/>
              </a:buClr>
              <a:buSzPts val="4800"/>
              <a:buFont typeface="Spartan"/>
              <a:buNone/>
            </a:pPr>
            <a:r>
              <a:rPr b="1" lang="en-US" sz="4800">
                <a:solidFill>
                  <a:schemeClr val="lt1"/>
                </a:solidFill>
                <a:latin typeface="Spartan"/>
                <a:ea typeface="Spartan"/>
                <a:cs typeface="Spartan"/>
                <a:sym typeface="Spartan"/>
              </a:rPr>
              <a:t>EVERYONE HAS THE KEY, IT JUST A MATTER OF USING IT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pping">
  <a:themeElements>
    <a:clrScheme name="Startup Template">
      <a:dk1>
        <a:srgbClr val="000000"/>
      </a:dk1>
      <a:lt1>
        <a:srgbClr val="FFFFFF"/>
      </a:lt1>
      <a:dk2>
        <a:srgbClr val="262626"/>
      </a:dk2>
      <a:lt2>
        <a:srgbClr val="E7E6E6"/>
      </a:lt2>
      <a:accent1>
        <a:srgbClr val="011640"/>
      </a:accent1>
      <a:accent2>
        <a:srgbClr val="F27405"/>
      </a:accent2>
      <a:accent3>
        <a:srgbClr val="024059"/>
      </a:accent3>
      <a:accent4>
        <a:srgbClr val="04D9D9"/>
      </a:accent4>
      <a:accent5>
        <a:srgbClr val="F25C05"/>
      </a:accent5>
      <a:accent6>
        <a:srgbClr val="328C49"/>
      </a:accent6>
      <a:hlink>
        <a:srgbClr val="6E6E6E"/>
      </a:hlink>
      <a:folHlink>
        <a:srgbClr val="6E6E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Graphicboom</dc:creator>
</cp:coreProperties>
</file>