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56" r:id="rId4"/>
    <p:sldId id="271" r:id="rId5"/>
    <p:sldId id="261" r:id="rId6"/>
    <p:sldId id="263" r:id="rId7"/>
    <p:sldId id="264" r:id="rId8"/>
    <p:sldId id="266" r:id="rId9"/>
    <p:sldId id="268" r:id="rId10"/>
    <p:sldId id="270" r:id="rId11"/>
  </p:sldIdLst>
  <p:sldSz cx="10287000" cy="10287000"/>
  <p:notesSz cx="6858000" cy="9144000"/>
  <p:embeddedFontLst>
    <p:embeddedFont>
      <p:font typeface="Times Neue Roman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24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07A4-2173-4277-A9F5-9FF663964E27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E637-F171-4964-B039-1EFA296B8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B517E-1C97-4969-A4FC-A6C22D4E98E7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67B6-3F8C-4BC3-A30C-FDBC11452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E558-D4E0-4AD7-A9B8-46E6916C2E1D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6FCF-57E3-4A30-A641-F05B1DC7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0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DD2E-C222-487A-A552-E6539C352497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12CD0-DB60-442A-AF9C-0D48C587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A81F-72B6-45A5-828B-3782BF062BE6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2C6C-FDDE-4229-A339-5710D3C1B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01BF-D5F5-435A-9F65-FB614C647504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423B-A525-4025-9DA9-45444FD54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042A-6854-4ED8-A8AC-290271378983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D8A2-D6A9-41E0-970B-68086B15B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3B15-2018-4A0F-812E-C73160A88B7B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9796-9B4B-4E75-B50D-16C086577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5B04-9235-417E-A768-2BE696441C67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837F-33CC-4062-9D85-D4B08A566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A4C4-A9CB-4C6F-A73B-4E887EE4A37D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9435A-BE5A-41F7-9A6E-9D8007951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A971-CE54-4BAA-8511-39A762A0BEFB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F5AA-12DB-4302-A6CE-F3C90D23E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12B351-DA3E-4591-9684-88CFF78B2080}" type="datetimeFigureOut">
              <a:rPr lang="en-US"/>
              <a:pPr>
                <a:defRPr/>
              </a:pPr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A45146-4943-4E71-B806-D13E46980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204">
            <a:off x="47625" y="223838"/>
            <a:ext cx="22764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125">
            <a:off x="8905875" y="7366000"/>
            <a:ext cx="1158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108">
            <a:off x="328613" y="7991475"/>
            <a:ext cx="3381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19150" y="2384425"/>
            <a:ext cx="9061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Tôi là  nơi sản xuất các chương trình phát thanh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Tôi có thể phát tín hiệu truyền thanh qua ăng ten.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- Đây là hình ảnh của tôi:</a:t>
            </a:r>
            <a:endParaRPr lang="vi-VN" altLang="en-US" sz="3000">
              <a:solidFill>
                <a:srgbClr val="5E17EB"/>
              </a:solidFill>
              <a:latin typeface="Times Neue Roman" charset="0"/>
            </a:endParaRP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endParaRPr lang="en-US" altLang="en-US" sz="3000">
              <a:solidFill>
                <a:srgbClr val="5E17EB"/>
              </a:solidFill>
              <a:latin typeface="Times Neue Roman" charset="0"/>
            </a:endParaRPr>
          </a:p>
        </p:txBody>
      </p:sp>
      <p:pic>
        <p:nvPicPr>
          <p:cNvPr id="205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921250"/>
            <a:ext cx="48101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005263" y="8343900"/>
            <a:ext cx="312102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phát thanh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400300" y="338138"/>
            <a:ext cx="6330950" cy="723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849"/>
              </a:lnSpc>
              <a:spcAft>
                <a:spcPts val="0"/>
              </a:spcAft>
              <a:defRPr/>
            </a:pPr>
            <a:r>
              <a:rPr lang="en-US" sz="4499" dirty="0">
                <a:solidFill>
                  <a:srgbClr val="5E17EB"/>
                </a:solidFill>
                <a:latin typeface="Times Neue Roman"/>
              </a:rPr>
              <a:t>TRÒ CHƠI “TÔI LÀ AI?” 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1724025" y="8496300"/>
            <a:ext cx="1895475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-60325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70" y="7333195"/>
            <a:ext cx="73977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401211" y="2437260"/>
            <a:ext cx="7352518" cy="55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6771135" y="5672350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152584" y="5532744"/>
            <a:ext cx="2697162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552097" y="1493926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11113" y="4892675"/>
            <a:ext cx="2200276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4995" y="4018116"/>
            <a:ext cx="668517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Xin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chân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thành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cám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đã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lắng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nghe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400300" y="338138"/>
            <a:ext cx="6330950" cy="723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5849"/>
              </a:lnSpc>
              <a:spcAft>
                <a:spcPts val="0"/>
              </a:spcAft>
              <a:defRPr/>
            </a:pPr>
            <a:r>
              <a:rPr lang="en-US" sz="4499" dirty="0">
                <a:solidFill>
                  <a:srgbClr val="5E17EB"/>
                </a:solidFill>
                <a:latin typeface="Times Neue Roman"/>
              </a:rPr>
              <a:t>TRÒ CHƠI “TÔI LÀ AI?”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9150" y="2446338"/>
            <a:ext cx="9061450" cy="2038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15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199" dirty="0">
              <a:solidFill>
                <a:srgbClr val="5E17EB"/>
              </a:solidFill>
              <a:latin typeface="Times Neue Roman"/>
            </a:endParaRP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</a:t>
            </a:r>
            <a:r>
              <a:rPr lang="vi-VN" sz="3000" dirty="0">
                <a:solidFill>
                  <a:srgbClr val="5E17EB"/>
                </a:solidFill>
                <a:latin typeface="Times Neue Roman"/>
              </a:rPr>
              <a:t> Tôi  là nơi thu nhận các tín hiệu qua ăng ten</a:t>
            </a: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</a:t>
            </a:r>
            <a:r>
              <a:rPr lang="vi-VN" sz="3000" dirty="0">
                <a:solidFill>
                  <a:srgbClr val="5E17EB"/>
                </a:solidFill>
                <a:latin typeface="Times Neue Roman"/>
              </a:rPr>
              <a:t> Tôi có thể  phát ra loa</a:t>
            </a:r>
            <a:endParaRPr lang="en-US" sz="3000" dirty="0">
              <a:solidFill>
                <a:srgbClr val="5E17EB"/>
              </a:solidFill>
              <a:latin typeface="Times Neue Roman"/>
            </a:endParaRPr>
          </a:p>
          <a:p>
            <a:pPr algn="just" eaLnBrk="1" fontAlgn="auto" hangingPunct="1">
              <a:lnSpc>
                <a:spcPts val="39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rgbClr val="5E17EB"/>
                </a:solidFill>
                <a:latin typeface="Times Neue Roman"/>
              </a:rPr>
              <a:t>-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Đây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là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hình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ảnh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của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5E17EB"/>
                </a:solidFill>
                <a:latin typeface="Times Neue Roman"/>
              </a:rPr>
              <a:t>tôi</a:t>
            </a:r>
            <a:r>
              <a:rPr lang="en-US" sz="3000" dirty="0">
                <a:solidFill>
                  <a:srgbClr val="5E17EB"/>
                </a:solidFill>
                <a:latin typeface="Times Neue Roman"/>
              </a:rPr>
              <a:t>:</a:t>
            </a:r>
            <a:endParaRPr lang="vi-VN" sz="3000" dirty="0">
              <a:solidFill>
                <a:srgbClr val="5E17EB"/>
              </a:solidFill>
              <a:latin typeface="Times Neue Roman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970338" y="8569325"/>
            <a:ext cx="3121025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thu thanh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30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4911725"/>
            <a:ext cx="34004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204">
            <a:off x="47625" y="223838"/>
            <a:ext cx="22764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125">
            <a:off x="8905875" y="7366000"/>
            <a:ext cx="11588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108">
            <a:off x="328613" y="7991475"/>
            <a:ext cx="3381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iped Right Arrow 8"/>
          <p:cNvSpPr/>
          <p:nvPr/>
        </p:nvSpPr>
        <p:spPr>
          <a:xfrm>
            <a:off x="1795463" y="8697913"/>
            <a:ext cx="1895475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5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1485900" y="-1358900"/>
            <a:ext cx="5761038" cy="5759450"/>
            <a:chOff x="0" y="0"/>
            <a:chExt cx="6350000" cy="6350000"/>
          </a:xfrm>
        </p:grpSpPr>
        <p:sp>
          <p:nvSpPr>
            <p:cNvPr id="4107" name="Freeform 3"/>
            <p:cNvSpPr>
              <a:spLocks/>
            </p:cNvSpPr>
            <p:nvPr/>
          </p:nvSpPr>
          <p:spPr bwMode="auto">
            <a:xfrm>
              <a:off x="14167" y="0"/>
              <a:ext cx="6321665" cy="6350000"/>
            </a:xfrm>
            <a:custGeom>
              <a:avLst/>
              <a:gdLst>
                <a:gd name="T0" fmla="*/ 3160833 w 6321665"/>
                <a:gd name="T1" fmla="*/ 0 h 6350000"/>
                <a:gd name="T2" fmla="*/ 3160833 w 6321665"/>
                <a:gd name="T3" fmla="*/ 0 h 6350000"/>
                <a:gd name="T4" fmla="*/ 6321666 w 6321665"/>
                <a:gd name="T5" fmla="*/ 3175000 h 6350000"/>
                <a:gd name="T6" fmla="*/ 3160833 w 6321665"/>
                <a:gd name="T7" fmla="*/ 6350000 h 6350000"/>
                <a:gd name="T8" fmla="*/ 0 w 6321665"/>
                <a:gd name="T9" fmla="*/ 3175000 h 6350000"/>
                <a:gd name="T10" fmla="*/ 3160833 w 6321665"/>
                <a:gd name="T11" fmla="*/ 0 h 635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7BBC1">
                <a:alpha val="1568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 rot="10800000">
            <a:off x="1952625" y="890588"/>
            <a:ext cx="4213225" cy="9745662"/>
            <a:chOff x="0" y="0"/>
            <a:chExt cx="1437153" cy="3324846"/>
          </a:xfrm>
        </p:grpSpPr>
        <p:sp>
          <p:nvSpPr>
            <p:cNvPr id="4106" name="Freeform 5"/>
            <p:cNvSpPr>
              <a:spLocks/>
            </p:cNvSpPr>
            <p:nvPr/>
          </p:nvSpPr>
          <p:spPr bwMode="auto">
            <a:xfrm>
              <a:off x="0" y="0"/>
              <a:ext cx="1437153" cy="3324846"/>
            </a:xfrm>
            <a:custGeom>
              <a:avLst/>
              <a:gdLst>
                <a:gd name="T0" fmla="*/ 0 w 1437153"/>
                <a:gd name="T1" fmla="*/ 0 h 3324846"/>
                <a:gd name="T2" fmla="*/ 718577 w 1437153"/>
                <a:gd name="T3" fmla="*/ 3324846 h 3324846"/>
                <a:gd name="T4" fmla="*/ 1437153 w 1437153"/>
                <a:gd name="T5" fmla="*/ 0 h 3324846"/>
                <a:gd name="T6" fmla="*/ 0 w 1437153"/>
                <a:gd name="T7" fmla="*/ 0 h 33248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7153" h="3324846">
                  <a:moveTo>
                    <a:pt x="0" y="0"/>
                  </a:moveTo>
                  <a:lnTo>
                    <a:pt x="718577" y="3324846"/>
                  </a:lnTo>
                  <a:lnTo>
                    <a:pt x="1437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-1544638"/>
            <a:ext cx="1955800" cy="30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900" y="2522538"/>
            <a:ext cx="262096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4622800"/>
            <a:ext cx="2619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922463" y="2790825"/>
            <a:ext cx="713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TUẦN 9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CÔNG NGHỆ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CHỦ ĐỀ 1: CÔNG NGHỆ VÀ ĐỜI SỐNG</a:t>
            </a:r>
          </a:p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Times Neue Roman" charset="0"/>
              </a:rPr>
              <a:t>Bài 04: SỬ DỤNG MÁY THU THANH  (T3) </a:t>
            </a:r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8297863"/>
            <a:ext cx="18065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9425"/>
            <a:ext cx="26685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074738" y="833438"/>
            <a:ext cx="9296400" cy="70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2"/>
          <p:cNvSpPr>
            <a:spLocks noChangeShapeType="1"/>
          </p:cNvSpPr>
          <p:nvPr/>
        </p:nvSpPr>
        <p:spPr bwMode="auto">
          <a:xfrm>
            <a:off x="2049463" y="2943225"/>
            <a:ext cx="8047037" cy="0"/>
          </a:xfrm>
          <a:prstGeom prst="line">
            <a:avLst/>
          </a:prstGeom>
          <a:ln w="38100">
            <a:headEnd type="none" w="sm" len="sm"/>
            <a:tailEnd type="none" w="sm" len="sm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6" name="TextBox 4"/>
          <p:cNvSpPr txBox="1">
            <a:spLocks noChangeArrowheads="1"/>
          </p:cNvSpPr>
          <p:nvPr/>
        </p:nvSpPr>
        <p:spPr bwMode="auto">
          <a:xfrm>
            <a:off x="2397125" y="1785938"/>
            <a:ext cx="7353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2. Tìm hiểu về tên các chương trình phát thanh (NHÓM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0800" y="3808413"/>
            <a:ext cx="76962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 Giới thiệu một số chương trình thu thanh mà em hay nghe?</a:t>
            </a: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2535238" y="5002213"/>
            <a:ext cx="737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- </a:t>
            </a: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</a:rPr>
              <a:t>Trong các chương trình đó, em thích nhất chương trình nào? Vì sao 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6181" b="3082"/>
          <a:stretch>
            <a:fillRect/>
          </a:stretch>
        </p:blipFill>
        <p:spPr bwMode="auto">
          <a:xfrm rot="-10716698">
            <a:off x="-34094" y="1300181"/>
            <a:ext cx="9929813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725613" y="1703388"/>
            <a:ext cx="7993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Cormorant Garamond Medium Bold"/>
              </a:rPr>
              <a:t>TÌM HIỂU VỀ MỘT SỐ CHƯƠNG TRÌNH PHÁT THANH DÀNH CHO LỨA TUỔI HỌC SINH</a:t>
            </a:r>
          </a:p>
        </p:txBody>
      </p:sp>
      <p:pic>
        <p:nvPicPr>
          <p:cNvPr id="615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8802688" y="8310563"/>
            <a:ext cx="12366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9169400" y="7851775"/>
            <a:ext cx="163988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"/>
          <a:stretch>
            <a:fillRect/>
          </a:stretch>
        </p:blipFill>
        <p:spPr bwMode="auto">
          <a:xfrm rot="-898842">
            <a:off x="19050" y="22225"/>
            <a:ext cx="20193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7118" r="4274"/>
          <a:stretch>
            <a:fillRect/>
          </a:stretch>
        </p:blipFill>
        <p:spPr bwMode="auto">
          <a:xfrm>
            <a:off x="830626" y="4376430"/>
            <a:ext cx="80200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855663" y="3275013"/>
            <a:ext cx="94313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1. Đọc thông tin dưới đây và cho biết tên chương trình phát thanh phù hợp với lứa tuổi học sinh </a:t>
            </a: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(NHÓM 2) </a:t>
            </a:r>
            <a:endParaRPr lang="en-US" altLang="en-US" sz="3000">
              <a:solidFill>
                <a:srgbClr val="000000"/>
              </a:solidFill>
              <a:latin typeface="Times Neue Roman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627063" y="1208088"/>
            <a:ext cx="9296400" cy="70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1550988" y="4397375"/>
            <a:ext cx="80137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Bản tin thời tiết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Học tiếng anh trên sóng phát thanh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Ca nhạc dành cho thiếu nhi</a:t>
            </a:r>
          </a:p>
          <a:p>
            <a:pPr algn="ju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  <a:latin typeface="Times Neue Roman" charset="0"/>
              </a:rPr>
              <a:t>+ Kể chuyện cổ tích</a:t>
            </a:r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1901825" y="2020888"/>
            <a:ext cx="7991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Cormorant Garamond Medium Bold"/>
              </a:rPr>
              <a:t>TÌM HIỂU VỀ MỘT SỐ CHƯƠNG TRÌNH PHÁT THANH DÀNH CHO LỨA TUỔI HỌC SINH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210425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4"/>
          <a:srcRect l="217" r="217"/>
          <a:stretch>
            <a:fillRect/>
          </a:stretch>
        </p:blipFill>
        <p:spPr bwMode="auto">
          <a:xfrm rot="10883302">
            <a:off x="1265238" y="887413"/>
            <a:ext cx="9296400" cy="70500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7170738" y="768667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910513" y="6627813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1790700" y="4357688"/>
            <a:ext cx="7951788" cy="200025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34925" cmpd="dbl">
            <a:solidFill>
              <a:srgbClr val="000000">
                <a:alpha val="92000"/>
              </a:srgb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3900"/>
              </a:lnSpc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  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Đài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thường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nhiều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kênh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khác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nhau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.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mỗi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kênh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gồm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nhiều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chương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trình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phát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thanh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với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nội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dung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đa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dạng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phù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hợp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với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mọi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lứa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000000"/>
                </a:solidFill>
                <a:latin typeface="Times Neue Roman" charset="0"/>
              </a:rPr>
              <a:t>tuổi</a:t>
            </a:r>
            <a:r>
              <a:rPr lang="en-US" altLang="en-US" sz="3000" dirty="0" smtClean="0">
                <a:solidFill>
                  <a:srgbClr val="000000"/>
                </a:solidFill>
                <a:latin typeface="Times Neue Roman" charset="0"/>
              </a:rPr>
              <a:t>.  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1901825" y="2020888"/>
            <a:ext cx="7991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5E17EB"/>
                </a:solidFill>
                <a:latin typeface="Cormorant Garamond Medium Bold"/>
              </a:rPr>
              <a:t>TÌM HIỂU VỀ MỘT SỐ CHƯƠNG TRÌNH PHÁT THANH DÀNH CHO LỨA TUỔI HỌC SINH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ShapeType="1"/>
          </p:cNvSpPr>
          <p:nvPr/>
        </p:nvSpPr>
        <p:spPr bwMode="auto">
          <a:xfrm>
            <a:off x="1422400" y="1485900"/>
            <a:ext cx="80486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10362"/>
          <a:stretch>
            <a:fillRect/>
          </a:stretch>
        </p:blipFill>
        <p:spPr bwMode="auto">
          <a:xfrm>
            <a:off x="1638300" y="1868488"/>
            <a:ext cx="702945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905000" y="250825"/>
            <a:ext cx="7353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5E17EB"/>
                </a:solidFill>
                <a:latin typeface="Times Neue Roman" charset="0"/>
              </a:rPr>
              <a:t>2. Tìm hiểu về tên các chương trình phát thanh (NHÓM 2)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08213" y="7581900"/>
            <a:ext cx="80772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1: Học tiếng Anh trên đài phát thanh.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2: Kể chuyện cổ tích.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3: Ca nhạc dành cho thiếu nhi.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Hình 4: Bản tin thời tiết.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9908" r="3886" b="3261"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7302500"/>
            <a:ext cx="73977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r="217"/>
          <a:stretch>
            <a:fillRect/>
          </a:stretch>
        </p:blipFill>
        <p:spPr bwMode="auto">
          <a:xfrm rot="-10716698">
            <a:off x="1154717" y="1138723"/>
            <a:ext cx="92964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381">
            <a:off x="6621463" y="6359525"/>
            <a:ext cx="23288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84">
            <a:off x="7531100" y="5749925"/>
            <a:ext cx="26955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8842">
            <a:off x="-168275" y="38100"/>
            <a:ext cx="29003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536">
            <a:off x="-20638" y="4786313"/>
            <a:ext cx="2200276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2"/>
          <p:cNvSpPr>
            <a:spLocks noChangeShapeType="1"/>
          </p:cNvSpPr>
          <p:nvPr/>
        </p:nvSpPr>
        <p:spPr bwMode="auto">
          <a:xfrm>
            <a:off x="2202550" y="2857500"/>
            <a:ext cx="80470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Box 4"/>
          <p:cNvSpPr txBox="1">
            <a:spLocks noChangeArrowheads="1"/>
          </p:cNvSpPr>
          <p:nvPr/>
        </p:nvSpPr>
        <p:spPr bwMode="auto">
          <a:xfrm>
            <a:off x="2347334" y="2139950"/>
            <a:ext cx="73533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2.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Tìm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hiểu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về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tên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các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chương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trình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>
                <a:solidFill>
                  <a:srgbClr val="5E17EB"/>
                </a:solidFill>
                <a:latin typeface="Times Neue Roman" charset="0"/>
              </a:rPr>
              <a:t>phát</a:t>
            </a:r>
            <a:r>
              <a:rPr lang="en-US" altLang="en-US" sz="3000" dirty="0">
                <a:solidFill>
                  <a:srgbClr val="5E17EB"/>
                </a:solidFill>
                <a:latin typeface="Times Neue Roman" charset="0"/>
              </a:rPr>
              <a:t> </a:t>
            </a:r>
            <a:r>
              <a:rPr lang="en-US" altLang="en-US" sz="3000" dirty="0" err="1" smtClean="0">
                <a:solidFill>
                  <a:srgbClr val="5E17EB"/>
                </a:solidFill>
                <a:latin typeface="Times Neue Roman" charset="0"/>
              </a:rPr>
              <a:t>thanh</a:t>
            </a:r>
            <a:endParaRPr lang="en-US" altLang="en-US" sz="3000" dirty="0">
              <a:solidFill>
                <a:srgbClr val="5E17EB"/>
              </a:solidFill>
              <a:latin typeface="Times Neue Roma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3390900"/>
            <a:ext cx="76962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</a:rPr>
              <a:t>- </a:t>
            </a:r>
            <a:r>
              <a:rPr lang="vi-VN" sz="3200" dirty="0">
                <a:latin typeface="+mj-lt"/>
              </a:rPr>
              <a:t> Giới thiệu một số chương trình thu thanh mà em hay nghe?</a:t>
            </a: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2535238" y="4584700"/>
            <a:ext cx="7372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-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Trong các chương trình đó, em thích nhất chương trình nào? Vì sao 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56&quot;/&gt;&lt;/object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21&quot;&gt;&lt;property id=&quot;20148&quot; value=&quot;5&quot;/&gt;&lt;property id=&quot;20300&quot; value=&quot;Slide 2&quot;/&gt;&lt;property id=&quot;20307&quot; value=&quot;259&quot;/&gt;&lt;/object&gt;&lt;object type=&quot;3&quot; unique_id=&quot;10135&quot;&gt;&lt;property id=&quot;20148&quot; value=&quot;5&quot;/&gt;&lt;property id=&quot;20300&quot; value=&quot;Slide 5&quot;/&gt;&lt;property id=&quot;20307&quot; value=&quot;261&quot;/&gt;&lt;/object&gt;&lt;object type=&quot;3&quot; unique_id=&quot;10136&quot;&gt;&lt;property id=&quot;20148&quot; value=&quot;5&quot;/&gt;&lt;property id=&quot;20300&quot; value=&quot;Slide 6&quot;/&gt;&lt;property id=&quot;20307&quot; value=&quot;263&quot;/&gt;&lt;/object&gt;&lt;object type=&quot;3&quot; unique_id=&quot;10137&quot;&gt;&lt;property id=&quot;20148&quot; value=&quot;5&quot;/&gt;&lt;property id=&quot;20300&quot; value=&quot;Slide 7&quot;/&gt;&lt;property id=&quot;20307&quot; value=&quot;264&quot;/&gt;&lt;/object&gt;&lt;object type=&quot;3&quot; unique_id=&quot;10138&quot;&gt;&lt;property id=&quot;20148&quot; value=&quot;5&quot;/&gt;&lt;property id=&quot;20300&quot; value=&quot;Slide 8&quot;/&gt;&lt;property id=&quot;20307&quot; value=&quot;266&quot;/&gt;&lt;/object&gt;&lt;object type=&quot;3&quot; unique_id=&quot;10211&quot;&gt;&lt;property id=&quot;20148&quot; value=&quot;5&quot;/&gt;&lt;property id=&quot;20300&quot; value=&quot;Slide 9&quot;/&gt;&lt;property id=&quot;20307&quot; value=&quot;268&quot;/&gt;&lt;/object&gt;&lt;object type=&quot;3&quot; unique_id=&quot;10212&quot;&gt;&lt;property id=&quot;20148&quot; value=&quot;5&quot;/&gt;&lt;property id=&quot;20300&quot; value=&quot;Slide 10&quot;/&gt;&lt;property id=&quot;20307&quot; value=&quot;270&quot;/&gt;&lt;/object&gt;&lt;object type=&quot;3&quot; unique_id=&quot;10280&quot;&gt;&lt;property id=&quot;20148&quot; value=&quot;5&quot;/&gt;&lt;property id=&quot;20300&quot; value=&quot;Slide 4&quot;/&gt;&lt;property id=&quot;20307&quot; value=&quot;271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387</Words>
  <PresentationFormat>Custom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Neue Roman</vt:lpstr>
      <vt:lpstr>Arial</vt:lpstr>
      <vt:lpstr>Cormorant Garamond Medium Bold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2022-08-05T03:47:31Z</dcterms:modified>
</cp:coreProperties>
</file>