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  <p:sldMasterId id="2147483691" r:id="rId3"/>
    <p:sldMasterId id="2147483703" r:id="rId4"/>
  </p:sldMasterIdLst>
  <p:notesMasterIdLst>
    <p:notesMasterId r:id="rId90"/>
  </p:notesMasterIdLst>
  <p:sldIdLst>
    <p:sldId id="291" r:id="rId5"/>
    <p:sldId id="257" r:id="rId6"/>
    <p:sldId id="292" r:id="rId7"/>
    <p:sldId id="256" r:id="rId8"/>
    <p:sldId id="258" r:id="rId9"/>
    <p:sldId id="259" r:id="rId10"/>
    <p:sldId id="260" r:id="rId11"/>
    <p:sldId id="261" r:id="rId12"/>
    <p:sldId id="263" r:id="rId13"/>
    <p:sldId id="317" r:id="rId14"/>
    <p:sldId id="262" r:id="rId15"/>
    <p:sldId id="318" r:id="rId16"/>
    <p:sldId id="296" r:id="rId17"/>
    <p:sldId id="298" r:id="rId18"/>
    <p:sldId id="264" r:id="rId19"/>
    <p:sldId id="319" r:id="rId20"/>
    <p:sldId id="265" r:id="rId21"/>
    <p:sldId id="321" r:id="rId22"/>
    <p:sldId id="320" r:id="rId23"/>
    <p:sldId id="322" r:id="rId24"/>
    <p:sldId id="294" r:id="rId25"/>
    <p:sldId id="323" r:id="rId26"/>
    <p:sldId id="268" r:id="rId27"/>
    <p:sldId id="324" r:id="rId28"/>
    <p:sldId id="303" r:id="rId29"/>
    <p:sldId id="272" r:id="rId30"/>
    <p:sldId id="325" r:id="rId31"/>
    <p:sldId id="273" r:id="rId32"/>
    <p:sldId id="326" r:id="rId33"/>
    <p:sldId id="327" r:id="rId34"/>
    <p:sldId id="328" r:id="rId35"/>
    <p:sldId id="274" r:id="rId36"/>
    <p:sldId id="330" r:id="rId37"/>
    <p:sldId id="331" r:id="rId38"/>
    <p:sldId id="276" r:id="rId39"/>
    <p:sldId id="332" r:id="rId40"/>
    <p:sldId id="333" r:id="rId41"/>
    <p:sldId id="334" r:id="rId42"/>
    <p:sldId id="335" r:id="rId43"/>
    <p:sldId id="336" r:id="rId44"/>
    <p:sldId id="337" r:id="rId45"/>
    <p:sldId id="338" r:id="rId46"/>
    <p:sldId id="340" r:id="rId47"/>
    <p:sldId id="355" r:id="rId48"/>
    <p:sldId id="342" r:id="rId49"/>
    <p:sldId id="344" r:id="rId50"/>
    <p:sldId id="345" r:id="rId51"/>
    <p:sldId id="346" r:id="rId52"/>
    <p:sldId id="347" r:id="rId53"/>
    <p:sldId id="348" r:id="rId54"/>
    <p:sldId id="349" r:id="rId55"/>
    <p:sldId id="351" r:id="rId56"/>
    <p:sldId id="352" r:id="rId57"/>
    <p:sldId id="354" r:id="rId58"/>
    <p:sldId id="356" r:id="rId59"/>
    <p:sldId id="282" r:id="rId60"/>
    <p:sldId id="357" r:id="rId61"/>
    <p:sldId id="358" r:id="rId62"/>
    <p:sldId id="279" r:id="rId63"/>
    <p:sldId id="269" r:id="rId64"/>
    <p:sldId id="297" r:id="rId65"/>
    <p:sldId id="359" r:id="rId66"/>
    <p:sldId id="270" r:id="rId67"/>
    <p:sldId id="308" r:id="rId68"/>
    <p:sldId id="309" r:id="rId69"/>
    <p:sldId id="310" r:id="rId70"/>
    <p:sldId id="311" r:id="rId71"/>
    <p:sldId id="312" r:id="rId72"/>
    <p:sldId id="313" r:id="rId73"/>
    <p:sldId id="314" r:id="rId74"/>
    <p:sldId id="283" r:id="rId75"/>
    <p:sldId id="360" r:id="rId76"/>
    <p:sldId id="361" r:id="rId77"/>
    <p:sldId id="284" r:id="rId78"/>
    <p:sldId id="362" r:id="rId79"/>
    <p:sldId id="285" r:id="rId80"/>
    <p:sldId id="363" r:id="rId81"/>
    <p:sldId id="364" r:id="rId82"/>
    <p:sldId id="315" r:id="rId83"/>
    <p:sldId id="286" r:id="rId84"/>
    <p:sldId id="365" r:id="rId85"/>
    <p:sldId id="288" r:id="rId86"/>
    <p:sldId id="316" r:id="rId87"/>
    <p:sldId id="289" r:id="rId88"/>
    <p:sldId id="287" r:id="rId89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91"/>
    </p:embeddedFont>
    <p:embeddedFont>
      <p:font typeface="Calibri" panose="020F0502020204030204" pitchFamily="34" charset="0"/>
      <p:regular r:id="rId92"/>
      <p:bold r:id="rId93"/>
      <p:italic r:id="rId94"/>
      <p:boldItalic r:id="rId95"/>
    </p:embeddedFont>
    <p:embeddedFont>
      <p:font typeface="Calibri Light" panose="020F0302020204030204" pitchFamily="34" charset="0"/>
      <p:regular r:id="rId96"/>
      <p:italic r:id="rId97"/>
    </p:embeddedFont>
    <p:embeddedFont>
      <p:font typeface="Cambria Math" panose="02040503050406030204" pitchFamily="18" charset="0"/>
      <p:regular r:id="rId98"/>
    </p:embeddedFont>
    <p:embeddedFont>
      <p:font typeface="Didact Gothic" panose="00000500000000000000" pitchFamily="2" charset="0"/>
      <p:regular r:id="rId99"/>
    </p:embeddedFont>
    <p:embeddedFont>
      <p:font typeface="DM Sans" pitchFamily="2" charset="0"/>
      <p:regular r:id="rId100"/>
      <p:bold r:id="rId101"/>
      <p:italic r:id="rId102"/>
      <p:boldItalic r:id="rId103"/>
    </p:embeddedFont>
    <p:embeddedFont>
      <p:font typeface="Open Sans" panose="020B0606030504020204" pitchFamily="34" charset="0"/>
      <p:regular r:id="rId104"/>
      <p:bold r:id="rId105"/>
      <p:italic r:id="rId106"/>
      <p:boldItalic r:id="rId107"/>
    </p:embeddedFont>
    <p:embeddedFont>
      <p:font typeface="PT Sans" panose="020B0503020203020204" pitchFamily="34" charset="0"/>
      <p:regular r:id="rId108"/>
      <p:bold r:id="rId109"/>
      <p:italic r:id="rId110"/>
      <p:boldItalic r:id="rId111"/>
    </p:embeddedFont>
    <p:embeddedFont>
      <p:font typeface="Roboto Condensed Light" panose="02000000000000000000" pitchFamily="2" charset="0"/>
      <p:regular r:id="rId112"/>
      <p:italic r:id="rId113"/>
    </p:embeddedFont>
    <p:embeddedFont>
      <p:font typeface="Russo One" panose="020B0604020202020204" charset="0"/>
      <p:regular r:id="rId1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E2"/>
    <a:srgbClr val="D4ECBA"/>
    <a:srgbClr val="FBB7CA"/>
    <a:srgbClr val="FCD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8C91E4D-BB2E-458C-97EC-07CEA4E99414}">
  <a:tblStyle styleId="{C8C91E4D-BB2E-458C-97EC-07CEA4E994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8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theme" Target="theme/theme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font" Target="fonts/font22.fntdata"/><Relationship Id="rId16" Type="http://schemas.openxmlformats.org/officeDocument/2006/relationships/slide" Target="slides/slide12.xml"/><Relationship Id="rId107" Type="http://schemas.openxmlformats.org/officeDocument/2006/relationships/font" Target="fonts/font17.fntdata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font" Target="fonts/font12.fntdata"/><Relationship Id="rId5" Type="http://schemas.openxmlformats.org/officeDocument/2006/relationships/slide" Target="slides/slide1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5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font" Target="fonts/font23.fntdata"/><Relationship Id="rId118" Type="http://schemas.openxmlformats.org/officeDocument/2006/relationships/tableStyles" Target="tableStyle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font" Target="fonts/font13.fntdata"/><Relationship Id="rId108" Type="http://schemas.openxmlformats.org/officeDocument/2006/relationships/font" Target="fonts/font18.fntdata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font" Target="fonts/font24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19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font" Target="fonts/font7.fntdata"/><Relationship Id="rId104" Type="http://schemas.openxmlformats.org/officeDocument/2006/relationships/font" Target="fonts/font14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font" Target="fonts/font20.fntdata"/><Relationship Id="rId115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font" Target="fonts/font10.fntdata"/><Relationship Id="rId105" Type="http://schemas.openxmlformats.org/officeDocument/2006/relationships/font" Target="fonts/font15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font" Target="fonts/font21.fntdata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24ce6603a68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24ce6603a68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458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4ce6603a68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4ce6603a68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3021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4ce6603a6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4ce6603a6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4ce6603a6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4ce6603a6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928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24ce6603a68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24ce6603a68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4737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0f41e19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0f41e19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3065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4ce6603a68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24ce6603a68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4ce6603a68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24ce6603a68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92250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4ce6603a6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24ce6603a6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4ce6603a6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24ce6603a6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010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4ce6603a6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4ce6603a6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3046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4ce9694dc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24ce9694dc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4ce6603a6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4ce6603a6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50142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4ce6603a68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24ce6603a68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664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4ce6603a68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24ce6603a68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15482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24ce6603a68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24ce6603a68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24ce6603a68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24ce6603a68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27073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0f41e19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0f41e19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1108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24ce6603a68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24ce6603a68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24ce6603a68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24ce6603a68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10405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24ce6603a68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24ce6603a68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4ce6603a6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24ce6603a6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91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4ce9694dc7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24ce9694dc7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33726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4ce6603a6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4ce6603a6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339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4ce6603a6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4ce6603a6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66487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24ce6603a68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24ce6603a68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24ce6603a68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24ce6603a68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2162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24ce6603a68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24ce6603a68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46680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24ce6603a68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24ce6603a68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24ce6603a68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24ce6603a68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1109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0f41e19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0f41e19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31788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4ce6603a68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24ce6603a68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0872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4ce6603a68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1" name="Google Shape;861;g24ce6603a68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5449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4ce9694dc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6" name="Google Shape;766;g24ce9694dc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4ce6603a6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24ce6603a6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61633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4ce6603a6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24ce6603a6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8001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4ce6603a6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4ce6603a6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2333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4ce6603a68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24ce6603a68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0182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4ce6603a68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24ce6603a68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7993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24ce6603a68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0" name="Google Shape;990;g24ce6603a68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7695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0f41e19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0f41e19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4896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24ce6603a68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24ce6603a68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30190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24ce6603a68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24ce6603a68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39856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24ce6603a68_0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24ce6603a68_0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0627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4ce49d838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24ce49d838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4ce6603a68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24ce6603a68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3873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4ce6603a6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4ce6603a6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3760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24ce6603a68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24ce6603a68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5421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24ce6603a68_0_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24ce6603a68_0_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04863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24ce6603a68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24ce6603a68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84123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0f41e19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0f41e19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37998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24ce6603a68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24ce6603a68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24ce6603a68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24ce6603a68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4701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24ce6603a68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1" name="Google Shape;1221;g24ce6603a68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1281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24ce6603a68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24ce6603a68_0_4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20f41e192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20f41e192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24ce6603a68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24ce6603a68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24ce6603a68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24ce6603a68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04159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24ce6603a68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24ce6603a68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2498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24ce6603a68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24ce6603a68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24ce6603a68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24ce6603a68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24ce6603a68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24ce6603a68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49205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24ce6603a68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24ce6603a68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05551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24ce6603a68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Google Shape;1256;g24ce6603a68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g24ce6603a68_0_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6" name="Google Shape;1256;g24ce6603a68_0_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931237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24ce6603a68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2" name="Google Shape;1322;g24ce6603a68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0f41e1924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20f41e1924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24ce6603a68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2" name="Google Shape;1322;g24ce6603a68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2678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g24ce6603a68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2" name="Google Shape;1322;g24ce6603a68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35777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g24ce6603a68_0_2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2" name="Google Shape;1012;g24ce6603a68_0_2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59645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24ce6603a68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24ce6603a68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24ce6603a68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24ce6603a68_0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4726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24e932822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24e932822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g24e932822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6" name="Google Shape;1386;g24e932822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66255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24effd5c29f_0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24effd5c29f_0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g24ce6603a68_0_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3" name="Google Shape;1353;g24ce6603a68_0_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24ce6603a68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24ce6603a68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24ce6603a68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24ce6603a68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03400" y="777625"/>
            <a:ext cx="6337200" cy="29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63302" y="3762150"/>
            <a:ext cx="4217400" cy="4758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869958" y="230493"/>
            <a:ext cx="535749" cy="547122"/>
            <a:chOff x="3477650" y="837700"/>
            <a:chExt cx="314425" cy="321100"/>
          </a:xfrm>
        </p:grpSpPr>
        <p:sp>
          <p:nvSpPr>
            <p:cNvPr id="12" name="Google Shape;12;p2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1822833" y="4502268"/>
            <a:ext cx="535749" cy="547122"/>
            <a:chOff x="3477650" y="837700"/>
            <a:chExt cx="314425" cy="321100"/>
          </a:xfrm>
        </p:grpSpPr>
        <p:sp>
          <p:nvSpPr>
            <p:cNvPr id="15" name="Google Shape;15;p2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8160147" y="719372"/>
            <a:ext cx="738700" cy="371981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343872" y="4422585"/>
            <a:ext cx="738700" cy="371981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80675" y="1929600"/>
            <a:ext cx="862425" cy="586800"/>
            <a:chOff x="200200" y="2278225"/>
            <a:chExt cx="862425" cy="586800"/>
          </a:xfrm>
        </p:grpSpPr>
        <p:sp>
          <p:nvSpPr>
            <p:cNvPr id="20" name="Google Shape;20;p2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3530092" y="127121"/>
            <a:ext cx="738667" cy="502594"/>
            <a:chOff x="200200" y="2278225"/>
            <a:chExt cx="862425" cy="586800"/>
          </a:xfrm>
        </p:grpSpPr>
        <p:sp>
          <p:nvSpPr>
            <p:cNvPr id="25" name="Google Shape;25;p2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7665274" y="3762020"/>
            <a:ext cx="1088187" cy="1088241"/>
            <a:chOff x="5486600" y="4383575"/>
            <a:chExt cx="497025" cy="497050"/>
          </a:xfrm>
        </p:grpSpPr>
        <p:sp>
          <p:nvSpPr>
            <p:cNvPr id="30" name="Google Shape;30;p2"/>
            <p:cNvSpPr/>
            <p:nvPr/>
          </p:nvSpPr>
          <p:spPr>
            <a:xfrm>
              <a:off x="5486600" y="4405675"/>
              <a:ext cx="497025" cy="452850"/>
            </a:xfrm>
            <a:custGeom>
              <a:avLst/>
              <a:gdLst/>
              <a:ahLst/>
              <a:cxnLst/>
              <a:rect l="l" t="t" r="r" b="b"/>
              <a:pathLst>
                <a:path w="19881" h="18114" extrusionOk="0">
                  <a:moveTo>
                    <a:pt x="9940" y="1"/>
                  </a:moveTo>
                  <a:cubicBezTo>
                    <a:pt x="7622" y="1"/>
                    <a:pt x="5304" y="885"/>
                    <a:pt x="3536" y="2653"/>
                  </a:cubicBezTo>
                  <a:cubicBezTo>
                    <a:pt x="0" y="6188"/>
                    <a:pt x="0" y="11926"/>
                    <a:pt x="3536" y="15462"/>
                  </a:cubicBezTo>
                  <a:cubicBezTo>
                    <a:pt x="5304" y="17230"/>
                    <a:pt x="7622" y="18114"/>
                    <a:pt x="9940" y="18114"/>
                  </a:cubicBezTo>
                  <a:cubicBezTo>
                    <a:pt x="12259" y="18114"/>
                    <a:pt x="14577" y="17230"/>
                    <a:pt x="16345" y="15462"/>
                  </a:cubicBezTo>
                  <a:cubicBezTo>
                    <a:pt x="19881" y="11926"/>
                    <a:pt x="19881" y="6188"/>
                    <a:pt x="16345" y="2653"/>
                  </a:cubicBezTo>
                  <a:cubicBezTo>
                    <a:pt x="14577" y="885"/>
                    <a:pt x="12259" y="1"/>
                    <a:pt x="9940" y="1"/>
                  </a:cubicBezTo>
                  <a:close/>
                </a:path>
              </a:pathLst>
            </a:custGeom>
            <a:solidFill>
              <a:srgbClr val="7AD3FF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486600" y="4383575"/>
              <a:ext cx="497025" cy="497050"/>
            </a:xfrm>
            <a:custGeom>
              <a:avLst/>
              <a:gdLst/>
              <a:ahLst/>
              <a:cxnLst/>
              <a:rect l="l" t="t" r="r" b="b"/>
              <a:pathLst>
                <a:path w="19881" h="19882" fill="none" extrusionOk="0">
                  <a:moveTo>
                    <a:pt x="16345" y="3537"/>
                  </a:moveTo>
                  <a:cubicBezTo>
                    <a:pt x="19881" y="7072"/>
                    <a:pt x="19881" y="12810"/>
                    <a:pt x="16345" y="16346"/>
                  </a:cubicBezTo>
                  <a:cubicBezTo>
                    <a:pt x="12809" y="19882"/>
                    <a:pt x="7072" y="19882"/>
                    <a:pt x="3536" y="16346"/>
                  </a:cubicBezTo>
                  <a:cubicBezTo>
                    <a:pt x="0" y="12810"/>
                    <a:pt x="0" y="7072"/>
                    <a:pt x="3536" y="3537"/>
                  </a:cubicBezTo>
                  <a:cubicBezTo>
                    <a:pt x="7072" y="1"/>
                    <a:pt x="12809" y="1"/>
                    <a:pt x="16345" y="3537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572475" y="4405250"/>
              <a:ext cx="325275" cy="452850"/>
            </a:xfrm>
            <a:custGeom>
              <a:avLst/>
              <a:gdLst/>
              <a:ahLst/>
              <a:cxnLst/>
              <a:rect l="l" t="t" r="r" b="b"/>
              <a:pathLst>
                <a:path w="13011" h="18114" fill="none" extrusionOk="0">
                  <a:moveTo>
                    <a:pt x="13010" y="9074"/>
                  </a:moveTo>
                  <a:cubicBezTo>
                    <a:pt x="13010" y="14078"/>
                    <a:pt x="10108" y="18114"/>
                    <a:pt x="6505" y="18114"/>
                  </a:cubicBezTo>
                  <a:cubicBezTo>
                    <a:pt x="2903" y="18114"/>
                    <a:pt x="1" y="14078"/>
                    <a:pt x="1" y="9074"/>
                  </a:cubicBezTo>
                  <a:cubicBezTo>
                    <a:pt x="1" y="4071"/>
                    <a:pt x="2903" y="1"/>
                    <a:pt x="6505" y="1"/>
                  </a:cubicBezTo>
                  <a:cubicBezTo>
                    <a:pt x="10108" y="1"/>
                    <a:pt x="13010" y="4071"/>
                    <a:pt x="13010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646700" y="4405250"/>
              <a:ext cx="176825" cy="452850"/>
            </a:xfrm>
            <a:custGeom>
              <a:avLst/>
              <a:gdLst/>
              <a:ahLst/>
              <a:cxnLst/>
              <a:rect l="l" t="t" r="r" b="b"/>
              <a:pathLst>
                <a:path w="7073" h="18114" fill="none" extrusionOk="0">
                  <a:moveTo>
                    <a:pt x="7072" y="9074"/>
                  </a:moveTo>
                  <a:cubicBezTo>
                    <a:pt x="7072" y="14078"/>
                    <a:pt x="5505" y="18114"/>
                    <a:pt x="3536" y="18114"/>
                  </a:cubicBezTo>
                  <a:cubicBezTo>
                    <a:pt x="1568" y="18114"/>
                    <a:pt x="1" y="14078"/>
                    <a:pt x="1" y="9074"/>
                  </a:cubicBezTo>
                  <a:cubicBezTo>
                    <a:pt x="1" y="4071"/>
                    <a:pt x="1568" y="1"/>
                    <a:pt x="3536" y="1"/>
                  </a:cubicBezTo>
                  <a:cubicBezTo>
                    <a:pt x="5505" y="1"/>
                    <a:pt x="7072" y="4071"/>
                    <a:pt x="7072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35100" y="4405250"/>
              <a:ext cx="25" cy="452850"/>
            </a:xfrm>
            <a:custGeom>
              <a:avLst/>
              <a:gdLst/>
              <a:ahLst/>
              <a:cxnLst/>
              <a:rect l="l" t="t" r="r" b="b"/>
              <a:pathLst>
                <a:path w="1" h="18114" fill="none" extrusionOk="0">
                  <a:moveTo>
                    <a:pt x="0" y="1"/>
                  </a:moveTo>
                  <a:lnTo>
                    <a:pt x="0" y="18114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509100" y="4632100"/>
              <a:ext cx="452025" cy="25"/>
            </a:xfrm>
            <a:custGeom>
              <a:avLst/>
              <a:gdLst/>
              <a:ahLst/>
              <a:cxnLst/>
              <a:rect l="l" t="t" r="r" b="b"/>
              <a:pathLst>
                <a:path w="18081" h="1" fill="none" extrusionOk="0">
                  <a:moveTo>
                    <a:pt x="18080" y="0"/>
                  </a:moveTo>
                  <a:lnTo>
                    <a:pt x="1" y="0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292097" y="309743"/>
            <a:ext cx="1168455" cy="1168423"/>
            <a:chOff x="3581050" y="3046800"/>
            <a:chExt cx="899850" cy="899825"/>
          </a:xfrm>
        </p:grpSpPr>
        <p:sp>
          <p:nvSpPr>
            <p:cNvPr id="37" name="Google Shape;37;p2"/>
            <p:cNvSpPr/>
            <p:nvPr/>
          </p:nvSpPr>
          <p:spPr>
            <a:xfrm>
              <a:off x="3581050" y="3088000"/>
              <a:ext cx="899850" cy="817425"/>
            </a:xfrm>
            <a:custGeom>
              <a:avLst/>
              <a:gdLst/>
              <a:ahLst/>
              <a:cxnLst/>
              <a:rect l="l" t="t" r="r" b="b"/>
              <a:pathLst>
                <a:path w="35994" h="32697" extrusionOk="0">
                  <a:moveTo>
                    <a:pt x="17994" y="0"/>
                  </a:moveTo>
                  <a:cubicBezTo>
                    <a:pt x="10608" y="0"/>
                    <a:pt x="3897" y="5036"/>
                    <a:pt x="2102" y="12529"/>
                  </a:cubicBezTo>
                  <a:cubicBezTo>
                    <a:pt x="1" y="21302"/>
                    <a:pt x="5405" y="30108"/>
                    <a:pt x="14178" y="32243"/>
                  </a:cubicBezTo>
                  <a:cubicBezTo>
                    <a:pt x="15457" y="32550"/>
                    <a:pt x="16738" y="32696"/>
                    <a:pt x="18000" y="32696"/>
                  </a:cubicBezTo>
                  <a:cubicBezTo>
                    <a:pt x="25386" y="32696"/>
                    <a:pt x="32097" y="27661"/>
                    <a:pt x="33892" y="20168"/>
                  </a:cubicBezTo>
                  <a:cubicBezTo>
                    <a:pt x="35993" y="11395"/>
                    <a:pt x="30589" y="2555"/>
                    <a:pt x="21817" y="454"/>
                  </a:cubicBezTo>
                  <a:cubicBezTo>
                    <a:pt x="20537" y="147"/>
                    <a:pt x="19256" y="0"/>
                    <a:pt x="179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657775" y="3251925"/>
              <a:ext cx="781425" cy="653850"/>
            </a:xfrm>
            <a:custGeom>
              <a:avLst/>
              <a:gdLst/>
              <a:ahLst/>
              <a:cxnLst/>
              <a:rect l="l" t="t" r="r" b="b"/>
              <a:pathLst>
                <a:path w="31257" h="26154" extrusionOk="0">
                  <a:moveTo>
                    <a:pt x="27987" y="1"/>
                  </a:moveTo>
                  <a:lnTo>
                    <a:pt x="27987" y="1"/>
                  </a:lnTo>
                  <a:cubicBezTo>
                    <a:pt x="28888" y="2036"/>
                    <a:pt x="29422" y="4337"/>
                    <a:pt x="29422" y="6739"/>
                  </a:cubicBezTo>
                  <a:cubicBezTo>
                    <a:pt x="29422" y="15746"/>
                    <a:pt x="22083" y="23084"/>
                    <a:pt x="13077" y="23084"/>
                  </a:cubicBezTo>
                  <a:cubicBezTo>
                    <a:pt x="7740" y="23084"/>
                    <a:pt x="3003" y="20516"/>
                    <a:pt x="1" y="16546"/>
                  </a:cubicBezTo>
                  <a:lnTo>
                    <a:pt x="1" y="16546"/>
                  </a:lnTo>
                  <a:cubicBezTo>
                    <a:pt x="2569" y="22217"/>
                    <a:pt x="8240" y="26153"/>
                    <a:pt x="14878" y="26153"/>
                  </a:cubicBezTo>
                  <a:cubicBezTo>
                    <a:pt x="23885" y="26153"/>
                    <a:pt x="31223" y="18814"/>
                    <a:pt x="31223" y="9808"/>
                  </a:cubicBezTo>
                  <a:cubicBezTo>
                    <a:pt x="31256" y="6139"/>
                    <a:pt x="30056" y="2703"/>
                    <a:pt x="27987" y="1"/>
                  </a:cubicBezTo>
                  <a:close/>
                </a:path>
              </a:pathLst>
            </a:custGeom>
            <a:solidFill>
              <a:srgbClr val="FFFFFF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81050" y="3046800"/>
              <a:ext cx="899850" cy="899825"/>
            </a:xfrm>
            <a:custGeom>
              <a:avLst/>
              <a:gdLst/>
              <a:ahLst/>
              <a:cxnLst/>
              <a:rect l="l" t="t" r="r" b="b"/>
              <a:pathLst>
                <a:path w="35994" h="35993" fill="none" extrusionOk="0">
                  <a:moveTo>
                    <a:pt x="21817" y="2102"/>
                  </a:moveTo>
                  <a:cubicBezTo>
                    <a:pt x="30589" y="4203"/>
                    <a:pt x="35993" y="13043"/>
                    <a:pt x="33892" y="21816"/>
                  </a:cubicBezTo>
                  <a:cubicBezTo>
                    <a:pt x="31790" y="30589"/>
                    <a:pt x="22951" y="35993"/>
                    <a:pt x="14178" y="33891"/>
                  </a:cubicBezTo>
                  <a:cubicBezTo>
                    <a:pt x="5405" y="31756"/>
                    <a:pt x="1" y="22950"/>
                    <a:pt x="2102" y="14177"/>
                  </a:cubicBezTo>
                  <a:cubicBezTo>
                    <a:pt x="4204" y="5404"/>
                    <a:pt x="13044" y="0"/>
                    <a:pt x="21817" y="2102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804550" y="3313650"/>
              <a:ext cx="104275" cy="200175"/>
            </a:xfrm>
            <a:custGeom>
              <a:avLst/>
              <a:gdLst/>
              <a:ahLst/>
              <a:cxnLst/>
              <a:rect l="l" t="t" r="r" b="b"/>
              <a:pathLst>
                <a:path w="4171" h="8007" extrusionOk="0">
                  <a:moveTo>
                    <a:pt x="2202" y="0"/>
                  </a:moveTo>
                  <a:cubicBezTo>
                    <a:pt x="1001" y="0"/>
                    <a:pt x="1" y="1768"/>
                    <a:pt x="1" y="4003"/>
                  </a:cubicBezTo>
                  <a:cubicBezTo>
                    <a:pt x="1" y="6205"/>
                    <a:pt x="1001" y="8006"/>
                    <a:pt x="2202" y="8006"/>
                  </a:cubicBezTo>
                  <a:cubicBezTo>
                    <a:pt x="3036" y="8006"/>
                    <a:pt x="3770" y="7172"/>
                    <a:pt x="4170" y="5938"/>
                  </a:cubicBezTo>
                  <a:lnTo>
                    <a:pt x="2202" y="4003"/>
                  </a:lnTo>
                  <a:lnTo>
                    <a:pt x="4170" y="2035"/>
                  </a:lnTo>
                  <a:cubicBezTo>
                    <a:pt x="3803" y="834"/>
                    <a:pt x="3036" y="0"/>
                    <a:pt x="22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151475" y="3313650"/>
              <a:ext cx="104250" cy="200175"/>
            </a:xfrm>
            <a:custGeom>
              <a:avLst/>
              <a:gdLst/>
              <a:ahLst/>
              <a:cxnLst/>
              <a:rect l="l" t="t" r="r" b="b"/>
              <a:pathLst>
                <a:path w="4170" h="8007" extrusionOk="0">
                  <a:moveTo>
                    <a:pt x="2235" y="0"/>
                  </a:moveTo>
                  <a:cubicBezTo>
                    <a:pt x="1001" y="0"/>
                    <a:pt x="0" y="1768"/>
                    <a:pt x="0" y="4003"/>
                  </a:cubicBezTo>
                  <a:cubicBezTo>
                    <a:pt x="0" y="6205"/>
                    <a:pt x="1001" y="8006"/>
                    <a:pt x="2235" y="8006"/>
                  </a:cubicBezTo>
                  <a:cubicBezTo>
                    <a:pt x="3069" y="8006"/>
                    <a:pt x="3770" y="7172"/>
                    <a:pt x="4170" y="5938"/>
                  </a:cubicBezTo>
                  <a:lnTo>
                    <a:pt x="2235" y="4003"/>
                  </a:lnTo>
                  <a:lnTo>
                    <a:pt x="4170" y="2035"/>
                  </a:lnTo>
                  <a:cubicBezTo>
                    <a:pt x="3803" y="834"/>
                    <a:pt x="3069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782050" y="3555475"/>
              <a:ext cx="497875" cy="169325"/>
            </a:xfrm>
            <a:custGeom>
              <a:avLst/>
              <a:gdLst/>
              <a:ahLst/>
              <a:cxnLst/>
              <a:rect l="l" t="t" r="r" b="b"/>
              <a:pathLst>
                <a:path w="19915" h="6773" fill="none" extrusionOk="0">
                  <a:moveTo>
                    <a:pt x="0" y="1"/>
                  </a:moveTo>
                  <a:cubicBezTo>
                    <a:pt x="1568" y="3937"/>
                    <a:pt x="5404" y="6773"/>
                    <a:pt x="9940" y="6773"/>
                  </a:cubicBezTo>
                  <a:cubicBezTo>
                    <a:pt x="14477" y="6773"/>
                    <a:pt x="18346" y="3937"/>
                    <a:pt x="19914" y="1"/>
                  </a:cubicBezTo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8254492" y="2406821"/>
            <a:ext cx="738667" cy="502594"/>
            <a:chOff x="200200" y="2278225"/>
            <a:chExt cx="862425" cy="586800"/>
          </a:xfrm>
        </p:grpSpPr>
        <p:sp>
          <p:nvSpPr>
            <p:cNvPr id="44" name="Google Shape;44;p2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"/>
          <p:cNvSpPr txBox="1">
            <a:spLocks noGrp="1"/>
          </p:cNvSpPr>
          <p:nvPr>
            <p:ph type="subTitle" idx="1"/>
          </p:nvPr>
        </p:nvSpPr>
        <p:spPr>
          <a:xfrm>
            <a:off x="1566150" y="2320925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2"/>
          </p:nvPr>
        </p:nvSpPr>
        <p:spPr>
          <a:xfrm>
            <a:off x="4947924" y="2320925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3"/>
          </p:nvPr>
        </p:nvSpPr>
        <p:spPr>
          <a:xfrm>
            <a:off x="1566150" y="4017100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subTitle" idx="4"/>
          </p:nvPr>
        </p:nvSpPr>
        <p:spPr>
          <a:xfrm>
            <a:off x="4947924" y="4017100"/>
            <a:ext cx="2919300" cy="6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13"/>
          <p:cNvSpPr txBox="1">
            <a:spLocks noGrp="1"/>
          </p:cNvSpPr>
          <p:nvPr>
            <p:ph type="subTitle" idx="5"/>
          </p:nvPr>
        </p:nvSpPr>
        <p:spPr>
          <a:xfrm>
            <a:off x="1566149" y="2137375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6"/>
          </p:nvPr>
        </p:nvSpPr>
        <p:spPr>
          <a:xfrm>
            <a:off x="4947926" y="2137375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7"/>
          </p:nvPr>
        </p:nvSpPr>
        <p:spPr>
          <a:xfrm>
            <a:off x="1566149" y="3833501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8"/>
          </p:nvPr>
        </p:nvSpPr>
        <p:spPr>
          <a:xfrm>
            <a:off x="4947926" y="3833501"/>
            <a:ext cx="2919300" cy="3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9" hasCustomPrompt="1"/>
          </p:nvPr>
        </p:nvSpPr>
        <p:spPr>
          <a:xfrm>
            <a:off x="1566150" y="3077200"/>
            <a:ext cx="786600" cy="604200"/>
          </a:xfrm>
          <a:prstGeom prst="rect">
            <a:avLst/>
          </a:prstGeom>
          <a:solidFill>
            <a:srgbClr val="F999B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title" idx="13" hasCustomPrompt="1"/>
          </p:nvPr>
        </p:nvSpPr>
        <p:spPr>
          <a:xfrm>
            <a:off x="1566150" y="1367225"/>
            <a:ext cx="786600" cy="604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4" hasCustomPrompt="1"/>
          </p:nvPr>
        </p:nvSpPr>
        <p:spPr>
          <a:xfrm>
            <a:off x="4947925" y="1420975"/>
            <a:ext cx="786600" cy="5727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sp>
        <p:nvSpPr>
          <p:cNvPr id="330" name="Google Shape;330;p13"/>
          <p:cNvSpPr txBox="1">
            <a:spLocks noGrp="1"/>
          </p:cNvSpPr>
          <p:nvPr>
            <p:ph type="title" idx="15" hasCustomPrompt="1"/>
          </p:nvPr>
        </p:nvSpPr>
        <p:spPr>
          <a:xfrm>
            <a:off x="4947925" y="3077213"/>
            <a:ext cx="786600" cy="604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Font typeface="Russo One"/>
              <a:buNone/>
              <a:defRPr sz="3500"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t>xx%</a:t>
            </a:r>
          </a:p>
        </p:txBody>
      </p:sp>
      <p:grpSp>
        <p:nvGrpSpPr>
          <p:cNvPr id="331" name="Google Shape;331;p13"/>
          <p:cNvGrpSpPr/>
          <p:nvPr/>
        </p:nvGrpSpPr>
        <p:grpSpPr>
          <a:xfrm>
            <a:off x="8093633" y="265930"/>
            <a:ext cx="535749" cy="547122"/>
            <a:chOff x="3477650" y="837700"/>
            <a:chExt cx="314425" cy="321100"/>
          </a:xfrm>
        </p:grpSpPr>
        <p:sp>
          <p:nvSpPr>
            <p:cNvPr id="332" name="Google Shape;332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>
            <a:off x="116867" y="1360171"/>
            <a:ext cx="738667" cy="502594"/>
            <a:chOff x="200200" y="2278225"/>
            <a:chExt cx="862425" cy="586800"/>
          </a:xfrm>
        </p:grpSpPr>
        <p:sp>
          <p:nvSpPr>
            <p:cNvPr id="335" name="Google Shape;335;p13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3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" name="Google Shape;339;p13"/>
          <p:cNvGrpSpPr/>
          <p:nvPr/>
        </p:nvGrpSpPr>
        <p:grpSpPr>
          <a:xfrm>
            <a:off x="116874" y="3894970"/>
            <a:ext cx="1088187" cy="1088241"/>
            <a:chOff x="5486600" y="4383575"/>
            <a:chExt cx="497025" cy="497050"/>
          </a:xfrm>
        </p:grpSpPr>
        <p:sp>
          <p:nvSpPr>
            <p:cNvPr id="340" name="Google Shape;340;p13"/>
            <p:cNvSpPr/>
            <p:nvPr/>
          </p:nvSpPr>
          <p:spPr>
            <a:xfrm>
              <a:off x="5486600" y="4405675"/>
              <a:ext cx="497025" cy="452850"/>
            </a:xfrm>
            <a:custGeom>
              <a:avLst/>
              <a:gdLst/>
              <a:ahLst/>
              <a:cxnLst/>
              <a:rect l="l" t="t" r="r" b="b"/>
              <a:pathLst>
                <a:path w="19881" h="18114" extrusionOk="0">
                  <a:moveTo>
                    <a:pt x="9940" y="1"/>
                  </a:moveTo>
                  <a:cubicBezTo>
                    <a:pt x="7622" y="1"/>
                    <a:pt x="5304" y="885"/>
                    <a:pt x="3536" y="2653"/>
                  </a:cubicBezTo>
                  <a:cubicBezTo>
                    <a:pt x="0" y="6188"/>
                    <a:pt x="0" y="11926"/>
                    <a:pt x="3536" y="15462"/>
                  </a:cubicBezTo>
                  <a:cubicBezTo>
                    <a:pt x="5304" y="17230"/>
                    <a:pt x="7622" y="18114"/>
                    <a:pt x="9940" y="18114"/>
                  </a:cubicBezTo>
                  <a:cubicBezTo>
                    <a:pt x="12259" y="18114"/>
                    <a:pt x="14577" y="17230"/>
                    <a:pt x="16345" y="15462"/>
                  </a:cubicBezTo>
                  <a:cubicBezTo>
                    <a:pt x="19881" y="11926"/>
                    <a:pt x="19881" y="6188"/>
                    <a:pt x="16345" y="2653"/>
                  </a:cubicBezTo>
                  <a:cubicBezTo>
                    <a:pt x="14577" y="885"/>
                    <a:pt x="12259" y="1"/>
                    <a:pt x="9940" y="1"/>
                  </a:cubicBezTo>
                  <a:close/>
                </a:path>
              </a:pathLst>
            </a:custGeom>
            <a:solidFill>
              <a:srgbClr val="7AD3FF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5486600" y="4383575"/>
              <a:ext cx="497025" cy="497050"/>
            </a:xfrm>
            <a:custGeom>
              <a:avLst/>
              <a:gdLst/>
              <a:ahLst/>
              <a:cxnLst/>
              <a:rect l="l" t="t" r="r" b="b"/>
              <a:pathLst>
                <a:path w="19881" h="19882" fill="none" extrusionOk="0">
                  <a:moveTo>
                    <a:pt x="16345" y="3537"/>
                  </a:moveTo>
                  <a:cubicBezTo>
                    <a:pt x="19881" y="7072"/>
                    <a:pt x="19881" y="12810"/>
                    <a:pt x="16345" y="16346"/>
                  </a:cubicBezTo>
                  <a:cubicBezTo>
                    <a:pt x="12809" y="19882"/>
                    <a:pt x="7072" y="19882"/>
                    <a:pt x="3536" y="16346"/>
                  </a:cubicBezTo>
                  <a:cubicBezTo>
                    <a:pt x="0" y="12810"/>
                    <a:pt x="0" y="7072"/>
                    <a:pt x="3536" y="3537"/>
                  </a:cubicBezTo>
                  <a:cubicBezTo>
                    <a:pt x="7072" y="1"/>
                    <a:pt x="12809" y="1"/>
                    <a:pt x="16345" y="3537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572475" y="4405250"/>
              <a:ext cx="325275" cy="452850"/>
            </a:xfrm>
            <a:custGeom>
              <a:avLst/>
              <a:gdLst/>
              <a:ahLst/>
              <a:cxnLst/>
              <a:rect l="l" t="t" r="r" b="b"/>
              <a:pathLst>
                <a:path w="13011" h="18114" fill="none" extrusionOk="0">
                  <a:moveTo>
                    <a:pt x="13010" y="9074"/>
                  </a:moveTo>
                  <a:cubicBezTo>
                    <a:pt x="13010" y="14078"/>
                    <a:pt x="10108" y="18114"/>
                    <a:pt x="6505" y="18114"/>
                  </a:cubicBezTo>
                  <a:cubicBezTo>
                    <a:pt x="2903" y="18114"/>
                    <a:pt x="1" y="14078"/>
                    <a:pt x="1" y="9074"/>
                  </a:cubicBezTo>
                  <a:cubicBezTo>
                    <a:pt x="1" y="4071"/>
                    <a:pt x="2903" y="1"/>
                    <a:pt x="6505" y="1"/>
                  </a:cubicBezTo>
                  <a:cubicBezTo>
                    <a:pt x="10108" y="1"/>
                    <a:pt x="13010" y="4071"/>
                    <a:pt x="13010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46700" y="4405250"/>
              <a:ext cx="176825" cy="452850"/>
            </a:xfrm>
            <a:custGeom>
              <a:avLst/>
              <a:gdLst/>
              <a:ahLst/>
              <a:cxnLst/>
              <a:rect l="l" t="t" r="r" b="b"/>
              <a:pathLst>
                <a:path w="7073" h="18114" fill="none" extrusionOk="0">
                  <a:moveTo>
                    <a:pt x="7072" y="9074"/>
                  </a:moveTo>
                  <a:cubicBezTo>
                    <a:pt x="7072" y="14078"/>
                    <a:pt x="5505" y="18114"/>
                    <a:pt x="3536" y="18114"/>
                  </a:cubicBezTo>
                  <a:cubicBezTo>
                    <a:pt x="1568" y="18114"/>
                    <a:pt x="1" y="14078"/>
                    <a:pt x="1" y="9074"/>
                  </a:cubicBezTo>
                  <a:cubicBezTo>
                    <a:pt x="1" y="4071"/>
                    <a:pt x="1568" y="1"/>
                    <a:pt x="3536" y="1"/>
                  </a:cubicBezTo>
                  <a:cubicBezTo>
                    <a:pt x="5505" y="1"/>
                    <a:pt x="7072" y="4071"/>
                    <a:pt x="7072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735100" y="4405250"/>
              <a:ext cx="25" cy="452850"/>
            </a:xfrm>
            <a:custGeom>
              <a:avLst/>
              <a:gdLst/>
              <a:ahLst/>
              <a:cxnLst/>
              <a:rect l="l" t="t" r="r" b="b"/>
              <a:pathLst>
                <a:path w="1" h="18114" fill="none" extrusionOk="0">
                  <a:moveTo>
                    <a:pt x="0" y="1"/>
                  </a:moveTo>
                  <a:lnTo>
                    <a:pt x="0" y="18114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509100" y="4632100"/>
              <a:ext cx="452025" cy="25"/>
            </a:xfrm>
            <a:custGeom>
              <a:avLst/>
              <a:gdLst/>
              <a:ahLst/>
              <a:cxnLst/>
              <a:rect l="l" t="t" r="r" b="b"/>
              <a:pathLst>
                <a:path w="18081" h="1" fill="none" extrusionOk="0">
                  <a:moveTo>
                    <a:pt x="18080" y="0"/>
                  </a:moveTo>
                  <a:lnTo>
                    <a:pt x="1" y="0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" name="Google Shape;346;p13"/>
          <p:cNvGrpSpPr/>
          <p:nvPr/>
        </p:nvGrpSpPr>
        <p:grpSpPr>
          <a:xfrm>
            <a:off x="339633" y="2045618"/>
            <a:ext cx="535749" cy="547122"/>
            <a:chOff x="3477650" y="837700"/>
            <a:chExt cx="314425" cy="321100"/>
          </a:xfrm>
        </p:grpSpPr>
        <p:sp>
          <p:nvSpPr>
            <p:cNvPr id="347" name="Google Shape;347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349;p13"/>
          <p:cNvSpPr/>
          <p:nvPr/>
        </p:nvSpPr>
        <p:spPr>
          <a:xfrm>
            <a:off x="8061422" y="2990660"/>
            <a:ext cx="738700" cy="371981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0" name="Google Shape;350;p13"/>
          <p:cNvGrpSpPr/>
          <p:nvPr/>
        </p:nvGrpSpPr>
        <p:grpSpPr>
          <a:xfrm>
            <a:off x="8430783" y="813055"/>
            <a:ext cx="535749" cy="547122"/>
            <a:chOff x="3477650" y="837700"/>
            <a:chExt cx="314425" cy="321100"/>
          </a:xfrm>
        </p:grpSpPr>
        <p:sp>
          <p:nvSpPr>
            <p:cNvPr id="351" name="Google Shape;351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4"/>
          <p:cNvSpPr txBox="1">
            <a:spLocks noGrp="1"/>
          </p:cNvSpPr>
          <p:nvPr>
            <p:ph type="title"/>
          </p:nvPr>
        </p:nvSpPr>
        <p:spPr>
          <a:xfrm>
            <a:off x="1226400" y="3100300"/>
            <a:ext cx="66912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5" name="Google Shape;355;p14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356" name="Google Shape;356;p14"/>
          <p:cNvGrpSpPr/>
          <p:nvPr/>
        </p:nvGrpSpPr>
        <p:grpSpPr>
          <a:xfrm>
            <a:off x="713232" y="4034254"/>
            <a:ext cx="560817" cy="662461"/>
            <a:chOff x="4788600" y="633400"/>
            <a:chExt cx="363600" cy="429500"/>
          </a:xfrm>
        </p:grpSpPr>
        <p:sp>
          <p:nvSpPr>
            <p:cNvPr id="357" name="Google Shape;357;p14"/>
            <p:cNvSpPr/>
            <p:nvPr/>
          </p:nvSpPr>
          <p:spPr>
            <a:xfrm>
              <a:off x="4918675" y="633400"/>
              <a:ext cx="233525" cy="298575"/>
            </a:xfrm>
            <a:custGeom>
              <a:avLst/>
              <a:gdLst/>
              <a:ahLst/>
              <a:cxnLst/>
              <a:rect l="l" t="t" r="r" b="b"/>
              <a:pathLst>
                <a:path w="9341" h="11943" extrusionOk="0">
                  <a:moveTo>
                    <a:pt x="1" y="0"/>
                  </a:moveTo>
                  <a:lnTo>
                    <a:pt x="1" y="11942"/>
                  </a:lnTo>
                  <a:lnTo>
                    <a:pt x="9341" y="11942"/>
                  </a:lnTo>
                  <a:lnTo>
                    <a:pt x="9341" y="3069"/>
                  </a:lnTo>
                  <a:lnTo>
                    <a:pt x="6272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4918675" y="633400"/>
              <a:ext cx="233525" cy="298575"/>
            </a:xfrm>
            <a:custGeom>
              <a:avLst/>
              <a:gdLst/>
              <a:ahLst/>
              <a:cxnLst/>
              <a:rect l="l" t="t" r="r" b="b"/>
              <a:pathLst>
                <a:path w="9341" h="11943" fill="none" extrusionOk="0">
                  <a:moveTo>
                    <a:pt x="6272" y="0"/>
                  </a:moveTo>
                  <a:lnTo>
                    <a:pt x="1" y="0"/>
                  </a:lnTo>
                  <a:lnTo>
                    <a:pt x="1" y="11942"/>
                  </a:lnTo>
                  <a:lnTo>
                    <a:pt x="9341" y="11942"/>
                  </a:lnTo>
                  <a:lnTo>
                    <a:pt x="9341" y="3069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5075450" y="633400"/>
              <a:ext cx="76750" cy="76750"/>
            </a:xfrm>
            <a:custGeom>
              <a:avLst/>
              <a:gdLst/>
              <a:ahLst/>
              <a:cxnLst/>
              <a:rect l="l" t="t" r="r" b="b"/>
              <a:pathLst>
                <a:path w="3070" h="3070" fill="none" extrusionOk="0">
                  <a:moveTo>
                    <a:pt x="1" y="0"/>
                  </a:moveTo>
                  <a:lnTo>
                    <a:pt x="1" y="3069"/>
                  </a:lnTo>
                  <a:lnTo>
                    <a:pt x="3070" y="3069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4876150" y="675925"/>
              <a:ext cx="232700" cy="300250"/>
            </a:xfrm>
            <a:custGeom>
              <a:avLst/>
              <a:gdLst/>
              <a:ahLst/>
              <a:cxnLst/>
              <a:rect l="l" t="t" r="r" b="b"/>
              <a:pathLst>
                <a:path w="9308" h="12010" extrusionOk="0">
                  <a:moveTo>
                    <a:pt x="1" y="1"/>
                  </a:moveTo>
                  <a:lnTo>
                    <a:pt x="1" y="12009"/>
                  </a:lnTo>
                  <a:lnTo>
                    <a:pt x="9307" y="12009"/>
                  </a:lnTo>
                  <a:lnTo>
                    <a:pt x="9307" y="3136"/>
                  </a:lnTo>
                  <a:lnTo>
                    <a:pt x="6205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4876150" y="675925"/>
              <a:ext cx="232700" cy="300250"/>
            </a:xfrm>
            <a:custGeom>
              <a:avLst/>
              <a:gdLst/>
              <a:ahLst/>
              <a:cxnLst/>
              <a:rect l="l" t="t" r="r" b="b"/>
              <a:pathLst>
                <a:path w="9308" h="12010" fill="none" extrusionOk="0">
                  <a:moveTo>
                    <a:pt x="6205" y="1"/>
                  </a:moveTo>
                  <a:lnTo>
                    <a:pt x="1" y="1"/>
                  </a:lnTo>
                  <a:lnTo>
                    <a:pt x="1" y="12009"/>
                  </a:lnTo>
                  <a:lnTo>
                    <a:pt x="9307" y="12009"/>
                  </a:lnTo>
                  <a:lnTo>
                    <a:pt x="9307" y="3136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5031275" y="675925"/>
              <a:ext cx="77575" cy="78425"/>
            </a:xfrm>
            <a:custGeom>
              <a:avLst/>
              <a:gdLst/>
              <a:ahLst/>
              <a:cxnLst/>
              <a:rect l="l" t="t" r="r" b="b"/>
              <a:pathLst>
                <a:path w="3103" h="3137" fill="none" extrusionOk="0">
                  <a:moveTo>
                    <a:pt x="0" y="1"/>
                  </a:moveTo>
                  <a:lnTo>
                    <a:pt x="0" y="3136"/>
                  </a:lnTo>
                  <a:lnTo>
                    <a:pt x="3102" y="3136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4832800" y="720125"/>
              <a:ext cx="231850" cy="300250"/>
            </a:xfrm>
            <a:custGeom>
              <a:avLst/>
              <a:gdLst/>
              <a:ahLst/>
              <a:cxnLst/>
              <a:rect l="l" t="t" r="r" b="b"/>
              <a:pathLst>
                <a:path w="9274" h="12010" extrusionOk="0">
                  <a:moveTo>
                    <a:pt x="0" y="0"/>
                  </a:moveTo>
                  <a:lnTo>
                    <a:pt x="0" y="12009"/>
                  </a:lnTo>
                  <a:lnTo>
                    <a:pt x="9273" y="12009"/>
                  </a:lnTo>
                  <a:lnTo>
                    <a:pt x="9273" y="3069"/>
                  </a:lnTo>
                  <a:lnTo>
                    <a:pt x="6204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4832800" y="720125"/>
              <a:ext cx="231850" cy="300250"/>
            </a:xfrm>
            <a:custGeom>
              <a:avLst/>
              <a:gdLst/>
              <a:ahLst/>
              <a:cxnLst/>
              <a:rect l="l" t="t" r="r" b="b"/>
              <a:pathLst>
                <a:path w="9274" h="12010" fill="none" extrusionOk="0">
                  <a:moveTo>
                    <a:pt x="6204" y="0"/>
                  </a:moveTo>
                  <a:lnTo>
                    <a:pt x="0" y="0"/>
                  </a:lnTo>
                  <a:lnTo>
                    <a:pt x="0" y="12009"/>
                  </a:lnTo>
                  <a:lnTo>
                    <a:pt x="9273" y="12009"/>
                  </a:lnTo>
                  <a:lnTo>
                    <a:pt x="9273" y="3069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4987900" y="720125"/>
              <a:ext cx="76750" cy="76750"/>
            </a:xfrm>
            <a:custGeom>
              <a:avLst/>
              <a:gdLst/>
              <a:ahLst/>
              <a:cxnLst/>
              <a:rect l="l" t="t" r="r" b="b"/>
              <a:pathLst>
                <a:path w="3070" h="3070" fill="none" extrusionOk="0">
                  <a:moveTo>
                    <a:pt x="0" y="0"/>
                  </a:moveTo>
                  <a:lnTo>
                    <a:pt x="0" y="3069"/>
                  </a:lnTo>
                  <a:lnTo>
                    <a:pt x="3069" y="3069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4788600" y="763500"/>
              <a:ext cx="233525" cy="299400"/>
            </a:xfrm>
            <a:custGeom>
              <a:avLst/>
              <a:gdLst/>
              <a:ahLst/>
              <a:cxnLst/>
              <a:rect l="l" t="t" r="r" b="b"/>
              <a:pathLst>
                <a:path w="9341" h="11976" extrusionOk="0">
                  <a:moveTo>
                    <a:pt x="0" y="0"/>
                  </a:moveTo>
                  <a:lnTo>
                    <a:pt x="0" y="11975"/>
                  </a:lnTo>
                  <a:lnTo>
                    <a:pt x="9340" y="11975"/>
                  </a:lnTo>
                  <a:lnTo>
                    <a:pt x="9340" y="3102"/>
                  </a:lnTo>
                  <a:lnTo>
                    <a:pt x="620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4788600" y="763500"/>
              <a:ext cx="233525" cy="299400"/>
            </a:xfrm>
            <a:custGeom>
              <a:avLst/>
              <a:gdLst/>
              <a:ahLst/>
              <a:cxnLst/>
              <a:rect l="l" t="t" r="r" b="b"/>
              <a:pathLst>
                <a:path w="9341" h="11976" fill="none" extrusionOk="0">
                  <a:moveTo>
                    <a:pt x="6205" y="0"/>
                  </a:moveTo>
                  <a:lnTo>
                    <a:pt x="0" y="0"/>
                  </a:lnTo>
                  <a:lnTo>
                    <a:pt x="0" y="11975"/>
                  </a:lnTo>
                  <a:lnTo>
                    <a:pt x="9340" y="11975"/>
                  </a:lnTo>
                  <a:lnTo>
                    <a:pt x="9340" y="3102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4943700" y="763500"/>
              <a:ext cx="78425" cy="77575"/>
            </a:xfrm>
            <a:custGeom>
              <a:avLst/>
              <a:gdLst/>
              <a:ahLst/>
              <a:cxnLst/>
              <a:rect l="l" t="t" r="r" b="b"/>
              <a:pathLst>
                <a:path w="3137" h="3103" fill="none" extrusionOk="0">
                  <a:moveTo>
                    <a:pt x="1" y="0"/>
                  </a:moveTo>
                  <a:lnTo>
                    <a:pt x="1" y="3102"/>
                  </a:lnTo>
                  <a:lnTo>
                    <a:pt x="3136" y="3102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9" name="Google Shape;369;p14"/>
          <p:cNvSpPr/>
          <p:nvPr/>
        </p:nvSpPr>
        <p:spPr>
          <a:xfrm flipH="1">
            <a:off x="7216050" y="4370875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0" name="Google Shape;370;p14"/>
          <p:cNvGrpSpPr/>
          <p:nvPr/>
        </p:nvGrpSpPr>
        <p:grpSpPr>
          <a:xfrm>
            <a:off x="8489133" y="4470455"/>
            <a:ext cx="535749" cy="547122"/>
            <a:chOff x="3477650" y="837700"/>
            <a:chExt cx="314425" cy="321100"/>
          </a:xfrm>
        </p:grpSpPr>
        <p:sp>
          <p:nvSpPr>
            <p:cNvPr id="371" name="Google Shape;371;p1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" name="Google Shape;373;p14"/>
          <p:cNvGrpSpPr/>
          <p:nvPr/>
        </p:nvGrpSpPr>
        <p:grpSpPr>
          <a:xfrm>
            <a:off x="218955" y="172809"/>
            <a:ext cx="738667" cy="502594"/>
            <a:chOff x="200200" y="2278225"/>
            <a:chExt cx="862425" cy="586800"/>
          </a:xfrm>
        </p:grpSpPr>
        <p:sp>
          <p:nvSpPr>
            <p:cNvPr id="374" name="Google Shape;374;p1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" name="Google Shape;378;p14"/>
          <p:cNvGrpSpPr/>
          <p:nvPr/>
        </p:nvGrpSpPr>
        <p:grpSpPr>
          <a:xfrm>
            <a:off x="8283558" y="3865130"/>
            <a:ext cx="535749" cy="547122"/>
            <a:chOff x="3477650" y="837700"/>
            <a:chExt cx="314425" cy="321100"/>
          </a:xfrm>
        </p:grpSpPr>
        <p:sp>
          <p:nvSpPr>
            <p:cNvPr id="379" name="Google Shape;379;p1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" name="Google Shape;381;p14"/>
          <p:cNvGrpSpPr/>
          <p:nvPr/>
        </p:nvGrpSpPr>
        <p:grpSpPr>
          <a:xfrm>
            <a:off x="487730" y="675396"/>
            <a:ext cx="738667" cy="502594"/>
            <a:chOff x="200200" y="2278225"/>
            <a:chExt cx="862425" cy="586800"/>
          </a:xfrm>
        </p:grpSpPr>
        <p:sp>
          <p:nvSpPr>
            <p:cNvPr id="382" name="Google Shape;382;p1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14"/>
          <p:cNvGrpSpPr/>
          <p:nvPr/>
        </p:nvGrpSpPr>
        <p:grpSpPr>
          <a:xfrm>
            <a:off x="8271019" y="365479"/>
            <a:ext cx="560817" cy="662461"/>
            <a:chOff x="4788600" y="633400"/>
            <a:chExt cx="363600" cy="429500"/>
          </a:xfrm>
        </p:grpSpPr>
        <p:sp>
          <p:nvSpPr>
            <p:cNvPr id="387" name="Google Shape;387;p14"/>
            <p:cNvSpPr/>
            <p:nvPr/>
          </p:nvSpPr>
          <p:spPr>
            <a:xfrm>
              <a:off x="4918675" y="633400"/>
              <a:ext cx="233525" cy="298575"/>
            </a:xfrm>
            <a:custGeom>
              <a:avLst/>
              <a:gdLst/>
              <a:ahLst/>
              <a:cxnLst/>
              <a:rect l="l" t="t" r="r" b="b"/>
              <a:pathLst>
                <a:path w="9341" h="11943" extrusionOk="0">
                  <a:moveTo>
                    <a:pt x="1" y="0"/>
                  </a:moveTo>
                  <a:lnTo>
                    <a:pt x="1" y="11942"/>
                  </a:lnTo>
                  <a:lnTo>
                    <a:pt x="9341" y="11942"/>
                  </a:lnTo>
                  <a:lnTo>
                    <a:pt x="9341" y="3069"/>
                  </a:lnTo>
                  <a:lnTo>
                    <a:pt x="6272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4918675" y="633400"/>
              <a:ext cx="233525" cy="298575"/>
            </a:xfrm>
            <a:custGeom>
              <a:avLst/>
              <a:gdLst/>
              <a:ahLst/>
              <a:cxnLst/>
              <a:rect l="l" t="t" r="r" b="b"/>
              <a:pathLst>
                <a:path w="9341" h="11943" fill="none" extrusionOk="0">
                  <a:moveTo>
                    <a:pt x="6272" y="0"/>
                  </a:moveTo>
                  <a:lnTo>
                    <a:pt x="1" y="0"/>
                  </a:lnTo>
                  <a:lnTo>
                    <a:pt x="1" y="11942"/>
                  </a:lnTo>
                  <a:lnTo>
                    <a:pt x="9341" y="11942"/>
                  </a:lnTo>
                  <a:lnTo>
                    <a:pt x="9341" y="3069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5075450" y="633400"/>
              <a:ext cx="76750" cy="76750"/>
            </a:xfrm>
            <a:custGeom>
              <a:avLst/>
              <a:gdLst/>
              <a:ahLst/>
              <a:cxnLst/>
              <a:rect l="l" t="t" r="r" b="b"/>
              <a:pathLst>
                <a:path w="3070" h="3070" fill="none" extrusionOk="0">
                  <a:moveTo>
                    <a:pt x="1" y="0"/>
                  </a:moveTo>
                  <a:lnTo>
                    <a:pt x="1" y="3069"/>
                  </a:lnTo>
                  <a:lnTo>
                    <a:pt x="3070" y="3069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4876150" y="675925"/>
              <a:ext cx="232700" cy="300250"/>
            </a:xfrm>
            <a:custGeom>
              <a:avLst/>
              <a:gdLst/>
              <a:ahLst/>
              <a:cxnLst/>
              <a:rect l="l" t="t" r="r" b="b"/>
              <a:pathLst>
                <a:path w="9308" h="12010" extrusionOk="0">
                  <a:moveTo>
                    <a:pt x="1" y="1"/>
                  </a:moveTo>
                  <a:lnTo>
                    <a:pt x="1" y="12009"/>
                  </a:lnTo>
                  <a:lnTo>
                    <a:pt x="9307" y="12009"/>
                  </a:lnTo>
                  <a:lnTo>
                    <a:pt x="9307" y="3136"/>
                  </a:lnTo>
                  <a:lnTo>
                    <a:pt x="6205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4876150" y="675925"/>
              <a:ext cx="232700" cy="300250"/>
            </a:xfrm>
            <a:custGeom>
              <a:avLst/>
              <a:gdLst/>
              <a:ahLst/>
              <a:cxnLst/>
              <a:rect l="l" t="t" r="r" b="b"/>
              <a:pathLst>
                <a:path w="9308" h="12010" fill="none" extrusionOk="0">
                  <a:moveTo>
                    <a:pt x="6205" y="1"/>
                  </a:moveTo>
                  <a:lnTo>
                    <a:pt x="1" y="1"/>
                  </a:lnTo>
                  <a:lnTo>
                    <a:pt x="1" y="12009"/>
                  </a:lnTo>
                  <a:lnTo>
                    <a:pt x="9307" y="12009"/>
                  </a:lnTo>
                  <a:lnTo>
                    <a:pt x="9307" y="3136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5031275" y="675925"/>
              <a:ext cx="77575" cy="78425"/>
            </a:xfrm>
            <a:custGeom>
              <a:avLst/>
              <a:gdLst/>
              <a:ahLst/>
              <a:cxnLst/>
              <a:rect l="l" t="t" r="r" b="b"/>
              <a:pathLst>
                <a:path w="3103" h="3137" fill="none" extrusionOk="0">
                  <a:moveTo>
                    <a:pt x="0" y="1"/>
                  </a:moveTo>
                  <a:lnTo>
                    <a:pt x="0" y="3136"/>
                  </a:lnTo>
                  <a:lnTo>
                    <a:pt x="3102" y="3136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4832800" y="720125"/>
              <a:ext cx="231850" cy="300250"/>
            </a:xfrm>
            <a:custGeom>
              <a:avLst/>
              <a:gdLst/>
              <a:ahLst/>
              <a:cxnLst/>
              <a:rect l="l" t="t" r="r" b="b"/>
              <a:pathLst>
                <a:path w="9274" h="12010" extrusionOk="0">
                  <a:moveTo>
                    <a:pt x="0" y="0"/>
                  </a:moveTo>
                  <a:lnTo>
                    <a:pt x="0" y="12009"/>
                  </a:lnTo>
                  <a:lnTo>
                    <a:pt x="9273" y="12009"/>
                  </a:lnTo>
                  <a:lnTo>
                    <a:pt x="9273" y="3069"/>
                  </a:lnTo>
                  <a:lnTo>
                    <a:pt x="620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4832800" y="720125"/>
              <a:ext cx="231850" cy="300250"/>
            </a:xfrm>
            <a:custGeom>
              <a:avLst/>
              <a:gdLst/>
              <a:ahLst/>
              <a:cxnLst/>
              <a:rect l="l" t="t" r="r" b="b"/>
              <a:pathLst>
                <a:path w="9274" h="12010" fill="none" extrusionOk="0">
                  <a:moveTo>
                    <a:pt x="6204" y="0"/>
                  </a:moveTo>
                  <a:lnTo>
                    <a:pt x="0" y="0"/>
                  </a:lnTo>
                  <a:lnTo>
                    <a:pt x="0" y="12009"/>
                  </a:lnTo>
                  <a:lnTo>
                    <a:pt x="9273" y="12009"/>
                  </a:lnTo>
                  <a:lnTo>
                    <a:pt x="9273" y="3069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4987900" y="720125"/>
              <a:ext cx="76750" cy="76750"/>
            </a:xfrm>
            <a:custGeom>
              <a:avLst/>
              <a:gdLst/>
              <a:ahLst/>
              <a:cxnLst/>
              <a:rect l="l" t="t" r="r" b="b"/>
              <a:pathLst>
                <a:path w="3070" h="3070" fill="none" extrusionOk="0">
                  <a:moveTo>
                    <a:pt x="0" y="0"/>
                  </a:moveTo>
                  <a:lnTo>
                    <a:pt x="0" y="3069"/>
                  </a:lnTo>
                  <a:lnTo>
                    <a:pt x="3069" y="3069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4788600" y="763500"/>
              <a:ext cx="233525" cy="299400"/>
            </a:xfrm>
            <a:custGeom>
              <a:avLst/>
              <a:gdLst/>
              <a:ahLst/>
              <a:cxnLst/>
              <a:rect l="l" t="t" r="r" b="b"/>
              <a:pathLst>
                <a:path w="9341" h="11976" extrusionOk="0">
                  <a:moveTo>
                    <a:pt x="0" y="0"/>
                  </a:moveTo>
                  <a:lnTo>
                    <a:pt x="0" y="11975"/>
                  </a:lnTo>
                  <a:lnTo>
                    <a:pt x="9340" y="11975"/>
                  </a:lnTo>
                  <a:lnTo>
                    <a:pt x="9340" y="3102"/>
                  </a:lnTo>
                  <a:lnTo>
                    <a:pt x="620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4788600" y="763500"/>
              <a:ext cx="233525" cy="299400"/>
            </a:xfrm>
            <a:custGeom>
              <a:avLst/>
              <a:gdLst/>
              <a:ahLst/>
              <a:cxnLst/>
              <a:rect l="l" t="t" r="r" b="b"/>
              <a:pathLst>
                <a:path w="9341" h="11976" fill="none" extrusionOk="0">
                  <a:moveTo>
                    <a:pt x="6205" y="0"/>
                  </a:moveTo>
                  <a:lnTo>
                    <a:pt x="0" y="0"/>
                  </a:lnTo>
                  <a:lnTo>
                    <a:pt x="0" y="11975"/>
                  </a:lnTo>
                  <a:lnTo>
                    <a:pt x="9340" y="11975"/>
                  </a:lnTo>
                  <a:lnTo>
                    <a:pt x="9340" y="3102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4943700" y="763500"/>
              <a:ext cx="78425" cy="77575"/>
            </a:xfrm>
            <a:custGeom>
              <a:avLst/>
              <a:gdLst/>
              <a:ahLst/>
              <a:cxnLst/>
              <a:rect l="l" t="t" r="r" b="b"/>
              <a:pathLst>
                <a:path w="3137" h="3103" fill="none" extrusionOk="0">
                  <a:moveTo>
                    <a:pt x="1" y="0"/>
                  </a:moveTo>
                  <a:lnTo>
                    <a:pt x="1" y="3102"/>
                  </a:lnTo>
                  <a:lnTo>
                    <a:pt x="3136" y="3102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5"/>
          <p:cNvSpPr txBox="1">
            <a:spLocks noGrp="1"/>
          </p:cNvSpPr>
          <p:nvPr>
            <p:ph type="subTitle" idx="1"/>
          </p:nvPr>
        </p:nvSpPr>
        <p:spPr>
          <a:xfrm>
            <a:off x="4745200" y="2333375"/>
            <a:ext cx="3433800" cy="17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5"/>
          <p:cNvSpPr txBox="1">
            <a:spLocks noGrp="1"/>
          </p:cNvSpPr>
          <p:nvPr>
            <p:ph type="subTitle" idx="2"/>
          </p:nvPr>
        </p:nvSpPr>
        <p:spPr>
          <a:xfrm>
            <a:off x="788350" y="2333375"/>
            <a:ext cx="3433800" cy="178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5"/>
          <p:cNvSpPr/>
          <p:nvPr/>
        </p:nvSpPr>
        <p:spPr>
          <a:xfrm>
            <a:off x="116275" y="4608563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15"/>
          <p:cNvGrpSpPr/>
          <p:nvPr/>
        </p:nvGrpSpPr>
        <p:grpSpPr>
          <a:xfrm rot="5400000">
            <a:off x="8403217" y="697284"/>
            <a:ext cx="738667" cy="502594"/>
            <a:chOff x="200200" y="2278225"/>
            <a:chExt cx="862425" cy="586800"/>
          </a:xfrm>
        </p:grpSpPr>
        <p:sp>
          <p:nvSpPr>
            <p:cNvPr id="405" name="Google Shape;405;p15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" name="Google Shape;409;p15"/>
          <p:cNvGrpSpPr/>
          <p:nvPr/>
        </p:nvGrpSpPr>
        <p:grpSpPr>
          <a:xfrm>
            <a:off x="8504683" y="4335018"/>
            <a:ext cx="535749" cy="547122"/>
            <a:chOff x="3477650" y="837700"/>
            <a:chExt cx="314425" cy="321100"/>
          </a:xfrm>
        </p:grpSpPr>
        <p:sp>
          <p:nvSpPr>
            <p:cNvPr id="410" name="Google Shape;410;p1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15"/>
          <p:cNvGrpSpPr/>
          <p:nvPr/>
        </p:nvGrpSpPr>
        <p:grpSpPr>
          <a:xfrm>
            <a:off x="7957567" y="153359"/>
            <a:ext cx="738667" cy="502594"/>
            <a:chOff x="200200" y="2278225"/>
            <a:chExt cx="862425" cy="586800"/>
          </a:xfrm>
        </p:grpSpPr>
        <p:sp>
          <p:nvSpPr>
            <p:cNvPr id="413" name="Google Shape;413;p15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5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417;p15"/>
          <p:cNvGrpSpPr/>
          <p:nvPr/>
        </p:nvGrpSpPr>
        <p:grpSpPr>
          <a:xfrm>
            <a:off x="184258" y="265943"/>
            <a:ext cx="535749" cy="547122"/>
            <a:chOff x="3477650" y="837700"/>
            <a:chExt cx="314425" cy="321100"/>
          </a:xfrm>
        </p:grpSpPr>
        <p:sp>
          <p:nvSpPr>
            <p:cNvPr id="418" name="Google Shape;418;p1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6"/>
          <p:cNvSpPr txBox="1">
            <a:spLocks noGrp="1"/>
          </p:cNvSpPr>
          <p:nvPr>
            <p:ph type="title"/>
          </p:nvPr>
        </p:nvSpPr>
        <p:spPr>
          <a:xfrm>
            <a:off x="720000" y="1529150"/>
            <a:ext cx="3597900" cy="10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6"/>
          <p:cNvSpPr txBox="1">
            <a:spLocks noGrp="1"/>
          </p:cNvSpPr>
          <p:nvPr>
            <p:ph type="subTitle" idx="1"/>
          </p:nvPr>
        </p:nvSpPr>
        <p:spPr>
          <a:xfrm>
            <a:off x="720000" y="2592350"/>
            <a:ext cx="35979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" name="Google Shape;423;p16"/>
          <p:cNvSpPr/>
          <p:nvPr/>
        </p:nvSpPr>
        <p:spPr>
          <a:xfrm>
            <a:off x="163375" y="3554213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4" name="Google Shape;424;p16"/>
          <p:cNvGrpSpPr/>
          <p:nvPr/>
        </p:nvGrpSpPr>
        <p:grpSpPr>
          <a:xfrm>
            <a:off x="3990955" y="318396"/>
            <a:ext cx="738667" cy="502594"/>
            <a:chOff x="200200" y="2278225"/>
            <a:chExt cx="862425" cy="586800"/>
          </a:xfrm>
        </p:grpSpPr>
        <p:sp>
          <p:nvSpPr>
            <p:cNvPr id="425" name="Google Shape;425;p16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6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9" name="Google Shape;429;p16"/>
          <p:cNvGrpSpPr/>
          <p:nvPr/>
        </p:nvGrpSpPr>
        <p:grpSpPr>
          <a:xfrm>
            <a:off x="8368833" y="426268"/>
            <a:ext cx="535749" cy="547122"/>
            <a:chOff x="3477650" y="837700"/>
            <a:chExt cx="314425" cy="321100"/>
          </a:xfrm>
        </p:grpSpPr>
        <p:sp>
          <p:nvSpPr>
            <p:cNvPr id="430" name="Google Shape;430;p1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432;p16"/>
          <p:cNvGrpSpPr/>
          <p:nvPr/>
        </p:nvGrpSpPr>
        <p:grpSpPr>
          <a:xfrm>
            <a:off x="5594358" y="4487718"/>
            <a:ext cx="535749" cy="547122"/>
            <a:chOff x="3477650" y="837700"/>
            <a:chExt cx="314425" cy="321100"/>
          </a:xfrm>
        </p:grpSpPr>
        <p:sp>
          <p:nvSpPr>
            <p:cNvPr id="433" name="Google Shape;433;p1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7"/>
          <p:cNvSpPr txBox="1">
            <a:spLocks noGrp="1"/>
          </p:cNvSpPr>
          <p:nvPr>
            <p:ph type="subTitle" idx="1"/>
          </p:nvPr>
        </p:nvSpPr>
        <p:spPr>
          <a:xfrm>
            <a:off x="1947450" y="2095675"/>
            <a:ext cx="5249100" cy="6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8" name="Google Shape;438;p17"/>
          <p:cNvSpPr txBox="1">
            <a:spLocks noGrp="1"/>
          </p:cNvSpPr>
          <p:nvPr>
            <p:ph type="subTitle" idx="2"/>
          </p:nvPr>
        </p:nvSpPr>
        <p:spPr>
          <a:xfrm>
            <a:off x="1947450" y="3960800"/>
            <a:ext cx="5249100" cy="6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9" name="Google Shape;439;p17"/>
          <p:cNvSpPr txBox="1">
            <a:spLocks noGrp="1"/>
          </p:cNvSpPr>
          <p:nvPr>
            <p:ph type="subTitle" idx="3"/>
          </p:nvPr>
        </p:nvSpPr>
        <p:spPr>
          <a:xfrm>
            <a:off x="1947450" y="1875175"/>
            <a:ext cx="5249100" cy="36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40" name="Google Shape;440;p17"/>
          <p:cNvSpPr txBox="1">
            <a:spLocks noGrp="1"/>
          </p:cNvSpPr>
          <p:nvPr>
            <p:ph type="subTitle" idx="4"/>
          </p:nvPr>
        </p:nvSpPr>
        <p:spPr>
          <a:xfrm>
            <a:off x="1947450" y="3776325"/>
            <a:ext cx="5249100" cy="36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41" name="Google Shape;441;p17"/>
          <p:cNvGrpSpPr/>
          <p:nvPr/>
        </p:nvGrpSpPr>
        <p:grpSpPr>
          <a:xfrm rot="5400000">
            <a:off x="8411467" y="3644621"/>
            <a:ext cx="738667" cy="502594"/>
            <a:chOff x="200200" y="2278225"/>
            <a:chExt cx="862425" cy="586800"/>
          </a:xfrm>
        </p:grpSpPr>
        <p:sp>
          <p:nvSpPr>
            <p:cNvPr id="442" name="Google Shape;442;p17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17"/>
          <p:cNvGrpSpPr/>
          <p:nvPr/>
        </p:nvGrpSpPr>
        <p:grpSpPr>
          <a:xfrm>
            <a:off x="8424008" y="197505"/>
            <a:ext cx="535749" cy="547122"/>
            <a:chOff x="3477650" y="837700"/>
            <a:chExt cx="314425" cy="321100"/>
          </a:xfrm>
        </p:grpSpPr>
        <p:sp>
          <p:nvSpPr>
            <p:cNvPr id="447" name="Google Shape;447;p1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17"/>
          <p:cNvGrpSpPr/>
          <p:nvPr/>
        </p:nvGrpSpPr>
        <p:grpSpPr>
          <a:xfrm>
            <a:off x="8162908" y="894405"/>
            <a:ext cx="535749" cy="547122"/>
            <a:chOff x="3477650" y="837700"/>
            <a:chExt cx="314425" cy="321100"/>
          </a:xfrm>
        </p:grpSpPr>
        <p:sp>
          <p:nvSpPr>
            <p:cNvPr id="450" name="Google Shape;450;p1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452;p17"/>
          <p:cNvGrpSpPr/>
          <p:nvPr/>
        </p:nvGrpSpPr>
        <p:grpSpPr>
          <a:xfrm rot="5400000">
            <a:off x="123167" y="288209"/>
            <a:ext cx="738667" cy="502594"/>
            <a:chOff x="200200" y="2278225"/>
            <a:chExt cx="862425" cy="586800"/>
          </a:xfrm>
        </p:grpSpPr>
        <p:sp>
          <p:nvSpPr>
            <p:cNvPr id="453" name="Google Shape;453;p17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7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7"/>
          <p:cNvGrpSpPr/>
          <p:nvPr/>
        </p:nvGrpSpPr>
        <p:grpSpPr>
          <a:xfrm rot="5400000">
            <a:off x="392480" y="955934"/>
            <a:ext cx="738667" cy="502594"/>
            <a:chOff x="200200" y="2278225"/>
            <a:chExt cx="862425" cy="586800"/>
          </a:xfrm>
        </p:grpSpPr>
        <p:sp>
          <p:nvSpPr>
            <p:cNvPr id="458" name="Google Shape;458;p17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7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7"/>
          <p:cNvSpPr/>
          <p:nvPr/>
        </p:nvSpPr>
        <p:spPr>
          <a:xfrm>
            <a:off x="241200" y="4458463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8"/>
          <p:cNvSpPr txBox="1">
            <a:spLocks noGrp="1"/>
          </p:cNvSpPr>
          <p:nvPr>
            <p:ph type="subTitle" idx="1"/>
          </p:nvPr>
        </p:nvSpPr>
        <p:spPr>
          <a:xfrm>
            <a:off x="937700" y="2878273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8"/>
          <p:cNvSpPr txBox="1">
            <a:spLocks noGrp="1"/>
          </p:cNvSpPr>
          <p:nvPr>
            <p:ph type="subTitle" idx="2"/>
          </p:nvPr>
        </p:nvSpPr>
        <p:spPr>
          <a:xfrm>
            <a:off x="3484422" y="2878273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18"/>
          <p:cNvSpPr txBox="1">
            <a:spLocks noGrp="1"/>
          </p:cNvSpPr>
          <p:nvPr>
            <p:ph type="subTitle" idx="3"/>
          </p:nvPr>
        </p:nvSpPr>
        <p:spPr>
          <a:xfrm>
            <a:off x="6031150" y="2878273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8"/>
          <p:cNvSpPr txBox="1">
            <a:spLocks noGrp="1"/>
          </p:cNvSpPr>
          <p:nvPr>
            <p:ph type="subTitle" idx="4"/>
          </p:nvPr>
        </p:nvSpPr>
        <p:spPr>
          <a:xfrm>
            <a:off x="937700" y="2567725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9" name="Google Shape;469;p18"/>
          <p:cNvSpPr txBox="1">
            <a:spLocks noGrp="1"/>
          </p:cNvSpPr>
          <p:nvPr>
            <p:ph type="subTitle" idx="5"/>
          </p:nvPr>
        </p:nvSpPr>
        <p:spPr>
          <a:xfrm>
            <a:off x="3484422" y="2567725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0" name="Google Shape;470;p18"/>
          <p:cNvSpPr txBox="1">
            <a:spLocks noGrp="1"/>
          </p:cNvSpPr>
          <p:nvPr>
            <p:ph type="subTitle" idx="6"/>
          </p:nvPr>
        </p:nvSpPr>
        <p:spPr>
          <a:xfrm>
            <a:off x="6031150" y="2567725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71" name="Google Shape;471;p18"/>
          <p:cNvSpPr/>
          <p:nvPr/>
        </p:nvSpPr>
        <p:spPr>
          <a:xfrm>
            <a:off x="7886950" y="4608575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2" name="Google Shape;472;p18"/>
          <p:cNvGrpSpPr/>
          <p:nvPr/>
        </p:nvGrpSpPr>
        <p:grpSpPr>
          <a:xfrm>
            <a:off x="199030" y="4551246"/>
            <a:ext cx="738667" cy="502594"/>
            <a:chOff x="200200" y="2278225"/>
            <a:chExt cx="862425" cy="586800"/>
          </a:xfrm>
        </p:grpSpPr>
        <p:sp>
          <p:nvSpPr>
            <p:cNvPr id="473" name="Google Shape;473;p18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8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18"/>
          <p:cNvGrpSpPr/>
          <p:nvPr/>
        </p:nvGrpSpPr>
        <p:grpSpPr>
          <a:xfrm>
            <a:off x="8518058" y="899718"/>
            <a:ext cx="535749" cy="547122"/>
            <a:chOff x="3477650" y="837700"/>
            <a:chExt cx="314425" cy="321100"/>
          </a:xfrm>
        </p:grpSpPr>
        <p:sp>
          <p:nvSpPr>
            <p:cNvPr id="478" name="Google Shape;478;p1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8"/>
          <p:cNvGrpSpPr/>
          <p:nvPr/>
        </p:nvGrpSpPr>
        <p:grpSpPr>
          <a:xfrm rot="-5400000">
            <a:off x="1405" y="3838296"/>
            <a:ext cx="738667" cy="502594"/>
            <a:chOff x="200200" y="2278225"/>
            <a:chExt cx="862425" cy="586800"/>
          </a:xfrm>
        </p:grpSpPr>
        <p:sp>
          <p:nvSpPr>
            <p:cNvPr id="481" name="Google Shape;481;p18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8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8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8"/>
          <p:cNvGrpSpPr/>
          <p:nvPr/>
        </p:nvGrpSpPr>
        <p:grpSpPr>
          <a:xfrm>
            <a:off x="8424008" y="192993"/>
            <a:ext cx="535749" cy="547122"/>
            <a:chOff x="3477650" y="837700"/>
            <a:chExt cx="314425" cy="321100"/>
          </a:xfrm>
        </p:grpSpPr>
        <p:sp>
          <p:nvSpPr>
            <p:cNvPr id="486" name="Google Shape;486;p1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"/>
          <p:cNvSpPr txBox="1">
            <a:spLocks noGrp="1"/>
          </p:cNvSpPr>
          <p:nvPr>
            <p:ph type="subTitle" idx="1"/>
          </p:nvPr>
        </p:nvSpPr>
        <p:spPr>
          <a:xfrm>
            <a:off x="937700" y="3396548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9"/>
          <p:cNvSpPr txBox="1">
            <a:spLocks noGrp="1"/>
          </p:cNvSpPr>
          <p:nvPr>
            <p:ph type="subTitle" idx="2"/>
          </p:nvPr>
        </p:nvSpPr>
        <p:spPr>
          <a:xfrm>
            <a:off x="3484422" y="3396548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9"/>
          <p:cNvSpPr txBox="1">
            <a:spLocks noGrp="1"/>
          </p:cNvSpPr>
          <p:nvPr>
            <p:ph type="subTitle" idx="3"/>
          </p:nvPr>
        </p:nvSpPr>
        <p:spPr>
          <a:xfrm>
            <a:off x="6031150" y="3396548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9"/>
          <p:cNvSpPr txBox="1">
            <a:spLocks noGrp="1"/>
          </p:cNvSpPr>
          <p:nvPr>
            <p:ph type="subTitle" idx="4"/>
          </p:nvPr>
        </p:nvSpPr>
        <p:spPr>
          <a:xfrm>
            <a:off x="937700" y="3086000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4" name="Google Shape;494;p19"/>
          <p:cNvSpPr txBox="1">
            <a:spLocks noGrp="1"/>
          </p:cNvSpPr>
          <p:nvPr>
            <p:ph type="subTitle" idx="5"/>
          </p:nvPr>
        </p:nvSpPr>
        <p:spPr>
          <a:xfrm>
            <a:off x="3484422" y="3086000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5" name="Google Shape;495;p19"/>
          <p:cNvSpPr txBox="1">
            <a:spLocks noGrp="1"/>
          </p:cNvSpPr>
          <p:nvPr>
            <p:ph type="subTitle" idx="6"/>
          </p:nvPr>
        </p:nvSpPr>
        <p:spPr>
          <a:xfrm>
            <a:off x="6031150" y="3086000"/>
            <a:ext cx="2175300" cy="39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6" name="Google Shape;496;p19"/>
          <p:cNvSpPr/>
          <p:nvPr/>
        </p:nvSpPr>
        <p:spPr>
          <a:xfrm flipH="1">
            <a:off x="241200" y="369888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7" name="Google Shape;497;p19"/>
          <p:cNvGrpSpPr/>
          <p:nvPr/>
        </p:nvGrpSpPr>
        <p:grpSpPr>
          <a:xfrm>
            <a:off x="8164142" y="4462096"/>
            <a:ext cx="738667" cy="502594"/>
            <a:chOff x="200200" y="2278225"/>
            <a:chExt cx="862425" cy="586800"/>
          </a:xfrm>
        </p:grpSpPr>
        <p:sp>
          <p:nvSpPr>
            <p:cNvPr id="498" name="Google Shape;498;p19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9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9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9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502;p19"/>
          <p:cNvGrpSpPr/>
          <p:nvPr/>
        </p:nvGrpSpPr>
        <p:grpSpPr>
          <a:xfrm>
            <a:off x="8513883" y="722205"/>
            <a:ext cx="535749" cy="547122"/>
            <a:chOff x="3477650" y="837700"/>
            <a:chExt cx="314425" cy="321100"/>
          </a:xfrm>
        </p:grpSpPr>
        <p:sp>
          <p:nvSpPr>
            <p:cNvPr id="503" name="Google Shape;503;p1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505;p19"/>
          <p:cNvGrpSpPr/>
          <p:nvPr/>
        </p:nvGrpSpPr>
        <p:grpSpPr>
          <a:xfrm rot="-5400000">
            <a:off x="8412417" y="3768596"/>
            <a:ext cx="738667" cy="502594"/>
            <a:chOff x="200200" y="2278225"/>
            <a:chExt cx="862425" cy="586800"/>
          </a:xfrm>
        </p:grpSpPr>
        <p:sp>
          <p:nvSpPr>
            <p:cNvPr id="506" name="Google Shape;506;p19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9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9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9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0" name="Google Shape;510;p19"/>
          <p:cNvGrpSpPr/>
          <p:nvPr/>
        </p:nvGrpSpPr>
        <p:grpSpPr>
          <a:xfrm>
            <a:off x="109983" y="4236830"/>
            <a:ext cx="535749" cy="547122"/>
            <a:chOff x="3477650" y="837700"/>
            <a:chExt cx="314425" cy="321100"/>
          </a:xfrm>
        </p:grpSpPr>
        <p:sp>
          <p:nvSpPr>
            <p:cNvPr id="511" name="Google Shape;511;p1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" name="Google Shape;513;p19"/>
          <p:cNvGrpSpPr/>
          <p:nvPr/>
        </p:nvGrpSpPr>
        <p:grpSpPr>
          <a:xfrm>
            <a:off x="644758" y="4530805"/>
            <a:ext cx="535749" cy="547122"/>
            <a:chOff x="3477650" y="837700"/>
            <a:chExt cx="314425" cy="321100"/>
          </a:xfrm>
        </p:grpSpPr>
        <p:sp>
          <p:nvSpPr>
            <p:cNvPr id="514" name="Google Shape;514;p1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20"/>
          <p:cNvSpPr txBox="1">
            <a:spLocks noGrp="1"/>
          </p:cNvSpPr>
          <p:nvPr>
            <p:ph type="subTitle" idx="1"/>
          </p:nvPr>
        </p:nvSpPr>
        <p:spPr>
          <a:xfrm>
            <a:off x="1585636" y="2084667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20"/>
          <p:cNvSpPr txBox="1">
            <a:spLocks noGrp="1"/>
          </p:cNvSpPr>
          <p:nvPr>
            <p:ph type="subTitle" idx="2"/>
          </p:nvPr>
        </p:nvSpPr>
        <p:spPr>
          <a:xfrm>
            <a:off x="5580164" y="2084667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20"/>
          <p:cNvSpPr txBox="1">
            <a:spLocks noGrp="1"/>
          </p:cNvSpPr>
          <p:nvPr>
            <p:ph type="subTitle" idx="3"/>
          </p:nvPr>
        </p:nvSpPr>
        <p:spPr>
          <a:xfrm>
            <a:off x="1585636" y="3449567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20"/>
          <p:cNvSpPr txBox="1">
            <a:spLocks noGrp="1"/>
          </p:cNvSpPr>
          <p:nvPr>
            <p:ph type="subTitle" idx="4"/>
          </p:nvPr>
        </p:nvSpPr>
        <p:spPr>
          <a:xfrm>
            <a:off x="5580164" y="3449567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0"/>
          <p:cNvSpPr txBox="1">
            <a:spLocks noGrp="1"/>
          </p:cNvSpPr>
          <p:nvPr>
            <p:ph type="subTitle" idx="5"/>
          </p:nvPr>
        </p:nvSpPr>
        <p:spPr>
          <a:xfrm>
            <a:off x="1585636" y="1778725"/>
            <a:ext cx="19782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3" name="Google Shape;523;p20"/>
          <p:cNvSpPr txBox="1">
            <a:spLocks noGrp="1"/>
          </p:cNvSpPr>
          <p:nvPr>
            <p:ph type="subTitle" idx="6"/>
          </p:nvPr>
        </p:nvSpPr>
        <p:spPr>
          <a:xfrm>
            <a:off x="5580162" y="1778725"/>
            <a:ext cx="19782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4" name="Google Shape;524;p20"/>
          <p:cNvSpPr txBox="1">
            <a:spLocks noGrp="1"/>
          </p:cNvSpPr>
          <p:nvPr>
            <p:ph type="subTitle" idx="7"/>
          </p:nvPr>
        </p:nvSpPr>
        <p:spPr>
          <a:xfrm>
            <a:off x="1585636" y="3143675"/>
            <a:ext cx="19782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5" name="Google Shape;525;p20"/>
          <p:cNvSpPr txBox="1">
            <a:spLocks noGrp="1"/>
          </p:cNvSpPr>
          <p:nvPr>
            <p:ph type="subTitle" idx="8"/>
          </p:nvPr>
        </p:nvSpPr>
        <p:spPr>
          <a:xfrm>
            <a:off x="5580162" y="3143675"/>
            <a:ext cx="1978200" cy="4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26" name="Google Shape;526;p20"/>
          <p:cNvSpPr/>
          <p:nvPr/>
        </p:nvSpPr>
        <p:spPr>
          <a:xfrm>
            <a:off x="7958763" y="301813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7" name="Google Shape;527;p20"/>
          <p:cNvGrpSpPr/>
          <p:nvPr/>
        </p:nvGrpSpPr>
        <p:grpSpPr>
          <a:xfrm>
            <a:off x="185042" y="662021"/>
            <a:ext cx="738667" cy="502594"/>
            <a:chOff x="200200" y="2278225"/>
            <a:chExt cx="862425" cy="586800"/>
          </a:xfrm>
        </p:grpSpPr>
        <p:sp>
          <p:nvSpPr>
            <p:cNvPr id="528" name="Google Shape;528;p20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0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0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0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" name="Google Shape;532;p20"/>
          <p:cNvGrpSpPr/>
          <p:nvPr/>
        </p:nvGrpSpPr>
        <p:grpSpPr>
          <a:xfrm>
            <a:off x="8501308" y="4485780"/>
            <a:ext cx="535749" cy="547122"/>
            <a:chOff x="3477650" y="837700"/>
            <a:chExt cx="314425" cy="321100"/>
          </a:xfrm>
        </p:grpSpPr>
        <p:sp>
          <p:nvSpPr>
            <p:cNvPr id="533" name="Google Shape;533;p20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0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5" name="Google Shape;535;p20"/>
          <p:cNvGrpSpPr/>
          <p:nvPr/>
        </p:nvGrpSpPr>
        <p:grpSpPr>
          <a:xfrm>
            <a:off x="116858" y="3396055"/>
            <a:ext cx="535749" cy="547122"/>
            <a:chOff x="3477650" y="837700"/>
            <a:chExt cx="314425" cy="321100"/>
          </a:xfrm>
        </p:grpSpPr>
        <p:sp>
          <p:nvSpPr>
            <p:cNvPr id="536" name="Google Shape;536;p20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0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" name="Google Shape;538;p20"/>
          <p:cNvGrpSpPr/>
          <p:nvPr/>
        </p:nvGrpSpPr>
        <p:grpSpPr>
          <a:xfrm>
            <a:off x="502742" y="135346"/>
            <a:ext cx="738667" cy="502594"/>
            <a:chOff x="200200" y="2278225"/>
            <a:chExt cx="862425" cy="586800"/>
          </a:xfrm>
        </p:grpSpPr>
        <p:sp>
          <p:nvSpPr>
            <p:cNvPr id="539" name="Google Shape;539;p20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0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0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0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21"/>
          <p:cNvSpPr txBox="1">
            <a:spLocks noGrp="1"/>
          </p:cNvSpPr>
          <p:nvPr>
            <p:ph type="subTitle" idx="1"/>
          </p:nvPr>
        </p:nvSpPr>
        <p:spPr>
          <a:xfrm>
            <a:off x="1101175" y="212662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21"/>
          <p:cNvSpPr txBox="1">
            <a:spLocks noGrp="1"/>
          </p:cNvSpPr>
          <p:nvPr>
            <p:ph type="subTitle" idx="2"/>
          </p:nvPr>
        </p:nvSpPr>
        <p:spPr>
          <a:xfrm>
            <a:off x="3578947" y="212662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21"/>
          <p:cNvSpPr txBox="1">
            <a:spLocks noGrp="1"/>
          </p:cNvSpPr>
          <p:nvPr>
            <p:ph type="subTitle" idx="3"/>
          </p:nvPr>
        </p:nvSpPr>
        <p:spPr>
          <a:xfrm>
            <a:off x="1101175" y="377897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8" name="Google Shape;548;p21"/>
          <p:cNvSpPr txBox="1">
            <a:spLocks noGrp="1"/>
          </p:cNvSpPr>
          <p:nvPr>
            <p:ph type="subTitle" idx="4"/>
          </p:nvPr>
        </p:nvSpPr>
        <p:spPr>
          <a:xfrm>
            <a:off x="3578947" y="377897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21"/>
          <p:cNvSpPr txBox="1">
            <a:spLocks noGrp="1"/>
          </p:cNvSpPr>
          <p:nvPr>
            <p:ph type="subTitle" idx="5"/>
          </p:nvPr>
        </p:nvSpPr>
        <p:spPr>
          <a:xfrm>
            <a:off x="6056725" y="212662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21"/>
          <p:cNvSpPr txBox="1">
            <a:spLocks noGrp="1"/>
          </p:cNvSpPr>
          <p:nvPr>
            <p:ph type="subTitle" idx="6"/>
          </p:nvPr>
        </p:nvSpPr>
        <p:spPr>
          <a:xfrm>
            <a:off x="6056725" y="3778975"/>
            <a:ext cx="19860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21"/>
          <p:cNvSpPr txBox="1">
            <a:spLocks noGrp="1"/>
          </p:cNvSpPr>
          <p:nvPr>
            <p:ph type="subTitle" idx="7"/>
          </p:nvPr>
        </p:nvSpPr>
        <p:spPr>
          <a:xfrm>
            <a:off x="1101175" y="1917897"/>
            <a:ext cx="1986000" cy="35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2" name="Google Shape;552;p21"/>
          <p:cNvSpPr txBox="1">
            <a:spLocks noGrp="1"/>
          </p:cNvSpPr>
          <p:nvPr>
            <p:ph type="subTitle" idx="8"/>
          </p:nvPr>
        </p:nvSpPr>
        <p:spPr>
          <a:xfrm>
            <a:off x="3578947" y="1917897"/>
            <a:ext cx="1986000" cy="35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3" name="Google Shape;553;p21"/>
          <p:cNvSpPr txBox="1">
            <a:spLocks noGrp="1"/>
          </p:cNvSpPr>
          <p:nvPr>
            <p:ph type="subTitle" idx="9"/>
          </p:nvPr>
        </p:nvSpPr>
        <p:spPr>
          <a:xfrm>
            <a:off x="1101175" y="3570272"/>
            <a:ext cx="1986000" cy="35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4" name="Google Shape;554;p21"/>
          <p:cNvSpPr txBox="1">
            <a:spLocks noGrp="1"/>
          </p:cNvSpPr>
          <p:nvPr>
            <p:ph type="subTitle" idx="13"/>
          </p:nvPr>
        </p:nvSpPr>
        <p:spPr>
          <a:xfrm>
            <a:off x="3578947" y="3570272"/>
            <a:ext cx="1986000" cy="35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5" name="Google Shape;555;p21"/>
          <p:cNvSpPr txBox="1">
            <a:spLocks noGrp="1"/>
          </p:cNvSpPr>
          <p:nvPr>
            <p:ph type="subTitle" idx="14"/>
          </p:nvPr>
        </p:nvSpPr>
        <p:spPr>
          <a:xfrm>
            <a:off x="6056725" y="1917897"/>
            <a:ext cx="1986000" cy="35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6" name="Google Shape;556;p21"/>
          <p:cNvSpPr txBox="1">
            <a:spLocks noGrp="1"/>
          </p:cNvSpPr>
          <p:nvPr>
            <p:ph type="subTitle" idx="15"/>
          </p:nvPr>
        </p:nvSpPr>
        <p:spPr>
          <a:xfrm>
            <a:off x="6056725" y="3570272"/>
            <a:ext cx="1986000" cy="35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57" name="Google Shape;557;p21"/>
          <p:cNvSpPr/>
          <p:nvPr/>
        </p:nvSpPr>
        <p:spPr>
          <a:xfrm flipH="1">
            <a:off x="570438" y="4475713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8" name="Google Shape;558;p21"/>
          <p:cNvGrpSpPr/>
          <p:nvPr/>
        </p:nvGrpSpPr>
        <p:grpSpPr>
          <a:xfrm>
            <a:off x="5717058" y="4439843"/>
            <a:ext cx="535749" cy="547122"/>
            <a:chOff x="3477650" y="837700"/>
            <a:chExt cx="314425" cy="321100"/>
          </a:xfrm>
        </p:grpSpPr>
        <p:sp>
          <p:nvSpPr>
            <p:cNvPr id="559" name="Google Shape;559;p2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1" name="Google Shape;561;p21"/>
          <p:cNvGrpSpPr/>
          <p:nvPr/>
        </p:nvGrpSpPr>
        <p:grpSpPr>
          <a:xfrm>
            <a:off x="7781792" y="109171"/>
            <a:ext cx="738667" cy="502594"/>
            <a:chOff x="200200" y="2278225"/>
            <a:chExt cx="862425" cy="586800"/>
          </a:xfrm>
        </p:grpSpPr>
        <p:sp>
          <p:nvSpPr>
            <p:cNvPr id="562" name="Google Shape;562;p21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1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1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1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" name="Google Shape;566;p21"/>
          <p:cNvGrpSpPr/>
          <p:nvPr/>
        </p:nvGrpSpPr>
        <p:grpSpPr>
          <a:xfrm>
            <a:off x="774583" y="86905"/>
            <a:ext cx="535749" cy="547122"/>
            <a:chOff x="3477650" y="837700"/>
            <a:chExt cx="314425" cy="321100"/>
          </a:xfrm>
        </p:grpSpPr>
        <p:sp>
          <p:nvSpPr>
            <p:cNvPr id="567" name="Google Shape;567;p2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21"/>
          <p:cNvGrpSpPr/>
          <p:nvPr/>
        </p:nvGrpSpPr>
        <p:grpSpPr>
          <a:xfrm>
            <a:off x="71333" y="1017718"/>
            <a:ext cx="535749" cy="547122"/>
            <a:chOff x="3477650" y="837700"/>
            <a:chExt cx="314425" cy="321100"/>
          </a:xfrm>
        </p:grpSpPr>
        <p:sp>
          <p:nvSpPr>
            <p:cNvPr id="570" name="Google Shape;570;p2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" name="Google Shape;572;p21"/>
          <p:cNvGrpSpPr/>
          <p:nvPr/>
        </p:nvGrpSpPr>
        <p:grpSpPr>
          <a:xfrm>
            <a:off x="8203042" y="611771"/>
            <a:ext cx="738667" cy="502594"/>
            <a:chOff x="200200" y="2278225"/>
            <a:chExt cx="862425" cy="586800"/>
          </a:xfrm>
        </p:grpSpPr>
        <p:sp>
          <p:nvSpPr>
            <p:cNvPr id="573" name="Google Shape;573;p21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1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1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1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 txBox="1">
            <a:spLocks noGrp="1"/>
          </p:cNvSpPr>
          <p:nvPr>
            <p:ph type="title"/>
          </p:nvPr>
        </p:nvSpPr>
        <p:spPr>
          <a:xfrm>
            <a:off x="2038200" y="243165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 idx="2" hasCustomPrompt="1"/>
          </p:nvPr>
        </p:nvSpPr>
        <p:spPr>
          <a:xfrm>
            <a:off x="3720750" y="1353175"/>
            <a:ext cx="1702500" cy="8418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2038200" y="3332525"/>
            <a:ext cx="5067600" cy="4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2" name="Google Shape;52;p3"/>
          <p:cNvGrpSpPr/>
          <p:nvPr/>
        </p:nvGrpSpPr>
        <p:grpSpPr>
          <a:xfrm>
            <a:off x="7689522" y="633393"/>
            <a:ext cx="1168455" cy="1168423"/>
            <a:chOff x="3581050" y="3046800"/>
            <a:chExt cx="899850" cy="899825"/>
          </a:xfrm>
        </p:grpSpPr>
        <p:sp>
          <p:nvSpPr>
            <p:cNvPr id="53" name="Google Shape;53;p3"/>
            <p:cNvSpPr/>
            <p:nvPr/>
          </p:nvSpPr>
          <p:spPr>
            <a:xfrm>
              <a:off x="3581050" y="3088000"/>
              <a:ext cx="899850" cy="817425"/>
            </a:xfrm>
            <a:custGeom>
              <a:avLst/>
              <a:gdLst/>
              <a:ahLst/>
              <a:cxnLst/>
              <a:rect l="l" t="t" r="r" b="b"/>
              <a:pathLst>
                <a:path w="35994" h="32697" extrusionOk="0">
                  <a:moveTo>
                    <a:pt x="17994" y="0"/>
                  </a:moveTo>
                  <a:cubicBezTo>
                    <a:pt x="10608" y="0"/>
                    <a:pt x="3897" y="5036"/>
                    <a:pt x="2102" y="12529"/>
                  </a:cubicBezTo>
                  <a:cubicBezTo>
                    <a:pt x="1" y="21302"/>
                    <a:pt x="5405" y="30108"/>
                    <a:pt x="14178" y="32243"/>
                  </a:cubicBezTo>
                  <a:cubicBezTo>
                    <a:pt x="15457" y="32550"/>
                    <a:pt x="16738" y="32696"/>
                    <a:pt x="18000" y="32696"/>
                  </a:cubicBezTo>
                  <a:cubicBezTo>
                    <a:pt x="25386" y="32696"/>
                    <a:pt x="32097" y="27661"/>
                    <a:pt x="33892" y="20168"/>
                  </a:cubicBezTo>
                  <a:cubicBezTo>
                    <a:pt x="35993" y="11395"/>
                    <a:pt x="30589" y="2555"/>
                    <a:pt x="21817" y="454"/>
                  </a:cubicBezTo>
                  <a:cubicBezTo>
                    <a:pt x="20537" y="147"/>
                    <a:pt x="19256" y="0"/>
                    <a:pt x="179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657775" y="3251925"/>
              <a:ext cx="781425" cy="653850"/>
            </a:xfrm>
            <a:custGeom>
              <a:avLst/>
              <a:gdLst/>
              <a:ahLst/>
              <a:cxnLst/>
              <a:rect l="l" t="t" r="r" b="b"/>
              <a:pathLst>
                <a:path w="31257" h="26154" extrusionOk="0">
                  <a:moveTo>
                    <a:pt x="27987" y="1"/>
                  </a:moveTo>
                  <a:lnTo>
                    <a:pt x="27987" y="1"/>
                  </a:lnTo>
                  <a:cubicBezTo>
                    <a:pt x="28888" y="2036"/>
                    <a:pt x="29422" y="4337"/>
                    <a:pt x="29422" y="6739"/>
                  </a:cubicBezTo>
                  <a:cubicBezTo>
                    <a:pt x="29422" y="15746"/>
                    <a:pt x="22083" y="23084"/>
                    <a:pt x="13077" y="23084"/>
                  </a:cubicBezTo>
                  <a:cubicBezTo>
                    <a:pt x="7740" y="23084"/>
                    <a:pt x="3003" y="20516"/>
                    <a:pt x="1" y="16546"/>
                  </a:cubicBezTo>
                  <a:lnTo>
                    <a:pt x="1" y="16546"/>
                  </a:lnTo>
                  <a:cubicBezTo>
                    <a:pt x="2569" y="22217"/>
                    <a:pt x="8240" y="26153"/>
                    <a:pt x="14878" y="26153"/>
                  </a:cubicBezTo>
                  <a:cubicBezTo>
                    <a:pt x="23885" y="26153"/>
                    <a:pt x="31223" y="18814"/>
                    <a:pt x="31223" y="9808"/>
                  </a:cubicBezTo>
                  <a:cubicBezTo>
                    <a:pt x="31256" y="6139"/>
                    <a:pt x="30056" y="2703"/>
                    <a:pt x="27987" y="1"/>
                  </a:cubicBezTo>
                  <a:close/>
                </a:path>
              </a:pathLst>
            </a:custGeom>
            <a:solidFill>
              <a:srgbClr val="FFFFFF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3581050" y="3046800"/>
              <a:ext cx="899850" cy="899825"/>
            </a:xfrm>
            <a:custGeom>
              <a:avLst/>
              <a:gdLst/>
              <a:ahLst/>
              <a:cxnLst/>
              <a:rect l="l" t="t" r="r" b="b"/>
              <a:pathLst>
                <a:path w="35994" h="35993" fill="none" extrusionOk="0">
                  <a:moveTo>
                    <a:pt x="21817" y="2102"/>
                  </a:moveTo>
                  <a:cubicBezTo>
                    <a:pt x="30589" y="4203"/>
                    <a:pt x="35993" y="13043"/>
                    <a:pt x="33892" y="21816"/>
                  </a:cubicBezTo>
                  <a:cubicBezTo>
                    <a:pt x="31790" y="30589"/>
                    <a:pt x="22951" y="35993"/>
                    <a:pt x="14178" y="33891"/>
                  </a:cubicBezTo>
                  <a:cubicBezTo>
                    <a:pt x="5405" y="31756"/>
                    <a:pt x="1" y="22950"/>
                    <a:pt x="2102" y="14177"/>
                  </a:cubicBezTo>
                  <a:cubicBezTo>
                    <a:pt x="4204" y="5404"/>
                    <a:pt x="13044" y="0"/>
                    <a:pt x="21817" y="2102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3804550" y="3313650"/>
              <a:ext cx="104275" cy="200175"/>
            </a:xfrm>
            <a:custGeom>
              <a:avLst/>
              <a:gdLst/>
              <a:ahLst/>
              <a:cxnLst/>
              <a:rect l="l" t="t" r="r" b="b"/>
              <a:pathLst>
                <a:path w="4171" h="8007" extrusionOk="0">
                  <a:moveTo>
                    <a:pt x="2202" y="0"/>
                  </a:moveTo>
                  <a:cubicBezTo>
                    <a:pt x="1001" y="0"/>
                    <a:pt x="1" y="1768"/>
                    <a:pt x="1" y="4003"/>
                  </a:cubicBezTo>
                  <a:cubicBezTo>
                    <a:pt x="1" y="6205"/>
                    <a:pt x="1001" y="8006"/>
                    <a:pt x="2202" y="8006"/>
                  </a:cubicBezTo>
                  <a:cubicBezTo>
                    <a:pt x="3036" y="8006"/>
                    <a:pt x="3770" y="7172"/>
                    <a:pt x="4170" y="5938"/>
                  </a:cubicBezTo>
                  <a:lnTo>
                    <a:pt x="2202" y="4003"/>
                  </a:lnTo>
                  <a:lnTo>
                    <a:pt x="4170" y="2035"/>
                  </a:lnTo>
                  <a:cubicBezTo>
                    <a:pt x="3803" y="834"/>
                    <a:pt x="3036" y="0"/>
                    <a:pt x="22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4151475" y="3313650"/>
              <a:ext cx="104250" cy="200175"/>
            </a:xfrm>
            <a:custGeom>
              <a:avLst/>
              <a:gdLst/>
              <a:ahLst/>
              <a:cxnLst/>
              <a:rect l="l" t="t" r="r" b="b"/>
              <a:pathLst>
                <a:path w="4170" h="8007" extrusionOk="0">
                  <a:moveTo>
                    <a:pt x="2235" y="0"/>
                  </a:moveTo>
                  <a:cubicBezTo>
                    <a:pt x="1001" y="0"/>
                    <a:pt x="0" y="1768"/>
                    <a:pt x="0" y="4003"/>
                  </a:cubicBezTo>
                  <a:cubicBezTo>
                    <a:pt x="0" y="6205"/>
                    <a:pt x="1001" y="8006"/>
                    <a:pt x="2235" y="8006"/>
                  </a:cubicBezTo>
                  <a:cubicBezTo>
                    <a:pt x="3069" y="8006"/>
                    <a:pt x="3770" y="7172"/>
                    <a:pt x="4170" y="5938"/>
                  </a:cubicBezTo>
                  <a:lnTo>
                    <a:pt x="2235" y="4003"/>
                  </a:lnTo>
                  <a:lnTo>
                    <a:pt x="4170" y="2035"/>
                  </a:lnTo>
                  <a:cubicBezTo>
                    <a:pt x="3803" y="834"/>
                    <a:pt x="3069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3782050" y="3555475"/>
              <a:ext cx="497875" cy="169325"/>
            </a:xfrm>
            <a:custGeom>
              <a:avLst/>
              <a:gdLst/>
              <a:ahLst/>
              <a:cxnLst/>
              <a:rect l="l" t="t" r="r" b="b"/>
              <a:pathLst>
                <a:path w="19915" h="6773" fill="none" extrusionOk="0">
                  <a:moveTo>
                    <a:pt x="0" y="1"/>
                  </a:moveTo>
                  <a:cubicBezTo>
                    <a:pt x="1568" y="3937"/>
                    <a:pt x="5404" y="6773"/>
                    <a:pt x="9940" y="6773"/>
                  </a:cubicBezTo>
                  <a:cubicBezTo>
                    <a:pt x="14477" y="6773"/>
                    <a:pt x="18346" y="3937"/>
                    <a:pt x="19914" y="1"/>
                  </a:cubicBezTo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3"/>
          <p:cNvGrpSpPr/>
          <p:nvPr/>
        </p:nvGrpSpPr>
        <p:grpSpPr>
          <a:xfrm>
            <a:off x="445358" y="806043"/>
            <a:ext cx="535749" cy="547122"/>
            <a:chOff x="3477650" y="837700"/>
            <a:chExt cx="314425" cy="321100"/>
          </a:xfrm>
        </p:grpSpPr>
        <p:sp>
          <p:nvSpPr>
            <p:cNvPr id="60" name="Google Shape;60;p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981097" y="4687897"/>
            <a:ext cx="738700" cy="371981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3"/>
          <p:cNvGrpSpPr/>
          <p:nvPr/>
        </p:nvGrpSpPr>
        <p:grpSpPr>
          <a:xfrm>
            <a:off x="6623617" y="226496"/>
            <a:ext cx="738667" cy="502594"/>
            <a:chOff x="200200" y="2278225"/>
            <a:chExt cx="862425" cy="586800"/>
          </a:xfrm>
        </p:grpSpPr>
        <p:sp>
          <p:nvSpPr>
            <p:cNvPr id="64" name="Google Shape;64;p3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8;p3"/>
          <p:cNvGrpSpPr/>
          <p:nvPr/>
        </p:nvGrpSpPr>
        <p:grpSpPr>
          <a:xfrm rot="5400000">
            <a:off x="92592" y="3846221"/>
            <a:ext cx="738667" cy="502594"/>
            <a:chOff x="200200" y="2278225"/>
            <a:chExt cx="862425" cy="586800"/>
          </a:xfrm>
        </p:grpSpPr>
        <p:sp>
          <p:nvSpPr>
            <p:cNvPr id="69" name="Google Shape;69;p3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73;p3"/>
          <p:cNvGrpSpPr/>
          <p:nvPr/>
        </p:nvGrpSpPr>
        <p:grpSpPr>
          <a:xfrm>
            <a:off x="918733" y="1353168"/>
            <a:ext cx="535749" cy="547122"/>
            <a:chOff x="3477650" y="837700"/>
            <a:chExt cx="314425" cy="321100"/>
          </a:xfrm>
        </p:grpSpPr>
        <p:sp>
          <p:nvSpPr>
            <p:cNvPr id="74" name="Google Shape;74;p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3"/>
          <p:cNvSpPr/>
          <p:nvPr/>
        </p:nvSpPr>
        <p:spPr>
          <a:xfrm flipH="1">
            <a:off x="8119272" y="3375435"/>
            <a:ext cx="738700" cy="371981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3"/>
          <p:cNvGrpSpPr/>
          <p:nvPr/>
        </p:nvGrpSpPr>
        <p:grpSpPr>
          <a:xfrm>
            <a:off x="2295025" y="318075"/>
            <a:ext cx="631300" cy="442850"/>
            <a:chOff x="4269050" y="4395250"/>
            <a:chExt cx="631300" cy="442850"/>
          </a:xfrm>
        </p:grpSpPr>
        <p:sp>
          <p:nvSpPr>
            <p:cNvPr id="78" name="Google Shape;78;p3"/>
            <p:cNvSpPr/>
            <p:nvPr/>
          </p:nvSpPr>
          <p:spPr>
            <a:xfrm>
              <a:off x="4269050" y="4432775"/>
              <a:ext cx="206000" cy="66750"/>
            </a:xfrm>
            <a:custGeom>
              <a:avLst/>
              <a:gdLst/>
              <a:ahLst/>
              <a:cxnLst/>
              <a:rect l="l" t="t" r="r" b="b"/>
              <a:pathLst>
                <a:path w="8240" h="2670" extrusionOk="0">
                  <a:moveTo>
                    <a:pt x="1" y="1"/>
                  </a:moveTo>
                  <a:lnTo>
                    <a:pt x="1" y="2669"/>
                  </a:lnTo>
                  <a:lnTo>
                    <a:pt x="8240" y="2669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269050" y="4432775"/>
              <a:ext cx="206000" cy="66750"/>
            </a:xfrm>
            <a:custGeom>
              <a:avLst/>
              <a:gdLst/>
              <a:ahLst/>
              <a:cxnLst/>
              <a:rect l="l" t="t" r="r" b="b"/>
              <a:pathLst>
                <a:path w="8240" h="2670" fill="none" extrusionOk="0">
                  <a:moveTo>
                    <a:pt x="6138" y="1"/>
                  </a:moveTo>
                  <a:lnTo>
                    <a:pt x="1" y="1"/>
                  </a:lnTo>
                  <a:lnTo>
                    <a:pt x="1" y="2669"/>
                  </a:lnTo>
                  <a:lnTo>
                    <a:pt x="8240" y="2669"/>
                  </a:ln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4269050" y="4499500"/>
              <a:ext cx="500375" cy="338600"/>
            </a:xfrm>
            <a:custGeom>
              <a:avLst/>
              <a:gdLst/>
              <a:ahLst/>
              <a:cxnLst/>
              <a:rect l="l" t="t" r="r" b="b"/>
              <a:pathLst>
                <a:path w="20015" h="13544" extrusionOk="0">
                  <a:moveTo>
                    <a:pt x="1" y="0"/>
                  </a:moveTo>
                  <a:lnTo>
                    <a:pt x="1" y="13543"/>
                  </a:lnTo>
                  <a:lnTo>
                    <a:pt x="20015" y="13543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269050" y="4499500"/>
              <a:ext cx="500375" cy="338600"/>
            </a:xfrm>
            <a:custGeom>
              <a:avLst/>
              <a:gdLst/>
              <a:ahLst/>
              <a:cxnLst/>
              <a:rect l="l" t="t" r="r" b="b"/>
              <a:pathLst>
                <a:path w="20015" h="13544" fill="none" extrusionOk="0">
                  <a:moveTo>
                    <a:pt x="1" y="0"/>
                  </a:moveTo>
                  <a:lnTo>
                    <a:pt x="20015" y="0"/>
                  </a:lnTo>
                  <a:lnTo>
                    <a:pt x="20015" y="13543"/>
                  </a:lnTo>
                  <a:lnTo>
                    <a:pt x="1" y="13543"/>
                  </a:ln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4373300" y="4395250"/>
              <a:ext cx="396125" cy="442850"/>
            </a:xfrm>
            <a:custGeom>
              <a:avLst/>
              <a:gdLst/>
              <a:ahLst/>
              <a:cxnLst/>
              <a:rect l="l" t="t" r="r" b="b"/>
              <a:pathLst>
                <a:path w="15845" h="17714" extrusionOk="0">
                  <a:moveTo>
                    <a:pt x="0" y="1"/>
                  </a:moveTo>
                  <a:lnTo>
                    <a:pt x="0" y="17713"/>
                  </a:lnTo>
                  <a:lnTo>
                    <a:pt x="15845" y="17713"/>
                  </a:lnTo>
                  <a:lnTo>
                    <a:pt x="15845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373300" y="4395250"/>
              <a:ext cx="396125" cy="442850"/>
            </a:xfrm>
            <a:custGeom>
              <a:avLst/>
              <a:gdLst/>
              <a:ahLst/>
              <a:cxnLst/>
              <a:rect l="l" t="t" r="r" b="b"/>
              <a:pathLst>
                <a:path w="15845" h="17714" fill="none" extrusionOk="0">
                  <a:moveTo>
                    <a:pt x="0" y="1"/>
                  </a:moveTo>
                  <a:lnTo>
                    <a:pt x="15845" y="1"/>
                  </a:lnTo>
                  <a:lnTo>
                    <a:pt x="15845" y="17713"/>
                  </a:lnTo>
                  <a:lnTo>
                    <a:pt x="0" y="17713"/>
                  </a:ln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63275" y="4562050"/>
              <a:ext cx="537075" cy="275225"/>
            </a:xfrm>
            <a:custGeom>
              <a:avLst/>
              <a:gdLst/>
              <a:ahLst/>
              <a:cxnLst/>
              <a:rect l="l" t="t" r="r" b="b"/>
              <a:pathLst>
                <a:path w="21483" h="11009" extrusionOk="0">
                  <a:moveTo>
                    <a:pt x="5205" y="0"/>
                  </a:moveTo>
                  <a:lnTo>
                    <a:pt x="1" y="11008"/>
                  </a:lnTo>
                  <a:lnTo>
                    <a:pt x="16213" y="11008"/>
                  </a:lnTo>
                  <a:lnTo>
                    <a:pt x="21483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4363275" y="4562050"/>
              <a:ext cx="537075" cy="275225"/>
            </a:xfrm>
            <a:custGeom>
              <a:avLst/>
              <a:gdLst/>
              <a:ahLst/>
              <a:cxnLst/>
              <a:rect l="l" t="t" r="r" b="b"/>
              <a:pathLst>
                <a:path w="21483" h="11009" fill="none" extrusionOk="0">
                  <a:moveTo>
                    <a:pt x="16213" y="11008"/>
                  </a:moveTo>
                  <a:lnTo>
                    <a:pt x="1" y="11008"/>
                  </a:lnTo>
                  <a:lnTo>
                    <a:pt x="5205" y="0"/>
                  </a:lnTo>
                  <a:lnTo>
                    <a:pt x="21483" y="0"/>
                  </a:ln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3"/>
          <p:cNvGrpSpPr/>
          <p:nvPr/>
        </p:nvGrpSpPr>
        <p:grpSpPr>
          <a:xfrm>
            <a:off x="6257595" y="4350684"/>
            <a:ext cx="598366" cy="515787"/>
            <a:chOff x="2431900" y="691775"/>
            <a:chExt cx="362800" cy="312750"/>
          </a:xfrm>
        </p:grpSpPr>
        <p:sp>
          <p:nvSpPr>
            <p:cNvPr id="87" name="Google Shape;87;p3"/>
            <p:cNvSpPr/>
            <p:nvPr/>
          </p:nvSpPr>
          <p:spPr>
            <a:xfrm>
              <a:off x="2431900" y="691775"/>
              <a:ext cx="362800" cy="312750"/>
            </a:xfrm>
            <a:custGeom>
              <a:avLst/>
              <a:gdLst/>
              <a:ahLst/>
              <a:cxnLst/>
              <a:rect l="l" t="t" r="r" b="b"/>
              <a:pathLst>
                <a:path w="14512" h="12510" extrusionOk="0">
                  <a:moveTo>
                    <a:pt x="1" y="0"/>
                  </a:moveTo>
                  <a:lnTo>
                    <a:pt x="1" y="1868"/>
                  </a:lnTo>
                  <a:lnTo>
                    <a:pt x="1" y="12509"/>
                  </a:lnTo>
                  <a:lnTo>
                    <a:pt x="14511" y="12509"/>
                  </a:lnTo>
                  <a:lnTo>
                    <a:pt x="14511" y="1868"/>
                  </a:lnTo>
                  <a:lnTo>
                    <a:pt x="6405" y="1868"/>
                  </a:lnTo>
                  <a:lnTo>
                    <a:pt x="5205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2431900" y="691775"/>
              <a:ext cx="362800" cy="312750"/>
            </a:xfrm>
            <a:custGeom>
              <a:avLst/>
              <a:gdLst/>
              <a:ahLst/>
              <a:cxnLst/>
              <a:rect l="l" t="t" r="r" b="b"/>
              <a:pathLst>
                <a:path w="14512" h="12510" fill="none" extrusionOk="0">
                  <a:moveTo>
                    <a:pt x="6405" y="1868"/>
                  </a:moveTo>
                  <a:lnTo>
                    <a:pt x="5205" y="0"/>
                  </a:lnTo>
                  <a:lnTo>
                    <a:pt x="1" y="0"/>
                  </a:lnTo>
                  <a:lnTo>
                    <a:pt x="1" y="1868"/>
                  </a:lnTo>
                  <a:lnTo>
                    <a:pt x="1" y="12509"/>
                  </a:lnTo>
                  <a:lnTo>
                    <a:pt x="14511" y="12509"/>
                  </a:lnTo>
                  <a:lnTo>
                    <a:pt x="14511" y="1868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431900" y="797675"/>
              <a:ext cx="362800" cy="206850"/>
            </a:xfrm>
            <a:custGeom>
              <a:avLst/>
              <a:gdLst/>
              <a:ahLst/>
              <a:cxnLst/>
              <a:rect l="l" t="t" r="r" b="b"/>
              <a:pathLst>
                <a:path w="14512" h="8274" extrusionOk="0">
                  <a:moveTo>
                    <a:pt x="1" y="1"/>
                  </a:moveTo>
                  <a:lnTo>
                    <a:pt x="1" y="8273"/>
                  </a:lnTo>
                  <a:lnTo>
                    <a:pt x="14511" y="8273"/>
                  </a:lnTo>
                  <a:lnTo>
                    <a:pt x="14511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431900" y="797675"/>
              <a:ext cx="362800" cy="206850"/>
            </a:xfrm>
            <a:custGeom>
              <a:avLst/>
              <a:gdLst/>
              <a:ahLst/>
              <a:cxnLst/>
              <a:rect l="l" t="t" r="r" b="b"/>
              <a:pathLst>
                <a:path w="14512" h="8274" fill="none" extrusionOk="0">
                  <a:moveTo>
                    <a:pt x="1" y="1"/>
                  </a:moveTo>
                  <a:lnTo>
                    <a:pt x="14511" y="1"/>
                  </a:lnTo>
                  <a:lnTo>
                    <a:pt x="14511" y="8273"/>
                  </a:lnTo>
                  <a:lnTo>
                    <a:pt x="1" y="8273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470275" y="755975"/>
              <a:ext cx="280225" cy="40900"/>
            </a:xfrm>
            <a:custGeom>
              <a:avLst/>
              <a:gdLst/>
              <a:ahLst/>
              <a:cxnLst/>
              <a:rect l="l" t="t" r="r" b="b"/>
              <a:pathLst>
                <a:path w="11209" h="1636" extrusionOk="0">
                  <a:moveTo>
                    <a:pt x="0" y="1"/>
                  </a:moveTo>
                  <a:lnTo>
                    <a:pt x="0" y="1635"/>
                  </a:lnTo>
                  <a:lnTo>
                    <a:pt x="11208" y="1635"/>
                  </a:lnTo>
                  <a:lnTo>
                    <a:pt x="11208" y="1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470275" y="755975"/>
              <a:ext cx="280225" cy="40900"/>
            </a:xfrm>
            <a:custGeom>
              <a:avLst/>
              <a:gdLst/>
              <a:ahLst/>
              <a:cxnLst/>
              <a:rect l="l" t="t" r="r" b="b"/>
              <a:pathLst>
                <a:path w="11209" h="1636" fill="none" extrusionOk="0">
                  <a:moveTo>
                    <a:pt x="0" y="1"/>
                  </a:moveTo>
                  <a:lnTo>
                    <a:pt x="11208" y="1"/>
                  </a:lnTo>
                  <a:lnTo>
                    <a:pt x="11208" y="1635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22"/>
          <p:cNvSpPr txBox="1">
            <a:spLocks noGrp="1"/>
          </p:cNvSpPr>
          <p:nvPr>
            <p:ph type="title" hasCustomPrompt="1"/>
          </p:nvPr>
        </p:nvSpPr>
        <p:spPr>
          <a:xfrm>
            <a:off x="2223600" y="664988"/>
            <a:ext cx="4696800" cy="7689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79" name="Google Shape;579;p22"/>
          <p:cNvSpPr txBox="1">
            <a:spLocks noGrp="1"/>
          </p:cNvSpPr>
          <p:nvPr>
            <p:ph type="subTitle" idx="1"/>
          </p:nvPr>
        </p:nvSpPr>
        <p:spPr>
          <a:xfrm>
            <a:off x="2223600" y="1411075"/>
            <a:ext cx="4696800" cy="5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80" name="Google Shape;580;p22"/>
          <p:cNvSpPr txBox="1">
            <a:spLocks noGrp="1"/>
          </p:cNvSpPr>
          <p:nvPr>
            <p:ph type="title" idx="2" hasCustomPrompt="1"/>
          </p:nvPr>
        </p:nvSpPr>
        <p:spPr>
          <a:xfrm>
            <a:off x="2223600" y="1962694"/>
            <a:ext cx="4696800" cy="7689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1" name="Google Shape;581;p22"/>
          <p:cNvSpPr txBox="1">
            <a:spLocks noGrp="1"/>
          </p:cNvSpPr>
          <p:nvPr>
            <p:ph type="subTitle" idx="3"/>
          </p:nvPr>
        </p:nvSpPr>
        <p:spPr>
          <a:xfrm>
            <a:off x="2223600" y="2709775"/>
            <a:ext cx="4696800" cy="54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82" name="Google Shape;582;p22"/>
          <p:cNvSpPr txBox="1">
            <a:spLocks noGrp="1"/>
          </p:cNvSpPr>
          <p:nvPr>
            <p:ph type="title" idx="4" hasCustomPrompt="1"/>
          </p:nvPr>
        </p:nvSpPr>
        <p:spPr>
          <a:xfrm>
            <a:off x="2223600" y="3260400"/>
            <a:ext cx="4696800" cy="7689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3" name="Google Shape;583;p22"/>
          <p:cNvSpPr txBox="1">
            <a:spLocks noGrp="1"/>
          </p:cNvSpPr>
          <p:nvPr>
            <p:ph type="subTitle" idx="5"/>
          </p:nvPr>
        </p:nvSpPr>
        <p:spPr>
          <a:xfrm>
            <a:off x="2223600" y="4008471"/>
            <a:ext cx="4696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584" name="Google Shape;584;p22"/>
          <p:cNvSpPr/>
          <p:nvPr/>
        </p:nvSpPr>
        <p:spPr>
          <a:xfrm>
            <a:off x="6843163" y="4478500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5" name="Google Shape;585;p22"/>
          <p:cNvGrpSpPr/>
          <p:nvPr/>
        </p:nvGrpSpPr>
        <p:grpSpPr>
          <a:xfrm>
            <a:off x="815905" y="4464884"/>
            <a:ext cx="738667" cy="502594"/>
            <a:chOff x="200200" y="2278225"/>
            <a:chExt cx="862425" cy="586800"/>
          </a:xfrm>
        </p:grpSpPr>
        <p:sp>
          <p:nvSpPr>
            <p:cNvPr id="586" name="Google Shape;586;p22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2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2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22"/>
          <p:cNvGrpSpPr/>
          <p:nvPr/>
        </p:nvGrpSpPr>
        <p:grpSpPr>
          <a:xfrm>
            <a:off x="8061458" y="664993"/>
            <a:ext cx="535749" cy="547122"/>
            <a:chOff x="3477650" y="837700"/>
            <a:chExt cx="314425" cy="321100"/>
          </a:xfrm>
        </p:grpSpPr>
        <p:sp>
          <p:nvSpPr>
            <p:cNvPr id="591" name="Google Shape;591;p22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2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22"/>
          <p:cNvGrpSpPr/>
          <p:nvPr/>
        </p:nvGrpSpPr>
        <p:grpSpPr>
          <a:xfrm rot="5400000">
            <a:off x="209255" y="3997734"/>
            <a:ext cx="738667" cy="502594"/>
            <a:chOff x="200200" y="2278225"/>
            <a:chExt cx="862425" cy="586800"/>
          </a:xfrm>
        </p:grpSpPr>
        <p:sp>
          <p:nvSpPr>
            <p:cNvPr id="594" name="Google Shape;594;p22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2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2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8061448" y="3260399"/>
            <a:ext cx="535755" cy="657752"/>
            <a:chOff x="5533300" y="3437075"/>
            <a:chExt cx="355275" cy="436175"/>
          </a:xfrm>
        </p:grpSpPr>
        <p:sp>
          <p:nvSpPr>
            <p:cNvPr id="599" name="Google Shape;599;p22"/>
            <p:cNvSpPr/>
            <p:nvPr/>
          </p:nvSpPr>
          <p:spPr>
            <a:xfrm>
              <a:off x="5533300" y="3478775"/>
              <a:ext cx="313575" cy="394475"/>
            </a:xfrm>
            <a:custGeom>
              <a:avLst/>
              <a:gdLst/>
              <a:ahLst/>
              <a:cxnLst/>
              <a:rect l="l" t="t" r="r" b="b"/>
              <a:pathLst>
                <a:path w="12543" h="15779" extrusionOk="0">
                  <a:moveTo>
                    <a:pt x="0" y="0"/>
                  </a:moveTo>
                  <a:lnTo>
                    <a:pt x="0" y="15778"/>
                  </a:lnTo>
                  <a:lnTo>
                    <a:pt x="12542" y="15778"/>
                  </a:lnTo>
                  <a:lnTo>
                    <a:pt x="12542" y="0"/>
                  </a:lnTo>
                  <a:close/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2"/>
            <p:cNvSpPr/>
            <p:nvPr/>
          </p:nvSpPr>
          <p:spPr>
            <a:xfrm>
              <a:off x="5574975" y="3437075"/>
              <a:ext cx="313600" cy="394475"/>
            </a:xfrm>
            <a:custGeom>
              <a:avLst/>
              <a:gdLst/>
              <a:ahLst/>
              <a:cxnLst/>
              <a:rect l="l" t="t" r="r" b="b"/>
              <a:pathLst>
                <a:path w="12544" h="15779" extrusionOk="0">
                  <a:moveTo>
                    <a:pt x="1" y="0"/>
                  </a:moveTo>
                  <a:lnTo>
                    <a:pt x="1" y="15778"/>
                  </a:lnTo>
                  <a:lnTo>
                    <a:pt x="12543" y="15778"/>
                  </a:lnTo>
                  <a:lnTo>
                    <a:pt x="12543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2"/>
            <p:cNvSpPr/>
            <p:nvPr/>
          </p:nvSpPr>
          <p:spPr>
            <a:xfrm>
              <a:off x="5574975" y="3437075"/>
              <a:ext cx="313600" cy="394475"/>
            </a:xfrm>
            <a:custGeom>
              <a:avLst/>
              <a:gdLst/>
              <a:ahLst/>
              <a:cxnLst/>
              <a:rect l="l" t="t" r="r" b="b"/>
              <a:pathLst>
                <a:path w="12544" h="15779" fill="none" extrusionOk="0">
                  <a:moveTo>
                    <a:pt x="1" y="0"/>
                  </a:moveTo>
                  <a:lnTo>
                    <a:pt x="12543" y="0"/>
                  </a:lnTo>
                  <a:lnTo>
                    <a:pt x="12543" y="15778"/>
                  </a:lnTo>
                  <a:lnTo>
                    <a:pt x="1" y="15778"/>
                  </a:lnTo>
                  <a:close/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2"/>
            <p:cNvSpPr/>
            <p:nvPr/>
          </p:nvSpPr>
          <p:spPr>
            <a:xfrm>
              <a:off x="5630025" y="3503775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extrusionOk="0">
                  <a:moveTo>
                    <a:pt x="0" y="1"/>
                  </a:moveTo>
                  <a:lnTo>
                    <a:pt x="8206" y="1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2"/>
            <p:cNvSpPr/>
            <p:nvPr/>
          </p:nvSpPr>
          <p:spPr>
            <a:xfrm>
              <a:off x="5630025" y="3503775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fill="none" extrusionOk="0">
                  <a:moveTo>
                    <a:pt x="0" y="1"/>
                  </a:moveTo>
                  <a:lnTo>
                    <a:pt x="8206" y="1"/>
                  </a:lnTo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2"/>
            <p:cNvSpPr/>
            <p:nvPr/>
          </p:nvSpPr>
          <p:spPr>
            <a:xfrm>
              <a:off x="5630025" y="3556325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2"/>
            <p:cNvSpPr/>
            <p:nvPr/>
          </p:nvSpPr>
          <p:spPr>
            <a:xfrm>
              <a:off x="5630025" y="3556325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fill="none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2"/>
            <p:cNvSpPr/>
            <p:nvPr/>
          </p:nvSpPr>
          <p:spPr>
            <a:xfrm>
              <a:off x="5630025" y="3608025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2"/>
            <p:cNvSpPr/>
            <p:nvPr/>
          </p:nvSpPr>
          <p:spPr>
            <a:xfrm>
              <a:off x="5630025" y="3608025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fill="none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2"/>
            <p:cNvSpPr/>
            <p:nvPr/>
          </p:nvSpPr>
          <p:spPr>
            <a:xfrm>
              <a:off x="5630025" y="3661400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2"/>
            <p:cNvSpPr/>
            <p:nvPr/>
          </p:nvSpPr>
          <p:spPr>
            <a:xfrm>
              <a:off x="5630025" y="3661400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fill="none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2"/>
            <p:cNvSpPr/>
            <p:nvPr/>
          </p:nvSpPr>
          <p:spPr>
            <a:xfrm>
              <a:off x="5630025" y="3713100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extrusionOk="0">
                  <a:moveTo>
                    <a:pt x="0" y="1"/>
                  </a:moveTo>
                  <a:lnTo>
                    <a:pt x="8206" y="1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2"/>
            <p:cNvSpPr/>
            <p:nvPr/>
          </p:nvSpPr>
          <p:spPr>
            <a:xfrm>
              <a:off x="5630025" y="3713100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fill="none" extrusionOk="0">
                  <a:moveTo>
                    <a:pt x="0" y="1"/>
                  </a:moveTo>
                  <a:lnTo>
                    <a:pt x="8206" y="1"/>
                  </a:lnTo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2"/>
            <p:cNvSpPr/>
            <p:nvPr/>
          </p:nvSpPr>
          <p:spPr>
            <a:xfrm>
              <a:off x="5630025" y="3765650"/>
              <a:ext cx="205175" cy="0"/>
            </a:xfrm>
            <a:custGeom>
              <a:avLst/>
              <a:gdLst/>
              <a:ahLst/>
              <a:cxnLst/>
              <a:rect l="l" t="t" r="r" b="b"/>
              <a:pathLst>
                <a:path w="8207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2"/>
            <p:cNvSpPr/>
            <p:nvPr/>
          </p:nvSpPr>
          <p:spPr>
            <a:xfrm>
              <a:off x="5630025" y="3765650"/>
              <a:ext cx="205175" cy="0"/>
            </a:xfrm>
            <a:custGeom>
              <a:avLst/>
              <a:gdLst/>
              <a:ahLst/>
              <a:cxnLst/>
              <a:rect l="l" t="t" r="r" b="b"/>
              <a:pathLst>
                <a:path w="8207" fill="none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22"/>
          <p:cNvGrpSpPr/>
          <p:nvPr/>
        </p:nvGrpSpPr>
        <p:grpSpPr>
          <a:xfrm>
            <a:off x="310711" y="1304937"/>
            <a:ext cx="535755" cy="657752"/>
            <a:chOff x="5533300" y="3437075"/>
            <a:chExt cx="355275" cy="436175"/>
          </a:xfrm>
        </p:grpSpPr>
        <p:sp>
          <p:nvSpPr>
            <p:cNvPr id="615" name="Google Shape;615;p22"/>
            <p:cNvSpPr/>
            <p:nvPr/>
          </p:nvSpPr>
          <p:spPr>
            <a:xfrm>
              <a:off x="5533300" y="3478775"/>
              <a:ext cx="313575" cy="394475"/>
            </a:xfrm>
            <a:custGeom>
              <a:avLst/>
              <a:gdLst/>
              <a:ahLst/>
              <a:cxnLst/>
              <a:rect l="l" t="t" r="r" b="b"/>
              <a:pathLst>
                <a:path w="12543" h="15779" extrusionOk="0">
                  <a:moveTo>
                    <a:pt x="0" y="0"/>
                  </a:moveTo>
                  <a:lnTo>
                    <a:pt x="0" y="15778"/>
                  </a:lnTo>
                  <a:lnTo>
                    <a:pt x="12542" y="15778"/>
                  </a:lnTo>
                  <a:lnTo>
                    <a:pt x="12542" y="0"/>
                  </a:lnTo>
                  <a:close/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2"/>
            <p:cNvSpPr/>
            <p:nvPr/>
          </p:nvSpPr>
          <p:spPr>
            <a:xfrm>
              <a:off x="5574975" y="3437075"/>
              <a:ext cx="313600" cy="394475"/>
            </a:xfrm>
            <a:custGeom>
              <a:avLst/>
              <a:gdLst/>
              <a:ahLst/>
              <a:cxnLst/>
              <a:rect l="l" t="t" r="r" b="b"/>
              <a:pathLst>
                <a:path w="12544" h="15779" extrusionOk="0">
                  <a:moveTo>
                    <a:pt x="1" y="0"/>
                  </a:moveTo>
                  <a:lnTo>
                    <a:pt x="1" y="15778"/>
                  </a:lnTo>
                  <a:lnTo>
                    <a:pt x="12543" y="15778"/>
                  </a:lnTo>
                  <a:lnTo>
                    <a:pt x="12543" y="0"/>
                  </a:ln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2"/>
            <p:cNvSpPr/>
            <p:nvPr/>
          </p:nvSpPr>
          <p:spPr>
            <a:xfrm>
              <a:off x="5574975" y="3437075"/>
              <a:ext cx="313600" cy="394475"/>
            </a:xfrm>
            <a:custGeom>
              <a:avLst/>
              <a:gdLst/>
              <a:ahLst/>
              <a:cxnLst/>
              <a:rect l="l" t="t" r="r" b="b"/>
              <a:pathLst>
                <a:path w="12544" h="15779" fill="none" extrusionOk="0">
                  <a:moveTo>
                    <a:pt x="1" y="0"/>
                  </a:moveTo>
                  <a:lnTo>
                    <a:pt x="12543" y="0"/>
                  </a:lnTo>
                  <a:lnTo>
                    <a:pt x="12543" y="15778"/>
                  </a:lnTo>
                  <a:lnTo>
                    <a:pt x="1" y="15778"/>
                  </a:lnTo>
                  <a:close/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2"/>
            <p:cNvSpPr/>
            <p:nvPr/>
          </p:nvSpPr>
          <p:spPr>
            <a:xfrm>
              <a:off x="5630025" y="3503775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extrusionOk="0">
                  <a:moveTo>
                    <a:pt x="0" y="1"/>
                  </a:moveTo>
                  <a:lnTo>
                    <a:pt x="8206" y="1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5630025" y="3503775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fill="none" extrusionOk="0">
                  <a:moveTo>
                    <a:pt x="0" y="1"/>
                  </a:moveTo>
                  <a:lnTo>
                    <a:pt x="8206" y="1"/>
                  </a:lnTo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2"/>
            <p:cNvSpPr/>
            <p:nvPr/>
          </p:nvSpPr>
          <p:spPr>
            <a:xfrm>
              <a:off x="5630025" y="3556325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2"/>
            <p:cNvSpPr/>
            <p:nvPr/>
          </p:nvSpPr>
          <p:spPr>
            <a:xfrm>
              <a:off x="5630025" y="3556325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fill="none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2"/>
            <p:cNvSpPr/>
            <p:nvPr/>
          </p:nvSpPr>
          <p:spPr>
            <a:xfrm>
              <a:off x="5630025" y="3608025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2"/>
            <p:cNvSpPr/>
            <p:nvPr/>
          </p:nvSpPr>
          <p:spPr>
            <a:xfrm>
              <a:off x="5630025" y="3608025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fill="none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2"/>
            <p:cNvSpPr/>
            <p:nvPr/>
          </p:nvSpPr>
          <p:spPr>
            <a:xfrm>
              <a:off x="5630025" y="3661400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2"/>
            <p:cNvSpPr/>
            <p:nvPr/>
          </p:nvSpPr>
          <p:spPr>
            <a:xfrm>
              <a:off x="5630025" y="3661400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fill="none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2"/>
            <p:cNvSpPr/>
            <p:nvPr/>
          </p:nvSpPr>
          <p:spPr>
            <a:xfrm>
              <a:off x="5630025" y="3713100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extrusionOk="0">
                  <a:moveTo>
                    <a:pt x="0" y="1"/>
                  </a:moveTo>
                  <a:lnTo>
                    <a:pt x="8206" y="1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2"/>
            <p:cNvSpPr/>
            <p:nvPr/>
          </p:nvSpPr>
          <p:spPr>
            <a:xfrm>
              <a:off x="5630025" y="3713100"/>
              <a:ext cx="205175" cy="25"/>
            </a:xfrm>
            <a:custGeom>
              <a:avLst/>
              <a:gdLst/>
              <a:ahLst/>
              <a:cxnLst/>
              <a:rect l="l" t="t" r="r" b="b"/>
              <a:pathLst>
                <a:path w="8207" h="1" fill="none" extrusionOk="0">
                  <a:moveTo>
                    <a:pt x="0" y="1"/>
                  </a:moveTo>
                  <a:lnTo>
                    <a:pt x="8206" y="1"/>
                  </a:lnTo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2"/>
            <p:cNvSpPr/>
            <p:nvPr/>
          </p:nvSpPr>
          <p:spPr>
            <a:xfrm>
              <a:off x="5630025" y="3765650"/>
              <a:ext cx="205175" cy="0"/>
            </a:xfrm>
            <a:custGeom>
              <a:avLst/>
              <a:gdLst/>
              <a:ahLst/>
              <a:cxnLst/>
              <a:rect l="l" t="t" r="r" b="b"/>
              <a:pathLst>
                <a:path w="8207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2"/>
            <p:cNvSpPr/>
            <p:nvPr/>
          </p:nvSpPr>
          <p:spPr>
            <a:xfrm>
              <a:off x="5630025" y="3765650"/>
              <a:ext cx="205175" cy="0"/>
            </a:xfrm>
            <a:custGeom>
              <a:avLst/>
              <a:gdLst/>
              <a:ahLst/>
              <a:cxnLst/>
              <a:rect l="l" t="t" r="r" b="b"/>
              <a:pathLst>
                <a:path w="8207" fill="none" extrusionOk="0">
                  <a:moveTo>
                    <a:pt x="0" y="0"/>
                  </a:moveTo>
                  <a:lnTo>
                    <a:pt x="8206" y="0"/>
                  </a:lnTo>
                </a:path>
              </a:pathLst>
            </a:custGeom>
            <a:solidFill>
              <a:schemeClr val="l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0" name="Google Shape;630;p22"/>
          <p:cNvSpPr/>
          <p:nvPr/>
        </p:nvSpPr>
        <p:spPr>
          <a:xfrm>
            <a:off x="713213" y="189625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23"/>
          <p:cNvSpPr/>
          <p:nvPr/>
        </p:nvSpPr>
        <p:spPr>
          <a:xfrm>
            <a:off x="2270950" y="4643300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4" name="Google Shape;634;p23"/>
          <p:cNvGrpSpPr/>
          <p:nvPr/>
        </p:nvGrpSpPr>
        <p:grpSpPr>
          <a:xfrm>
            <a:off x="8588505" y="3237246"/>
            <a:ext cx="738667" cy="502594"/>
            <a:chOff x="200200" y="2278225"/>
            <a:chExt cx="862425" cy="586800"/>
          </a:xfrm>
        </p:grpSpPr>
        <p:sp>
          <p:nvSpPr>
            <p:cNvPr id="635" name="Google Shape;635;p23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23"/>
          <p:cNvGrpSpPr/>
          <p:nvPr/>
        </p:nvGrpSpPr>
        <p:grpSpPr>
          <a:xfrm>
            <a:off x="128033" y="172480"/>
            <a:ext cx="535749" cy="547122"/>
            <a:chOff x="3477650" y="837700"/>
            <a:chExt cx="314425" cy="321100"/>
          </a:xfrm>
        </p:grpSpPr>
        <p:sp>
          <p:nvSpPr>
            <p:cNvPr id="640" name="Google Shape;640;p2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2" name="Google Shape;642;p23"/>
          <p:cNvGrpSpPr/>
          <p:nvPr/>
        </p:nvGrpSpPr>
        <p:grpSpPr>
          <a:xfrm rot="5400000">
            <a:off x="8363155" y="2616621"/>
            <a:ext cx="738667" cy="502594"/>
            <a:chOff x="200200" y="2278225"/>
            <a:chExt cx="862425" cy="586800"/>
          </a:xfrm>
        </p:grpSpPr>
        <p:sp>
          <p:nvSpPr>
            <p:cNvPr id="643" name="Google Shape;643;p23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3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3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7" name="Google Shape;647;p23"/>
          <p:cNvGrpSpPr/>
          <p:nvPr/>
        </p:nvGrpSpPr>
        <p:grpSpPr>
          <a:xfrm>
            <a:off x="-98092" y="802905"/>
            <a:ext cx="535749" cy="547122"/>
            <a:chOff x="3477650" y="837700"/>
            <a:chExt cx="314425" cy="321100"/>
          </a:xfrm>
        </p:grpSpPr>
        <p:sp>
          <p:nvSpPr>
            <p:cNvPr id="648" name="Google Shape;648;p2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24"/>
          <p:cNvSpPr/>
          <p:nvPr/>
        </p:nvSpPr>
        <p:spPr>
          <a:xfrm>
            <a:off x="8485825" y="371925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3" name="Google Shape;653;p24"/>
          <p:cNvGrpSpPr/>
          <p:nvPr/>
        </p:nvGrpSpPr>
        <p:grpSpPr>
          <a:xfrm>
            <a:off x="6423105" y="4608584"/>
            <a:ext cx="738667" cy="502594"/>
            <a:chOff x="200200" y="2278225"/>
            <a:chExt cx="862425" cy="586800"/>
          </a:xfrm>
        </p:grpSpPr>
        <p:sp>
          <p:nvSpPr>
            <p:cNvPr id="654" name="Google Shape;654;p2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8" name="Google Shape;658;p24"/>
          <p:cNvGrpSpPr/>
          <p:nvPr/>
        </p:nvGrpSpPr>
        <p:grpSpPr>
          <a:xfrm>
            <a:off x="584358" y="4700405"/>
            <a:ext cx="535749" cy="547122"/>
            <a:chOff x="3477650" y="837700"/>
            <a:chExt cx="314425" cy="321100"/>
          </a:xfrm>
        </p:grpSpPr>
        <p:sp>
          <p:nvSpPr>
            <p:cNvPr id="659" name="Google Shape;659;p2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24"/>
          <p:cNvGrpSpPr/>
          <p:nvPr/>
        </p:nvGrpSpPr>
        <p:grpSpPr>
          <a:xfrm rot="5400000">
            <a:off x="-118033" y="226671"/>
            <a:ext cx="738667" cy="502594"/>
            <a:chOff x="200200" y="2278225"/>
            <a:chExt cx="862425" cy="586800"/>
          </a:xfrm>
        </p:grpSpPr>
        <p:sp>
          <p:nvSpPr>
            <p:cNvPr id="662" name="Google Shape;662;p2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98158" y="4271580"/>
            <a:ext cx="535749" cy="547122"/>
            <a:chOff x="3477650" y="837700"/>
            <a:chExt cx="314425" cy="321100"/>
          </a:xfrm>
        </p:grpSpPr>
        <p:sp>
          <p:nvSpPr>
            <p:cNvPr id="667" name="Google Shape;667;p2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24"/>
          <p:cNvGrpSpPr/>
          <p:nvPr/>
        </p:nvGrpSpPr>
        <p:grpSpPr>
          <a:xfrm rot="5400000">
            <a:off x="99367" y="914221"/>
            <a:ext cx="738667" cy="502594"/>
            <a:chOff x="200200" y="2278225"/>
            <a:chExt cx="862425" cy="586800"/>
          </a:xfrm>
        </p:grpSpPr>
        <p:sp>
          <p:nvSpPr>
            <p:cNvPr id="670" name="Google Shape;670;p2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1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9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>
                <a:solidFill>
                  <a:srgbClr val="191919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77" name="Google Shape;677;p25"/>
          <p:cNvSpPr/>
          <p:nvPr/>
        </p:nvSpPr>
        <p:spPr>
          <a:xfrm>
            <a:off x="241200" y="235938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8" name="Google Shape;678;p25"/>
          <p:cNvGrpSpPr/>
          <p:nvPr/>
        </p:nvGrpSpPr>
        <p:grpSpPr>
          <a:xfrm>
            <a:off x="8511008" y="3905830"/>
            <a:ext cx="535749" cy="547122"/>
            <a:chOff x="3477650" y="837700"/>
            <a:chExt cx="314425" cy="321100"/>
          </a:xfrm>
        </p:grpSpPr>
        <p:sp>
          <p:nvSpPr>
            <p:cNvPr id="679" name="Google Shape;679;p2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1" name="Google Shape;681;p25"/>
          <p:cNvGrpSpPr/>
          <p:nvPr/>
        </p:nvGrpSpPr>
        <p:grpSpPr>
          <a:xfrm>
            <a:off x="8133305" y="4608571"/>
            <a:ext cx="738667" cy="502594"/>
            <a:chOff x="200200" y="2278225"/>
            <a:chExt cx="862425" cy="586800"/>
          </a:xfrm>
        </p:grpSpPr>
        <p:sp>
          <p:nvSpPr>
            <p:cNvPr id="682" name="Google Shape;682;p25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1_1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26"/>
          <p:cNvSpPr txBox="1">
            <a:spLocks noGrp="1"/>
          </p:cNvSpPr>
          <p:nvPr>
            <p:ph type="body" idx="1"/>
          </p:nvPr>
        </p:nvSpPr>
        <p:spPr>
          <a:xfrm>
            <a:off x="720000" y="1215753"/>
            <a:ext cx="7704000" cy="339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>
                <a:solidFill>
                  <a:srgbClr val="191919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89" name="Google Shape;689;p26"/>
          <p:cNvGrpSpPr/>
          <p:nvPr/>
        </p:nvGrpSpPr>
        <p:grpSpPr>
          <a:xfrm>
            <a:off x="88383" y="176743"/>
            <a:ext cx="535749" cy="547122"/>
            <a:chOff x="3477650" y="837700"/>
            <a:chExt cx="314425" cy="321100"/>
          </a:xfrm>
        </p:grpSpPr>
        <p:sp>
          <p:nvSpPr>
            <p:cNvPr id="690" name="Google Shape;690;p2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26"/>
          <p:cNvGrpSpPr/>
          <p:nvPr/>
        </p:nvGrpSpPr>
        <p:grpSpPr>
          <a:xfrm>
            <a:off x="8166205" y="614196"/>
            <a:ext cx="738667" cy="502594"/>
            <a:chOff x="200200" y="2278225"/>
            <a:chExt cx="862425" cy="586800"/>
          </a:xfrm>
        </p:grpSpPr>
        <p:sp>
          <p:nvSpPr>
            <p:cNvPr id="693" name="Google Shape;693;p26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6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6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7" name="Google Shape;697;p26"/>
          <p:cNvGrpSpPr/>
          <p:nvPr/>
        </p:nvGrpSpPr>
        <p:grpSpPr>
          <a:xfrm>
            <a:off x="7639105" y="221271"/>
            <a:ext cx="738667" cy="502594"/>
            <a:chOff x="200200" y="2278225"/>
            <a:chExt cx="862425" cy="586800"/>
          </a:xfrm>
        </p:grpSpPr>
        <p:sp>
          <p:nvSpPr>
            <p:cNvPr id="698" name="Google Shape;698;p26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6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6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2" name="Google Shape;702;p26"/>
          <p:cNvSpPr/>
          <p:nvPr/>
        </p:nvSpPr>
        <p:spPr>
          <a:xfrm>
            <a:off x="6253163" y="4436675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27"/>
          <p:cNvSpPr txBox="1">
            <a:spLocks noGrp="1"/>
          </p:cNvSpPr>
          <p:nvPr>
            <p:ph type="title"/>
          </p:nvPr>
        </p:nvSpPr>
        <p:spPr>
          <a:xfrm>
            <a:off x="2347938" y="540000"/>
            <a:ext cx="4448100" cy="105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27"/>
          <p:cNvSpPr txBox="1">
            <a:spLocks noGrp="1"/>
          </p:cNvSpPr>
          <p:nvPr>
            <p:ph type="subTitle" idx="1"/>
          </p:nvPr>
        </p:nvSpPr>
        <p:spPr>
          <a:xfrm>
            <a:off x="2347900" y="1798930"/>
            <a:ext cx="4448100" cy="11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7"/>
          <p:cNvSpPr txBox="1"/>
          <p:nvPr/>
        </p:nvSpPr>
        <p:spPr>
          <a:xfrm>
            <a:off x="2099100" y="361195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and includes icons by </a:t>
            </a:r>
            <a:r>
              <a:rPr lang="en" sz="1200" b="1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 u="sng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200" b="1" u="sng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707" name="Google Shape;707;p27"/>
          <p:cNvSpPr txBox="1">
            <a:spLocks noGrp="1"/>
          </p:cNvSpPr>
          <p:nvPr>
            <p:ph type="subTitle" idx="2"/>
          </p:nvPr>
        </p:nvSpPr>
        <p:spPr>
          <a:xfrm>
            <a:off x="2603100" y="1786138"/>
            <a:ext cx="3937800" cy="3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27"/>
          <p:cNvSpPr/>
          <p:nvPr/>
        </p:nvSpPr>
        <p:spPr>
          <a:xfrm>
            <a:off x="7854313" y="345613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9" name="Google Shape;709;p27"/>
          <p:cNvGrpSpPr/>
          <p:nvPr/>
        </p:nvGrpSpPr>
        <p:grpSpPr>
          <a:xfrm>
            <a:off x="8483758" y="3270005"/>
            <a:ext cx="535749" cy="547122"/>
            <a:chOff x="3477650" y="837700"/>
            <a:chExt cx="314425" cy="321100"/>
          </a:xfrm>
        </p:grpSpPr>
        <p:sp>
          <p:nvSpPr>
            <p:cNvPr id="710" name="Google Shape;710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" name="Google Shape;712;p27"/>
          <p:cNvGrpSpPr/>
          <p:nvPr/>
        </p:nvGrpSpPr>
        <p:grpSpPr>
          <a:xfrm>
            <a:off x="266047" y="3824230"/>
            <a:ext cx="1168455" cy="1168423"/>
            <a:chOff x="3581050" y="3046800"/>
            <a:chExt cx="899850" cy="899825"/>
          </a:xfrm>
        </p:grpSpPr>
        <p:sp>
          <p:nvSpPr>
            <p:cNvPr id="713" name="Google Shape;713;p27"/>
            <p:cNvSpPr/>
            <p:nvPr/>
          </p:nvSpPr>
          <p:spPr>
            <a:xfrm>
              <a:off x="3581050" y="3088000"/>
              <a:ext cx="899850" cy="817425"/>
            </a:xfrm>
            <a:custGeom>
              <a:avLst/>
              <a:gdLst/>
              <a:ahLst/>
              <a:cxnLst/>
              <a:rect l="l" t="t" r="r" b="b"/>
              <a:pathLst>
                <a:path w="35994" h="32697" extrusionOk="0">
                  <a:moveTo>
                    <a:pt x="17994" y="0"/>
                  </a:moveTo>
                  <a:cubicBezTo>
                    <a:pt x="10608" y="0"/>
                    <a:pt x="3897" y="5036"/>
                    <a:pt x="2102" y="12529"/>
                  </a:cubicBezTo>
                  <a:cubicBezTo>
                    <a:pt x="1" y="21302"/>
                    <a:pt x="5405" y="30108"/>
                    <a:pt x="14178" y="32243"/>
                  </a:cubicBezTo>
                  <a:cubicBezTo>
                    <a:pt x="15457" y="32550"/>
                    <a:pt x="16738" y="32696"/>
                    <a:pt x="18000" y="32696"/>
                  </a:cubicBezTo>
                  <a:cubicBezTo>
                    <a:pt x="25386" y="32696"/>
                    <a:pt x="32097" y="27661"/>
                    <a:pt x="33892" y="20168"/>
                  </a:cubicBezTo>
                  <a:cubicBezTo>
                    <a:pt x="35993" y="11395"/>
                    <a:pt x="30589" y="2555"/>
                    <a:pt x="21817" y="454"/>
                  </a:cubicBezTo>
                  <a:cubicBezTo>
                    <a:pt x="20537" y="147"/>
                    <a:pt x="19256" y="0"/>
                    <a:pt x="179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3657775" y="3251925"/>
              <a:ext cx="781425" cy="653850"/>
            </a:xfrm>
            <a:custGeom>
              <a:avLst/>
              <a:gdLst/>
              <a:ahLst/>
              <a:cxnLst/>
              <a:rect l="l" t="t" r="r" b="b"/>
              <a:pathLst>
                <a:path w="31257" h="26154" extrusionOk="0">
                  <a:moveTo>
                    <a:pt x="27987" y="1"/>
                  </a:moveTo>
                  <a:lnTo>
                    <a:pt x="27987" y="1"/>
                  </a:lnTo>
                  <a:cubicBezTo>
                    <a:pt x="28888" y="2036"/>
                    <a:pt x="29422" y="4337"/>
                    <a:pt x="29422" y="6739"/>
                  </a:cubicBezTo>
                  <a:cubicBezTo>
                    <a:pt x="29422" y="15746"/>
                    <a:pt x="22083" y="23084"/>
                    <a:pt x="13077" y="23084"/>
                  </a:cubicBezTo>
                  <a:cubicBezTo>
                    <a:pt x="7740" y="23084"/>
                    <a:pt x="3003" y="20516"/>
                    <a:pt x="1" y="16546"/>
                  </a:cubicBezTo>
                  <a:lnTo>
                    <a:pt x="1" y="16546"/>
                  </a:lnTo>
                  <a:cubicBezTo>
                    <a:pt x="2569" y="22217"/>
                    <a:pt x="8240" y="26153"/>
                    <a:pt x="14878" y="26153"/>
                  </a:cubicBezTo>
                  <a:cubicBezTo>
                    <a:pt x="23885" y="26153"/>
                    <a:pt x="31223" y="18814"/>
                    <a:pt x="31223" y="9808"/>
                  </a:cubicBezTo>
                  <a:cubicBezTo>
                    <a:pt x="31256" y="6139"/>
                    <a:pt x="30056" y="2703"/>
                    <a:pt x="27987" y="1"/>
                  </a:cubicBezTo>
                  <a:close/>
                </a:path>
              </a:pathLst>
            </a:custGeom>
            <a:solidFill>
              <a:srgbClr val="FFFFFF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3581050" y="3046800"/>
              <a:ext cx="899850" cy="899825"/>
            </a:xfrm>
            <a:custGeom>
              <a:avLst/>
              <a:gdLst/>
              <a:ahLst/>
              <a:cxnLst/>
              <a:rect l="l" t="t" r="r" b="b"/>
              <a:pathLst>
                <a:path w="35994" h="35993" fill="none" extrusionOk="0">
                  <a:moveTo>
                    <a:pt x="21817" y="2102"/>
                  </a:moveTo>
                  <a:cubicBezTo>
                    <a:pt x="30589" y="4203"/>
                    <a:pt x="35993" y="13043"/>
                    <a:pt x="33892" y="21816"/>
                  </a:cubicBezTo>
                  <a:cubicBezTo>
                    <a:pt x="31790" y="30589"/>
                    <a:pt x="22951" y="35993"/>
                    <a:pt x="14178" y="33891"/>
                  </a:cubicBezTo>
                  <a:cubicBezTo>
                    <a:pt x="5405" y="31756"/>
                    <a:pt x="1" y="22950"/>
                    <a:pt x="2102" y="14177"/>
                  </a:cubicBezTo>
                  <a:cubicBezTo>
                    <a:pt x="4204" y="5404"/>
                    <a:pt x="13044" y="0"/>
                    <a:pt x="21817" y="2102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3804550" y="3313650"/>
              <a:ext cx="104275" cy="200175"/>
            </a:xfrm>
            <a:custGeom>
              <a:avLst/>
              <a:gdLst/>
              <a:ahLst/>
              <a:cxnLst/>
              <a:rect l="l" t="t" r="r" b="b"/>
              <a:pathLst>
                <a:path w="4171" h="8007" extrusionOk="0">
                  <a:moveTo>
                    <a:pt x="2202" y="0"/>
                  </a:moveTo>
                  <a:cubicBezTo>
                    <a:pt x="1001" y="0"/>
                    <a:pt x="1" y="1768"/>
                    <a:pt x="1" y="4003"/>
                  </a:cubicBezTo>
                  <a:cubicBezTo>
                    <a:pt x="1" y="6205"/>
                    <a:pt x="1001" y="8006"/>
                    <a:pt x="2202" y="8006"/>
                  </a:cubicBezTo>
                  <a:cubicBezTo>
                    <a:pt x="3036" y="8006"/>
                    <a:pt x="3770" y="7172"/>
                    <a:pt x="4170" y="5938"/>
                  </a:cubicBezTo>
                  <a:lnTo>
                    <a:pt x="2202" y="4003"/>
                  </a:lnTo>
                  <a:lnTo>
                    <a:pt x="4170" y="2035"/>
                  </a:lnTo>
                  <a:cubicBezTo>
                    <a:pt x="3803" y="834"/>
                    <a:pt x="3036" y="0"/>
                    <a:pt x="22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4151475" y="3313650"/>
              <a:ext cx="104250" cy="200175"/>
            </a:xfrm>
            <a:custGeom>
              <a:avLst/>
              <a:gdLst/>
              <a:ahLst/>
              <a:cxnLst/>
              <a:rect l="l" t="t" r="r" b="b"/>
              <a:pathLst>
                <a:path w="4170" h="8007" extrusionOk="0">
                  <a:moveTo>
                    <a:pt x="2235" y="0"/>
                  </a:moveTo>
                  <a:cubicBezTo>
                    <a:pt x="1001" y="0"/>
                    <a:pt x="0" y="1768"/>
                    <a:pt x="0" y="4003"/>
                  </a:cubicBezTo>
                  <a:cubicBezTo>
                    <a:pt x="0" y="6205"/>
                    <a:pt x="1001" y="8006"/>
                    <a:pt x="2235" y="8006"/>
                  </a:cubicBezTo>
                  <a:cubicBezTo>
                    <a:pt x="3069" y="8006"/>
                    <a:pt x="3770" y="7172"/>
                    <a:pt x="4170" y="5938"/>
                  </a:cubicBezTo>
                  <a:lnTo>
                    <a:pt x="2235" y="4003"/>
                  </a:lnTo>
                  <a:lnTo>
                    <a:pt x="4170" y="2035"/>
                  </a:lnTo>
                  <a:cubicBezTo>
                    <a:pt x="3803" y="834"/>
                    <a:pt x="3069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3782050" y="3555475"/>
              <a:ext cx="497875" cy="169325"/>
            </a:xfrm>
            <a:custGeom>
              <a:avLst/>
              <a:gdLst/>
              <a:ahLst/>
              <a:cxnLst/>
              <a:rect l="l" t="t" r="r" b="b"/>
              <a:pathLst>
                <a:path w="19915" h="6773" fill="none" extrusionOk="0">
                  <a:moveTo>
                    <a:pt x="0" y="1"/>
                  </a:moveTo>
                  <a:cubicBezTo>
                    <a:pt x="1568" y="3937"/>
                    <a:pt x="5404" y="6773"/>
                    <a:pt x="9940" y="6773"/>
                  </a:cubicBezTo>
                  <a:cubicBezTo>
                    <a:pt x="14477" y="6773"/>
                    <a:pt x="18346" y="3937"/>
                    <a:pt x="19914" y="1"/>
                  </a:cubicBezTo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27"/>
          <p:cNvGrpSpPr/>
          <p:nvPr/>
        </p:nvGrpSpPr>
        <p:grpSpPr>
          <a:xfrm>
            <a:off x="8256958" y="3891305"/>
            <a:ext cx="535749" cy="547122"/>
            <a:chOff x="3477650" y="837700"/>
            <a:chExt cx="314425" cy="321100"/>
          </a:xfrm>
        </p:grpSpPr>
        <p:sp>
          <p:nvSpPr>
            <p:cNvPr id="720" name="Google Shape;720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2" name="Google Shape;722;p27"/>
          <p:cNvGrpSpPr/>
          <p:nvPr/>
        </p:nvGrpSpPr>
        <p:grpSpPr>
          <a:xfrm>
            <a:off x="337021" y="309755"/>
            <a:ext cx="535749" cy="547122"/>
            <a:chOff x="3477650" y="837700"/>
            <a:chExt cx="314425" cy="321100"/>
          </a:xfrm>
        </p:grpSpPr>
        <p:sp>
          <p:nvSpPr>
            <p:cNvPr id="723" name="Google Shape;723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8"/>
          <p:cNvSpPr/>
          <p:nvPr/>
        </p:nvSpPr>
        <p:spPr>
          <a:xfrm>
            <a:off x="6422638" y="64125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7" name="Google Shape;727;p28"/>
          <p:cNvGrpSpPr/>
          <p:nvPr/>
        </p:nvGrpSpPr>
        <p:grpSpPr>
          <a:xfrm rot="5400000">
            <a:off x="-24395" y="967771"/>
            <a:ext cx="738667" cy="502594"/>
            <a:chOff x="200200" y="2278225"/>
            <a:chExt cx="862425" cy="586800"/>
          </a:xfrm>
        </p:grpSpPr>
        <p:sp>
          <p:nvSpPr>
            <p:cNvPr id="728" name="Google Shape;728;p28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8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" name="Google Shape;732;p28"/>
          <p:cNvGrpSpPr/>
          <p:nvPr/>
        </p:nvGrpSpPr>
        <p:grpSpPr>
          <a:xfrm>
            <a:off x="60483" y="4390480"/>
            <a:ext cx="535749" cy="547122"/>
            <a:chOff x="3477650" y="837700"/>
            <a:chExt cx="314425" cy="321100"/>
          </a:xfrm>
        </p:grpSpPr>
        <p:sp>
          <p:nvSpPr>
            <p:cNvPr id="733" name="Google Shape;733;p2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5" name="Google Shape;735;p28"/>
          <p:cNvGrpSpPr/>
          <p:nvPr/>
        </p:nvGrpSpPr>
        <p:grpSpPr>
          <a:xfrm rot="5400000">
            <a:off x="8412592" y="3306121"/>
            <a:ext cx="738667" cy="502594"/>
            <a:chOff x="200200" y="2278225"/>
            <a:chExt cx="862425" cy="586800"/>
          </a:xfrm>
        </p:grpSpPr>
        <p:sp>
          <p:nvSpPr>
            <p:cNvPr id="736" name="Google Shape;736;p28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29"/>
          <p:cNvGrpSpPr/>
          <p:nvPr/>
        </p:nvGrpSpPr>
        <p:grpSpPr>
          <a:xfrm>
            <a:off x="85355" y="4608571"/>
            <a:ext cx="738667" cy="502594"/>
            <a:chOff x="200200" y="2278225"/>
            <a:chExt cx="862425" cy="586800"/>
          </a:xfrm>
        </p:grpSpPr>
        <p:sp>
          <p:nvSpPr>
            <p:cNvPr id="742" name="Google Shape;742;p29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9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9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29"/>
          <p:cNvSpPr/>
          <p:nvPr/>
        </p:nvSpPr>
        <p:spPr>
          <a:xfrm>
            <a:off x="6293788" y="4622188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7" name="Google Shape;747;p29"/>
          <p:cNvGrpSpPr/>
          <p:nvPr/>
        </p:nvGrpSpPr>
        <p:grpSpPr>
          <a:xfrm>
            <a:off x="8430783" y="113043"/>
            <a:ext cx="535749" cy="547122"/>
            <a:chOff x="3477650" y="837700"/>
            <a:chExt cx="314425" cy="321100"/>
          </a:xfrm>
        </p:grpSpPr>
        <p:sp>
          <p:nvSpPr>
            <p:cNvPr id="748" name="Google Shape;748;p2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0" name="Google Shape;750;p29"/>
          <p:cNvGrpSpPr/>
          <p:nvPr/>
        </p:nvGrpSpPr>
        <p:grpSpPr>
          <a:xfrm>
            <a:off x="8692208" y="711418"/>
            <a:ext cx="535749" cy="547122"/>
            <a:chOff x="3477650" y="837700"/>
            <a:chExt cx="314425" cy="321100"/>
          </a:xfrm>
        </p:grpSpPr>
        <p:sp>
          <p:nvSpPr>
            <p:cNvPr id="751" name="Google Shape;751;p2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9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" name="Google Shape;753;p29"/>
          <p:cNvGrpSpPr/>
          <p:nvPr/>
        </p:nvGrpSpPr>
        <p:grpSpPr>
          <a:xfrm rot="5400000">
            <a:off x="-32695" y="3911746"/>
            <a:ext cx="738667" cy="502594"/>
            <a:chOff x="200200" y="2278225"/>
            <a:chExt cx="862425" cy="586800"/>
          </a:xfrm>
        </p:grpSpPr>
        <p:sp>
          <p:nvSpPr>
            <p:cNvPr id="754" name="Google Shape;754;p29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9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9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9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11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17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9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>
                <a:solidFill>
                  <a:srgbClr val="191919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96" name="Google Shape;96;p4"/>
          <p:cNvGrpSpPr/>
          <p:nvPr/>
        </p:nvGrpSpPr>
        <p:grpSpPr>
          <a:xfrm>
            <a:off x="814908" y="169118"/>
            <a:ext cx="535749" cy="547122"/>
            <a:chOff x="3477650" y="837700"/>
            <a:chExt cx="314425" cy="321100"/>
          </a:xfrm>
        </p:grpSpPr>
        <p:sp>
          <p:nvSpPr>
            <p:cNvPr id="97" name="Google Shape;97;p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4"/>
          <p:cNvGrpSpPr/>
          <p:nvPr/>
        </p:nvGrpSpPr>
        <p:grpSpPr>
          <a:xfrm>
            <a:off x="64783" y="4048243"/>
            <a:ext cx="535749" cy="547122"/>
            <a:chOff x="3477650" y="837700"/>
            <a:chExt cx="314425" cy="321100"/>
          </a:xfrm>
        </p:grpSpPr>
        <p:sp>
          <p:nvSpPr>
            <p:cNvPr id="100" name="Google Shape;100;p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4"/>
          <p:cNvSpPr/>
          <p:nvPr/>
        </p:nvSpPr>
        <p:spPr>
          <a:xfrm>
            <a:off x="7692072" y="4649510"/>
            <a:ext cx="738700" cy="371981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" name="Google Shape;103;p4"/>
          <p:cNvGrpSpPr/>
          <p:nvPr/>
        </p:nvGrpSpPr>
        <p:grpSpPr>
          <a:xfrm rot="5400000">
            <a:off x="8286175" y="785713"/>
            <a:ext cx="862425" cy="586800"/>
            <a:chOff x="200200" y="2278225"/>
            <a:chExt cx="862425" cy="586800"/>
          </a:xfrm>
        </p:grpSpPr>
        <p:sp>
          <p:nvSpPr>
            <p:cNvPr id="104" name="Google Shape;104;p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1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40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081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036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59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9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16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660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48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4107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subTitle" idx="1"/>
          </p:nvPr>
        </p:nvSpPr>
        <p:spPr>
          <a:xfrm>
            <a:off x="5040058" y="2788300"/>
            <a:ext cx="25605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2"/>
          </p:nvPr>
        </p:nvSpPr>
        <p:spPr>
          <a:xfrm>
            <a:off x="1543450" y="2788300"/>
            <a:ext cx="2560500" cy="12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subTitle" idx="3"/>
          </p:nvPr>
        </p:nvSpPr>
        <p:spPr>
          <a:xfrm>
            <a:off x="5040058" y="2393501"/>
            <a:ext cx="2560500" cy="4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4"/>
          </p:nvPr>
        </p:nvSpPr>
        <p:spPr>
          <a:xfrm>
            <a:off x="1543450" y="2393501"/>
            <a:ext cx="2560500" cy="4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>
                <a:latin typeface="Russo One"/>
                <a:ea typeface="Russo One"/>
                <a:cs typeface="Russo One"/>
                <a:sym typeface="Russo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4" name="Google Shape;114;p5"/>
          <p:cNvSpPr/>
          <p:nvPr/>
        </p:nvSpPr>
        <p:spPr>
          <a:xfrm>
            <a:off x="293250" y="899725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5"/>
          <p:cNvGrpSpPr/>
          <p:nvPr/>
        </p:nvGrpSpPr>
        <p:grpSpPr>
          <a:xfrm rot="5400000">
            <a:off x="8418605" y="886121"/>
            <a:ext cx="738667" cy="502594"/>
            <a:chOff x="200200" y="2278225"/>
            <a:chExt cx="862425" cy="586800"/>
          </a:xfrm>
        </p:grpSpPr>
        <p:sp>
          <p:nvSpPr>
            <p:cNvPr id="116" name="Google Shape;116;p5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805400" y="301813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5"/>
          <p:cNvGrpSpPr/>
          <p:nvPr/>
        </p:nvGrpSpPr>
        <p:grpSpPr>
          <a:xfrm>
            <a:off x="7491755" y="4434571"/>
            <a:ext cx="738667" cy="502594"/>
            <a:chOff x="200200" y="2278225"/>
            <a:chExt cx="862425" cy="586800"/>
          </a:xfrm>
        </p:grpSpPr>
        <p:sp>
          <p:nvSpPr>
            <p:cNvPr id="122" name="Google Shape;122;p5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126;p5"/>
          <p:cNvGrpSpPr/>
          <p:nvPr/>
        </p:nvGrpSpPr>
        <p:grpSpPr>
          <a:xfrm>
            <a:off x="8503483" y="3440193"/>
            <a:ext cx="535749" cy="547122"/>
            <a:chOff x="3477650" y="837700"/>
            <a:chExt cx="314425" cy="321100"/>
          </a:xfrm>
        </p:grpSpPr>
        <p:sp>
          <p:nvSpPr>
            <p:cNvPr id="127" name="Google Shape;127;p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5"/>
          <p:cNvGrpSpPr/>
          <p:nvPr/>
        </p:nvGrpSpPr>
        <p:grpSpPr>
          <a:xfrm>
            <a:off x="135633" y="4335018"/>
            <a:ext cx="535749" cy="547122"/>
            <a:chOff x="3477650" y="837700"/>
            <a:chExt cx="314425" cy="321100"/>
          </a:xfrm>
        </p:grpSpPr>
        <p:sp>
          <p:nvSpPr>
            <p:cNvPr id="130" name="Google Shape;130;p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7698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05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67332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8508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88216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04430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54614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34500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7197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8400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338400" y="64113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6"/>
          <p:cNvGrpSpPr/>
          <p:nvPr/>
        </p:nvGrpSpPr>
        <p:grpSpPr>
          <a:xfrm>
            <a:off x="185580" y="4594971"/>
            <a:ext cx="738667" cy="502594"/>
            <a:chOff x="200200" y="2278225"/>
            <a:chExt cx="862425" cy="586800"/>
          </a:xfrm>
        </p:grpSpPr>
        <p:sp>
          <p:nvSpPr>
            <p:cNvPr id="136" name="Google Shape;136;p6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6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6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6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6"/>
          <p:cNvGrpSpPr/>
          <p:nvPr/>
        </p:nvGrpSpPr>
        <p:grpSpPr>
          <a:xfrm>
            <a:off x="7947333" y="4701530"/>
            <a:ext cx="535749" cy="547122"/>
            <a:chOff x="3477650" y="837700"/>
            <a:chExt cx="314425" cy="321100"/>
          </a:xfrm>
        </p:grpSpPr>
        <p:sp>
          <p:nvSpPr>
            <p:cNvPr id="141" name="Google Shape;141;p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6"/>
          <p:cNvGrpSpPr/>
          <p:nvPr/>
        </p:nvGrpSpPr>
        <p:grpSpPr>
          <a:xfrm rot="5400000">
            <a:off x="-60695" y="3974334"/>
            <a:ext cx="738667" cy="502594"/>
            <a:chOff x="200200" y="2278225"/>
            <a:chExt cx="862425" cy="586800"/>
          </a:xfrm>
        </p:grpSpPr>
        <p:sp>
          <p:nvSpPr>
            <p:cNvPr id="144" name="Google Shape;144;p6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6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6"/>
          <p:cNvGrpSpPr/>
          <p:nvPr/>
        </p:nvGrpSpPr>
        <p:grpSpPr>
          <a:xfrm>
            <a:off x="8533883" y="4251730"/>
            <a:ext cx="535749" cy="547122"/>
            <a:chOff x="3477650" y="837700"/>
            <a:chExt cx="314425" cy="321100"/>
          </a:xfrm>
        </p:grpSpPr>
        <p:sp>
          <p:nvSpPr>
            <p:cNvPr id="149" name="Google Shape;149;p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F81F9-2BFD-7B6A-542C-B6FF8C563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51B331-1E3A-A37B-4B57-BDA24A34C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8" indent="0" algn="ctr">
              <a:buNone/>
              <a:defRPr sz="1500"/>
            </a:lvl2pPr>
            <a:lvl3pPr marL="685835" indent="0" algn="ctr">
              <a:buNone/>
              <a:defRPr sz="1350"/>
            </a:lvl3pPr>
            <a:lvl4pPr marL="1028752" indent="0" algn="ctr">
              <a:buNone/>
              <a:defRPr sz="1200"/>
            </a:lvl4pPr>
            <a:lvl5pPr marL="1371669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6131-528B-5A20-C0C6-12AC6CCDC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F7D7D-96AD-B17C-0B6C-510BFFFB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A2A9B-709F-EC80-BEC2-2C85E7888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94365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09EAB-B630-63E5-9FC6-61A45714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BD7A3-307B-C929-91EF-282FA8A3D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E3F8A-741C-F64A-1B33-E901FBD2E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9318FB-DCBA-73F9-21DE-6E9133550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16F69-06C8-ACB3-66CA-92FE7DD2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69003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60C2B-5066-4B20-A747-7DCB897F5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B1209-76F7-1DA6-C081-053FF11DC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6324-4A8F-5138-6D9C-9798B3D1D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E2087-FDBE-B394-73A3-1BE2185A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D992-D403-5F4A-97C8-15003F45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91757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0178D-5160-AC9F-7F4D-6A5E5E30A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CEDFE-B99C-7B53-90B3-6D57D713E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20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1F7B6C-D825-DF19-1679-DAD0E2B2A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20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E7A22-492E-6054-430A-8FDC9C3E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6EBF-3790-B58E-E681-3FF8DDC1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2C108-BB8E-87A5-542B-445C78191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828017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5CD2-394D-19C0-6C2E-DB3FCB2FE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5CF5-534B-82DE-5F65-F5218A781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28828-46AC-7BCD-9836-90F952C70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C0423C-F9B4-D5B2-87F5-98CA80D70A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5" indent="0">
              <a:buNone/>
              <a:defRPr sz="1350" b="1"/>
            </a:lvl3pPr>
            <a:lvl4pPr marL="1028752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97CD86-9AD8-A93A-97E8-3D30DF9A9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F1F83-F738-9760-DB03-9C808D0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B2106-1F2C-483C-0E65-7AB3D9C8B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9EF9BF-8847-1F4F-9269-4233FC9A1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77614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776ED-318E-FD20-AA72-B111044E6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31CCF-D960-40AC-AAD1-B16B961D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4232D-5D87-37F2-F6C7-9E70BD8DE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1020B5-ED1D-E572-122C-370AF2A60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310934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76BAD2-E3BF-5E2A-0704-D21F0AE3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066A4D-626C-6660-9ED0-167A09FA4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FD3F9-D4F8-926E-F9BE-EFCBD69E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071492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6FC8-ACDC-D245-7F1C-8FE03236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5FF21-6382-6129-B090-B7C7F5D05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D01DC-AA3B-81AF-E905-6D99893E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9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184A6-3844-567F-9B9A-094F6920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834F50-CF74-F4AA-C1B5-6D60236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BF490-BA6F-5ECB-3420-66E60409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008337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8870C-E0DB-3025-A8E5-E756BB23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600EE-CBEB-9D11-3B92-ABB6E4728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18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9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C7A8C-3648-72F7-D813-66F795214D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5" indent="0">
              <a:buNone/>
              <a:defRPr sz="900"/>
            </a:lvl3pPr>
            <a:lvl4pPr marL="1028752" indent="0">
              <a:buNone/>
              <a:defRPr sz="750"/>
            </a:lvl4pPr>
            <a:lvl5pPr marL="1371669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8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18202-3CFB-182E-AEB9-ED3000D4B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21FD3C-03EC-2A00-09F2-1A188CF5D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80CA4-2E01-4C4D-50BD-3E333B7D6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99557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41EC-4E14-3281-7B22-19334025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6F4E9A-0E56-4D0F-8BF4-73F4C0EBB3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EC1B0-7039-D8DC-DE46-1803D5E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CB497-96BD-CAFE-2343-8AC8CE01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024E9-1B0E-BEC6-DA63-E87C459D0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4387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>
            <a:spLocks noGrp="1"/>
          </p:cNvSpPr>
          <p:nvPr>
            <p:ph type="subTitle" idx="1"/>
          </p:nvPr>
        </p:nvSpPr>
        <p:spPr>
          <a:xfrm>
            <a:off x="2596450" y="1263375"/>
            <a:ext cx="3951000" cy="12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53" name="Google Shape;15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7"/>
          <p:cNvSpPr/>
          <p:nvPr/>
        </p:nvSpPr>
        <p:spPr>
          <a:xfrm>
            <a:off x="6405600" y="4608563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" name="Google Shape;155;p7"/>
          <p:cNvGrpSpPr/>
          <p:nvPr/>
        </p:nvGrpSpPr>
        <p:grpSpPr>
          <a:xfrm>
            <a:off x="8494983" y="168055"/>
            <a:ext cx="535749" cy="547122"/>
            <a:chOff x="3477650" y="837700"/>
            <a:chExt cx="314425" cy="321100"/>
          </a:xfrm>
        </p:grpSpPr>
        <p:sp>
          <p:nvSpPr>
            <p:cNvPr id="156" name="Google Shape;156;p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7"/>
          <p:cNvGrpSpPr/>
          <p:nvPr/>
        </p:nvGrpSpPr>
        <p:grpSpPr>
          <a:xfrm rot="5400000">
            <a:off x="99367" y="2141109"/>
            <a:ext cx="738667" cy="502594"/>
            <a:chOff x="200200" y="2278225"/>
            <a:chExt cx="862425" cy="586800"/>
          </a:xfrm>
        </p:grpSpPr>
        <p:sp>
          <p:nvSpPr>
            <p:cNvPr id="159" name="Google Shape;159;p7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7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7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7"/>
          <p:cNvGrpSpPr/>
          <p:nvPr/>
        </p:nvGrpSpPr>
        <p:grpSpPr>
          <a:xfrm rot="5400000">
            <a:off x="-67245" y="1381409"/>
            <a:ext cx="738667" cy="502594"/>
            <a:chOff x="200200" y="2278225"/>
            <a:chExt cx="862425" cy="586800"/>
          </a:xfrm>
        </p:grpSpPr>
        <p:sp>
          <p:nvSpPr>
            <p:cNvPr id="164" name="Google Shape;164;p7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C804C5-CD25-AB2E-93B7-64BAF8C436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70E19-4533-5701-669E-71041914E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D3E82-0CA3-A2D6-8276-AB410E0A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6DAF8-F0BA-F500-524C-04086C7A0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68D55-272E-BC2A-3274-6A491E95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6253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 txBox="1">
            <a:spLocks noGrp="1"/>
          </p:cNvSpPr>
          <p:nvPr>
            <p:ph type="title"/>
          </p:nvPr>
        </p:nvSpPr>
        <p:spPr>
          <a:xfrm>
            <a:off x="713225" y="1652500"/>
            <a:ext cx="7717800" cy="144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70" name="Google Shape;170;p8"/>
          <p:cNvGrpSpPr/>
          <p:nvPr/>
        </p:nvGrpSpPr>
        <p:grpSpPr>
          <a:xfrm>
            <a:off x="713225" y="4343500"/>
            <a:ext cx="550425" cy="609625"/>
            <a:chOff x="5017075" y="486625"/>
            <a:chExt cx="550425" cy="609625"/>
          </a:xfrm>
        </p:grpSpPr>
        <p:sp>
          <p:nvSpPr>
            <p:cNvPr id="171" name="Google Shape;171;p8"/>
            <p:cNvSpPr/>
            <p:nvPr/>
          </p:nvSpPr>
          <p:spPr>
            <a:xfrm>
              <a:off x="5017075" y="716800"/>
              <a:ext cx="321100" cy="379450"/>
            </a:xfrm>
            <a:custGeom>
              <a:avLst/>
              <a:gdLst/>
              <a:ahLst/>
              <a:cxnLst/>
              <a:rect l="l" t="t" r="r" b="b"/>
              <a:pathLst>
                <a:path w="12844" h="15178" extrusionOk="0">
                  <a:moveTo>
                    <a:pt x="1" y="0"/>
                  </a:moveTo>
                  <a:lnTo>
                    <a:pt x="1" y="15178"/>
                  </a:lnTo>
                  <a:lnTo>
                    <a:pt x="12843" y="15178"/>
                  </a:lnTo>
                  <a:lnTo>
                    <a:pt x="12843" y="4837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5216400" y="716800"/>
              <a:ext cx="121775" cy="120925"/>
            </a:xfrm>
            <a:custGeom>
              <a:avLst/>
              <a:gdLst/>
              <a:ahLst/>
              <a:cxnLst/>
              <a:rect l="l" t="t" r="r" b="b"/>
              <a:pathLst>
                <a:path w="4871" h="4837" fill="none" extrusionOk="0">
                  <a:moveTo>
                    <a:pt x="4870" y="4837"/>
                  </a:moveTo>
                  <a:lnTo>
                    <a:pt x="0" y="4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5017075" y="716800"/>
              <a:ext cx="321100" cy="379450"/>
            </a:xfrm>
            <a:custGeom>
              <a:avLst/>
              <a:gdLst/>
              <a:ahLst/>
              <a:cxnLst/>
              <a:rect l="l" t="t" r="r" b="b"/>
              <a:pathLst>
                <a:path w="12844" h="15178" fill="none" extrusionOk="0">
                  <a:moveTo>
                    <a:pt x="7973" y="0"/>
                  </a:moveTo>
                  <a:lnTo>
                    <a:pt x="1" y="0"/>
                  </a:lnTo>
                  <a:lnTo>
                    <a:pt x="1" y="15178"/>
                  </a:lnTo>
                  <a:lnTo>
                    <a:pt x="12843" y="15178"/>
                  </a:lnTo>
                  <a:lnTo>
                    <a:pt x="12843" y="4837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5074625" y="659250"/>
              <a:ext cx="321100" cy="379450"/>
            </a:xfrm>
            <a:custGeom>
              <a:avLst/>
              <a:gdLst/>
              <a:ahLst/>
              <a:cxnLst/>
              <a:rect l="l" t="t" r="r" b="b"/>
              <a:pathLst>
                <a:path w="12844" h="15178" extrusionOk="0">
                  <a:moveTo>
                    <a:pt x="1" y="0"/>
                  </a:moveTo>
                  <a:lnTo>
                    <a:pt x="1" y="15178"/>
                  </a:lnTo>
                  <a:lnTo>
                    <a:pt x="12843" y="15178"/>
                  </a:lnTo>
                  <a:lnTo>
                    <a:pt x="12843" y="4837"/>
                  </a:lnTo>
                  <a:lnTo>
                    <a:pt x="8006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5274775" y="659250"/>
              <a:ext cx="120950" cy="120950"/>
            </a:xfrm>
            <a:custGeom>
              <a:avLst/>
              <a:gdLst/>
              <a:ahLst/>
              <a:cxnLst/>
              <a:rect l="l" t="t" r="r" b="b"/>
              <a:pathLst>
                <a:path w="4838" h="4838" fill="none" extrusionOk="0">
                  <a:moveTo>
                    <a:pt x="4837" y="4837"/>
                  </a:moveTo>
                  <a:lnTo>
                    <a:pt x="0" y="4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5074625" y="659250"/>
              <a:ext cx="321100" cy="379450"/>
            </a:xfrm>
            <a:custGeom>
              <a:avLst/>
              <a:gdLst/>
              <a:ahLst/>
              <a:cxnLst/>
              <a:rect l="l" t="t" r="r" b="b"/>
              <a:pathLst>
                <a:path w="12844" h="15178" fill="none" extrusionOk="0">
                  <a:moveTo>
                    <a:pt x="8006" y="0"/>
                  </a:moveTo>
                  <a:lnTo>
                    <a:pt x="1" y="0"/>
                  </a:lnTo>
                  <a:lnTo>
                    <a:pt x="1" y="15178"/>
                  </a:lnTo>
                  <a:lnTo>
                    <a:pt x="12843" y="15178"/>
                  </a:lnTo>
                  <a:lnTo>
                    <a:pt x="12843" y="4837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131325" y="601700"/>
              <a:ext cx="321100" cy="379475"/>
            </a:xfrm>
            <a:custGeom>
              <a:avLst/>
              <a:gdLst/>
              <a:ahLst/>
              <a:cxnLst/>
              <a:rect l="l" t="t" r="r" b="b"/>
              <a:pathLst>
                <a:path w="12844" h="15179" extrusionOk="0">
                  <a:moveTo>
                    <a:pt x="1" y="1"/>
                  </a:moveTo>
                  <a:lnTo>
                    <a:pt x="1" y="15178"/>
                  </a:lnTo>
                  <a:lnTo>
                    <a:pt x="12843" y="15178"/>
                  </a:lnTo>
                  <a:lnTo>
                    <a:pt x="12843" y="4838"/>
                  </a:lnTo>
                  <a:lnTo>
                    <a:pt x="8007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5331475" y="601700"/>
              <a:ext cx="120950" cy="120950"/>
            </a:xfrm>
            <a:custGeom>
              <a:avLst/>
              <a:gdLst/>
              <a:ahLst/>
              <a:cxnLst/>
              <a:rect l="l" t="t" r="r" b="b"/>
              <a:pathLst>
                <a:path w="4838" h="4838" fill="none" extrusionOk="0">
                  <a:moveTo>
                    <a:pt x="4837" y="4838"/>
                  </a:moveTo>
                  <a:lnTo>
                    <a:pt x="1" y="48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5131325" y="601700"/>
              <a:ext cx="321100" cy="379475"/>
            </a:xfrm>
            <a:custGeom>
              <a:avLst/>
              <a:gdLst/>
              <a:ahLst/>
              <a:cxnLst/>
              <a:rect l="l" t="t" r="r" b="b"/>
              <a:pathLst>
                <a:path w="12844" h="15179" fill="none" extrusionOk="0">
                  <a:moveTo>
                    <a:pt x="8007" y="1"/>
                  </a:moveTo>
                  <a:lnTo>
                    <a:pt x="1" y="1"/>
                  </a:lnTo>
                  <a:lnTo>
                    <a:pt x="1" y="15178"/>
                  </a:lnTo>
                  <a:lnTo>
                    <a:pt x="12843" y="15178"/>
                  </a:lnTo>
                  <a:lnTo>
                    <a:pt x="12843" y="4838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5189700" y="545000"/>
              <a:ext cx="320275" cy="379450"/>
            </a:xfrm>
            <a:custGeom>
              <a:avLst/>
              <a:gdLst/>
              <a:ahLst/>
              <a:cxnLst/>
              <a:rect l="l" t="t" r="r" b="b"/>
              <a:pathLst>
                <a:path w="12811" h="15178" extrusionOk="0">
                  <a:moveTo>
                    <a:pt x="1" y="0"/>
                  </a:moveTo>
                  <a:lnTo>
                    <a:pt x="1" y="15178"/>
                  </a:lnTo>
                  <a:lnTo>
                    <a:pt x="12810" y="15178"/>
                  </a:lnTo>
                  <a:lnTo>
                    <a:pt x="12810" y="4837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5389025" y="545000"/>
              <a:ext cx="120950" cy="120950"/>
            </a:xfrm>
            <a:custGeom>
              <a:avLst/>
              <a:gdLst/>
              <a:ahLst/>
              <a:cxnLst/>
              <a:rect l="l" t="t" r="r" b="b"/>
              <a:pathLst>
                <a:path w="4838" h="4838" fill="none" extrusionOk="0">
                  <a:moveTo>
                    <a:pt x="4837" y="4837"/>
                  </a:moveTo>
                  <a:lnTo>
                    <a:pt x="0" y="4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5189700" y="545000"/>
              <a:ext cx="320275" cy="379450"/>
            </a:xfrm>
            <a:custGeom>
              <a:avLst/>
              <a:gdLst/>
              <a:ahLst/>
              <a:cxnLst/>
              <a:rect l="l" t="t" r="r" b="b"/>
              <a:pathLst>
                <a:path w="12811" h="15178" fill="none" extrusionOk="0">
                  <a:moveTo>
                    <a:pt x="7973" y="0"/>
                  </a:moveTo>
                  <a:lnTo>
                    <a:pt x="1" y="0"/>
                  </a:lnTo>
                  <a:lnTo>
                    <a:pt x="1" y="15178"/>
                  </a:lnTo>
                  <a:lnTo>
                    <a:pt x="12810" y="15178"/>
                  </a:lnTo>
                  <a:lnTo>
                    <a:pt x="12810" y="4837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5247250" y="486625"/>
              <a:ext cx="320250" cy="380300"/>
            </a:xfrm>
            <a:custGeom>
              <a:avLst/>
              <a:gdLst/>
              <a:ahLst/>
              <a:cxnLst/>
              <a:rect l="l" t="t" r="r" b="b"/>
              <a:pathLst>
                <a:path w="12810" h="15212" extrusionOk="0">
                  <a:moveTo>
                    <a:pt x="1" y="0"/>
                  </a:moveTo>
                  <a:lnTo>
                    <a:pt x="1" y="15211"/>
                  </a:lnTo>
                  <a:lnTo>
                    <a:pt x="12810" y="15211"/>
                  </a:lnTo>
                  <a:lnTo>
                    <a:pt x="12810" y="4871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5446550" y="486625"/>
              <a:ext cx="120950" cy="121775"/>
            </a:xfrm>
            <a:custGeom>
              <a:avLst/>
              <a:gdLst/>
              <a:ahLst/>
              <a:cxnLst/>
              <a:rect l="l" t="t" r="r" b="b"/>
              <a:pathLst>
                <a:path w="4838" h="4871" fill="none" extrusionOk="0">
                  <a:moveTo>
                    <a:pt x="4838" y="4871"/>
                  </a:moveTo>
                  <a:lnTo>
                    <a:pt x="1" y="48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5247250" y="486625"/>
              <a:ext cx="320250" cy="380300"/>
            </a:xfrm>
            <a:custGeom>
              <a:avLst/>
              <a:gdLst/>
              <a:ahLst/>
              <a:cxnLst/>
              <a:rect l="l" t="t" r="r" b="b"/>
              <a:pathLst>
                <a:path w="12810" h="15212" fill="none" extrusionOk="0">
                  <a:moveTo>
                    <a:pt x="7973" y="0"/>
                  </a:moveTo>
                  <a:lnTo>
                    <a:pt x="1" y="0"/>
                  </a:lnTo>
                  <a:lnTo>
                    <a:pt x="1" y="15211"/>
                  </a:lnTo>
                  <a:lnTo>
                    <a:pt x="12810" y="15211"/>
                  </a:lnTo>
                  <a:lnTo>
                    <a:pt x="12810" y="4871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" name="Google Shape;186;p8"/>
          <p:cNvSpPr/>
          <p:nvPr/>
        </p:nvSpPr>
        <p:spPr>
          <a:xfrm>
            <a:off x="1773013" y="117063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" name="Google Shape;187;p8"/>
          <p:cNvGrpSpPr/>
          <p:nvPr/>
        </p:nvGrpSpPr>
        <p:grpSpPr>
          <a:xfrm>
            <a:off x="161405" y="1468709"/>
            <a:ext cx="738667" cy="502594"/>
            <a:chOff x="200200" y="2278225"/>
            <a:chExt cx="862425" cy="586800"/>
          </a:xfrm>
        </p:grpSpPr>
        <p:sp>
          <p:nvSpPr>
            <p:cNvPr id="188" name="Google Shape;188;p8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" name="Google Shape;192;p8"/>
          <p:cNvGrpSpPr/>
          <p:nvPr/>
        </p:nvGrpSpPr>
        <p:grpSpPr>
          <a:xfrm>
            <a:off x="8141280" y="3196259"/>
            <a:ext cx="738667" cy="502594"/>
            <a:chOff x="200200" y="2278225"/>
            <a:chExt cx="862425" cy="586800"/>
          </a:xfrm>
        </p:grpSpPr>
        <p:sp>
          <p:nvSpPr>
            <p:cNvPr id="193" name="Google Shape;193;p8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8"/>
          <p:cNvGrpSpPr/>
          <p:nvPr/>
        </p:nvGrpSpPr>
        <p:grpSpPr>
          <a:xfrm>
            <a:off x="7630572" y="432580"/>
            <a:ext cx="1168455" cy="1168423"/>
            <a:chOff x="3581050" y="3046800"/>
            <a:chExt cx="899850" cy="899825"/>
          </a:xfrm>
        </p:grpSpPr>
        <p:sp>
          <p:nvSpPr>
            <p:cNvPr id="198" name="Google Shape;198;p8"/>
            <p:cNvSpPr/>
            <p:nvPr/>
          </p:nvSpPr>
          <p:spPr>
            <a:xfrm>
              <a:off x="3581050" y="3088000"/>
              <a:ext cx="899850" cy="817425"/>
            </a:xfrm>
            <a:custGeom>
              <a:avLst/>
              <a:gdLst/>
              <a:ahLst/>
              <a:cxnLst/>
              <a:rect l="l" t="t" r="r" b="b"/>
              <a:pathLst>
                <a:path w="35994" h="32697" extrusionOk="0">
                  <a:moveTo>
                    <a:pt x="17994" y="0"/>
                  </a:moveTo>
                  <a:cubicBezTo>
                    <a:pt x="10608" y="0"/>
                    <a:pt x="3897" y="5036"/>
                    <a:pt x="2102" y="12529"/>
                  </a:cubicBezTo>
                  <a:cubicBezTo>
                    <a:pt x="1" y="21302"/>
                    <a:pt x="5405" y="30108"/>
                    <a:pt x="14178" y="32243"/>
                  </a:cubicBezTo>
                  <a:cubicBezTo>
                    <a:pt x="15457" y="32550"/>
                    <a:pt x="16738" y="32696"/>
                    <a:pt x="18000" y="32696"/>
                  </a:cubicBezTo>
                  <a:cubicBezTo>
                    <a:pt x="25386" y="32696"/>
                    <a:pt x="32097" y="27661"/>
                    <a:pt x="33892" y="20168"/>
                  </a:cubicBezTo>
                  <a:cubicBezTo>
                    <a:pt x="35993" y="11395"/>
                    <a:pt x="30589" y="2555"/>
                    <a:pt x="21817" y="454"/>
                  </a:cubicBezTo>
                  <a:cubicBezTo>
                    <a:pt x="20537" y="147"/>
                    <a:pt x="19256" y="0"/>
                    <a:pt x="1799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3657775" y="3251925"/>
              <a:ext cx="781425" cy="653850"/>
            </a:xfrm>
            <a:custGeom>
              <a:avLst/>
              <a:gdLst/>
              <a:ahLst/>
              <a:cxnLst/>
              <a:rect l="l" t="t" r="r" b="b"/>
              <a:pathLst>
                <a:path w="31257" h="26154" extrusionOk="0">
                  <a:moveTo>
                    <a:pt x="27987" y="1"/>
                  </a:moveTo>
                  <a:lnTo>
                    <a:pt x="27987" y="1"/>
                  </a:lnTo>
                  <a:cubicBezTo>
                    <a:pt x="28888" y="2036"/>
                    <a:pt x="29422" y="4337"/>
                    <a:pt x="29422" y="6739"/>
                  </a:cubicBezTo>
                  <a:cubicBezTo>
                    <a:pt x="29422" y="15746"/>
                    <a:pt x="22083" y="23084"/>
                    <a:pt x="13077" y="23084"/>
                  </a:cubicBezTo>
                  <a:cubicBezTo>
                    <a:pt x="7740" y="23084"/>
                    <a:pt x="3003" y="20516"/>
                    <a:pt x="1" y="16546"/>
                  </a:cubicBezTo>
                  <a:lnTo>
                    <a:pt x="1" y="16546"/>
                  </a:lnTo>
                  <a:cubicBezTo>
                    <a:pt x="2569" y="22217"/>
                    <a:pt x="8240" y="26153"/>
                    <a:pt x="14878" y="26153"/>
                  </a:cubicBezTo>
                  <a:cubicBezTo>
                    <a:pt x="23885" y="26153"/>
                    <a:pt x="31223" y="18814"/>
                    <a:pt x="31223" y="9808"/>
                  </a:cubicBezTo>
                  <a:cubicBezTo>
                    <a:pt x="31256" y="6139"/>
                    <a:pt x="30056" y="2703"/>
                    <a:pt x="27987" y="1"/>
                  </a:cubicBezTo>
                  <a:close/>
                </a:path>
              </a:pathLst>
            </a:custGeom>
            <a:solidFill>
              <a:srgbClr val="FFFFFF">
                <a:alpha val="27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3581050" y="3046800"/>
              <a:ext cx="899850" cy="899825"/>
            </a:xfrm>
            <a:custGeom>
              <a:avLst/>
              <a:gdLst/>
              <a:ahLst/>
              <a:cxnLst/>
              <a:rect l="l" t="t" r="r" b="b"/>
              <a:pathLst>
                <a:path w="35994" h="35993" fill="none" extrusionOk="0">
                  <a:moveTo>
                    <a:pt x="21817" y="2102"/>
                  </a:moveTo>
                  <a:cubicBezTo>
                    <a:pt x="30589" y="4203"/>
                    <a:pt x="35993" y="13043"/>
                    <a:pt x="33892" y="21816"/>
                  </a:cubicBezTo>
                  <a:cubicBezTo>
                    <a:pt x="31790" y="30589"/>
                    <a:pt x="22951" y="35993"/>
                    <a:pt x="14178" y="33891"/>
                  </a:cubicBezTo>
                  <a:cubicBezTo>
                    <a:pt x="5405" y="31756"/>
                    <a:pt x="1" y="22950"/>
                    <a:pt x="2102" y="14177"/>
                  </a:cubicBezTo>
                  <a:cubicBezTo>
                    <a:pt x="4204" y="5404"/>
                    <a:pt x="13044" y="0"/>
                    <a:pt x="21817" y="2102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3804550" y="3313650"/>
              <a:ext cx="104275" cy="200175"/>
            </a:xfrm>
            <a:custGeom>
              <a:avLst/>
              <a:gdLst/>
              <a:ahLst/>
              <a:cxnLst/>
              <a:rect l="l" t="t" r="r" b="b"/>
              <a:pathLst>
                <a:path w="4171" h="8007" extrusionOk="0">
                  <a:moveTo>
                    <a:pt x="2202" y="0"/>
                  </a:moveTo>
                  <a:cubicBezTo>
                    <a:pt x="1001" y="0"/>
                    <a:pt x="1" y="1768"/>
                    <a:pt x="1" y="4003"/>
                  </a:cubicBezTo>
                  <a:cubicBezTo>
                    <a:pt x="1" y="6205"/>
                    <a:pt x="1001" y="8006"/>
                    <a:pt x="2202" y="8006"/>
                  </a:cubicBezTo>
                  <a:cubicBezTo>
                    <a:pt x="3036" y="8006"/>
                    <a:pt x="3770" y="7172"/>
                    <a:pt x="4170" y="5938"/>
                  </a:cubicBezTo>
                  <a:lnTo>
                    <a:pt x="2202" y="4003"/>
                  </a:lnTo>
                  <a:lnTo>
                    <a:pt x="4170" y="2035"/>
                  </a:lnTo>
                  <a:cubicBezTo>
                    <a:pt x="3803" y="834"/>
                    <a:pt x="3036" y="0"/>
                    <a:pt x="2202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4151475" y="3313650"/>
              <a:ext cx="104250" cy="200175"/>
            </a:xfrm>
            <a:custGeom>
              <a:avLst/>
              <a:gdLst/>
              <a:ahLst/>
              <a:cxnLst/>
              <a:rect l="l" t="t" r="r" b="b"/>
              <a:pathLst>
                <a:path w="4170" h="8007" extrusionOk="0">
                  <a:moveTo>
                    <a:pt x="2235" y="0"/>
                  </a:moveTo>
                  <a:cubicBezTo>
                    <a:pt x="1001" y="0"/>
                    <a:pt x="0" y="1768"/>
                    <a:pt x="0" y="4003"/>
                  </a:cubicBezTo>
                  <a:cubicBezTo>
                    <a:pt x="0" y="6205"/>
                    <a:pt x="1001" y="8006"/>
                    <a:pt x="2235" y="8006"/>
                  </a:cubicBezTo>
                  <a:cubicBezTo>
                    <a:pt x="3069" y="8006"/>
                    <a:pt x="3770" y="7172"/>
                    <a:pt x="4170" y="5938"/>
                  </a:cubicBezTo>
                  <a:lnTo>
                    <a:pt x="2235" y="4003"/>
                  </a:lnTo>
                  <a:lnTo>
                    <a:pt x="4170" y="2035"/>
                  </a:lnTo>
                  <a:cubicBezTo>
                    <a:pt x="3803" y="834"/>
                    <a:pt x="3069" y="0"/>
                    <a:pt x="22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3782050" y="3555475"/>
              <a:ext cx="497875" cy="169325"/>
            </a:xfrm>
            <a:custGeom>
              <a:avLst/>
              <a:gdLst/>
              <a:ahLst/>
              <a:cxnLst/>
              <a:rect l="l" t="t" r="r" b="b"/>
              <a:pathLst>
                <a:path w="19915" h="6773" fill="none" extrusionOk="0">
                  <a:moveTo>
                    <a:pt x="0" y="1"/>
                  </a:moveTo>
                  <a:cubicBezTo>
                    <a:pt x="1568" y="3937"/>
                    <a:pt x="5404" y="6773"/>
                    <a:pt x="9940" y="6773"/>
                  </a:cubicBezTo>
                  <a:cubicBezTo>
                    <a:pt x="14477" y="6773"/>
                    <a:pt x="18346" y="3937"/>
                    <a:pt x="19914" y="1"/>
                  </a:cubicBezTo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8"/>
          <p:cNvGrpSpPr/>
          <p:nvPr/>
        </p:nvGrpSpPr>
        <p:grpSpPr>
          <a:xfrm>
            <a:off x="6226108" y="4374743"/>
            <a:ext cx="535749" cy="547122"/>
            <a:chOff x="3477650" y="837700"/>
            <a:chExt cx="314425" cy="321100"/>
          </a:xfrm>
        </p:grpSpPr>
        <p:sp>
          <p:nvSpPr>
            <p:cNvPr id="205" name="Google Shape;205;p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"/>
          <p:cNvSpPr txBox="1">
            <a:spLocks noGrp="1"/>
          </p:cNvSpPr>
          <p:nvPr>
            <p:ph type="title"/>
          </p:nvPr>
        </p:nvSpPr>
        <p:spPr>
          <a:xfrm>
            <a:off x="720000" y="1244650"/>
            <a:ext cx="3842100" cy="140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9"/>
          <p:cNvSpPr txBox="1">
            <a:spLocks noGrp="1"/>
          </p:cNvSpPr>
          <p:nvPr>
            <p:ph type="subTitle" idx="1"/>
          </p:nvPr>
        </p:nvSpPr>
        <p:spPr>
          <a:xfrm>
            <a:off x="720000" y="2724350"/>
            <a:ext cx="3842100" cy="14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800"/>
              <a:buFont typeface="Open Sans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Open Sans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700"/>
              <a:buFont typeface="Open Sans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6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210" name="Google Shape;210;p9"/>
          <p:cNvSpPr>
            <a:spLocks noGrp="1"/>
          </p:cNvSpPr>
          <p:nvPr>
            <p:ph type="pic" idx="2"/>
          </p:nvPr>
        </p:nvSpPr>
        <p:spPr>
          <a:xfrm>
            <a:off x="5522525" y="601950"/>
            <a:ext cx="3025200" cy="3939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11" name="Google Shape;211;p9"/>
          <p:cNvGrpSpPr/>
          <p:nvPr/>
        </p:nvGrpSpPr>
        <p:grpSpPr>
          <a:xfrm rot="5400000">
            <a:off x="6492" y="1133796"/>
            <a:ext cx="738667" cy="502594"/>
            <a:chOff x="200200" y="2278225"/>
            <a:chExt cx="862425" cy="586800"/>
          </a:xfrm>
        </p:grpSpPr>
        <p:sp>
          <p:nvSpPr>
            <p:cNvPr id="212" name="Google Shape;212;p9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9"/>
          <p:cNvGrpSpPr/>
          <p:nvPr/>
        </p:nvGrpSpPr>
        <p:grpSpPr>
          <a:xfrm>
            <a:off x="4795250" y="370600"/>
            <a:ext cx="541250" cy="337775"/>
            <a:chOff x="4367450" y="542500"/>
            <a:chExt cx="541250" cy="337775"/>
          </a:xfrm>
        </p:grpSpPr>
        <p:sp>
          <p:nvSpPr>
            <p:cNvPr id="217" name="Google Shape;217;p9"/>
            <p:cNvSpPr/>
            <p:nvPr/>
          </p:nvSpPr>
          <p:spPr>
            <a:xfrm>
              <a:off x="4367450" y="542500"/>
              <a:ext cx="422000" cy="337775"/>
            </a:xfrm>
            <a:custGeom>
              <a:avLst/>
              <a:gdLst/>
              <a:ahLst/>
              <a:cxnLst/>
              <a:rect l="l" t="t" r="r" b="b"/>
              <a:pathLst>
                <a:path w="16880" h="13511" extrusionOk="0">
                  <a:moveTo>
                    <a:pt x="1" y="0"/>
                  </a:moveTo>
                  <a:lnTo>
                    <a:pt x="1" y="2435"/>
                  </a:lnTo>
                  <a:lnTo>
                    <a:pt x="1" y="13510"/>
                  </a:lnTo>
                  <a:lnTo>
                    <a:pt x="16879" y="13510"/>
                  </a:lnTo>
                  <a:lnTo>
                    <a:pt x="16879" y="2369"/>
                  </a:lnTo>
                  <a:lnTo>
                    <a:pt x="6906" y="2369"/>
                  </a:lnTo>
                  <a:lnTo>
                    <a:pt x="6172" y="1135"/>
                  </a:lnTo>
                  <a:cubicBezTo>
                    <a:pt x="5738" y="434"/>
                    <a:pt x="4971" y="0"/>
                    <a:pt x="413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4367450" y="542500"/>
              <a:ext cx="422000" cy="337775"/>
            </a:xfrm>
            <a:custGeom>
              <a:avLst/>
              <a:gdLst/>
              <a:ahLst/>
              <a:cxnLst/>
              <a:rect l="l" t="t" r="r" b="b"/>
              <a:pathLst>
                <a:path w="16880" h="13511" fill="none" extrusionOk="0">
                  <a:moveTo>
                    <a:pt x="6906" y="2369"/>
                  </a:moveTo>
                  <a:lnTo>
                    <a:pt x="6172" y="1135"/>
                  </a:lnTo>
                  <a:cubicBezTo>
                    <a:pt x="5738" y="434"/>
                    <a:pt x="4971" y="0"/>
                    <a:pt x="4137" y="0"/>
                  </a:cubicBezTo>
                  <a:lnTo>
                    <a:pt x="1" y="0"/>
                  </a:lnTo>
                  <a:lnTo>
                    <a:pt x="1" y="2435"/>
                  </a:lnTo>
                  <a:lnTo>
                    <a:pt x="1" y="13510"/>
                  </a:lnTo>
                  <a:lnTo>
                    <a:pt x="16879" y="13510"/>
                  </a:lnTo>
                  <a:lnTo>
                    <a:pt x="16879" y="2369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4368300" y="650900"/>
              <a:ext cx="540400" cy="228525"/>
            </a:xfrm>
            <a:custGeom>
              <a:avLst/>
              <a:gdLst/>
              <a:ahLst/>
              <a:cxnLst/>
              <a:rect l="l" t="t" r="r" b="b"/>
              <a:pathLst>
                <a:path w="21616" h="9141" extrusionOk="0">
                  <a:moveTo>
                    <a:pt x="4737" y="1"/>
                  </a:moveTo>
                  <a:lnTo>
                    <a:pt x="0" y="9141"/>
                  </a:lnTo>
                  <a:lnTo>
                    <a:pt x="16845" y="9141"/>
                  </a:lnTo>
                  <a:lnTo>
                    <a:pt x="21616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4368300" y="650900"/>
              <a:ext cx="540400" cy="228525"/>
            </a:xfrm>
            <a:custGeom>
              <a:avLst/>
              <a:gdLst/>
              <a:ahLst/>
              <a:cxnLst/>
              <a:rect l="l" t="t" r="r" b="b"/>
              <a:pathLst>
                <a:path w="21616" h="9141" fill="none" extrusionOk="0">
                  <a:moveTo>
                    <a:pt x="16845" y="9141"/>
                  </a:moveTo>
                  <a:lnTo>
                    <a:pt x="0" y="9141"/>
                  </a:lnTo>
                  <a:lnTo>
                    <a:pt x="4737" y="1"/>
                  </a:lnTo>
                  <a:lnTo>
                    <a:pt x="21616" y="1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9"/>
          <p:cNvGrpSpPr/>
          <p:nvPr/>
        </p:nvGrpSpPr>
        <p:grpSpPr>
          <a:xfrm>
            <a:off x="348650" y="4432938"/>
            <a:ext cx="541250" cy="337775"/>
            <a:chOff x="4367450" y="542500"/>
            <a:chExt cx="541250" cy="337775"/>
          </a:xfrm>
        </p:grpSpPr>
        <p:sp>
          <p:nvSpPr>
            <p:cNvPr id="222" name="Google Shape;222;p9"/>
            <p:cNvSpPr/>
            <p:nvPr/>
          </p:nvSpPr>
          <p:spPr>
            <a:xfrm>
              <a:off x="4367450" y="542500"/>
              <a:ext cx="422000" cy="337775"/>
            </a:xfrm>
            <a:custGeom>
              <a:avLst/>
              <a:gdLst/>
              <a:ahLst/>
              <a:cxnLst/>
              <a:rect l="l" t="t" r="r" b="b"/>
              <a:pathLst>
                <a:path w="16880" h="13511" extrusionOk="0">
                  <a:moveTo>
                    <a:pt x="1" y="0"/>
                  </a:moveTo>
                  <a:lnTo>
                    <a:pt x="1" y="2435"/>
                  </a:lnTo>
                  <a:lnTo>
                    <a:pt x="1" y="13510"/>
                  </a:lnTo>
                  <a:lnTo>
                    <a:pt x="16879" y="13510"/>
                  </a:lnTo>
                  <a:lnTo>
                    <a:pt x="16879" y="2369"/>
                  </a:lnTo>
                  <a:lnTo>
                    <a:pt x="6906" y="2369"/>
                  </a:lnTo>
                  <a:lnTo>
                    <a:pt x="6172" y="1135"/>
                  </a:lnTo>
                  <a:cubicBezTo>
                    <a:pt x="5738" y="434"/>
                    <a:pt x="4971" y="0"/>
                    <a:pt x="413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4367450" y="542500"/>
              <a:ext cx="422000" cy="337775"/>
            </a:xfrm>
            <a:custGeom>
              <a:avLst/>
              <a:gdLst/>
              <a:ahLst/>
              <a:cxnLst/>
              <a:rect l="l" t="t" r="r" b="b"/>
              <a:pathLst>
                <a:path w="16880" h="13511" fill="none" extrusionOk="0">
                  <a:moveTo>
                    <a:pt x="6906" y="2369"/>
                  </a:moveTo>
                  <a:lnTo>
                    <a:pt x="6172" y="1135"/>
                  </a:lnTo>
                  <a:cubicBezTo>
                    <a:pt x="5738" y="434"/>
                    <a:pt x="4971" y="0"/>
                    <a:pt x="4137" y="0"/>
                  </a:cubicBezTo>
                  <a:lnTo>
                    <a:pt x="1" y="0"/>
                  </a:lnTo>
                  <a:lnTo>
                    <a:pt x="1" y="2435"/>
                  </a:lnTo>
                  <a:lnTo>
                    <a:pt x="1" y="13510"/>
                  </a:lnTo>
                  <a:lnTo>
                    <a:pt x="16879" y="13510"/>
                  </a:lnTo>
                  <a:lnTo>
                    <a:pt x="16879" y="2369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4368300" y="650900"/>
              <a:ext cx="540400" cy="228525"/>
            </a:xfrm>
            <a:custGeom>
              <a:avLst/>
              <a:gdLst/>
              <a:ahLst/>
              <a:cxnLst/>
              <a:rect l="l" t="t" r="r" b="b"/>
              <a:pathLst>
                <a:path w="21616" h="9141" extrusionOk="0">
                  <a:moveTo>
                    <a:pt x="4737" y="1"/>
                  </a:moveTo>
                  <a:lnTo>
                    <a:pt x="0" y="9141"/>
                  </a:lnTo>
                  <a:lnTo>
                    <a:pt x="16845" y="9141"/>
                  </a:lnTo>
                  <a:lnTo>
                    <a:pt x="21616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4368300" y="650900"/>
              <a:ext cx="540400" cy="228525"/>
            </a:xfrm>
            <a:custGeom>
              <a:avLst/>
              <a:gdLst/>
              <a:ahLst/>
              <a:cxnLst/>
              <a:rect l="l" t="t" r="r" b="b"/>
              <a:pathLst>
                <a:path w="21616" h="9141" fill="none" extrusionOk="0">
                  <a:moveTo>
                    <a:pt x="16845" y="9141"/>
                  </a:moveTo>
                  <a:lnTo>
                    <a:pt x="0" y="9141"/>
                  </a:lnTo>
                  <a:lnTo>
                    <a:pt x="4737" y="1"/>
                  </a:lnTo>
                  <a:lnTo>
                    <a:pt x="21616" y="1"/>
                  </a:lnTo>
                  <a:close/>
                </a:path>
              </a:pathLst>
            </a:custGeom>
            <a:solidFill>
              <a:schemeClr val="accent2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1"/>
          <p:cNvSpPr txBox="1">
            <a:spLocks noGrp="1"/>
          </p:cNvSpPr>
          <p:nvPr>
            <p:ph type="title" hasCustomPrompt="1"/>
          </p:nvPr>
        </p:nvSpPr>
        <p:spPr>
          <a:xfrm>
            <a:off x="1693650" y="1798175"/>
            <a:ext cx="5756700" cy="12279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51" name="Google Shape;251;p11"/>
          <p:cNvSpPr txBox="1">
            <a:spLocks noGrp="1"/>
          </p:cNvSpPr>
          <p:nvPr>
            <p:ph type="subTitle" idx="1"/>
          </p:nvPr>
        </p:nvSpPr>
        <p:spPr>
          <a:xfrm>
            <a:off x="1693650" y="3220250"/>
            <a:ext cx="57567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252" name="Google Shape;252;p11"/>
          <p:cNvGrpSpPr/>
          <p:nvPr/>
        </p:nvGrpSpPr>
        <p:grpSpPr>
          <a:xfrm>
            <a:off x="5163958" y="58268"/>
            <a:ext cx="535749" cy="547122"/>
            <a:chOff x="3477650" y="837700"/>
            <a:chExt cx="314425" cy="321100"/>
          </a:xfrm>
        </p:grpSpPr>
        <p:sp>
          <p:nvSpPr>
            <p:cNvPr id="253" name="Google Shape;253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255;p11"/>
          <p:cNvSpPr/>
          <p:nvPr/>
        </p:nvSpPr>
        <p:spPr>
          <a:xfrm>
            <a:off x="241213" y="539500"/>
            <a:ext cx="944025" cy="475375"/>
          </a:xfrm>
          <a:custGeom>
            <a:avLst/>
            <a:gdLst/>
            <a:ahLst/>
            <a:cxnLst/>
            <a:rect l="l" t="t" r="r" b="b"/>
            <a:pathLst>
              <a:path w="37761" h="19015" extrusionOk="0">
                <a:moveTo>
                  <a:pt x="16045" y="1"/>
                </a:moveTo>
                <a:cubicBezTo>
                  <a:pt x="12042" y="1"/>
                  <a:pt x="8640" y="2436"/>
                  <a:pt x="7206" y="5938"/>
                </a:cubicBezTo>
                <a:cubicBezTo>
                  <a:pt x="7005" y="5905"/>
                  <a:pt x="6739" y="5905"/>
                  <a:pt x="6538" y="5905"/>
                </a:cubicBezTo>
                <a:cubicBezTo>
                  <a:pt x="2903" y="5905"/>
                  <a:pt x="0" y="8840"/>
                  <a:pt x="0" y="12443"/>
                </a:cubicBezTo>
                <a:cubicBezTo>
                  <a:pt x="0" y="16079"/>
                  <a:pt x="2903" y="19014"/>
                  <a:pt x="6538" y="19014"/>
                </a:cubicBezTo>
                <a:lnTo>
                  <a:pt x="34492" y="19014"/>
                </a:lnTo>
                <a:cubicBezTo>
                  <a:pt x="36260" y="19014"/>
                  <a:pt x="37761" y="17547"/>
                  <a:pt x="37761" y="15712"/>
                </a:cubicBezTo>
                <a:cubicBezTo>
                  <a:pt x="37727" y="13977"/>
                  <a:pt x="36260" y="12510"/>
                  <a:pt x="34492" y="12510"/>
                </a:cubicBezTo>
                <a:cubicBezTo>
                  <a:pt x="33725" y="12510"/>
                  <a:pt x="33057" y="12743"/>
                  <a:pt x="32490" y="13177"/>
                </a:cubicBezTo>
                <a:cubicBezTo>
                  <a:pt x="32123" y="10575"/>
                  <a:pt x="29989" y="8607"/>
                  <a:pt x="27320" y="8607"/>
                </a:cubicBezTo>
                <a:cubicBezTo>
                  <a:pt x="26686" y="8607"/>
                  <a:pt x="26086" y="8740"/>
                  <a:pt x="25552" y="8907"/>
                </a:cubicBezTo>
                <a:cubicBezTo>
                  <a:pt x="25252" y="3903"/>
                  <a:pt x="21082" y="1"/>
                  <a:pt x="16045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" name="Google Shape;256;p11"/>
          <p:cNvGrpSpPr/>
          <p:nvPr/>
        </p:nvGrpSpPr>
        <p:grpSpPr>
          <a:xfrm>
            <a:off x="6297292" y="692759"/>
            <a:ext cx="738667" cy="502594"/>
            <a:chOff x="200200" y="2278225"/>
            <a:chExt cx="862425" cy="586800"/>
          </a:xfrm>
        </p:grpSpPr>
        <p:sp>
          <p:nvSpPr>
            <p:cNvPr id="257" name="Google Shape;257;p11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1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261;p11"/>
          <p:cNvGrpSpPr/>
          <p:nvPr/>
        </p:nvGrpSpPr>
        <p:grpSpPr>
          <a:xfrm>
            <a:off x="6819167" y="359009"/>
            <a:ext cx="738667" cy="502594"/>
            <a:chOff x="200200" y="2278225"/>
            <a:chExt cx="862425" cy="586800"/>
          </a:xfrm>
        </p:grpSpPr>
        <p:sp>
          <p:nvSpPr>
            <p:cNvPr id="262" name="Google Shape;262;p11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1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1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11"/>
          <p:cNvGrpSpPr/>
          <p:nvPr/>
        </p:nvGrpSpPr>
        <p:grpSpPr>
          <a:xfrm>
            <a:off x="303758" y="3532418"/>
            <a:ext cx="535749" cy="547122"/>
            <a:chOff x="3477650" y="837700"/>
            <a:chExt cx="314425" cy="321100"/>
          </a:xfrm>
        </p:grpSpPr>
        <p:sp>
          <p:nvSpPr>
            <p:cNvPr id="267" name="Google Shape;267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1"/>
          <p:cNvGrpSpPr/>
          <p:nvPr/>
        </p:nvGrpSpPr>
        <p:grpSpPr>
          <a:xfrm>
            <a:off x="57508" y="2877793"/>
            <a:ext cx="535749" cy="547122"/>
            <a:chOff x="3477650" y="837700"/>
            <a:chExt cx="314425" cy="321100"/>
          </a:xfrm>
        </p:grpSpPr>
        <p:sp>
          <p:nvSpPr>
            <p:cNvPr id="270" name="Google Shape;270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272;p11"/>
          <p:cNvGrpSpPr/>
          <p:nvPr/>
        </p:nvGrpSpPr>
        <p:grpSpPr>
          <a:xfrm>
            <a:off x="7764290" y="3532421"/>
            <a:ext cx="944022" cy="942428"/>
            <a:chOff x="1589650" y="604200"/>
            <a:chExt cx="488700" cy="487875"/>
          </a:xfrm>
        </p:grpSpPr>
        <p:sp>
          <p:nvSpPr>
            <p:cNvPr id="273" name="Google Shape;273;p11"/>
            <p:cNvSpPr/>
            <p:nvPr/>
          </p:nvSpPr>
          <p:spPr>
            <a:xfrm>
              <a:off x="1791450" y="604200"/>
              <a:ext cx="85925" cy="155150"/>
            </a:xfrm>
            <a:custGeom>
              <a:avLst/>
              <a:gdLst/>
              <a:ahLst/>
              <a:cxnLst/>
              <a:rect l="l" t="t" r="r" b="b"/>
              <a:pathLst>
                <a:path w="3437" h="6206" extrusionOk="0">
                  <a:moveTo>
                    <a:pt x="1735" y="1"/>
                  </a:moveTo>
                  <a:cubicBezTo>
                    <a:pt x="734" y="1"/>
                    <a:pt x="1" y="901"/>
                    <a:pt x="234" y="1869"/>
                  </a:cubicBezTo>
                  <a:lnTo>
                    <a:pt x="1101" y="5705"/>
                  </a:lnTo>
                  <a:cubicBezTo>
                    <a:pt x="1135" y="6005"/>
                    <a:pt x="1435" y="6205"/>
                    <a:pt x="1735" y="6205"/>
                  </a:cubicBezTo>
                  <a:cubicBezTo>
                    <a:pt x="2002" y="6205"/>
                    <a:pt x="2269" y="6005"/>
                    <a:pt x="2336" y="5705"/>
                  </a:cubicBezTo>
                  <a:lnTo>
                    <a:pt x="3203" y="1869"/>
                  </a:lnTo>
                  <a:cubicBezTo>
                    <a:pt x="3436" y="901"/>
                    <a:pt x="2669" y="1"/>
                    <a:pt x="173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791450" y="604200"/>
              <a:ext cx="85925" cy="155150"/>
            </a:xfrm>
            <a:custGeom>
              <a:avLst/>
              <a:gdLst/>
              <a:ahLst/>
              <a:cxnLst/>
              <a:rect l="l" t="t" r="r" b="b"/>
              <a:pathLst>
                <a:path w="3437" h="6206" fill="none" extrusionOk="0">
                  <a:moveTo>
                    <a:pt x="1735" y="6205"/>
                  </a:moveTo>
                  <a:lnTo>
                    <a:pt x="1735" y="6205"/>
                  </a:lnTo>
                  <a:cubicBezTo>
                    <a:pt x="1435" y="6205"/>
                    <a:pt x="1135" y="6005"/>
                    <a:pt x="1101" y="5705"/>
                  </a:cubicBezTo>
                  <a:lnTo>
                    <a:pt x="234" y="1869"/>
                  </a:lnTo>
                  <a:cubicBezTo>
                    <a:pt x="1" y="901"/>
                    <a:pt x="734" y="1"/>
                    <a:pt x="1735" y="1"/>
                  </a:cubicBezTo>
                  <a:lnTo>
                    <a:pt x="1735" y="1"/>
                  </a:lnTo>
                  <a:cubicBezTo>
                    <a:pt x="2669" y="1"/>
                    <a:pt x="3436" y="901"/>
                    <a:pt x="3203" y="1869"/>
                  </a:cubicBezTo>
                  <a:lnTo>
                    <a:pt x="2336" y="5705"/>
                  </a:lnTo>
                  <a:cubicBezTo>
                    <a:pt x="2269" y="6005"/>
                    <a:pt x="2002" y="6205"/>
                    <a:pt x="1735" y="6205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718900" y="617650"/>
              <a:ext cx="96750" cy="147675"/>
            </a:xfrm>
            <a:custGeom>
              <a:avLst/>
              <a:gdLst/>
              <a:ahLst/>
              <a:cxnLst/>
              <a:rect l="l" t="t" r="r" b="b"/>
              <a:pathLst>
                <a:path w="3870" h="5907" extrusionOk="0">
                  <a:moveTo>
                    <a:pt x="1833" y="1"/>
                  </a:moveTo>
                  <a:cubicBezTo>
                    <a:pt x="1657" y="1"/>
                    <a:pt x="1477" y="32"/>
                    <a:pt x="1301" y="97"/>
                  </a:cubicBezTo>
                  <a:cubicBezTo>
                    <a:pt x="367" y="430"/>
                    <a:pt x="0" y="1498"/>
                    <a:pt x="534" y="2332"/>
                  </a:cubicBezTo>
                  <a:lnTo>
                    <a:pt x="2669" y="5634"/>
                  </a:lnTo>
                  <a:cubicBezTo>
                    <a:pt x="2792" y="5806"/>
                    <a:pt x="2988" y="5906"/>
                    <a:pt x="3190" y="5906"/>
                  </a:cubicBezTo>
                  <a:cubicBezTo>
                    <a:pt x="3261" y="5906"/>
                    <a:pt x="3333" y="5894"/>
                    <a:pt x="3403" y="5867"/>
                  </a:cubicBezTo>
                  <a:cubicBezTo>
                    <a:pt x="3703" y="5801"/>
                    <a:pt x="3870" y="5500"/>
                    <a:pt x="3837" y="5200"/>
                  </a:cubicBezTo>
                  <a:lnTo>
                    <a:pt x="3336" y="1331"/>
                  </a:lnTo>
                  <a:cubicBezTo>
                    <a:pt x="3229" y="525"/>
                    <a:pt x="2559" y="1"/>
                    <a:pt x="183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718900" y="611725"/>
              <a:ext cx="96750" cy="155125"/>
            </a:xfrm>
            <a:custGeom>
              <a:avLst/>
              <a:gdLst/>
              <a:ahLst/>
              <a:cxnLst/>
              <a:rect l="l" t="t" r="r" b="b"/>
              <a:pathLst>
                <a:path w="3870" h="6205" fill="none" extrusionOk="0">
                  <a:moveTo>
                    <a:pt x="3403" y="6104"/>
                  </a:moveTo>
                  <a:lnTo>
                    <a:pt x="3403" y="6104"/>
                  </a:lnTo>
                  <a:cubicBezTo>
                    <a:pt x="3136" y="6204"/>
                    <a:pt x="2836" y="6104"/>
                    <a:pt x="2669" y="5871"/>
                  </a:cubicBezTo>
                  <a:lnTo>
                    <a:pt x="534" y="2569"/>
                  </a:lnTo>
                  <a:cubicBezTo>
                    <a:pt x="0" y="1735"/>
                    <a:pt x="367" y="667"/>
                    <a:pt x="1301" y="334"/>
                  </a:cubicBezTo>
                  <a:lnTo>
                    <a:pt x="1301" y="334"/>
                  </a:lnTo>
                  <a:cubicBezTo>
                    <a:pt x="2202" y="0"/>
                    <a:pt x="3203" y="567"/>
                    <a:pt x="3336" y="1568"/>
                  </a:cubicBezTo>
                  <a:lnTo>
                    <a:pt x="3837" y="5437"/>
                  </a:lnTo>
                  <a:cubicBezTo>
                    <a:pt x="3870" y="5737"/>
                    <a:pt x="3703" y="6038"/>
                    <a:pt x="3403" y="610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9700" y="652275"/>
              <a:ext cx="125100" cy="131675"/>
            </a:xfrm>
            <a:custGeom>
              <a:avLst/>
              <a:gdLst/>
              <a:ahLst/>
              <a:cxnLst/>
              <a:rect l="l" t="t" r="r" b="b"/>
              <a:pathLst>
                <a:path w="5004" h="5267" extrusionOk="0">
                  <a:moveTo>
                    <a:pt x="1705" y="1"/>
                  </a:moveTo>
                  <a:cubicBezTo>
                    <a:pt x="1363" y="1"/>
                    <a:pt x="1018" y="113"/>
                    <a:pt x="734" y="346"/>
                  </a:cubicBezTo>
                  <a:cubicBezTo>
                    <a:pt x="0" y="980"/>
                    <a:pt x="0" y="2147"/>
                    <a:pt x="767" y="2748"/>
                  </a:cubicBezTo>
                  <a:lnTo>
                    <a:pt x="3903" y="5116"/>
                  </a:lnTo>
                  <a:cubicBezTo>
                    <a:pt x="4003" y="5216"/>
                    <a:pt x="4136" y="5266"/>
                    <a:pt x="4278" y="5266"/>
                  </a:cubicBezTo>
                  <a:cubicBezTo>
                    <a:pt x="4420" y="5266"/>
                    <a:pt x="4570" y="5216"/>
                    <a:pt x="4703" y="5116"/>
                  </a:cubicBezTo>
                  <a:cubicBezTo>
                    <a:pt x="4937" y="4916"/>
                    <a:pt x="5004" y="4616"/>
                    <a:pt x="4870" y="4282"/>
                  </a:cubicBezTo>
                  <a:lnTo>
                    <a:pt x="3069" y="813"/>
                  </a:lnTo>
                  <a:cubicBezTo>
                    <a:pt x="2783" y="282"/>
                    <a:pt x="2247" y="1"/>
                    <a:pt x="1705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659700" y="645900"/>
              <a:ext cx="125100" cy="139300"/>
            </a:xfrm>
            <a:custGeom>
              <a:avLst/>
              <a:gdLst/>
              <a:ahLst/>
              <a:cxnLst/>
              <a:rect l="l" t="t" r="r" b="b"/>
              <a:pathLst>
                <a:path w="5004" h="5572" fill="none" extrusionOk="0">
                  <a:moveTo>
                    <a:pt x="4703" y="5371"/>
                  </a:moveTo>
                  <a:lnTo>
                    <a:pt x="4703" y="5371"/>
                  </a:lnTo>
                  <a:cubicBezTo>
                    <a:pt x="4437" y="5571"/>
                    <a:pt x="4103" y="5571"/>
                    <a:pt x="3903" y="5371"/>
                  </a:cubicBezTo>
                  <a:lnTo>
                    <a:pt x="767" y="3003"/>
                  </a:lnTo>
                  <a:cubicBezTo>
                    <a:pt x="0" y="2402"/>
                    <a:pt x="0" y="1235"/>
                    <a:pt x="734" y="601"/>
                  </a:cubicBezTo>
                  <a:lnTo>
                    <a:pt x="734" y="601"/>
                  </a:lnTo>
                  <a:cubicBezTo>
                    <a:pt x="1468" y="1"/>
                    <a:pt x="2602" y="201"/>
                    <a:pt x="3069" y="1068"/>
                  </a:cubicBezTo>
                  <a:lnTo>
                    <a:pt x="4870" y="4537"/>
                  </a:lnTo>
                  <a:cubicBezTo>
                    <a:pt x="5004" y="4871"/>
                    <a:pt x="4937" y="5171"/>
                    <a:pt x="4703" y="5371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611325" y="708000"/>
              <a:ext cx="150125" cy="104300"/>
            </a:xfrm>
            <a:custGeom>
              <a:avLst/>
              <a:gdLst/>
              <a:ahLst/>
              <a:cxnLst/>
              <a:rect l="l" t="t" r="r" b="b"/>
              <a:pathLst>
                <a:path w="6005" h="4172" extrusionOk="0">
                  <a:moveTo>
                    <a:pt x="1796" y="0"/>
                  </a:moveTo>
                  <a:cubicBezTo>
                    <a:pt x="1279" y="0"/>
                    <a:pt x="763" y="260"/>
                    <a:pt x="467" y="752"/>
                  </a:cubicBezTo>
                  <a:cubicBezTo>
                    <a:pt x="0" y="1586"/>
                    <a:pt x="434" y="2687"/>
                    <a:pt x="1335" y="2987"/>
                  </a:cubicBezTo>
                  <a:lnTo>
                    <a:pt x="5104" y="4155"/>
                  </a:lnTo>
                  <a:cubicBezTo>
                    <a:pt x="5151" y="4166"/>
                    <a:pt x="5198" y="4172"/>
                    <a:pt x="5246" y="4172"/>
                  </a:cubicBezTo>
                  <a:cubicBezTo>
                    <a:pt x="5471" y="4172"/>
                    <a:pt x="5700" y="4047"/>
                    <a:pt x="5838" y="3855"/>
                  </a:cubicBezTo>
                  <a:cubicBezTo>
                    <a:pt x="6005" y="3554"/>
                    <a:pt x="5971" y="3221"/>
                    <a:pt x="5671" y="3054"/>
                  </a:cubicBezTo>
                  <a:lnTo>
                    <a:pt x="2802" y="385"/>
                  </a:lnTo>
                  <a:cubicBezTo>
                    <a:pt x="2515" y="126"/>
                    <a:pt x="2155" y="0"/>
                    <a:pt x="179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1"/>
            <p:cNvSpPr/>
            <p:nvPr/>
          </p:nvSpPr>
          <p:spPr>
            <a:xfrm>
              <a:off x="1611325" y="701775"/>
              <a:ext cx="150125" cy="111775"/>
            </a:xfrm>
            <a:custGeom>
              <a:avLst/>
              <a:gdLst/>
              <a:ahLst/>
              <a:cxnLst/>
              <a:rect l="l" t="t" r="r" b="b"/>
              <a:pathLst>
                <a:path w="6005" h="4471" fill="none" extrusionOk="0">
                  <a:moveTo>
                    <a:pt x="5838" y="4104"/>
                  </a:moveTo>
                  <a:lnTo>
                    <a:pt x="5838" y="4104"/>
                  </a:lnTo>
                  <a:cubicBezTo>
                    <a:pt x="5671" y="4337"/>
                    <a:pt x="5371" y="4470"/>
                    <a:pt x="5104" y="4404"/>
                  </a:cubicBezTo>
                  <a:lnTo>
                    <a:pt x="1335" y="3236"/>
                  </a:lnTo>
                  <a:cubicBezTo>
                    <a:pt x="434" y="2936"/>
                    <a:pt x="0" y="1835"/>
                    <a:pt x="467" y="1001"/>
                  </a:cubicBezTo>
                  <a:lnTo>
                    <a:pt x="467" y="1001"/>
                  </a:lnTo>
                  <a:cubicBezTo>
                    <a:pt x="968" y="167"/>
                    <a:pt x="2102" y="1"/>
                    <a:pt x="2802" y="634"/>
                  </a:cubicBezTo>
                  <a:lnTo>
                    <a:pt x="5671" y="3303"/>
                  </a:lnTo>
                  <a:cubicBezTo>
                    <a:pt x="5971" y="3470"/>
                    <a:pt x="6005" y="3803"/>
                    <a:pt x="5838" y="410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1"/>
            <p:cNvSpPr/>
            <p:nvPr/>
          </p:nvSpPr>
          <p:spPr>
            <a:xfrm>
              <a:off x="1589725" y="773925"/>
              <a:ext cx="159225" cy="76350"/>
            </a:xfrm>
            <a:custGeom>
              <a:avLst/>
              <a:gdLst/>
              <a:ahLst/>
              <a:cxnLst/>
              <a:rect l="l" t="t" r="r" b="b"/>
              <a:pathLst>
                <a:path w="6369" h="3054" extrusionOk="0">
                  <a:moveTo>
                    <a:pt x="1644" y="0"/>
                  </a:moveTo>
                  <a:cubicBezTo>
                    <a:pt x="938" y="0"/>
                    <a:pt x="295" y="492"/>
                    <a:pt x="164" y="1251"/>
                  </a:cubicBezTo>
                  <a:cubicBezTo>
                    <a:pt x="0" y="2200"/>
                    <a:pt x="768" y="3053"/>
                    <a:pt x="1679" y="3053"/>
                  </a:cubicBezTo>
                  <a:cubicBezTo>
                    <a:pt x="1697" y="3053"/>
                    <a:pt x="1714" y="3053"/>
                    <a:pt x="1732" y="3052"/>
                  </a:cubicBezTo>
                  <a:lnTo>
                    <a:pt x="5668" y="2885"/>
                  </a:lnTo>
                  <a:cubicBezTo>
                    <a:pt x="6001" y="2852"/>
                    <a:pt x="6235" y="2619"/>
                    <a:pt x="6302" y="2352"/>
                  </a:cubicBezTo>
                  <a:cubicBezTo>
                    <a:pt x="6368" y="2051"/>
                    <a:pt x="6202" y="1751"/>
                    <a:pt x="5868" y="1618"/>
                  </a:cubicBezTo>
                  <a:lnTo>
                    <a:pt x="2232" y="117"/>
                  </a:lnTo>
                  <a:cubicBezTo>
                    <a:pt x="2038" y="38"/>
                    <a:pt x="1839" y="0"/>
                    <a:pt x="1644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1589650" y="767650"/>
              <a:ext cx="159300" cy="83425"/>
            </a:xfrm>
            <a:custGeom>
              <a:avLst/>
              <a:gdLst/>
              <a:ahLst/>
              <a:cxnLst/>
              <a:rect l="l" t="t" r="r" b="b"/>
              <a:pathLst>
                <a:path w="6372" h="3337" fill="none" extrusionOk="0">
                  <a:moveTo>
                    <a:pt x="6305" y="2603"/>
                  </a:moveTo>
                  <a:lnTo>
                    <a:pt x="6305" y="2603"/>
                  </a:lnTo>
                  <a:cubicBezTo>
                    <a:pt x="6238" y="2870"/>
                    <a:pt x="6004" y="3103"/>
                    <a:pt x="5671" y="3136"/>
                  </a:cubicBezTo>
                  <a:lnTo>
                    <a:pt x="1735" y="3303"/>
                  </a:lnTo>
                  <a:cubicBezTo>
                    <a:pt x="801" y="3337"/>
                    <a:pt x="0" y="2469"/>
                    <a:pt x="167" y="1502"/>
                  </a:cubicBezTo>
                  <a:lnTo>
                    <a:pt x="167" y="1502"/>
                  </a:lnTo>
                  <a:cubicBezTo>
                    <a:pt x="334" y="535"/>
                    <a:pt x="1334" y="1"/>
                    <a:pt x="2235" y="368"/>
                  </a:cubicBezTo>
                  <a:lnTo>
                    <a:pt x="5871" y="1869"/>
                  </a:lnTo>
                  <a:cubicBezTo>
                    <a:pt x="6205" y="2002"/>
                    <a:pt x="6371" y="2302"/>
                    <a:pt x="6305" y="2603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1590550" y="846025"/>
              <a:ext cx="157550" cy="75850"/>
            </a:xfrm>
            <a:custGeom>
              <a:avLst/>
              <a:gdLst/>
              <a:ahLst/>
              <a:cxnLst/>
              <a:rect l="l" t="t" r="r" b="b"/>
              <a:pathLst>
                <a:path w="6302" h="3034" extrusionOk="0">
                  <a:moveTo>
                    <a:pt x="1676" y="0"/>
                  </a:moveTo>
                  <a:cubicBezTo>
                    <a:pt x="704" y="0"/>
                    <a:pt x="1" y="853"/>
                    <a:pt x="164" y="1769"/>
                  </a:cubicBezTo>
                  <a:cubicBezTo>
                    <a:pt x="294" y="2523"/>
                    <a:pt x="930" y="3033"/>
                    <a:pt x="1646" y="3033"/>
                  </a:cubicBezTo>
                  <a:cubicBezTo>
                    <a:pt x="1849" y="3033"/>
                    <a:pt x="2059" y="2992"/>
                    <a:pt x="2266" y="2903"/>
                  </a:cubicBezTo>
                  <a:lnTo>
                    <a:pt x="5868" y="1402"/>
                  </a:lnTo>
                  <a:cubicBezTo>
                    <a:pt x="6135" y="1302"/>
                    <a:pt x="6302" y="1002"/>
                    <a:pt x="6269" y="702"/>
                  </a:cubicBezTo>
                  <a:cubicBezTo>
                    <a:pt x="6202" y="402"/>
                    <a:pt x="5968" y="168"/>
                    <a:pt x="5668" y="168"/>
                  </a:cubicBezTo>
                  <a:lnTo>
                    <a:pt x="1732" y="1"/>
                  </a:lnTo>
                  <a:cubicBezTo>
                    <a:pt x="1713" y="1"/>
                    <a:pt x="1695" y="0"/>
                    <a:pt x="167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1590475" y="845225"/>
              <a:ext cx="157625" cy="83400"/>
            </a:xfrm>
            <a:custGeom>
              <a:avLst/>
              <a:gdLst/>
              <a:ahLst/>
              <a:cxnLst/>
              <a:rect l="l" t="t" r="r" b="b"/>
              <a:pathLst>
                <a:path w="6305" h="3336" fill="none" extrusionOk="0">
                  <a:moveTo>
                    <a:pt x="6272" y="734"/>
                  </a:moveTo>
                  <a:lnTo>
                    <a:pt x="6272" y="734"/>
                  </a:lnTo>
                  <a:cubicBezTo>
                    <a:pt x="6305" y="1034"/>
                    <a:pt x="6138" y="1334"/>
                    <a:pt x="5871" y="1434"/>
                  </a:cubicBezTo>
                  <a:lnTo>
                    <a:pt x="2269" y="2935"/>
                  </a:lnTo>
                  <a:cubicBezTo>
                    <a:pt x="1335" y="3336"/>
                    <a:pt x="334" y="2769"/>
                    <a:pt x="167" y="1801"/>
                  </a:cubicBezTo>
                  <a:lnTo>
                    <a:pt x="167" y="1801"/>
                  </a:lnTo>
                  <a:cubicBezTo>
                    <a:pt x="0" y="867"/>
                    <a:pt x="734" y="0"/>
                    <a:pt x="1735" y="33"/>
                  </a:cubicBezTo>
                  <a:lnTo>
                    <a:pt x="5671" y="200"/>
                  </a:lnTo>
                  <a:cubicBezTo>
                    <a:pt x="5971" y="200"/>
                    <a:pt x="6205" y="434"/>
                    <a:pt x="6272" y="73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611325" y="883900"/>
              <a:ext cx="150125" cy="104575"/>
            </a:xfrm>
            <a:custGeom>
              <a:avLst/>
              <a:gdLst/>
              <a:ahLst/>
              <a:cxnLst/>
              <a:rect l="l" t="t" r="r" b="b"/>
              <a:pathLst>
                <a:path w="6005" h="4183" extrusionOk="0">
                  <a:moveTo>
                    <a:pt x="5287" y="1"/>
                  </a:moveTo>
                  <a:cubicBezTo>
                    <a:pt x="5235" y="1"/>
                    <a:pt x="5184" y="7"/>
                    <a:pt x="5137" y="21"/>
                  </a:cubicBezTo>
                  <a:lnTo>
                    <a:pt x="1368" y="1188"/>
                  </a:lnTo>
                  <a:cubicBezTo>
                    <a:pt x="434" y="1489"/>
                    <a:pt x="0" y="2556"/>
                    <a:pt x="501" y="3390"/>
                  </a:cubicBezTo>
                  <a:cubicBezTo>
                    <a:pt x="775" y="3919"/>
                    <a:pt x="1290" y="4183"/>
                    <a:pt x="1811" y="4183"/>
                  </a:cubicBezTo>
                  <a:cubicBezTo>
                    <a:pt x="2177" y="4183"/>
                    <a:pt x="2546" y="4052"/>
                    <a:pt x="2836" y="3790"/>
                  </a:cubicBezTo>
                  <a:lnTo>
                    <a:pt x="5704" y="1122"/>
                  </a:lnTo>
                  <a:cubicBezTo>
                    <a:pt x="5938" y="888"/>
                    <a:pt x="6005" y="555"/>
                    <a:pt x="5838" y="321"/>
                  </a:cubicBezTo>
                  <a:cubicBezTo>
                    <a:pt x="5731" y="108"/>
                    <a:pt x="5496" y="1"/>
                    <a:pt x="528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1611325" y="882750"/>
              <a:ext cx="150125" cy="111750"/>
            </a:xfrm>
            <a:custGeom>
              <a:avLst/>
              <a:gdLst/>
              <a:ahLst/>
              <a:cxnLst/>
              <a:rect l="l" t="t" r="r" b="b"/>
              <a:pathLst>
                <a:path w="6005" h="4470" fill="none" extrusionOk="0">
                  <a:moveTo>
                    <a:pt x="5838" y="367"/>
                  </a:moveTo>
                  <a:lnTo>
                    <a:pt x="5838" y="367"/>
                  </a:lnTo>
                  <a:cubicBezTo>
                    <a:pt x="6005" y="601"/>
                    <a:pt x="5938" y="934"/>
                    <a:pt x="5704" y="1168"/>
                  </a:cubicBezTo>
                  <a:lnTo>
                    <a:pt x="2836" y="3836"/>
                  </a:lnTo>
                  <a:cubicBezTo>
                    <a:pt x="2135" y="4470"/>
                    <a:pt x="968" y="4337"/>
                    <a:pt x="501" y="3436"/>
                  </a:cubicBezTo>
                  <a:lnTo>
                    <a:pt x="501" y="3436"/>
                  </a:lnTo>
                  <a:cubicBezTo>
                    <a:pt x="0" y="2602"/>
                    <a:pt x="434" y="1535"/>
                    <a:pt x="1368" y="1234"/>
                  </a:cubicBezTo>
                  <a:lnTo>
                    <a:pt x="5137" y="67"/>
                  </a:lnTo>
                  <a:cubicBezTo>
                    <a:pt x="5371" y="0"/>
                    <a:pt x="5704" y="100"/>
                    <a:pt x="5838" y="367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1659700" y="911475"/>
              <a:ext cx="125100" cy="131225"/>
            </a:xfrm>
            <a:custGeom>
              <a:avLst/>
              <a:gdLst/>
              <a:ahLst/>
              <a:cxnLst/>
              <a:rect l="l" t="t" r="r" b="b"/>
              <a:pathLst>
                <a:path w="5004" h="5249" extrusionOk="0">
                  <a:moveTo>
                    <a:pt x="4292" y="1"/>
                  </a:moveTo>
                  <a:cubicBezTo>
                    <a:pt x="4161" y="1"/>
                    <a:pt x="4025" y="42"/>
                    <a:pt x="3903" y="119"/>
                  </a:cubicBezTo>
                  <a:lnTo>
                    <a:pt x="767" y="2487"/>
                  </a:lnTo>
                  <a:cubicBezTo>
                    <a:pt x="33" y="3087"/>
                    <a:pt x="0" y="4255"/>
                    <a:pt x="734" y="4889"/>
                  </a:cubicBezTo>
                  <a:cubicBezTo>
                    <a:pt x="1030" y="5133"/>
                    <a:pt x="1375" y="5248"/>
                    <a:pt x="1714" y="5248"/>
                  </a:cubicBezTo>
                  <a:cubicBezTo>
                    <a:pt x="2255" y="5248"/>
                    <a:pt x="2782" y="4955"/>
                    <a:pt x="3069" y="4422"/>
                  </a:cubicBezTo>
                  <a:lnTo>
                    <a:pt x="4870" y="953"/>
                  </a:lnTo>
                  <a:cubicBezTo>
                    <a:pt x="5004" y="719"/>
                    <a:pt x="4937" y="386"/>
                    <a:pt x="4703" y="185"/>
                  </a:cubicBezTo>
                  <a:cubicBezTo>
                    <a:pt x="4595" y="59"/>
                    <a:pt x="4447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1659700" y="910250"/>
              <a:ext cx="125100" cy="139300"/>
            </a:xfrm>
            <a:custGeom>
              <a:avLst/>
              <a:gdLst/>
              <a:ahLst/>
              <a:cxnLst/>
              <a:rect l="l" t="t" r="r" b="b"/>
              <a:pathLst>
                <a:path w="5004" h="5572" fill="none" extrusionOk="0">
                  <a:moveTo>
                    <a:pt x="4703" y="234"/>
                  </a:moveTo>
                  <a:lnTo>
                    <a:pt x="4703" y="234"/>
                  </a:lnTo>
                  <a:cubicBezTo>
                    <a:pt x="4937" y="435"/>
                    <a:pt x="5004" y="768"/>
                    <a:pt x="4870" y="1002"/>
                  </a:cubicBezTo>
                  <a:lnTo>
                    <a:pt x="3069" y="4471"/>
                  </a:lnTo>
                  <a:cubicBezTo>
                    <a:pt x="2602" y="5338"/>
                    <a:pt x="1501" y="5572"/>
                    <a:pt x="734" y="4938"/>
                  </a:cubicBezTo>
                  <a:lnTo>
                    <a:pt x="734" y="4938"/>
                  </a:lnTo>
                  <a:cubicBezTo>
                    <a:pt x="0" y="4304"/>
                    <a:pt x="33" y="3136"/>
                    <a:pt x="767" y="2536"/>
                  </a:cubicBezTo>
                  <a:lnTo>
                    <a:pt x="3903" y="168"/>
                  </a:lnTo>
                  <a:cubicBezTo>
                    <a:pt x="4170" y="1"/>
                    <a:pt x="4503" y="1"/>
                    <a:pt x="4703" y="23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1718900" y="930150"/>
              <a:ext cx="96750" cy="149250"/>
            </a:xfrm>
            <a:custGeom>
              <a:avLst/>
              <a:gdLst/>
              <a:ahLst/>
              <a:cxnLst/>
              <a:rect l="l" t="t" r="r" b="b"/>
              <a:pathLst>
                <a:path w="3870" h="5970" extrusionOk="0">
                  <a:moveTo>
                    <a:pt x="3190" y="1"/>
                  </a:moveTo>
                  <a:cubicBezTo>
                    <a:pt x="2979" y="1"/>
                    <a:pt x="2768" y="107"/>
                    <a:pt x="2669" y="306"/>
                  </a:cubicBezTo>
                  <a:lnTo>
                    <a:pt x="534" y="3608"/>
                  </a:lnTo>
                  <a:cubicBezTo>
                    <a:pt x="0" y="4442"/>
                    <a:pt x="367" y="5509"/>
                    <a:pt x="1301" y="5876"/>
                  </a:cubicBezTo>
                  <a:cubicBezTo>
                    <a:pt x="1472" y="5940"/>
                    <a:pt x="1646" y="5969"/>
                    <a:pt x="1817" y="5969"/>
                  </a:cubicBezTo>
                  <a:cubicBezTo>
                    <a:pt x="2550" y="5969"/>
                    <a:pt x="3228" y="5426"/>
                    <a:pt x="3336" y="4642"/>
                  </a:cubicBezTo>
                  <a:lnTo>
                    <a:pt x="3837" y="773"/>
                  </a:lnTo>
                  <a:cubicBezTo>
                    <a:pt x="3870" y="439"/>
                    <a:pt x="3703" y="139"/>
                    <a:pt x="3403" y="39"/>
                  </a:cubicBezTo>
                  <a:cubicBezTo>
                    <a:pt x="3335" y="13"/>
                    <a:pt x="3262" y="1"/>
                    <a:pt x="3190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1718900" y="928600"/>
              <a:ext cx="96750" cy="156800"/>
            </a:xfrm>
            <a:custGeom>
              <a:avLst/>
              <a:gdLst/>
              <a:ahLst/>
              <a:cxnLst/>
              <a:rect l="l" t="t" r="r" b="b"/>
              <a:pathLst>
                <a:path w="3870" h="6272" fill="none" extrusionOk="0">
                  <a:moveTo>
                    <a:pt x="3403" y="101"/>
                  </a:moveTo>
                  <a:lnTo>
                    <a:pt x="3403" y="101"/>
                  </a:lnTo>
                  <a:cubicBezTo>
                    <a:pt x="3703" y="201"/>
                    <a:pt x="3870" y="501"/>
                    <a:pt x="3837" y="835"/>
                  </a:cubicBezTo>
                  <a:lnTo>
                    <a:pt x="3336" y="4704"/>
                  </a:lnTo>
                  <a:cubicBezTo>
                    <a:pt x="3203" y="5671"/>
                    <a:pt x="2202" y="6272"/>
                    <a:pt x="1301" y="5938"/>
                  </a:cubicBezTo>
                  <a:lnTo>
                    <a:pt x="1301" y="5938"/>
                  </a:lnTo>
                  <a:cubicBezTo>
                    <a:pt x="367" y="5571"/>
                    <a:pt x="0" y="4504"/>
                    <a:pt x="534" y="3670"/>
                  </a:cubicBezTo>
                  <a:lnTo>
                    <a:pt x="2669" y="368"/>
                  </a:lnTo>
                  <a:cubicBezTo>
                    <a:pt x="2802" y="101"/>
                    <a:pt x="3136" y="1"/>
                    <a:pt x="3403" y="101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1791450" y="936950"/>
              <a:ext cx="85925" cy="155125"/>
            </a:xfrm>
            <a:custGeom>
              <a:avLst/>
              <a:gdLst/>
              <a:ahLst/>
              <a:cxnLst/>
              <a:rect l="l" t="t" r="r" b="b"/>
              <a:pathLst>
                <a:path w="3437" h="6205" extrusionOk="0">
                  <a:moveTo>
                    <a:pt x="1735" y="0"/>
                  </a:moveTo>
                  <a:cubicBezTo>
                    <a:pt x="1435" y="0"/>
                    <a:pt x="1135" y="200"/>
                    <a:pt x="1101" y="501"/>
                  </a:cubicBezTo>
                  <a:lnTo>
                    <a:pt x="201" y="4337"/>
                  </a:lnTo>
                  <a:cubicBezTo>
                    <a:pt x="1" y="5271"/>
                    <a:pt x="768" y="6205"/>
                    <a:pt x="1702" y="6205"/>
                  </a:cubicBezTo>
                  <a:cubicBezTo>
                    <a:pt x="2702" y="6205"/>
                    <a:pt x="3436" y="5271"/>
                    <a:pt x="3203" y="4337"/>
                  </a:cubicBezTo>
                  <a:lnTo>
                    <a:pt x="2336" y="501"/>
                  </a:lnTo>
                  <a:cubicBezTo>
                    <a:pt x="2302" y="200"/>
                    <a:pt x="2002" y="0"/>
                    <a:pt x="1735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1791450" y="936950"/>
              <a:ext cx="85925" cy="155125"/>
            </a:xfrm>
            <a:custGeom>
              <a:avLst/>
              <a:gdLst/>
              <a:ahLst/>
              <a:cxnLst/>
              <a:rect l="l" t="t" r="r" b="b"/>
              <a:pathLst>
                <a:path w="3437" h="6205" fill="none" extrusionOk="0">
                  <a:moveTo>
                    <a:pt x="1735" y="0"/>
                  </a:moveTo>
                  <a:lnTo>
                    <a:pt x="1735" y="0"/>
                  </a:lnTo>
                  <a:cubicBezTo>
                    <a:pt x="2002" y="0"/>
                    <a:pt x="2302" y="200"/>
                    <a:pt x="2336" y="501"/>
                  </a:cubicBezTo>
                  <a:lnTo>
                    <a:pt x="3203" y="4337"/>
                  </a:lnTo>
                  <a:cubicBezTo>
                    <a:pt x="3436" y="5271"/>
                    <a:pt x="2702" y="6205"/>
                    <a:pt x="1702" y="6205"/>
                  </a:cubicBezTo>
                  <a:lnTo>
                    <a:pt x="1702" y="6205"/>
                  </a:lnTo>
                  <a:cubicBezTo>
                    <a:pt x="768" y="6205"/>
                    <a:pt x="1" y="5271"/>
                    <a:pt x="201" y="4337"/>
                  </a:cubicBezTo>
                  <a:lnTo>
                    <a:pt x="1101" y="501"/>
                  </a:lnTo>
                  <a:cubicBezTo>
                    <a:pt x="1135" y="200"/>
                    <a:pt x="1435" y="0"/>
                    <a:pt x="1735" y="0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1853150" y="930500"/>
              <a:ext cx="96775" cy="148125"/>
            </a:xfrm>
            <a:custGeom>
              <a:avLst/>
              <a:gdLst/>
              <a:ahLst/>
              <a:cxnLst/>
              <a:rect l="l" t="t" r="r" b="b"/>
              <a:pathLst>
                <a:path w="3871" h="5925" extrusionOk="0">
                  <a:moveTo>
                    <a:pt x="674" y="1"/>
                  </a:moveTo>
                  <a:cubicBezTo>
                    <a:pt x="608" y="1"/>
                    <a:pt x="539" y="9"/>
                    <a:pt x="468" y="25"/>
                  </a:cubicBezTo>
                  <a:cubicBezTo>
                    <a:pt x="168" y="125"/>
                    <a:pt x="1" y="425"/>
                    <a:pt x="34" y="692"/>
                  </a:cubicBezTo>
                  <a:lnTo>
                    <a:pt x="535" y="4595"/>
                  </a:lnTo>
                  <a:cubicBezTo>
                    <a:pt x="642" y="5400"/>
                    <a:pt x="1311" y="5925"/>
                    <a:pt x="2056" y="5925"/>
                  </a:cubicBezTo>
                  <a:cubicBezTo>
                    <a:pt x="2236" y="5925"/>
                    <a:pt x="2421" y="5894"/>
                    <a:pt x="2603" y="5829"/>
                  </a:cubicBezTo>
                  <a:cubicBezTo>
                    <a:pt x="3503" y="5495"/>
                    <a:pt x="3870" y="4428"/>
                    <a:pt x="3337" y="3594"/>
                  </a:cubicBezTo>
                  <a:lnTo>
                    <a:pt x="1202" y="292"/>
                  </a:lnTo>
                  <a:cubicBezTo>
                    <a:pt x="1074" y="88"/>
                    <a:pt x="889" y="1"/>
                    <a:pt x="674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1853150" y="929450"/>
              <a:ext cx="96775" cy="155125"/>
            </a:xfrm>
            <a:custGeom>
              <a:avLst/>
              <a:gdLst/>
              <a:ahLst/>
              <a:cxnLst/>
              <a:rect l="l" t="t" r="r" b="b"/>
              <a:pathLst>
                <a:path w="3871" h="6205" fill="none" extrusionOk="0">
                  <a:moveTo>
                    <a:pt x="468" y="67"/>
                  </a:moveTo>
                  <a:lnTo>
                    <a:pt x="468" y="67"/>
                  </a:lnTo>
                  <a:cubicBezTo>
                    <a:pt x="768" y="0"/>
                    <a:pt x="1035" y="67"/>
                    <a:pt x="1202" y="334"/>
                  </a:cubicBezTo>
                  <a:lnTo>
                    <a:pt x="3337" y="3636"/>
                  </a:lnTo>
                  <a:cubicBezTo>
                    <a:pt x="3870" y="4470"/>
                    <a:pt x="3503" y="5537"/>
                    <a:pt x="2603" y="5871"/>
                  </a:cubicBezTo>
                  <a:lnTo>
                    <a:pt x="2603" y="5871"/>
                  </a:lnTo>
                  <a:cubicBezTo>
                    <a:pt x="1669" y="6205"/>
                    <a:pt x="668" y="5637"/>
                    <a:pt x="535" y="4637"/>
                  </a:cubicBezTo>
                  <a:lnTo>
                    <a:pt x="34" y="734"/>
                  </a:lnTo>
                  <a:cubicBezTo>
                    <a:pt x="1" y="467"/>
                    <a:pt x="168" y="167"/>
                    <a:pt x="468" y="67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1883175" y="911725"/>
              <a:ext cx="125125" cy="132050"/>
            </a:xfrm>
            <a:custGeom>
              <a:avLst/>
              <a:gdLst/>
              <a:ahLst/>
              <a:cxnLst/>
              <a:rect l="l" t="t" r="r" b="b"/>
              <a:pathLst>
                <a:path w="5005" h="5282" extrusionOk="0">
                  <a:moveTo>
                    <a:pt x="726" y="0"/>
                  </a:moveTo>
                  <a:cubicBezTo>
                    <a:pt x="585" y="0"/>
                    <a:pt x="434" y="59"/>
                    <a:pt x="301" y="175"/>
                  </a:cubicBezTo>
                  <a:cubicBezTo>
                    <a:pt x="101" y="376"/>
                    <a:pt x="1" y="676"/>
                    <a:pt x="134" y="1009"/>
                  </a:cubicBezTo>
                  <a:lnTo>
                    <a:pt x="1936" y="4445"/>
                  </a:lnTo>
                  <a:cubicBezTo>
                    <a:pt x="2219" y="4992"/>
                    <a:pt x="2737" y="5281"/>
                    <a:pt x="3272" y="5281"/>
                  </a:cubicBezTo>
                  <a:cubicBezTo>
                    <a:pt x="3617" y="5281"/>
                    <a:pt x="3970" y="5161"/>
                    <a:pt x="4271" y="4912"/>
                  </a:cubicBezTo>
                  <a:cubicBezTo>
                    <a:pt x="5004" y="4278"/>
                    <a:pt x="5004" y="3111"/>
                    <a:pt x="4237" y="2544"/>
                  </a:cubicBezTo>
                  <a:lnTo>
                    <a:pt x="1102" y="175"/>
                  </a:lnTo>
                  <a:cubicBezTo>
                    <a:pt x="1002" y="59"/>
                    <a:pt x="868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1883175" y="910250"/>
              <a:ext cx="125125" cy="140125"/>
            </a:xfrm>
            <a:custGeom>
              <a:avLst/>
              <a:gdLst/>
              <a:ahLst/>
              <a:cxnLst/>
              <a:rect l="l" t="t" r="r" b="b"/>
              <a:pathLst>
                <a:path w="5005" h="5605" fill="none" extrusionOk="0">
                  <a:moveTo>
                    <a:pt x="301" y="234"/>
                  </a:moveTo>
                  <a:lnTo>
                    <a:pt x="301" y="234"/>
                  </a:lnTo>
                  <a:cubicBezTo>
                    <a:pt x="568" y="1"/>
                    <a:pt x="901" y="1"/>
                    <a:pt x="1102" y="234"/>
                  </a:cubicBezTo>
                  <a:lnTo>
                    <a:pt x="4237" y="2603"/>
                  </a:lnTo>
                  <a:cubicBezTo>
                    <a:pt x="5004" y="3170"/>
                    <a:pt x="5004" y="4337"/>
                    <a:pt x="4271" y="4971"/>
                  </a:cubicBezTo>
                  <a:lnTo>
                    <a:pt x="4271" y="4971"/>
                  </a:lnTo>
                  <a:cubicBezTo>
                    <a:pt x="3503" y="5605"/>
                    <a:pt x="2403" y="5405"/>
                    <a:pt x="1936" y="4504"/>
                  </a:cubicBezTo>
                  <a:lnTo>
                    <a:pt x="134" y="1068"/>
                  </a:lnTo>
                  <a:cubicBezTo>
                    <a:pt x="1" y="735"/>
                    <a:pt x="101" y="435"/>
                    <a:pt x="301" y="23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1907375" y="883900"/>
              <a:ext cx="149300" cy="103725"/>
            </a:xfrm>
            <a:custGeom>
              <a:avLst/>
              <a:gdLst/>
              <a:ahLst/>
              <a:cxnLst/>
              <a:rect l="l" t="t" r="r" b="b"/>
              <a:pathLst>
                <a:path w="5972" h="4149" extrusionOk="0">
                  <a:moveTo>
                    <a:pt x="692" y="1"/>
                  </a:moveTo>
                  <a:cubicBezTo>
                    <a:pt x="464" y="1"/>
                    <a:pt x="267" y="108"/>
                    <a:pt x="134" y="321"/>
                  </a:cubicBezTo>
                  <a:cubicBezTo>
                    <a:pt x="0" y="621"/>
                    <a:pt x="34" y="955"/>
                    <a:pt x="300" y="1088"/>
                  </a:cubicBezTo>
                  <a:lnTo>
                    <a:pt x="3169" y="3790"/>
                  </a:lnTo>
                  <a:cubicBezTo>
                    <a:pt x="3451" y="4031"/>
                    <a:pt x="3802" y="4149"/>
                    <a:pt x="4154" y="4149"/>
                  </a:cubicBezTo>
                  <a:cubicBezTo>
                    <a:pt x="4679" y="4149"/>
                    <a:pt x="5205" y="3889"/>
                    <a:pt x="5504" y="3390"/>
                  </a:cubicBezTo>
                  <a:cubicBezTo>
                    <a:pt x="5971" y="2556"/>
                    <a:pt x="5537" y="1489"/>
                    <a:pt x="4637" y="1188"/>
                  </a:cubicBezTo>
                  <a:lnTo>
                    <a:pt x="867" y="21"/>
                  </a:lnTo>
                  <a:cubicBezTo>
                    <a:pt x="807" y="7"/>
                    <a:pt x="749" y="1"/>
                    <a:pt x="692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1907375" y="882750"/>
              <a:ext cx="149300" cy="110925"/>
            </a:xfrm>
            <a:custGeom>
              <a:avLst/>
              <a:gdLst/>
              <a:ahLst/>
              <a:cxnLst/>
              <a:rect l="l" t="t" r="r" b="b"/>
              <a:pathLst>
                <a:path w="5972" h="4437" fill="none" extrusionOk="0">
                  <a:moveTo>
                    <a:pt x="134" y="367"/>
                  </a:moveTo>
                  <a:lnTo>
                    <a:pt x="134" y="367"/>
                  </a:lnTo>
                  <a:cubicBezTo>
                    <a:pt x="300" y="100"/>
                    <a:pt x="567" y="0"/>
                    <a:pt x="867" y="67"/>
                  </a:cubicBezTo>
                  <a:lnTo>
                    <a:pt x="4637" y="1234"/>
                  </a:lnTo>
                  <a:cubicBezTo>
                    <a:pt x="5537" y="1535"/>
                    <a:pt x="5971" y="2602"/>
                    <a:pt x="5504" y="3436"/>
                  </a:cubicBezTo>
                  <a:lnTo>
                    <a:pt x="5504" y="3436"/>
                  </a:lnTo>
                  <a:cubicBezTo>
                    <a:pt x="5004" y="4270"/>
                    <a:pt x="3870" y="4437"/>
                    <a:pt x="3169" y="3836"/>
                  </a:cubicBezTo>
                  <a:lnTo>
                    <a:pt x="300" y="1134"/>
                  </a:lnTo>
                  <a:cubicBezTo>
                    <a:pt x="34" y="1001"/>
                    <a:pt x="0" y="667"/>
                    <a:pt x="134" y="367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1919875" y="846025"/>
              <a:ext cx="158400" cy="75850"/>
            </a:xfrm>
            <a:custGeom>
              <a:avLst/>
              <a:gdLst/>
              <a:ahLst/>
              <a:cxnLst/>
              <a:rect l="l" t="t" r="r" b="b"/>
              <a:pathLst>
                <a:path w="6336" h="3034" extrusionOk="0">
                  <a:moveTo>
                    <a:pt x="4656" y="0"/>
                  </a:moveTo>
                  <a:cubicBezTo>
                    <a:pt x="4639" y="0"/>
                    <a:pt x="4621" y="1"/>
                    <a:pt x="4604" y="1"/>
                  </a:cubicBezTo>
                  <a:lnTo>
                    <a:pt x="668" y="168"/>
                  </a:lnTo>
                  <a:cubicBezTo>
                    <a:pt x="334" y="202"/>
                    <a:pt x="67" y="402"/>
                    <a:pt x="34" y="702"/>
                  </a:cubicBezTo>
                  <a:cubicBezTo>
                    <a:pt x="1" y="1002"/>
                    <a:pt x="167" y="1302"/>
                    <a:pt x="468" y="1402"/>
                  </a:cubicBezTo>
                  <a:lnTo>
                    <a:pt x="4103" y="2903"/>
                  </a:lnTo>
                  <a:cubicBezTo>
                    <a:pt x="4304" y="2992"/>
                    <a:pt x="4509" y="3034"/>
                    <a:pt x="4708" y="3034"/>
                  </a:cubicBezTo>
                  <a:cubicBezTo>
                    <a:pt x="5408" y="3034"/>
                    <a:pt x="6042" y="2529"/>
                    <a:pt x="6172" y="1803"/>
                  </a:cubicBezTo>
                  <a:cubicBezTo>
                    <a:pt x="6335" y="853"/>
                    <a:pt x="5567" y="0"/>
                    <a:pt x="465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1"/>
            <p:cNvSpPr/>
            <p:nvPr/>
          </p:nvSpPr>
          <p:spPr>
            <a:xfrm>
              <a:off x="1919875" y="845225"/>
              <a:ext cx="158475" cy="83400"/>
            </a:xfrm>
            <a:custGeom>
              <a:avLst/>
              <a:gdLst/>
              <a:ahLst/>
              <a:cxnLst/>
              <a:rect l="l" t="t" r="r" b="b"/>
              <a:pathLst>
                <a:path w="6339" h="3336" fill="none" extrusionOk="0">
                  <a:moveTo>
                    <a:pt x="34" y="734"/>
                  </a:moveTo>
                  <a:lnTo>
                    <a:pt x="34" y="734"/>
                  </a:lnTo>
                  <a:cubicBezTo>
                    <a:pt x="67" y="434"/>
                    <a:pt x="334" y="234"/>
                    <a:pt x="668" y="200"/>
                  </a:cubicBezTo>
                  <a:lnTo>
                    <a:pt x="4604" y="33"/>
                  </a:lnTo>
                  <a:cubicBezTo>
                    <a:pt x="5538" y="0"/>
                    <a:pt x="6338" y="867"/>
                    <a:pt x="6172" y="1835"/>
                  </a:cubicBezTo>
                  <a:lnTo>
                    <a:pt x="6172" y="1835"/>
                  </a:lnTo>
                  <a:cubicBezTo>
                    <a:pt x="6005" y="2769"/>
                    <a:pt x="5004" y="3336"/>
                    <a:pt x="4103" y="2935"/>
                  </a:cubicBezTo>
                  <a:lnTo>
                    <a:pt x="468" y="1434"/>
                  </a:lnTo>
                  <a:cubicBezTo>
                    <a:pt x="167" y="1334"/>
                    <a:pt x="1" y="1034"/>
                    <a:pt x="34" y="734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1"/>
            <p:cNvSpPr/>
            <p:nvPr/>
          </p:nvSpPr>
          <p:spPr>
            <a:xfrm>
              <a:off x="1919875" y="773925"/>
              <a:ext cx="157550" cy="76350"/>
            </a:xfrm>
            <a:custGeom>
              <a:avLst/>
              <a:gdLst/>
              <a:ahLst/>
              <a:cxnLst/>
              <a:rect l="l" t="t" r="r" b="b"/>
              <a:pathLst>
                <a:path w="6302" h="3054" extrusionOk="0">
                  <a:moveTo>
                    <a:pt x="4642" y="0"/>
                  </a:moveTo>
                  <a:cubicBezTo>
                    <a:pt x="4443" y="0"/>
                    <a:pt x="4238" y="38"/>
                    <a:pt x="4037" y="117"/>
                  </a:cubicBezTo>
                  <a:lnTo>
                    <a:pt x="434" y="1618"/>
                  </a:lnTo>
                  <a:cubicBezTo>
                    <a:pt x="167" y="1751"/>
                    <a:pt x="1" y="2051"/>
                    <a:pt x="34" y="2352"/>
                  </a:cubicBezTo>
                  <a:cubicBezTo>
                    <a:pt x="134" y="2619"/>
                    <a:pt x="367" y="2885"/>
                    <a:pt x="634" y="2885"/>
                  </a:cubicBezTo>
                  <a:lnTo>
                    <a:pt x="4537" y="3052"/>
                  </a:lnTo>
                  <a:cubicBezTo>
                    <a:pt x="4556" y="3053"/>
                    <a:pt x="4574" y="3053"/>
                    <a:pt x="4593" y="3053"/>
                  </a:cubicBezTo>
                  <a:cubicBezTo>
                    <a:pt x="5566" y="3053"/>
                    <a:pt x="6302" y="2200"/>
                    <a:pt x="6138" y="1251"/>
                  </a:cubicBezTo>
                  <a:cubicBezTo>
                    <a:pt x="6007" y="492"/>
                    <a:pt x="5364" y="0"/>
                    <a:pt x="4642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1"/>
            <p:cNvSpPr/>
            <p:nvPr/>
          </p:nvSpPr>
          <p:spPr>
            <a:xfrm>
              <a:off x="1919875" y="767650"/>
              <a:ext cx="157650" cy="83425"/>
            </a:xfrm>
            <a:custGeom>
              <a:avLst/>
              <a:gdLst/>
              <a:ahLst/>
              <a:cxnLst/>
              <a:rect l="l" t="t" r="r" b="b"/>
              <a:pathLst>
                <a:path w="6306" h="3337" fill="none" extrusionOk="0">
                  <a:moveTo>
                    <a:pt x="34" y="2603"/>
                  </a:moveTo>
                  <a:lnTo>
                    <a:pt x="34" y="2603"/>
                  </a:lnTo>
                  <a:cubicBezTo>
                    <a:pt x="1" y="2302"/>
                    <a:pt x="167" y="2002"/>
                    <a:pt x="434" y="1869"/>
                  </a:cubicBezTo>
                  <a:lnTo>
                    <a:pt x="4037" y="368"/>
                  </a:lnTo>
                  <a:cubicBezTo>
                    <a:pt x="4971" y="1"/>
                    <a:pt x="5971" y="535"/>
                    <a:pt x="6138" y="1502"/>
                  </a:cubicBezTo>
                  <a:lnTo>
                    <a:pt x="6138" y="1502"/>
                  </a:lnTo>
                  <a:cubicBezTo>
                    <a:pt x="6305" y="2469"/>
                    <a:pt x="5538" y="3337"/>
                    <a:pt x="4537" y="3303"/>
                  </a:cubicBezTo>
                  <a:lnTo>
                    <a:pt x="634" y="3136"/>
                  </a:lnTo>
                  <a:cubicBezTo>
                    <a:pt x="367" y="3136"/>
                    <a:pt x="134" y="2870"/>
                    <a:pt x="34" y="2603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1"/>
            <p:cNvSpPr/>
            <p:nvPr/>
          </p:nvSpPr>
          <p:spPr>
            <a:xfrm>
              <a:off x="1906525" y="707400"/>
              <a:ext cx="150150" cy="104500"/>
            </a:xfrm>
            <a:custGeom>
              <a:avLst/>
              <a:gdLst/>
              <a:ahLst/>
              <a:cxnLst/>
              <a:rect l="l" t="t" r="r" b="b"/>
              <a:pathLst>
                <a:path w="6006" h="4180" extrusionOk="0">
                  <a:moveTo>
                    <a:pt x="4196" y="0"/>
                  </a:moveTo>
                  <a:cubicBezTo>
                    <a:pt x="3829" y="0"/>
                    <a:pt x="3460" y="133"/>
                    <a:pt x="3170" y="409"/>
                  </a:cubicBezTo>
                  <a:lnTo>
                    <a:pt x="268" y="3078"/>
                  </a:lnTo>
                  <a:cubicBezTo>
                    <a:pt x="68" y="3278"/>
                    <a:pt x="1" y="3612"/>
                    <a:pt x="168" y="3879"/>
                  </a:cubicBezTo>
                  <a:cubicBezTo>
                    <a:pt x="296" y="4059"/>
                    <a:pt x="504" y="4179"/>
                    <a:pt x="699" y="4179"/>
                  </a:cubicBezTo>
                  <a:cubicBezTo>
                    <a:pt x="757" y="4179"/>
                    <a:pt x="815" y="4168"/>
                    <a:pt x="868" y="4145"/>
                  </a:cubicBezTo>
                  <a:lnTo>
                    <a:pt x="4637" y="3011"/>
                  </a:lnTo>
                  <a:cubicBezTo>
                    <a:pt x="5571" y="2711"/>
                    <a:pt x="6005" y="1610"/>
                    <a:pt x="5505" y="776"/>
                  </a:cubicBezTo>
                  <a:cubicBezTo>
                    <a:pt x="5231" y="268"/>
                    <a:pt x="4716" y="0"/>
                    <a:pt x="4196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1"/>
            <p:cNvSpPr/>
            <p:nvPr/>
          </p:nvSpPr>
          <p:spPr>
            <a:xfrm>
              <a:off x="1906525" y="700950"/>
              <a:ext cx="150150" cy="112600"/>
            </a:xfrm>
            <a:custGeom>
              <a:avLst/>
              <a:gdLst/>
              <a:ahLst/>
              <a:cxnLst/>
              <a:rect l="l" t="t" r="r" b="b"/>
              <a:pathLst>
                <a:path w="6006" h="4504" fill="none" extrusionOk="0">
                  <a:moveTo>
                    <a:pt x="168" y="4137"/>
                  </a:moveTo>
                  <a:lnTo>
                    <a:pt x="168" y="4137"/>
                  </a:lnTo>
                  <a:cubicBezTo>
                    <a:pt x="1" y="3870"/>
                    <a:pt x="68" y="3536"/>
                    <a:pt x="268" y="3336"/>
                  </a:cubicBezTo>
                  <a:lnTo>
                    <a:pt x="3170" y="667"/>
                  </a:lnTo>
                  <a:cubicBezTo>
                    <a:pt x="3870" y="0"/>
                    <a:pt x="5038" y="167"/>
                    <a:pt x="5505" y="1034"/>
                  </a:cubicBezTo>
                  <a:lnTo>
                    <a:pt x="5505" y="1034"/>
                  </a:lnTo>
                  <a:cubicBezTo>
                    <a:pt x="6005" y="1868"/>
                    <a:pt x="5571" y="2969"/>
                    <a:pt x="4637" y="3269"/>
                  </a:cubicBezTo>
                  <a:lnTo>
                    <a:pt x="868" y="4403"/>
                  </a:lnTo>
                  <a:cubicBezTo>
                    <a:pt x="635" y="4503"/>
                    <a:pt x="334" y="4370"/>
                    <a:pt x="168" y="4137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1"/>
            <p:cNvSpPr/>
            <p:nvPr/>
          </p:nvSpPr>
          <p:spPr>
            <a:xfrm>
              <a:off x="1883175" y="653350"/>
              <a:ext cx="125125" cy="130700"/>
            </a:xfrm>
            <a:custGeom>
              <a:avLst/>
              <a:gdLst/>
              <a:ahLst/>
              <a:cxnLst/>
              <a:rect l="l" t="t" r="r" b="b"/>
              <a:pathLst>
                <a:path w="5005" h="5228" extrusionOk="0">
                  <a:moveTo>
                    <a:pt x="3263" y="1"/>
                  </a:moveTo>
                  <a:cubicBezTo>
                    <a:pt x="2721" y="1"/>
                    <a:pt x="2199" y="290"/>
                    <a:pt x="1936" y="837"/>
                  </a:cubicBezTo>
                  <a:lnTo>
                    <a:pt x="134" y="4273"/>
                  </a:lnTo>
                  <a:cubicBezTo>
                    <a:pt x="1" y="4539"/>
                    <a:pt x="68" y="4873"/>
                    <a:pt x="301" y="5073"/>
                  </a:cubicBezTo>
                  <a:cubicBezTo>
                    <a:pt x="441" y="5178"/>
                    <a:pt x="589" y="5228"/>
                    <a:pt x="733" y="5228"/>
                  </a:cubicBezTo>
                  <a:cubicBezTo>
                    <a:pt x="864" y="5228"/>
                    <a:pt x="990" y="5186"/>
                    <a:pt x="1102" y="5107"/>
                  </a:cubicBezTo>
                  <a:lnTo>
                    <a:pt x="4204" y="2738"/>
                  </a:lnTo>
                  <a:cubicBezTo>
                    <a:pt x="4971" y="2138"/>
                    <a:pt x="5004" y="1004"/>
                    <a:pt x="4271" y="370"/>
                  </a:cubicBezTo>
                  <a:cubicBezTo>
                    <a:pt x="3970" y="121"/>
                    <a:pt x="3612" y="1"/>
                    <a:pt x="3263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1"/>
            <p:cNvSpPr/>
            <p:nvPr/>
          </p:nvSpPr>
          <p:spPr>
            <a:xfrm>
              <a:off x="1883175" y="646750"/>
              <a:ext cx="125125" cy="138450"/>
            </a:xfrm>
            <a:custGeom>
              <a:avLst/>
              <a:gdLst/>
              <a:ahLst/>
              <a:cxnLst/>
              <a:rect l="l" t="t" r="r" b="b"/>
              <a:pathLst>
                <a:path w="5005" h="5538" fill="none" extrusionOk="0">
                  <a:moveTo>
                    <a:pt x="301" y="5337"/>
                  </a:moveTo>
                  <a:lnTo>
                    <a:pt x="301" y="5337"/>
                  </a:lnTo>
                  <a:cubicBezTo>
                    <a:pt x="68" y="5137"/>
                    <a:pt x="1" y="4803"/>
                    <a:pt x="134" y="4537"/>
                  </a:cubicBezTo>
                  <a:lnTo>
                    <a:pt x="1936" y="1101"/>
                  </a:lnTo>
                  <a:cubicBezTo>
                    <a:pt x="2369" y="200"/>
                    <a:pt x="3503" y="0"/>
                    <a:pt x="4271" y="634"/>
                  </a:cubicBezTo>
                  <a:lnTo>
                    <a:pt x="4271" y="634"/>
                  </a:lnTo>
                  <a:cubicBezTo>
                    <a:pt x="5004" y="1268"/>
                    <a:pt x="4971" y="2402"/>
                    <a:pt x="4204" y="3002"/>
                  </a:cubicBezTo>
                  <a:lnTo>
                    <a:pt x="1102" y="5371"/>
                  </a:lnTo>
                  <a:cubicBezTo>
                    <a:pt x="868" y="5537"/>
                    <a:pt x="568" y="5537"/>
                    <a:pt x="301" y="5337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1"/>
            <p:cNvSpPr/>
            <p:nvPr/>
          </p:nvSpPr>
          <p:spPr>
            <a:xfrm>
              <a:off x="1853150" y="616150"/>
              <a:ext cx="96775" cy="149500"/>
            </a:xfrm>
            <a:custGeom>
              <a:avLst/>
              <a:gdLst/>
              <a:ahLst/>
              <a:cxnLst/>
              <a:rect l="l" t="t" r="r" b="b"/>
              <a:pathLst>
                <a:path w="3871" h="5980" extrusionOk="0">
                  <a:moveTo>
                    <a:pt x="2088" y="0"/>
                  </a:moveTo>
                  <a:cubicBezTo>
                    <a:pt x="1331" y="0"/>
                    <a:pt x="644" y="568"/>
                    <a:pt x="535" y="1357"/>
                  </a:cubicBezTo>
                  <a:lnTo>
                    <a:pt x="34" y="5227"/>
                  </a:lnTo>
                  <a:cubicBezTo>
                    <a:pt x="1" y="5560"/>
                    <a:pt x="168" y="5861"/>
                    <a:pt x="468" y="5927"/>
                  </a:cubicBezTo>
                  <a:cubicBezTo>
                    <a:pt x="548" y="5963"/>
                    <a:pt x="626" y="5980"/>
                    <a:pt x="701" y="5980"/>
                  </a:cubicBezTo>
                  <a:cubicBezTo>
                    <a:pt x="904" y="5980"/>
                    <a:pt x="1080" y="5856"/>
                    <a:pt x="1202" y="5661"/>
                  </a:cubicBezTo>
                  <a:lnTo>
                    <a:pt x="3337" y="2358"/>
                  </a:lnTo>
                  <a:cubicBezTo>
                    <a:pt x="3870" y="1524"/>
                    <a:pt x="3503" y="423"/>
                    <a:pt x="2603" y="90"/>
                  </a:cubicBezTo>
                  <a:cubicBezTo>
                    <a:pt x="2431" y="29"/>
                    <a:pt x="2258" y="0"/>
                    <a:pt x="2088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1853150" y="610050"/>
              <a:ext cx="96775" cy="157625"/>
            </a:xfrm>
            <a:custGeom>
              <a:avLst/>
              <a:gdLst/>
              <a:ahLst/>
              <a:cxnLst/>
              <a:rect l="l" t="t" r="r" b="b"/>
              <a:pathLst>
                <a:path w="3871" h="6305" fill="none" extrusionOk="0">
                  <a:moveTo>
                    <a:pt x="468" y="6171"/>
                  </a:moveTo>
                  <a:lnTo>
                    <a:pt x="468" y="6171"/>
                  </a:lnTo>
                  <a:cubicBezTo>
                    <a:pt x="168" y="6105"/>
                    <a:pt x="1" y="5804"/>
                    <a:pt x="34" y="5471"/>
                  </a:cubicBezTo>
                  <a:lnTo>
                    <a:pt x="535" y="1601"/>
                  </a:lnTo>
                  <a:cubicBezTo>
                    <a:pt x="668" y="634"/>
                    <a:pt x="1669" y="0"/>
                    <a:pt x="2603" y="334"/>
                  </a:cubicBezTo>
                  <a:lnTo>
                    <a:pt x="2603" y="334"/>
                  </a:lnTo>
                  <a:cubicBezTo>
                    <a:pt x="3503" y="667"/>
                    <a:pt x="3870" y="1768"/>
                    <a:pt x="3337" y="2602"/>
                  </a:cubicBezTo>
                  <a:lnTo>
                    <a:pt x="1202" y="5905"/>
                  </a:lnTo>
                  <a:cubicBezTo>
                    <a:pt x="1035" y="6171"/>
                    <a:pt x="768" y="6305"/>
                    <a:pt x="468" y="6171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1699725" y="727750"/>
              <a:ext cx="269375" cy="239950"/>
            </a:xfrm>
            <a:custGeom>
              <a:avLst/>
              <a:gdLst/>
              <a:ahLst/>
              <a:cxnLst/>
              <a:rect l="l" t="t" r="r" b="b"/>
              <a:pathLst>
                <a:path w="10775" h="9598" extrusionOk="0">
                  <a:moveTo>
                    <a:pt x="5395" y="1"/>
                  </a:moveTo>
                  <a:cubicBezTo>
                    <a:pt x="3986" y="1"/>
                    <a:pt x="2587" y="616"/>
                    <a:pt x="1635" y="1797"/>
                  </a:cubicBezTo>
                  <a:cubicBezTo>
                    <a:pt x="0" y="3865"/>
                    <a:pt x="300" y="6867"/>
                    <a:pt x="2369" y="8535"/>
                  </a:cubicBezTo>
                  <a:cubicBezTo>
                    <a:pt x="3256" y="9251"/>
                    <a:pt x="4315" y="9598"/>
                    <a:pt x="5366" y="9598"/>
                  </a:cubicBezTo>
                  <a:cubicBezTo>
                    <a:pt x="6767" y="9598"/>
                    <a:pt x="8154" y="8982"/>
                    <a:pt x="9107" y="7801"/>
                  </a:cubicBezTo>
                  <a:cubicBezTo>
                    <a:pt x="10775" y="5733"/>
                    <a:pt x="10441" y="2731"/>
                    <a:pt x="8406" y="1063"/>
                  </a:cubicBezTo>
                  <a:cubicBezTo>
                    <a:pt x="7519" y="348"/>
                    <a:pt x="6454" y="1"/>
                    <a:pt x="5395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1699725" y="712625"/>
              <a:ext cx="269375" cy="270200"/>
            </a:xfrm>
            <a:custGeom>
              <a:avLst/>
              <a:gdLst/>
              <a:ahLst/>
              <a:cxnLst/>
              <a:rect l="l" t="t" r="r" b="b"/>
              <a:pathLst>
                <a:path w="10775" h="10808" fill="none" extrusionOk="0">
                  <a:moveTo>
                    <a:pt x="8406" y="1668"/>
                  </a:moveTo>
                  <a:cubicBezTo>
                    <a:pt x="10441" y="3336"/>
                    <a:pt x="10775" y="6338"/>
                    <a:pt x="9107" y="8406"/>
                  </a:cubicBezTo>
                  <a:cubicBezTo>
                    <a:pt x="7439" y="10474"/>
                    <a:pt x="4437" y="10808"/>
                    <a:pt x="2369" y="9140"/>
                  </a:cubicBezTo>
                  <a:cubicBezTo>
                    <a:pt x="300" y="7472"/>
                    <a:pt x="0" y="4470"/>
                    <a:pt x="1635" y="2402"/>
                  </a:cubicBezTo>
                  <a:cubicBezTo>
                    <a:pt x="3303" y="334"/>
                    <a:pt x="6338" y="0"/>
                    <a:pt x="8406" y="1668"/>
                  </a:cubicBezTo>
                  <a:close/>
                </a:path>
              </a:pathLst>
            </a:custGeom>
            <a:solidFill>
              <a:schemeClr val="accent1"/>
            </a:solidFill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1" name="Google Shape;311;p11"/>
          <p:cNvGrpSpPr/>
          <p:nvPr/>
        </p:nvGrpSpPr>
        <p:grpSpPr>
          <a:xfrm>
            <a:off x="3095242" y="4426721"/>
            <a:ext cx="738667" cy="502594"/>
            <a:chOff x="200200" y="2278225"/>
            <a:chExt cx="862425" cy="586800"/>
          </a:xfrm>
        </p:grpSpPr>
        <p:sp>
          <p:nvSpPr>
            <p:cNvPr id="312" name="Google Shape;312;p11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1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usso One"/>
              <a:buNone/>
              <a:defRPr sz="30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681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48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31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spd="med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3BA015-FDE5-ED71-998F-8CAAC22E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9B774-2C54-EFB6-B8B2-2C1313B89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20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A1A16-EEBE-F472-A77B-15173572B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127CE9-62B2-4D3B-8929-47B8EDDB5F14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E3CEA-CE47-EBD7-5852-C80466A5A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AD04-8975-0510-C144-CFC4656B7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C8AA5-EA3F-49F0-B2A0-EB8E1D4E3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9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med">
    <p:fade/>
  </p:transition>
  <p:txStyles>
    <p:titleStyle>
      <a:lvl1pPr algn="l" defTabSz="68583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68583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6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3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0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28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45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2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79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96" indent="-171459" algn="l" defTabSz="68583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5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2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86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03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0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38" algn="l" defTabSz="68583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30.png"/><Relationship Id="rId4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43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48.png"/><Relationship Id="rId4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49.png"/><Relationship Id="rId4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66.png"/><Relationship Id="rId4" Type="http://schemas.openxmlformats.org/officeDocument/2006/relationships/image" Target="../media/image1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microsoft.com/office/2007/relationships/hdphoto" Target="../media/hdphoto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80.png"/><Relationship Id="rId4" Type="http://schemas.openxmlformats.org/officeDocument/2006/relationships/image" Target="../media/image16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4.wdp"/><Relationship Id="rId5" Type="http://schemas.openxmlformats.org/officeDocument/2006/relationships/image" Target="../media/image92.png"/><Relationship Id="rId4" Type="http://schemas.openxmlformats.org/officeDocument/2006/relationships/image" Target="../media/image91.jpeg"/><Relationship Id="rId9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png"/><Relationship Id="rId18" Type="http://schemas.openxmlformats.org/officeDocument/2006/relationships/image" Target="../media/image115.svg"/><Relationship Id="rId26" Type="http://schemas.openxmlformats.org/officeDocument/2006/relationships/image" Target="../media/image123.png"/><Relationship Id="rId39" Type="http://schemas.openxmlformats.org/officeDocument/2006/relationships/image" Target="../media/image136.png"/><Relationship Id="rId21" Type="http://schemas.openxmlformats.org/officeDocument/2006/relationships/image" Target="../media/image118.png"/><Relationship Id="rId34" Type="http://schemas.openxmlformats.org/officeDocument/2006/relationships/image" Target="../media/image131.svg"/><Relationship Id="rId42" Type="http://schemas.openxmlformats.org/officeDocument/2006/relationships/image" Target="../media/image139.svg"/><Relationship Id="rId47" Type="http://schemas.openxmlformats.org/officeDocument/2006/relationships/image" Target="../media/image144.png"/><Relationship Id="rId7" Type="http://schemas.openxmlformats.org/officeDocument/2006/relationships/image" Target="../media/image104.png"/><Relationship Id="rId2" Type="http://schemas.openxmlformats.org/officeDocument/2006/relationships/audio" Target="../media/media1.mp3"/><Relationship Id="rId16" Type="http://schemas.openxmlformats.org/officeDocument/2006/relationships/image" Target="../media/image113.svg"/><Relationship Id="rId29" Type="http://schemas.openxmlformats.org/officeDocument/2006/relationships/image" Target="../media/image126.svg"/><Relationship Id="rId1" Type="http://schemas.microsoft.com/office/2007/relationships/media" Target="../media/media1.mp3"/><Relationship Id="rId6" Type="http://schemas.openxmlformats.org/officeDocument/2006/relationships/image" Target="../media/image103.svg"/><Relationship Id="rId11" Type="http://schemas.openxmlformats.org/officeDocument/2006/relationships/image" Target="../media/image108.png"/><Relationship Id="rId24" Type="http://schemas.openxmlformats.org/officeDocument/2006/relationships/image" Target="../media/image121.svg"/><Relationship Id="rId32" Type="http://schemas.openxmlformats.org/officeDocument/2006/relationships/image" Target="../media/image129.png"/><Relationship Id="rId37" Type="http://schemas.openxmlformats.org/officeDocument/2006/relationships/image" Target="../media/image134.png"/><Relationship Id="rId40" Type="http://schemas.openxmlformats.org/officeDocument/2006/relationships/image" Target="../media/image137.svg"/><Relationship Id="rId45" Type="http://schemas.openxmlformats.org/officeDocument/2006/relationships/image" Target="../media/image142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23" Type="http://schemas.openxmlformats.org/officeDocument/2006/relationships/image" Target="../media/image120.png"/><Relationship Id="rId28" Type="http://schemas.openxmlformats.org/officeDocument/2006/relationships/image" Target="../media/image125.png"/><Relationship Id="rId36" Type="http://schemas.openxmlformats.org/officeDocument/2006/relationships/image" Target="../media/image133.svg"/><Relationship Id="rId10" Type="http://schemas.openxmlformats.org/officeDocument/2006/relationships/image" Target="../media/image107.svg"/><Relationship Id="rId19" Type="http://schemas.openxmlformats.org/officeDocument/2006/relationships/image" Target="../media/image116.png"/><Relationship Id="rId31" Type="http://schemas.openxmlformats.org/officeDocument/2006/relationships/image" Target="../media/image128.svg"/><Relationship Id="rId44" Type="http://schemas.openxmlformats.org/officeDocument/2006/relationships/image" Target="../media/image141.svg"/><Relationship Id="rId4" Type="http://schemas.openxmlformats.org/officeDocument/2006/relationships/image" Target="../media/image101.jpg"/><Relationship Id="rId9" Type="http://schemas.openxmlformats.org/officeDocument/2006/relationships/image" Target="../media/image106.png"/><Relationship Id="rId14" Type="http://schemas.openxmlformats.org/officeDocument/2006/relationships/image" Target="../media/image111.svg"/><Relationship Id="rId22" Type="http://schemas.openxmlformats.org/officeDocument/2006/relationships/image" Target="../media/image119.svg"/><Relationship Id="rId27" Type="http://schemas.openxmlformats.org/officeDocument/2006/relationships/image" Target="../media/image124.svg"/><Relationship Id="rId30" Type="http://schemas.openxmlformats.org/officeDocument/2006/relationships/image" Target="../media/image127.png"/><Relationship Id="rId35" Type="http://schemas.openxmlformats.org/officeDocument/2006/relationships/image" Target="../media/image132.png"/><Relationship Id="rId43" Type="http://schemas.openxmlformats.org/officeDocument/2006/relationships/image" Target="../media/image140.png"/><Relationship Id="rId8" Type="http://schemas.openxmlformats.org/officeDocument/2006/relationships/image" Target="../media/image105.svg"/><Relationship Id="rId3" Type="http://schemas.openxmlformats.org/officeDocument/2006/relationships/slideLayout" Target="../slideLayouts/slideLayout28.xml"/><Relationship Id="rId12" Type="http://schemas.openxmlformats.org/officeDocument/2006/relationships/image" Target="../media/image109.svg"/><Relationship Id="rId17" Type="http://schemas.openxmlformats.org/officeDocument/2006/relationships/image" Target="../media/image114.png"/><Relationship Id="rId25" Type="http://schemas.openxmlformats.org/officeDocument/2006/relationships/image" Target="../media/image122.png"/><Relationship Id="rId33" Type="http://schemas.openxmlformats.org/officeDocument/2006/relationships/image" Target="../media/image130.png"/><Relationship Id="rId38" Type="http://schemas.openxmlformats.org/officeDocument/2006/relationships/image" Target="../media/image135.svg"/><Relationship Id="rId46" Type="http://schemas.openxmlformats.org/officeDocument/2006/relationships/image" Target="../media/image143.svg"/><Relationship Id="rId20" Type="http://schemas.openxmlformats.org/officeDocument/2006/relationships/image" Target="../media/image117.svg"/><Relationship Id="rId41" Type="http://schemas.openxmlformats.org/officeDocument/2006/relationships/image" Target="../media/image13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51.png"/><Relationship Id="rId18" Type="http://schemas.openxmlformats.org/officeDocument/2006/relationships/slide" Target="slide69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155.png"/><Relationship Id="rId7" Type="http://schemas.openxmlformats.org/officeDocument/2006/relationships/image" Target="../media/image148.svg"/><Relationship Id="rId12" Type="http://schemas.openxmlformats.org/officeDocument/2006/relationships/slide" Target="slide66.xml"/><Relationship Id="rId17" Type="http://schemas.openxmlformats.org/officeDocument/2006/relationships/image" Target="../media/image153.png"/><Relationship Id="rId2" Type="http://schemas.openxmlformats.org/officeDocument/2006/relationships/audio" Target="../media/media1.mp3"/><Relationship Id="rId16" Type="http://schemas.openxmlformats.org/officeDocument/2006/relationships/slide" Target="slide70.xml"/><Relationship Id="rId20" Type="http://schemas.openxmlformats.org/officeDocument/2006/relationships/slide" Target="slide68.xml"/><Relationship Id="rId1" Type="http://schemas.microsoft.com/office/2007/relationships/media" Target="../media/media1.mp3"/><Relationship Id="rId6" Type="http://schemas.openxmlformats.org/officeDocument/2006/relationships/image" Target="../media/image147.png"/><Relationship Id="rId11" Type="http://schemas.openxmlformats.org/officeDocument/2006/relationships/slide" Target="slide71.xml"/><Relationship Id="rId5" Type="http://schemas.openxmlformats.org/officeDocument/2006/relationships/image" Target="../media/image146.svg"/><Relationship Id="rId15" Type="http://schemas.openxmlformats.org/officeDocument/2006/relationships/image" Target="../media/image152.png"/><Relationship Id="rId10" Type="http://schemas.openxmlformats.org/officeDocument/2006/relationships/image" Target="../media/image150.svg"/><Relationship Id="rId19" Type="http://schemas.openxmlformats.org/officeDocument/2006/relationships/image" Target="../media/image154.png"/><Relationship Id="rId4" Type="http://schemas.openxmlformats.org/officeDocument/2006/relationships/image" Target="../media/image145.png"/><Relationship Id="rId9" Type="http://schemas.openxmlformats.org/officeDocument/2006/relationships/image" Target="../media/image149.png"/><Relationship Id="rId14" Type="http://schemas.openxmlformats.org/officeDocument/2006/relationships/slide" Target="slide6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148.svg"/><Relationship Id="rId7" Type="http://schemas.openxmlformats.org/officeDocument/2006/relationships/slide" Target="slide65.xml"/><Relationship Id="rId12" Type="http://schemas.openxmlformats.org/officeDocument/2006/relationships/image" Target="../media/image16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9.svg"/><Relationship Id="rId11" Type="http://schemas.openxmlformats.org/officeDocument/2006/relationships/image" Target="../media/image160.png"/><Relationship Id="rId5" Type="http://schemas.openxmlformats.org/officeDocument/2006/relationships/image" Target="../media/image118.png"/><Relationship Id="rId10" Type="http://schemas.openxmlformats.org/officeDocument/2006/relationships/image" Target="../media/image159.png"/><Relationship Id="rId4" Type="http://schemas.openxmlformats.org/officeDocument/2006/relationships/image" Target="../media/image156.png"/><Relationship Id="rId9" Type="http://schemas.openxmlformats.org/officeDocument/2006/relationships/image" Target="../media/image15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57.png"/><Relationship Id="rId3" Type="http://schemas.openxmlformats.org/officeDocument/2006/relationships/image" Target="../media/image148.svg"/><Relationship Id="rId7" Type="http://schemas.openxmlformats.org/officeDocument/2006/relationships/image" Target="../media/image164.png"/><Relationship Id="rId12" Type="http://schemas.openxmlformats.org/officeDocument/2006/relationships/slide" Target="slide65.xm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5" Type="http://schemas.openxmlformats.org/officeDocument/2006/relationships/image" Target="../media/image119.svg"/><Relationship Id="rId10" Type="http://schemas.openxmlformats.org/officeDocument/2006/relationships/image" Target="../media/image167.png"/><Relationship Id="rId4" Type="http://schemas.openxmlformats.org/officeDocument/2006/relationships/image" Target="../media/image118.png"/><Relationship Id="rId9" Type="http://schemas.openxmlformats.org/officeDocument/2006/relationships/image" Target="../media/image16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57.png"/><Relationship Id="rId3" Type="http://schemas.openxmlformats.org/officeDocument/2006/relationships/image" Target="../media/image148.svg"/><Relationship Id="rId7" Type="http://schemas.openxmlformats.org/officeDocument/2006/relationships/image" Target="../media/image170.png"/><Relationship Id="rId12" Type="http://schemas.openxmlformats.org/officeDocument/2006/relationships/slide" Target="slide65.xm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5" Type="http://schemas.openxmlformats.org/officeDocument/2006/relationships/image" Target="../media/image119.svg"/><Relationship Id="rId10" Type="http://schemas.openxmlformats.org/officeDocument/2006/relationships/image" Target="../media/image173.png"/><Relationship Id="rId4" Type="http://schemas.openxmlformats.org/officeDocument/2006/relationships/image" Target="../media/image118.png"/><Relationship Id="rId9" Type="http://schemas.openxmlformats.org/officeDocument/2006/relationships/image" Target="../media/image17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57.png"/><Relationship Id="rId3" Type="http://schemas.openxmlformats.org/officeDocument/2006/relationships/image" Target="../media/image148.svg"/><Relationship Id="rId7" Type="http://schemas.openxmlformats.org/officeDocument/2006/relationships/image" Target="../media/image176.png"/><Relationship Id="rId12" Type="http://schemas.openxmlformats.org/officeDocument/2006/relationships/slide" Target="slide65.xml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19.svg"/><Relationship Id="rId10" Type="http://schemas.openxmlformats.org/officeDocument/2006/relationships/image" Target="../media/image179.png"/><Relationship Id="rId4" Type="http://schemas.openxmlformats.org/officeDocument/2006/relationships/image" Target="../media/image118.png"/><Relationship Id="rId9" Type="http://schemas.openxmlformats.org/officeDocument/2006/relationships/image" Target="../media/image1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6.png"/><Relationship Id="rId3" Type="http://schemas.openxmlformats.org/officeDocument/2006/relationships/image" Target="../media/image148.svg"/><Relationship Id="rId7" Type="http://schemas.openxmlformats.org/officeDocument/2006/relationships/image" Target="../media/image182.png"/><Relationship Id="rId12" Type="http://schemas.openxmlformats.org/officeDocument/2006/relationships/image" Target="../media/image157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81.png"/><Relationship Id="rId11" Type="http://schemas.openxmlformats.org/officeDocument/2006/relationships/slide" Target="slide65.xml"/><Relationship Id="rId5" Type="http://schemas.openxmlformats.org/officeDocument/2006/relationships/image" Target="../media/image119.svg"/><Relationship Id="rId10" Type="http://schemas.openxmlformats.org/officeDocument/2006/relationships/image" Target="../media/image185.png"/><Relationship Id="rId4" Type="http://schemas.openxmlformats.org/officeDocument/2006/relationships/image" Target="../media/image118.png"/><Relationship Id="rId9" Type="http://schemas.openxmlformats.org/officeDocument/2006/relationships/image" Target="../media/image18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5.wdp"/><Relationship Id="rId4" Type="http://schemas.openxmlformats.org/officeDocument/2006/relationships/image" Target="../media/image20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5.wdp"/><Relationship Id="rId5" Type="http://schemas.openxmlformats.org/officeDocument/2006/relationships/image" Target="../media/image202.png"/><Relationship Id="rId4" Type="http://schemas.openxmlformats.org/officeDocument/2006/relationships/image" Target="../media/image20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6.wdp"/><Relationship Id="rId5" Type="http://schemas.openxmlformats.org/officeDocument/2006/relationships/image" Target="../media/image207.png"/><Relationship Id="rId4" Type="http://schemas.openxmlformats.org/officeDocument/2006/relationships/image" Target="../media/image20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64"/>
          <p:cNvSpPr txBox="1">
            <a:spLocks noGrp="1"/>
          </p:cNvSpPr>
          <p:nvPr>
            <p:ph type="title"/>
          </p:nvPr>
        </p:nvSpPr>
        <p:spPr>
          <a:xfrm>
            <a:off x="337389" y="1722360"/>
            <a:ext cx="8469222" cy="1698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THÂN MẾN CHÀO CÁC EM HỌC SINH </a:t>
            </a:r>
            <a:br>
              <a:rPr lang="en-US" sz="3500" b="1" dirty="0">
                <a:latin typeface="+mj-lt"/>
              </a:rPr>
            </a:br>
            <a:r>
              <a:rPr lang="en-US" sz="3500" b="1" dirty="0">
                <a:latin typeface="+mj-lt"/>
              </a:rPr>
              <a:t>ĐẾN VỚI BÀI HỌC MỚI</a:t>
            </a:r>
            <a:endParaRPr sz="3500" b="1" dirty="0">
              <a:latin typeface="+mj-lt"/>
            </a:endParaRPr>
          </a:p>
        </p:txBody>
      </p:sp>
      <p:grpSp>
        <p:nvGrpSpPr>
          <p:cNvPr id="1375" name="Google Shape;1375;p64"/>
          <p:cNvGrpSpPr/>
          <p:nvPr/>
        </p:nvGrpSpPr>
        <p:grpSpPr>
          <a:xfrm>
            <a:off x="7842033" y="2820105"/>
            <a:ext cx="535749" cy="547122"/>
            <a:chOff x="3477650" y="837700"/>
            <a:chExt cx="314425" cy="321100"/>
          </a:xfrm>
        </p:grpSpPr>
        <p:sp>
          <p:nvSpPr>
            <p:cNvPr id="1376" name="Google Shape;1376;p6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06185D2-2EE2-1F8F-6C44-AE117AD31B19}"/>
              </a:ext>
            </a:extLst>
          </p:cNvPr>
          <p:cNvSpPr/>
          <p:nvPr/>
        </p:nvSpPr>
        <p:spPr>
          <a:xfrm>
            <a:off x="1863090" y="3367227"/>
            <a:ext cx="5303520" cy="1236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24961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1B1A985-938D-3C57-3B69-86A79D7F9377}"/>
              </a:ext>
            </a:extLst>
          </p:cNvPr>
          <p:cNvSpPr txBox="1"/>
          <p:nvPr/>
        </p:nvSpPr>
        <p:spPr>
          <a:xfrm>
            <a:off x="536775" y="337464"/>
            <a:ext cx="3164467" cy="605909"/>
          </a:xfrm>
          <a:prstGeom prst="flowChartTerminator">
            <a:avLst/>
          </a:prstGeom>
          <a:solidFill>
            <a:srgbClr val="FDD7E2"/>
          </a:solidFill>
          <a:ln w="38100">
            <a:solidFill>
              <a:schemeClr val="bg2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1: SGK – tr.34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06EA10-605B-4E99-4A17-8A6D2CF3B3C5}"/>
                  </a:ext>
                </a:extLst>
              </p:cNvPr>
              <p:cNvSpPr txBox="1"/>
              <p:nvPr/>
            </p:nvSpPr>
            <p:spPr>
              <a:xfrm>
                <a:off x="536775" y="332279"/>
                <a:ext cx="7526571" cy="1767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	      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tương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đương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nào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đây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06EA10-605B-4E99-4A17-8A6D2CF3B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75" y="332279"/>
                <a:ext cx="7526571" cy="1767984"/>
              </a:xfrm>
              <a:prstGeom prst="rect">
                <a:avLst/>
              </a:prstGeom>
              <a:blipFill>
                <a:blip r:embed="rId3"/>
                <a:stretch>
                  <a:fillRect l="-1053" r="-1943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Callout 29">
            <a:extLst>
              <a:ext uri="{FF2B5EF4-FFF2-40B4-BE49-F238E27FC236}">
                <a16:creationId xmlns:a16="http://schemas.microsoft.com/office/drawing/2014/main" id="{01FB7FD4-3B94-1C81-4DC3-BA66ECC29330}"/>
              </a:ext>
            </a:extLst>
          </p:cNvPr>
          <p:cNvSpPr/>
          <p:nvPr/>
        </p:nvSpPr>
        <p:spPr>
          <a:xfrm>
            <a:off x="3932437" y="2358972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464EBA8-1CCB-598C-05A6-510D0C0B5712}"/>
                  </a:ext>
                </a:extLst>
              </p:cNvPr>
              <p:cNvSpPr txBox="1"/>
              <p:nvPr/>
            </p:nvSpPr>
            <p:spPr>
              <a:xfrm>
                <a:off x="750018" y="2877394"/>
                <a:ext cx="8001583" cy="17651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Ta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là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một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nghiệm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của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phương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trình</a:t>
                </a:r>
                <a:r>
                  <a:rPr lang="en-US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200" dirty="0">
                    <a:latin typeface="+mj-lt"/>
                  </a:rPr>
                  <a:t>, </a:t>
                </a:r>
                <a:r>
                  <a:rPr lang="en-US" sz="2200" dirty="0" err="1">
                    <a:latin typeface="+mj-lt"/>
                  </a:rPr>
                  <a:t>nhưng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không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là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nghiệm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của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phương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trình</a:t>
                </a:r>
                <a:r>
                  <a:rPr lang="en-US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200" dirty="0">
                    <a:latin typeface="+mj-lt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>
                    <a:latin typeface="+mj-lt"/>
                  </a:rPr>
                  <a:t>Do </a:t>
                </a:r>
                <a:r>
                  <a:rPr lang="en-US" sz="2200" dirty="0" err="1">
                    <a:latin typeface="+mj-lt"/>
                  </a:rPr>
                  <a:t>đó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hai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phương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trình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này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không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tương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đương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với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nhau</a:t>
                </a:r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464EBA8-1CCB-598C-05A6-510D0C0B5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18" y="2877394"/>
                <a:ext cx="8001583" cy="1765163"/>
              </a:xfrm>
              <a:prstGeom prst="rect">
                <a:avLst/>
              </a:prstGeom>
              <a:blipFill>
                <a:blip r:embed="rId4"/>
                <a:stretch>
                  <a:fillRect l="-990" b="-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68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A123E78-DE2B-A905-8F8D-009DE62DD346}"/>
              </a:ext>
            </a:extLst>
          </p:cNvPr>
          <p:cNvGrpSpPr/>
          <p:nvPr/>
        </p:nvGrpSpPr>
        <p:grpSpPr>
          <a:xfrm>
            <a:off x="3903216" y="552223"/>
            <a:ext cx="1337561" cy="741615"/>
            <a:chOff x="6734174" y="552280"/>
            <a:chExt cx="3797636" cy="1066800"/>
          </a:xfrm>
        </p:grpSpPr>
        <p:sp>
          <p:nvSpPr>
            <p:cNvPr id="16" name="Rounded Rectangle 16">
              <a:extLst>
                <a:ext uri="{FF2B5EF4-FFF2-40B4-BE49-F238E27FC236}">
                  <a16:creationId xmlns:a16="http://schemas.microsoft.com/office/drawing/2014/main" id="{0049EB15-7DA9-F6AC-06A5-2B0B1F36D01F}"/>
                </a:ext>
              </a:extLst>
            </p:cNvPr>
            <p:cNvSpPr/>
            <p:nvPr/>
          </p:nvSpPr>
          <p:spPr>
            <a:xfrm>
              <a:off x="6734174" y="552280"/>
              <a:ext cx="3797636" cy="1066800"/>
            </a:xfrm>
            <a:prstGeom prst="roundRect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D9690D-9D01-B23D-DF41-7BBE3A47C89F}"/>
                </a:ext>
              </a:extLst>
            </p:cNvPr>
            <p:cNvSpPr/>
            <p:nvPr/>
          </p:nvSpPr>
          <p:spPr>
            <a:xfrm>
              <a:off x="7051721" y="806199"/>
              <a:ext cx="3094885" cy="619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CHÚ Ý</a:t>
              </a:r>
            </a:p>
          </p:txBody>
        </p:sp>
      </p:grpSp>
      <p:pic>
        <p:nvPicPr>
          <p:cNvPr id="19" name="Picture 8">
            <a:extLst>
              <a:ext uri="{FF2B5EF4-FFF2-40B4-BE49-F238E27FC236}">
                <a16:creationId xmlns:a16="http://schemas.microsoft.com/office/drawing/2014/main" id="{3B6403B9-E9DB-AC2A-C3B8-1E1B462E1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07864" y="1126350"/>
            <a:ext cx="561759" cy="55052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DEBB782-B8C5-C282-4198-3F73EB380B9D}"/>
              </a:ext>
            </a:extLst>
          </p:cNvPr>
          <p:cNvGrpSpPr/>
          <p:nvPr/>
        </p:nvGrpSpPr>
        <p:grpSpPr>
          <a:xfrm>
            <a:off x="458842" y="1483120"/>
            <a:ext cx="8226307" cy="2534030"/>
            <a:chOff x="458846" y="2402267"/>
            <a:chExt cx="8226307" cy="1104268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E36A7DE7-8300-CF2B-F604-730537474C4F}"/>
                </a:ext>
              </a:extLst>
            </p:cNvPr>
            <p:cNvGrpSpPr/>
            <p:nvPr/>
          </p:nvGrpSpPr>
          <p:grpSpPr>
            <a:xfrm>
              <a:off x="458846" y="2439735"/>
              <a:ext cx="8226307" cy="1066800"/>
              <a:chOff x="0" y="0"/>
              <a:chExt cx="3848257" cy="1414874"/>
            </a:xfrm>
          </p:grpSpPr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DCAB3C9B-3235-FCE1-8686-C0A51E3682C2}"/>
                  </a:ext>
                </a:extLst>
              </p:cNvPr>
              <p:cNvSpPr/>
              <p:nvPr/>
            </p:nvSpPr>
            <p:spPr>
              <a:xfrm>
                <a:off x="0" y="0"/>
                <a:ext cx="3848257" cy="1414874"/>
              </a:xfrm>
              <a:custGeom>
                <a:avLst/>
                <a:gdLst/>
                <a:ahLst/>
                <a:cxnLst/>
                <a:rect l="l" t="t" r="r" b="b"/>
                <a:pathLst>
                  <a:path w="3848257" h="1414874">
                    <a:moveTo>
                      <a:pt x="0" y="0"/>
                    </a:moveTo>
                    <a:lnTo>
                      <a:pt x="3848257" y="0"/>
                    </a:lnTo>
                    <a:lnTo>
                      <a:pt x="3848257" y="1414874"/>
                    </a:lnTo>
                    <a:lnTo>
                      <a:pt x="0" y="1414874"/>
                    </a:lnTo>
                    <a:close/>
                  </a:path>
                </a:pathLst>
              </a:custGeom>
              <a:solidFill>
                <a:srgbClr val="FFFFFF">
                  <a:alpha val="28627"/>
                </a:srgbClr>
              </a:solidFill>
              <a:ln w="19050">
                <a:solidFill>
                  <a:srgbClr val="0070C0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86CDCF97-8078-AB10-7E8B-D4BDE7A942B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1A61D5-E1BB-861D-F144-A94C0B296CD9}"/>
                </a:ext>
              </a:extLst>
            </p:cNvPr>
            <p:cNvSpPr/>
            <p:nvPr/>
          </p:nvSpPr>
          <p:spPr>
            <a:xfrm>
              <a:off x="662456" y="2402267"/>
              <a:ext cx="7795259" cy="1104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a)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giải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phương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, ta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thường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biến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đổi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phương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đó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một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phương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tương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đương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đơn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giản</a:t>
              </a:r>
              <a:r>
                <a:rPr kumimoji="0" lang="en-US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hơn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.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Các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biến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đổi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như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vậy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được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gọi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là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biến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đổi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tương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đương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. Ta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có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một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số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phép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biến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đổi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tương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đương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thường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sử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dụng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800" kern="1200" dirty="0" err="1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sau</a:t>
              </a:r>
              <a:r>
                <a:rPr lang="en-US" sz="18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rPr>
                <a:t>:</a:t>
              </a:r>
            </a:p>
            <a:p>
              <a:pPr marL="285750" indent="-285750">
                <a:lnSpc>
                  <a:spcPct val="150000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tabLst>
                  <a:tab pos="-58420" algn="l"/>
                </a:tabLst>
              </a:pPr>
              <a:r>
                <a:rPr lang="pt-BR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Cộng hoặc trừ hai vế của phương trình cùng với một số hoặc cùng một biểu thức mà không làm thay đổi điều kiện của phương trình.</a:t>
              </a:r>
              <a:endParaRPr lang="en-US" sz="1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2E5E979-D9BC-5787-8C88-3D577BFA3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31" y="4188500"/>
            <a:ext cx="1508167" cy="8483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A123E78-DE2B-A905-8F8D-009DE62DD346}"/>
              </a:ext>
            </a:extLst>
          </p:cNvPr>
          <p:cNvGrpSpPr/>
          <p:nvPr/>
        </p:nvGrpSpPr>
        <p:grpSpPr>
          <a:xfrm>
            <a:off x="3903216" y="552223"/>
            <a:ext cx="1337561" cy="741615"/>
            <a:chOff x="6734174" y="552280"/>
            <a:chExt cx="3797636" cy="1066800"/>
          </a:xfrm>
        </p:grpSpPr>
        <p:sp>
          <p:nvSpPr>
            <p:cNvPr id="16" name="Rounded Rectangle 16">
              <a:extLst>
                <a:ext uri="{FF2B5EF4-FFF2-40B4-BE49-F238E27FC236}">
                  <a16:creationId xmlns:a16="http://schemas.microsoft.com/office/drawing/2014/main" id="{0049EB15-7DA9-F6AC-06A5-2B0B1F36D01F}"/>
                </a:ext>
              </a:extLst>
            </p:cNvPr>
            <p:cNvSpPr/>
            <p:nvPr/>
          </p:nvSpPr>
          <p:spPr>
            <a:xfrm>
              <a:off x="6734174" y="552280"/>
              <a:ext cx="3797636" cy="1066800"/>
            </a:xfrm>
            <a:prstGeom prst="roundRect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D9690D-9D01-B23D-DF41-7BBE3A47C89F}"/>
                </a:ext>
              </a:extLst>
            </p:cNvPr>
            <p:cNvSpPr/>
            <p:nvPr/>
          </p:nvSpPr>
          <p:spPr>
            <a:xfrm>
              <a:off x="7051721" y="806199"/>
              <a:ext cx="3094885" cy="619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CHÚ Ý</a:t>
              </a:r>
            </a:p>
          </p:txBody>
        </p:sp>
      </p:grpSp>
      <p:pic>
        <p:nvPicPr>
          <p:cNvPr id="19" name="Picture 8">
            <a:extLst>
              <a:ext uri="{FF2B5EF4-FFF2-40B4-BE49-F238E27FC236}">
                <a16:creationId xmlns:a16="http://schemas.microsoft.com/office/drawing/2014/main" id="{3B6403B9-E9DB-AC2A-C3B8-1E1B462E1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07864" y="1126350"/>
            <a:ext cx="561759" cy="55052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DEBB782-B8C5-C282-4198-3F73EB380B9D}"/>
              </a:ext>
            </a:extLst>
          </p:cNvPr>
          <p:cNvGrpSpPr/>
          <p:nvPr/>
        </p:nvGrpSpPr>
        <p:grpSpPr>
          <a:xfrm>
            <a:off x="458842" y="1569100"/>
            <a:ext cx="8226307" cy="2448050"/>
            <a:chOff x="458846" y="2439735"/>
            <a:chExt cx="8226307" cy="1066800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E36A7DE7-8300-CF2B-F604-730537474C4F}"/>
                </a:ext>
              </a:extLst>
            </p:cNvPr>
            <p:cNvGrpSpPr/>
            <p:nvPr/>
          </p:nvGrpSpPr>
          <p:grpSpPr>
            <a:xfrm>
              <a:off x="458846" y="2439735"/>
              <a:ext cx="8226307" cy="1066800"/>
              <a:chOff x="0" y="0"/>
              <a:chExt cx="3848257" cy="1414874"/>
            </a:xfrm>
          </p:grpSpPr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DCAB3C9B-3235-FCE1-8686-C0A51E3682C2}"/>
                  </a:ext>
                </a:extLst>
              </p:cNvPr>
              <p:cNvSpPr/>
              <p:nvPr/>
            </p:nvSpPr>
            <p:spPr>
              <a:xfrm>
                <a:off x="0" y="0"/>
                <a:ext cx="3848257" cy="1414874"/>
              </a:xfrm>
              <a:custGeom>
                <a:avLst/>
                <a:gdLst/>
                <a:ahLst/>
                <a:cxnLst/>
                <a:rect l="l" t="t" r="r" b="b"/>
                <a:pathLst>
                  <a:path w="3848257" h="1414874">
                    <a:moveTo>
                      <a:pt x="0" y="0"/>
                    </a:moveTo>
                    <a:lnTo>
                      <a:pt x="3848257" y="0"/>
                    </a:lnTo>
                    <a:lnTo>
                      <a:pt x="3848257" y="1414874"/>
                    </a:lnTo>
                    <a:lnTo>
                      <a:pt x="0" y="1414874"/>
                    </a:lnTo>
                    <a:close/>
                  </a:path>
                </a:pathLst>
              </a:custGeom>
              <a:solidFill>
                <a:srgbClr val="FFFFFF">
                  <a:alpha val="28627"/>
                </a:srgbClr>
              </a:solidFill>
              <a:ln w="19050">
                <a:solidFill>
                  <a:srgbClr val="0070C0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86CDCF97-8078-AB10-7E8B-D4BDE7A942B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11A61D5-E1BB-861D-F144-A94C0B296CD9}"/>
                    </a:ext>
                  </a:extLst>
                </p:cNvPr>
                <p:cNvSpPr/>
                <p:nvPr/>
              </p:nvSpPr>
              <p:spPr>
                <a:xfrm>
                  <a:off x="662456" y="2491601"/>
                  <a:ext cx="7795259" cy="8871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342900" marR="0" lvl="0" indent="-34290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>
                      <a:srgbClr val="000000"/>
                    </a:buClr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pt-BR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Nhân hoặc chia hai vế của phương trình với cùng</a:t>
                  </a:r>
                  <a:r>
                    <a:rPr kumimoji="0" 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kumimoji="0" lang="pt-BR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một số khác 0 hoặc cùng một biểu thức luôn có giá</a:t>
                  </a:r>
                  <a:r>
                    <a:rPr kumimoji="0" 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kumimoji="0" lang="pt-BR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trị khác 0 mà không thay đổi điều kiện của phương</a:t>
                  </a:r>
                  <a:r>
                    <a:rPr kumimoji="0" 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kumimoji="0" lang="pt-BR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trình.</a:t>
                  </a:r>
                </a:p>
                <a:p>
                  <a:pPr marL="457200" marR="0" lvl="0" indent="-51562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>
                      <a:tab pos="457200" algn="l"/>
                    </a:tabLst>
                    <a:defRPr/>
                  </a:pPr>
                  <a:r>
                    <a:rPr lang="pt-BR" sz="2000" kern="100" dirty="0"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b) </a:t>
                  </a:r>
                  <a:r>
                    <a:rPr kumimoji="0" lang="pt-BR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Để chỉ sự tương đương của các phương trình, dùngkí hiệu “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kumimoji="0" lang="pt-BR" sz="20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Cambria Math" panose="02040503050406030204" pitchFamily="18" charset="0"/>
                          <a:sym typeface="Arial"/>
                        </a:rPr>
                        <m:t>⇔</m:t>
                      </m:r>
                    </m:oMath>
                  </a14:m>
                  <a:r>
                    <a:rPr kumimoji="0" 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”.</a:t>
                  </a:r>
                </a:p>
              </p:txBody>
            </p:sp>
          </mc:Choice>
          <mc:Fallback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11A61D5-E1BB-861D-F144-A94C0B296C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456" y="2491601"/>
                  <a:ext cx="7795259" cy="887186"/>
                </a:xfrm>
                <a:prstGeom prst="rect">
                  <a:avLst/>
                </a:prstGeom>
                <a:blipFill>
                  <a:blip r:embed="rId5"/>
                  <a:stretch>
                    <a:fillRect l="-861" r="-1800" b="-44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2E5E979-D9BC-5787-8C88-3D577BFA3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1" y="4188500"/>
            <a:ext cx="1508167" cy="8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5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1551C6C9-FFE1-7F0D-172C-2A5ACE1C0430}"/>
              </a:ext>
            </a:extLst>
          </p:cNvPr>
          <p:cNvGrpSpPr/>
          <p:nvPr/>
        </p:nvGrpSpPr>
        <p:grpSpPr>
          <a:xfrm>
            <a:off x="686007" y="298682"/>
            <a:ext cx="2114343" cy="739140"/>
            <a:chOff x="1624734" y="1360680"/>
            <a:chExt cx="5309466" cy="1569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71F442-4225-FE08-42C1-A6A6128992C4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37DC1A2-6FC1-9FC7-D0DE-76B442DAA0C4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rgbClr val="CEEB99"/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9592D60-7700-9F9A-A6FA-DE2308309FA5}"/>
              </a:ext>
            </a:extLst>
          </p:cNvPr>
          <p:cNvSpPr txBox="1"/>
          <p:nvPr/>
        </p:nvSpPr>
        <p:spPr>
          <a:xfrm>
            <a:off x="838208" y="1121459"/>
            <a:ext cx="7515733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Chỉ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ra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lỗi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trong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phép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biến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đổi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dưới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đây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F832A9-F4D2-609E-A465-542478F3AA32}"/>
                  </a:ext>
                </a:extLst>
              </p:cNvPr>
              <p:cNvSpPr txBox="1"/>
              <p:nvPr/>
            </p:nvSpPr>
            <p:spPr>
              <a:xfrm>
                <a:off x="535536" y="1567885"/>
                <a:ext cx="8121076" cy="11113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⇔</m:t>
                      </m:r>
                      <m:f>
                        <m:f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den>
                      </m:f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⇔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2</m:t>
                      </m:r>
                    </m:oMath>
                  </m:oMathPara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F832A9-F4D2-609E-A465-542478F3A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536" y="1567885"/>
                <a:ext cx="8121076" cy="11113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Callout 29">
            <a:extLst>
              <a:ext uri="{FF2B5EF4-FFF2-40B4-BE49-F238E27FC236}">
                <a16:creationId xmlns:a16="http://schemas.microsoft.com/office/drawing/2014/main" id="{4739917E-1F73-5BDB-33E2-A52AB427A6CE}"/>
              </a:ext>
            </a:extLst>
          </p:cNvPr>
          <p:cNvSpPr/>
          <p:nvPr/>
        </p:nvSpPr>
        <p:spPr>
          <a:xfrm>
            <a:off x="7826776" y="2253467"/>
            <a:ext cx="972752" cy="364371"/>
          </a:xfrm>
          <a:prstGeom prst="wedgeEllipseCallout">
            <a:avLst>
              <a:gd name="adj1" fmla="val -21402"/>
              <a:gd name="adj2" fmla="val 82399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5F96AF-EB63-71A5-E835-A7C1C06C04C0}"/>
                  </a:ext>
                </a:extLst>
              </p:cNvPr>
              <p:cNvSpPr txBox="1"/>
              <p:nvPr/>
            </p:nvSpPr>
            <p:spPr>
              <a:xfrm>
                <a:off x="392620" y="2890033"/>
                <a:ext cx="8406908" cy="1045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  <a:tabLst>
                    <a:tab pos="361950" algn="l"/>
                  </a:tabLst>
                </a:pPr>
                <a:r>
                  <a:rPr lang="pt-B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Phép biến đổi đầu tiên không là biến đổi tương đương, do khi chia cả hai vế của phương trình cho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thì làm mất đi nghiệm này. 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5F96AF-EB63-71A5-E835-A7C1C06C0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620" y="2890033"/>
                <a:ext cx="8406908" cy="1045223"/>
              </a:xfrm>
              <a:prstGeom prst="rect">
                <a:avLst/>
              </a:prstGeom>
              <a:blipFill>
                <a:blip r:embed="rId4"/>
                <a:stretch>
                  <a:fillRect l="-943" r="-1813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80A879-764B-8E84-5485-215F78D2EF93}"/>
                  </a:ext>
                </a:extLst>
              </p:cNvPr>
              <p:cNvSpPr txBox="1"/>
              <p:nvPr/>
            </p:nvSpPr>
            <p:spPr>
              <a:xfrm>
                <a:off x="1172383" y="3935256"/>
                <a:ext cx="7374227" cy="1045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>
                    <a:tab pos="361950" algn="l"/>
                  </a:tabLst>
                  <a:defRPr/>
                </a:pPr>
                <a:r>
                  <a:rPr kumimoji="0" lang="pt-BR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Phương trình đầu tiên có hai nghiệm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pt-BR" sz="2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kumimoji="0" lang="pt-BR" sz="2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0</m:t>
                    </m:r>
                  </m:oMath>
                </a14:m>
                <a:r>
                  <a:rPr kumimoji="0" lang="pt-BR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và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pt-BR" sz="2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kumimoji="0" lang="pt-BR" sz="2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</m:oMath>
                </a14:m>
                <a:r>
                  <a:rPr kumimoji="0" lang="pt-BR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, còn phương trình thứ hai chỉ có nghiệm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pt-BR" sz="2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kumimoji="0" lang="pt-BR" sz="2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0</m:t>
                    </m:r>
                  </m:oMath>
                </a14:m>
                <a:r>
                  <a:rPr kumimoji="0" lang="pt-BR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  <a:endParaRPr kumimoji="0" lang="en-US" sz="22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80A879-764B-8E84-5485-215F78D2E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383" y="3935256"/>
                <a:ext cx="7374227" cy="1045223"/>
              </a:xfrm>
              <a:prstGeom prst="rect">
                <a:avLst/>
              </a:prstGeom>
              <a:blipFill>
                <a:blip r:embed="rId5"/>
                <a:stretch>
                  <a:fillRect l="-1074" r="-83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1572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00" name="Google Shape;800;p36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08660" y="2459046"/>
                <a:ext cx="7726679" cy="841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 dirty="0">
                    <a:latin typeface="+mj-lt"/>
                  </a:rPr>
                  <a:t>PHƯƠNG TRÌNH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𝒔𝒊𝒏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sz="4000" b="1" dirty="0">
                  <a:latin typeface="+mj-lt"/>
                </a:endParaRPr>
              </a:p>
            </p:txBody>
          </p:sp>
        </mc:Choice>
        <mc:Fallback>
          <p:sp>
            <p:nvSpPr>
              <p:cNvPr id="800" name="Google Shape;800;p3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08660" y="2459046"/>
                <a:ext cx="7726679" cy="841800"/>
              </a:xfrm>
              <a:prstGeom prst="rect">
                <a:avLst/>
              </a:prstGeom>
              <a:blipFill>
                <a:blip r:embed="rId3"/>
                <a:stretch>
                  <a:fillRect t="-4348" b="-2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2" name="Google Shape;802;p36"/>
          <p:cNvSpPr txBox="1">
            <a:spLocks noGrp="1"/>
          </p:cNvSpPr>
          <p:nvPr>
            <p:ph type="title" idx="2"/>
          </p:nvPr>
        </p:nvSpPr>
        <p:spPr>
          <a:xfrm>
            <a:off x="3720750" y="1330315"/>
            <a:ext cx="170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02</a:t>
            </a:r>
            <a:endParaRPr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7766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9BB4BE3-35FE-5D0D-90CD-4C1F2548DFE8}"/>
              </a:ext>
            </a:extLst>
          </p:cNvPr>
          <p:cNvGrpSpPr/>
          <p:nvPr/>
        </p:nvGrpSpPr>
        <p:grpSpPr>
          <a:xfrm>
            <a:off x="1290543" y="307220"/>
            <a:ext cx="2053852" cy="611876"/>
            <a:chOff x="2012116" y="2110923"/>
            <a:chExt cx="2053852" cy="61187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BDCF2D-1CAE-2A11-6925-668C9E59F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33844D-D385-9669-6877-9117C735C68E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HĐKP2: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FAA3DC9-83F6-998A-EBE1-C09EF7678D3E}"/>
              </a:ext>
            </a:extLst>
          </p:cNvPr>
          <p:cNvSpPr txBox="1"/>
          <p:nvPr/>
        </p:nvSpPr>
        <p:spPr>
          <a:xfrm>
            <a:off x="253818" y="1324415"/>
            <a:ext cx="780233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latin typeface="+mn-lt"/>
              </a:rPr>
              <a:t>a) Có giá trị nào của x để </a:t>
            </a:r>
            <a:r>
              <a:rPr lang="vi-VN" sz="2200" dirty="0" err="1">
                <a:latin typeface="+mn-lt"/>
              </a:rPr>
              <a:t>sinx</a:t>
            </a:r>
            <a:r>
              <a:rPr lang="vi-VN" sz="2200" dirty="0">
                <a:latin typeface="+mn-lt"/>
              </a:rPr>
              <a:t> = 1,5 không?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651754-39C4-72CD-9A93-F578A5693411}"/>
              </a:ext>
            </a:extLst>
          </p:cNvPr>
          <p:cNvSpPr txBox="1"/>
          <p:nvPr/>
        </p:nvSpPr>
        <p:spPr>
          <a:xfrm>
            <a:off x="837211" y="2005084"/>
            <a:ext cx="4572000" cy="256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b) Trong Hình 1, những điểm nào trên đường tròn lượng giác biểu diễn góc lượng giác x có </a:t>
            </a:r>
            <a:r>
              <a:rPr kumimoji="0" lang="vi-V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sinx</a:t>
            </a:r>
            <a:r>
              <a:rPr kumimoji="0" lang="vi-VN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= 0,5? Xác định số đo của các góc lượng giác đó.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E718D4-D272-FB9A-022E-115F8A0FD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407" y="1545586"/>
            <a:ext cx="2664578" cy="27960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F30325-BDF0-6964-51F6-2D1E3D20F1F4}"/>
              </a:ext>
            </a:extLst>
          </p:cNvPr>
          <p:cNvGrpSpPr/>
          <p:nvPr/>
        </p:nvGrpSpPr>
        <p:grpSpPr>
          <a:xfrm>
            <a:off x="3805871" y="860739"/>
            <a:ext cx="4949391" cy="400441"/>
            <a:chOff x="4618609" y="2305160"/>
            <a:chExt cx="9859391" cy="328305"/>
          </a:xfrm>
        </p:grpSpPr>
        <p:sp>
          <p:nvSpPr>
            <p:cNvPr id="10" name="Google Shape;166;p5">
              <a:extLst>
                <a:ext uri="{FF2B5EF4-FFF2-40B4-BE49-F238E27FC236}">
                  <a16:creationId xmlns:a16="http://schemas.microsoft.com/office/drawing/2014/main" id="{FAB79C75-70C7-ED2F-3660-4AC9AF012458}"/>
                </a:ext>
              </a:extLst>
            </p:cNvPr>
            <p:cNvSpPr/>
            <p:nvPr/>
          </p:nvSpPr>
          <p:spPr>
            <a:xfrm>
              <a:off x="5358196" y="2330699"/>
              <a:ext cx="9119804" cy="30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HĐKP2.</a:t>
              </a:r>
              <a:endParaRPr sz="1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167;p5">
              <a:extLst>
                <a:ext uri="{FF2B5EF4-FFF2-40B4-BE49-F238E27FC236}">
                  <a16:creationId xmlns:a16="http://schemas.microsoft.com/office/drawing/2014/main" id="{1835ADC1-EF04-3461-75B0-AE1764CE1F48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618609" y="2305160"/>
              <a:ext cx="832886" cy="28480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9BB4BE3-35FE-5D0D-90CD-4C1F2548DFE8}"/>
              </a:ext>
            </a:extLst>
          </p:cNvPr>
          <p:cNvGrpSpPr/>
          <p:nvPr/>
        </p:nvGrpSpPr>
        <p:grpSpPr>
          <a:xfrm>
            <a:off x="1231166" y="296567"/>
            <a:ext cx="2053852" cy="611876"/>
            <a:chOff x="2012116" y="2110923"/>
            <a:chExt cx="2053852" cy="61187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BDCF2D-1CAE-2A11-6925-668C9E59F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33844D-D385-9669-6877-9117C735C68E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HĐKP2: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Oval Callout 29">
            <a:extLst>
              <a:ext uri="{FF2B5EF4-FFF2-40B4-BE49-F238E27FC236}">
                <a16:creationId xmlns:a16="http://schemas.microsoft.com/office/drawing/2014/main" id="{746248A7-C08A-E756-78B7-7E691DBA8EFC}"/>
              </a:ext>
            </a:extLst>
          </p:cNvPr>
          <p:cNvSpPr/>
          <p:nvPr/>
        </p:nvSpPr>
        <p:spPr>
          <a:xfrm>
            <a:off x="4367719" y="1104552"/>
            <a:ext cx="972752" cy="329782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B8590-0226-4B04-C1E4-5C2CC4CFD4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5347" y="2289837"/>
            <a:ext cx="2260220" cy="23717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E305FC-24B2-9AA1-97C5-1DAA102B93B3}"/>
                  </a:ext>
                </a:extLst>
              </p:cNvPr>
              <p:cNvSpPr txBox="1"/>
              <p:nvPr/>
            </p:nvSpPr>
            <p:spPr>
              <a:xfrm>
                <a:off x="662808" y="2115371"/>
                <a:ext cx="5601840" cy="2546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sin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0,5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́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m:rPr>
                        <m:sty m:val="p"/>
                      </m:rP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 </a:t>
                </a:r>
                <a:r>
                  <a:rPr lang="en-US" sz="20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sz="2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E305FC-24B2-9AA1-97C5-1DAA102B9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08" y="2115371"/>
                <a:ext cx="5601840" cy="2546210"/>
              </a:xfrm>
              <a:prstGeom prst="rect">
                <a:avLst/>
              </a:prstGeom>
              <a:blipFill>
                <a:blip r:embed="rId6"/>
                <a:stretch>
                  <a:fillRect l="-1197" r="-435" b="-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B48CC6-D238-ABA0-542E-EEFE19EBAF7B}"/>
                  </a:ext>
                </a:extLst>
              </p:cNvPr>
              <p:cNvSpPr txBox="1"/>
              <p:nvPr/>
            </p:nvSpPr>
            <p:spPr>
              <a:xfrm>
                <a:off x="178130" y="1531142"/>
                <a:ext cx="8787740" cy="496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a)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Không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trị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nào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để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sin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,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5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vì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≤</m:t>
                    </m:r>
                    <m:r>
                      <m:rPr>
                        <m:sty m:val="p"/>
                      </m:rP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sin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≤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với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mọi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∈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ℝ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B48CC6-D238-ABA0-542E-EEFE19EBA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30" y="1531142"/>
                <a:ext cx="8787740" cy="496996"/>
              </a:xfrm>
              <a:prstGeom prst="rect">
                <a:avLst/>
              </a:prstGeom>
              <a:blipFill>
                <a:blip r:embed="rId7"/>
                <a:stretch>
                  <a:fillRect l="-693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00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802;p36">
            <a:extLst>
              <a:ext uri="{FF2B5EF4-FFF2-40B4-BE49-F238E27FC236}">
                <a16:creationId xmlns:a16="http://schemas.microsoft.com/office/drawing/2014/main" id="{FF694F3E-9289-4E09-2B59-F7DB7A4DA9DB}"/>
              </a:ext>
            </a:extLst>
          </p:cNvPr>
          <p:cNvSpPr txBox="1">
            <a:spLocks/>
          </p:cNvSpPr>
          <p:nvPr/>
        </p:nvSpPr>
        <p:spPr>
          <a:xfrm>
            <a:off x="3237690" y="219094"/>
            <a:ext cx="2668620" cy="7205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000" b="1" dirty="0">
                <a:latin typeface="+mj-lt"/>
              </a:rPr>
              <a:t>KẾT LUẬN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18F886-D6C2-AB5E-B367-F3FBB77597D1}"/>
                  </a:ext>
                </a:extLst>
              </p:cNvPr>
              <p:cNvSpPr txBox="1"/>
              <p:nvPr/>
            </p:nvSpPr>
            <p:spPr>
              <a:xfrm>
                <a:off x="1283231" y="1286842"/>
                <a:ext cx="6577537" cy="3163207"/>
              </a:xfrm>
              <a:prstGeom prst="roundRect">
                <a:avLst/>
              </a:prstGeom>
              <a:solidFill>
                <a:srgbClr val="FBB7CA"/>
              </a:solidFill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200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200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ℤ</m:t>
                      </m:r>
                    </m:oMath>
                  </m:oMathPara>
                </a14:m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:r>
                  <a:rPr lang="pt-BR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pt-BR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sao cho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18F886-D6C2-AB5E-B367-F3FBB7759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231" y="1286842"/>
                <a:ext cx="6577537" cy="316320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A98287-F374-A366-88DE-2F86191A4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5974" y="870583"/>
            <a:ext cx="6472052" cy="17145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E4A4D7-8B6B-8F4F-5460-81ACCCCEF8A9}"/>
                  </a:ext>
                </a:extLst>
              </p:cNvPr>
              <p:cNvSpPr txBox="1"/>
              <p:nvPr/>
            </p:nvSpPr>
            <p:spPr>
              <a:xfrm>
                <a:off x="587829" y="2901524"/>
                <a:ext cx="7968342" cy="15229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−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m:rPr>
                        <m:sty m:val="p"/>
                      </m:rP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mối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E4A4D7-8B6B-8F4F-5460-81ACCCCEF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29" y="2901524"/>
                <a:ext cx="7968342" cy="1522917"/>
              </a:xfrm>
              <a:prstGeom prst="rect">
                <a:avLst/>
              </a:prstGeom>
              <a:blipFill>
                <a:blip r:embed="rId5"/>
                <a:stretch>
                  <a:fillRect l="-765" r="-1606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31935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A123E78-DE2B-A905-8F8D-009DE62DD346}"/>
              </a:ext>
            </a:extLst>
          </p:cNvPr>
          <p:cNvGrpSpPr/>
          <p:nvPr/>
        </p:nvGrpSpPr>
        <p:grpSpPr>
          <a:xfrm>
            <a:off x="3903216" y="552223"/>
            <a:ext cx="1337561" cy="741615"/>
            <a:chOff x="6734174" y="552280"/>
            <a:chExt cx="3797636" cy="1066800"/>
          </a:xfrm>
        </p:grpSpPr>
        <p:sp>
          <p:nvSpPr>
            <p:cNvPr id="16" name="Rounded Rectangle 16">
              <a:extLst>
                <a:ext uri="{FF2B5EF4-FFF2-40B4-BE49-F238E27FC236}">
                  <a16:creationId xmlns:a16="http://schemas.microsoft.com/office/drawing/2014/main" id="{0049EB15-7DA9-F6AC-06A5-2B0B1F36D01F}"/>
                </a:ext>
              </a:extLst>
            </p:cNvPr>
            <p:cNvSpPr/>
            <p:nvPr/>
          </p:nvSpPr>
          <p:spPr>
            <a:xfrm>
              <a:off x="6734174" y="552280"/>
              <a:ext cx="3797636" cy="1066800"/>
            </a:xfrm>
            <a:prstGeom prst="roundRect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D9690D-9D01-B23D-DF41-7BBE3A47C89F}"/>
                </a:ext>
              </a:extLst>
            </p:cNvPr>
            <p:cNvSpPr/>
            <p:nvPr/>
          </p:nvSpPr>
          <p:spPr>
            <a:xfrm>
              <a:off x="7051721" y="806199"/>
              <a:ext cx="3094885" cy="619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CHÚ Ý</a:t>
              </a:r>
            </a:p>
          </p:txBody>
        </p:sp>
      </p:grpSp>
      <p:pic>
        <p:nvPicPr>
          <p:cNvPr id="19" name="Picture 8">
            <a:extLst>
              <a:ext uri="{FF2B5EF4-FFF2-40B4-BE49-F238E27FC236}">
                <a16:creationId xmlns:a16="http://schemas.microsoft.com/office/drawing/2014/main" id="{3B6403B9-E9DB-AC2A-C3B8-1E1B462E1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07864" y="1126350"/>
            <a:ext cx="561759" cy="55052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DEBB782-B8C5-C282-4198-3F73EB380B9D}"/>
              </a:ext>
            </a:extLst>
          </p:cNvPr>
          <p:cNvGrpSpPr/>
          <p:nvPr/>
        </p:nvGrpSpPr>
        <p:grpSpPr>
          <a:xfrm>
            <a:off x="458842" y="1569103"/>
            <a:ext cx="8226307" cy="2448051"/>
            <a:chOff x="458846" y="2439735"/>
            <a:chExt cx="8226307" cy="1066800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E36A7DE7-8300-CF2B-F604-730537474C4F}"/>
                </a:ext>
              </a:extLst>
            </p:cNvPr>
            <p:cNvGrpSpPr/>
            <p:nvPr/>
          </p:nvGrpSpPr>
          <p:grpSpPr>
            <a:xfrm>
              <a:off x="458846" y="2439735"/>
              <a:ext cx="8226307" cy="1066800"/>
              <a:chOff x="0" y="0"/>
              <a:chExt cx="3848257" cy="1414874"/>
            </a:xfrm>
          </p:grpSpPr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DCAB3C9B-3235-FCE1-8686-C0A51E3682C2}"/>
                  </a:ext>
                </a:extLst>
              </p:cNvPr>
              <p:cNvSpPr/>
              <p:nvPr/>
            </p:nvSpPr>
            <p:spPr>
              <a:xfrm>
                <a:off x="0" y="0"/>
                <a:ext cx="3848257" cy="1414874"/>
              </a:xfrm>
              <a:custGeom>
                <a:avLst/>
                <a:gdLst/>
                <a:ahLst/>
                <a:cxnLst/>
                <a:rect l="l" t="t" r="r" b="b"/>
                <a:pathLst>
                  <a:path w="3848257" h="1414874">
                    <a:moveTo>
                      <a:pt x="0" y="0"/>
                    </a:moveTo>
                    <a:lnTo>
                      <a:pt x="3848257" y="0"/>
                    </a:lnTo>
                    <a:lnTo>
                      <a:pt x="3848257" y="1414874"/>
                    </a:lnTo>
                    <a:lnTo>
                      <a:pt x="0" y="1414874"/>
                    </a:lnTo>
                    <a:close/>
                  </a:path>
                </a:pathLst>
              </a:custGeom>
              <a:solidFill>
                <a:srgbClr val="FFFFFF">
                  <a:alpha val="28627"/>
                </a:srgbClr>
              </a:solidFill>
              <a:ln w="19050">
                <a:solidFill>
                  <a:srgbClr val="0070C0"/>
                </a:solidFill>
                <a:prstDash val="dash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86CDCF97-8078-AB10-7E8B-D4BDE7A942B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11A61D5-E1BB-861D-F144-A94C0B296CD9}"/>
                    </a:ext>
                  </a:extLst>
                </p:cNvPr>
                <p:cNvSpPr/>
                <p:nvPr/>
              </p:nvSpPr>
              <p:spPr>
                <a:xfrm>
                  <a:off x="662456" y="2439735"/>
                  <a:ext cx="7795259" cy="105916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:r>
                    <a:rPr lang="pt-BR" sz="18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a)</a:t>
                  </a:r>
                  <a:r>
                    <a:rPr lang="pt-BR" sz="1800" b="1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pt-BR" sz="18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Một số trường hợp đặc biệt:</a:t>
                  </a:r>
                  <a:endPara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  <a:p>
                  <a:pPr marL="342900" lvl="0" indent="-342900">
                    <a:lnSpc>
                      <a:spcPct val="150000"/>
                    </a:lnSpc>
                    <a:spcAft>
                      <a:spcPts val="1200"/>
                    </a:spcAft>
                    <a:buFont typeface="Symbol" panose="05050102010706020507" pitchFamily="18" charset="2"/>
                    <a:buChar char=""/>
                    <a:tabLst>
                      <a:tab pos="457200" algn="l"/>
                    </a:tabLst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800" b="0" i="1" kern="100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18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ℤ</m:t>
                      </m:r>
                    </m:oMath>
                  </a14:m>
                  <a:r>
                    <a:rPr lang="en-US" sz="18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342900" lvl="0" indent="-342900">
                    <a:lnSpc>
                      <a:spcPct val="150000"/>
                    </a:lnSpc>
                    <a:spcAft>
                      <a:spcPts val="1200"/>
                    </a:spcAft>
                    <a:buFont typeface="Symbol" panose="05050102010706020507" pitchFamily="18" charset="2"/>
                    <a:buChar char=""/>
                    <a:tabLst>
                      <a:tab pos="457200" algn="l"/>
                    </a:tabLst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8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1800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ℤ</m:t>
                      </m:r>
                    </m:oMath>
                  </a14:m>
                  <a:r>
                    <a:rPr lang="en-US" sz="18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</a:p>
                <a:p>
                  <a:pPr marL="342900" lvl="0" indent="-342900">
                    <a:lnSpc>
                      <a:spcPct val="150000"/>
                    </a:lnSpc>
                    <a:spcAft>
                      <a:spcPts val="1200"/>
                    </a:spcAft>
                    <a:buFont typeface="Symbol" panose="05050102010706020507" pitchFamily="18" charset="2"/>
                    <a:buChar char=""/>
                    <a:tabLst>
                      <a:tab pos="457200" algn="l"/>
                    </a:tabLst>
                  </a:pP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8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8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func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1800" b="0" i="1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18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18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ℤ</m:t>
                      </m:r>
                    </m:oMath>
                  </a14:m>
                  <a:endPara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11A61D5-E1BB-861D-F144-A94C0B296C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456" y="2439735"/>
                  <a:ext cx="7795259" cy="1059168"/>
                </a:xfrm>
                <a:prstGeom prst="rect">
                  <a:avLst/>
                </a:prstGeom>
                <a:blipFill>
                  <a:blip r:embed="rId5"/>
                  <a:stretch>
                    <a:fillRect l="-704" b="-30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2E5E979-D9BC-5787-8C88-3D577BFA3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1" y="4188500"/>
            <a:ext cx="1508167" cy="8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85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41CD0EA1-DD80-0068-10C9-B3C1649D385D}"/>
              </a:ext>
            </a:extLst>
          </p:cNvPr>
          <p:cNvSpPr txBox="1"/>
          <p:nvPr/>
        </p:nvSpPr>
        <p:spPr>
          <a:xfrm>
            <a:off x="3205679" y="263491"/>
            <a:ext cx="2732642" cy="6068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41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FB4433-C898-1B4C-5F63-55488EAA3E53}"/>
                  </a:ext>
                </a:extLst>
              </p:cNvPr>
              <p:cNvSpPr txBox="1"/>
              <p:nvPr/>
            </p:nvSpPr>
            <p:spPr>
              <a:xfrm>
                <a:off x="716660" y="1151360"/>
                <a:ext cx="4978037" cy="3728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bàn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đạp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xe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đạp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quay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bóng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M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quay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dao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mặt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quanh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O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nl-NL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nl-NL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17</m:t>
                    </m:r>
                    <m:func>
                      <m:func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nl-NL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nl-NL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nl-NL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func>
                    <m:r>
                      <a:rPr lang="nl-NL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nl-NL" sz="2000" i="1" kern="10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2000" i="1" kern="10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nl-NL" sz="2000" i="1" kern="100"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trục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Ox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 (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giây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bàn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đạp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quay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bóng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OM </a:t>
                </a:r>
                <a:r>
                  <a:rPr lang="nl-NL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nl-NL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10 cm?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FB4433-C898-1B4C-5F63-55488EAA3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60" y="1151360"/>
                <a:ext cx="4978037" cy="3728649"/>
              </a:xfrm>
              <a:prstGeom prst="rect">
                <a:avLst/>
              </a:prstGeom>
              <a:blipFill>
                <a:blip r:embed="rId3"/>
                <a:stretch>
                  <a:fillRect l="-1348" r="-2574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ADB2708-0FB3-968A-7169-200088E2D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322" y="1578074"/>
            <a:ext cx="2947357" cy="287522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A123E78-DE2B-A905-8F8D-009DE62DD346}"/>
              </a:ext>
            </a:extLst>
          </p:cNvPr>
          <p:cNvGrpSpPr/>
          <p:nvPr/>
        </p:nvGrpSpPr>
        <p:grpSpPr>
          <a:xfrm>
            <a:off x="3903216" y="552223"/>
            <a:ext cx="1337561" cy="741615"/>
            <a:chOff x="6734174" y="552280"/>
            <a:chExt cx="3797636" cy="1066800"/>
          </a:xfrm>
        </p:grpSpPr>
        <p:sp>
          <p:nvSpPr>
            <p:cNvPr id="16" name="Rounded Rectangle 16">
              <a:extLst>
                <a:ext uri="{FF2B5EF4-FFF2-40B4-BE49-F238E27FC236}">
                  <a16:creationId xmlns:a16="http://schemas.microsoft.com/office/drawing/2014/main" id="{0049EB15-7DA9-F6AC-06A5-2B0B1F36D01F}"/>
                </a:ext>
              </a:extLst>
            </p:cNvPr>
            <p:cNvSpPr/>
            <p:nvPr/>
          </p:nvSpPr>
          <p:spPr>
            <a:xfrm>
              <a:off x="6734174" y="552280"/>
              <a:ext cx="3797636" cy="1066800"/>
            </a:xfrm>
            <a:prstGeom prst="roundRect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D9690D-9D01-B23D-DF41-7BBE3A47C89F}"/>
                </a:ext>
              </a:extLst>
            </p:cNvPr>
            <p:cNvSpPr/>
            <p:nvPr/>
          </p:nvSpPr>
          <p:spPr>
            <a:xfrm>
              <a:off x="7051721" y="806199"/>
              <a:ext cx="3094885" cy="619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CHÚ Ý</a:t>
              </a:r>
            </a:p>
          </p:txBody>
        </p:sp>
      </p:grpSp>
      <p:pic>
        <p:nvPicPr>
          <p:cNvPr id="19" name="Picture 8">
            <a:extLst>
              <a:ext uri="{FF2B5EF4-FFF2-40B4-BE49-F238E27FC236}">
                <a16:creationId xmlns:a16="http://schemas.microsoft.com/office/drawing/2014/main" id="{3B6403B9-E9DB-AC2A-C3B8-1E1B462E1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07864" y="1126350"/>
            <a:ext cx="561759" cy="550524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E36A7DE7-8300-CF2B-F604-730537474C4F}"/>
              </a:ext>
            </a:extLst>
          </p:cNvPr>
          <p:cNvGrpSpPr/>
          <p:nvPr/>
        </p:nvGrpSpPr>
        <p:grpSpPr>
          <a:xfrm>
            <a:off x="458842" y="1503179"/>
            <a:ext cx="8226307" cy="2513972"/>
            <a:chOff x="0" y="-38100"/>
            <a:chExt cx="3848257" cy="1452974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CAB3C9B-3235-FCE1-8686-C0A51E3682C2}"/>
                </a:ext>
              </a:extLst>
            </p:cNvPr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  <a:ln w="19050">
              <a:solidFill>
                <a:srgbClr val="0070C0"/>
              </a:solidFill>
              <a:prstDash val="dash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86CDCF97-8078-AB10-7E8B-D4BDE7A942B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11A61D5-E1BB-861D-F144-A94C0B296CD9}"/>
                  </a:ext>
                </a:extLst>
              </p:cNvPr>
              <p:cNvSpPr/>
              <p:nvPr/>
            </p:nvSpPr>
            <p:spPr>
              <a:xfrm>
                <a:off x="549732" y="1999286"/>
                <a:ext cx="3825498" cy="1582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065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200" kern="10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𝑢</m:t>
                        </m:r>
                      </m:e>
                    </m:func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</m:func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12065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i="1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𝑘</m:t>
                              </m:r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2200" i="1" kern="100">
                                  <a:effectLst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ℤ</m:t>
                        </m:r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11A61D5-E1BB-861D-F144-A94C0B296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32" y="1999286"/>
                <a:ext cx="3825498" cy="1582678"/>
              </a:xfrm>
              <a:prstGeom prst="rect">
                <a:avLst/>
              </a:prstGeom>
              <a:blipFill>
                <a:blip r:embed="rId5"/>
                <a:stretch>
                  <a:fillRect l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E2E5E979-D9BC-5787-8C88-3D577BFA3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1" y="4188500"/>
            <a:ext cx="1508167" cy="8483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02F7B5-A324-194E-3FA1-BBE6DB939EA0}"/>
                  </a:ext>
                </a:extLst>
              </p:cNvPr>
              <p:cNvSpPr txBox="1"/>
              <p:nvPr/>
            </p:nvSpPr>
            <p:spPr>
              <a:xfrm>
                <a:off x="4371119" y="1999287"/>
                <a:ext cx="4589812" cy="15826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sin</m:t>
                        </m:r>
                      </m:fName>
                      <m:e>
                        <m: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sin</m:t>
                        </m:r>
                      </m:fName>
                      <m:e>
                        <m:sSup>
                          <m:sSupPr>
                            <m:ctrlPr>
                              <a:rPr kumimoji="0" lang="en-US" sz="22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∘</m:t>
                            </m:r>
                          </m:sup>
                        </m:sSup>
                      </m:e>
                    </m:func>
                  </m:oMath>
                </a14:m>
                <a:endParaRPr kumimoji="0" lang="en-US" sz="22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22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mPr>
                          <m:mr>
                            <m:e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2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kumimoji="0" lang="en-US" sz="2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kumimoji="0" lang="en-US" sz="2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+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kumimoji="0" lang="en-US" sz="2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360</m:t>
                                  </m:r>
                                </m:e>
                                <m:sup>
                                  <m:r>
                                    <a:rPr kumimoji="0" lang="en-US" sz="2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2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kumimoji="0" lang="en-US" sz="2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180</m:t>
                                  </m:r>
                                </m:e>
                                <m:sup>
                                  <m:r>
                                    <a:rPr kumimoji="0" lang="en-US" sz="2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0" lang="en-US" sz="2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kumimoji="0" lang="en-US" sz="2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+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kumimoji="0" lang="en-US" sz="2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360</m:t>
                                  </m:r>
                                </m:e>
                                <m:sup>
                                  <m:r>
                                    <a:rPr kumimoji="0" lang="en-US" sz="2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mr>
                        </m:m>
                        <m:r>
                          <a:rPr kumimoji="0" lang="en-US" sz="22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(</m:t>
                        </m:r>
                        <m: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𝑘</m:t>
                        </m:r>
                        <m:r>
                          <a:rPr kumimoji="0" lang="en-US" sz="22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∈</m:t>
                        </m:r>
                        <m: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ℤ</m:t>
                        </m:r>
                        <m:r>
                          <a:rPr kumimoji="0" lang="en-US" sz="22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)</m:t>
                        </m:r>
                      </m:e>
                    </m:d>
                  </m:oMath>
                </a14:m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02F7B5-A324-194E-3FA1-BBE6DB939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119" y="1999287"/>
                <a:ext cx="4589812" cy="1582677"/>
              </a:xfrm>
              <a:prstGeom prst="rect">
                <a:avLst/>
              </a:prstGeom>
              <a:blipFill>
                <a:blip r:embed="rId7"/>
                <a:stretch>
                  <a:fillRect l="-1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299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880F26A2-B0C9-8A9D-0437-A7C8766B15EC}"/>
              </a:ext>
            </a:extLst>
          </p:cNvPr>
          <p:cNvSpPr txBox="1"/>
          <p:nvPr/>
        </p:nvSpPr>
        <p:spPr>
          <a:xfrm>
            <a:off x="1176478" y="339228"/>
            <a:ext cx="3188149" cy="605909"/>
          </a:xfrm>
          <a:prstGeom prst="flowChartTerminator">
            <a:avLst/>
          </a:prstGeom>
          <a:solidFill>
            <a:srgbClr val="F3FC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2: SGK – tr.35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A1D94B-FC51-2A47-4B9E-7EF6433D9DE6}"/>
              </a:ext>
            </a:extLst>
          </p:cNvPr>
          <p:cNvSpPr txBox="1"/>
          <p:nvPr/>
        </p:nvSpPr>
        <p:spPr>
          <a:xfrm>
            <a:off x="4485459" y="373486"/>
            <a:ext cx="364913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Giải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8F4CEC-5A60-E162-350E-2C7C9B66782C}"/>
                  </a:ext>
                </a:extLst>
              </p:cNvPr>
              <p:cNvSpPr txBox="1"/>
              <p:nvPr/>
            </p:nvSpPr>
            <p:spPr>
              <a:xfrm>
                <a:off x="631916" y="945137"/>
                <a:ext cx="8093924" cy="7507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8F4CEC-5A60-E162-350E-2C7C9B667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16" y="945137"/>
                <a:ext cx="8093924" cy="750718"/>
              </a:xfrm>
              <a:prstGeom prst="rect">
                <a:avLst/>
              </a:prstGeom>
              <a:blipFill>
                <a:blip r:embed="rId3"/>
                <a:stretch>
                  <a:fillRect l="-980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Callout 29">
            <a:extLst>
              <a:ext uri="{FF2B5EF4-FFF2-40B4-BE49-F238E27FC236}">
                <a16:creationId xmlns:a16="http://schemas.microsoft.com/office/drawing/2014/main" id="{0F849009-3561-AB7D-1C7D-9EFC4132E9A9}"/>
              </a:ext>
            </a:extLst>
          </p:cNvPr>
          <p:cNvSpPr/>
          <p:nvPr/>
        </p:nvSpPr>
        <p:spPr>
          <a:xfrm>
            <a:off x="4085624" y="1807084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E0C502-C2B0-4392-1A47-391249C1FE65}"/>
                  </a:ext>
                </a:extLst>
              </p:cNvPr>
              <p:cNvSpPr txBox="1"/>
              <p:nvPr/>
            </p:nvSpPr>
            <p:spPr>
              <a:xfrm>
                <a:off x="525038" y="2194225"/>
                <a:ext cx="8093924" cy="1816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Vì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nên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. Do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nghiệm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E0C502-C2B0-4392-1A47-391249C1F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38" y="2194225"/>
                <a:ext cx="8093924" cy="1816010"/>
              </a:xfrm>
              <a:prstGeom prst="rect">
                <a:avLst/>
              </a:prstGeom>
              <a:blipFill>
                <a:blip r:embed="rId4"/>
                <a:stretch>
                  <a:fillRect l="-753" r="-1657" b="-1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892C8F-43B4-FAFF-973D-FD71B4C2F133}"/>
                  </a:ext>
                </a:extLst>
              </p:cNvPr>
              <p:cNvSpPr txBox="1"/>
              <p:nvPr/>
            </p:nvSpPr>
            <p:spPr>
              <a:xfrm>
                <a:off x="1581942" y="3852948"/>
                <a:ext cx="6552656" cy="690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Vì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&lt;−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1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nên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vô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nghiệm</a:t>
                </a:r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D892C8F-43B4-FAFF-973D-FD71B4C2F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1942" y="3852948"/>
                <a:ext cx="6552656" cy="690830"/>
              </a:xfrm>
              <a:prstGeom prst="rect">
                <a:avLst/>
              </a:prstGeom>
              <a:blipFill>
                <a:blip r:embed="rId5"/>
                <a:stretch>
                  <a:fillRect l="-1024" b="-5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6872246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2" grpId="0"/>
      <p:bldP spid="3" grpId="0" animBg="1"/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F9A1D94B-FC51-2A47-4B9E-7EF6433D9DE6}"/>
              </a:ext>
            </a:extLst>
          </p:cNvPr>
          <p:cNvSpPr txBox="1"/>
          <p:nvPr/>
        </p:nvSpPr>
        <p:spPr>
          <a:xfrm>
            <a:off x="4485459" y="296517"/>
            <a:ext cx="364913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Giải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8F4CEC-5A60-E162-350E-2C7C9B66782C}"/>
                  </a:ext>
                </a:extLst>
              </p:cNvPr>
              <p:cNvSpPr txBox="1"/>
              <p:nvPr/>
            </p:nvSpPr>
            <p:spPr>
              <a:xfrm>
                <a:off x="631916" y="945137"/>
                <a:ext cx="8093924" cy="7507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8F4CEC-5A60-E162-350E-2C7C9B667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916" y="945137"/>
                <a:ext cx="8093924" cy="750718"/>
              </a:xfrm>
              <a:prstGeom prst="rect">
                <a:avLst/>
              </a:prstGeom>
              <a:blipFill>
                <a:blip r:embed="rId3"/>
                <a:stretch>
                  <a:fillRect l="-980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Callout 29">
            <a:extLst>
              <a:ext uri="{FF2B5EF4-FFF2-40B4-BE49-F238E27FC236}">
                <a16:creationId xmlns:a16="http://schemas.microsoft.com/office/drawing/2014/main" id="{0F849009-3561-AB7D-1C7D-9EFC4132E9A9}"/>
              </a:ext>
            </a:extLst>
          </p:cNvPr>
          <p:cNvSpPr/>
          <p:nvPr/>
        </p:nvSpPr>
        <p:spPr>
          <a:xfrm>
            <a:off x="4085624" y="1807084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E0C502-C2B0-4392-1A47-391249C1FE65}"/>
                  </a:ext>
                </a:extLst>
              </p:cNvPr>
              <p:cNvSpPr txBox="1"/>
              <p:nvPr/>
            </p:nvSpPr>
            <p:spPr>
              <a:xfrm>
                <a:off x="294731" y="2571750"/>
                <a:ext cx="8381456" cy="18108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⇔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hoặc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US" sz="20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⇔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hoặc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𝑘</m:t>
                    </m:r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Vậy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trình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nghiệm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f>
                      <m:f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E0C502-C2B0-4392-1A47-391249C1F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31" y="2571750"/>
                <a:ext cx="8381456" cy="1810880"/>
              </a:xfrm>
              <a:prstGeom prst="rect">
                <a:avLst/>
              </a:prstGeom>
              <a:blipFill>
                <a:blip r:embed="rId4"/>
                <a:stretch>
                  <a:fillRect l="-727" r="-1382" b="-1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1B8FB0D-2F33-C505-CA27-7DE548F67211}"/>
              </a:ext>
            </a:extLst>
          </p:cNvPr>
          <p:cNvSpPr txBox="1"/>
          <p:nvPr/>
        </p:nvSpPr>
        <p:spPr>
          <a:xfrm>
            <a:off x="1176478" y="339228"/>
            <a:ext cx="3188149" cy="605909"/>
          </a:xfrm>
          <a:prstGeom prst="flowChartTerminator">
            <a:avLst/>
          </a:prstGeom>
          <a:solidFill>
            <a:srgbClr val="F3FC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2: SGK – tr.35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E77AF7-7A34-6B99-D7AC-C8531E58F2B4}"/>
              </a:ext>
            </a:extLst>
          </p:cNvPr>
          <p:cNvGrpSpPr/>
          <p:nvPr/>
        </p:nvGrpSpPr>
        <p:grpSpPr>
          <a:xfrm>
            <a:off x="1716411" y="447410"/>
            <a:ext cx="2114343" cy="739140"/>
            <a:chOff x="1624734" y="1360680"/>
            <a:chExt cx="5309466" cy="156977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8BBA08-C8B0-FFDE-ED79-AA4900B48BB4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FBFD40-D3F6-E768-F59B-1C9F8C9DAD77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BB12C09-50C4-017A-2C80-4CDFA4370629}"/>
              </a:ext>
            </a:extLst>
          </p:cNvPr>
          <p:cNvSpPr txBox="1"/>
          <p:nvPr/>
        </p:nvSpPr>
        <p:spPr>
          <a:xfrm>
            <a:off x="4085624" y="548284"/>
            <a:ext cx="352994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endParaRPr lang="en-US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CA5336-0AD0-2AF8-89DE-EDF5B6472E1A}"/>
                  </a:ext>
                </a:extLst>
              </p:cNvPr>
              <p:cNvSpPr txBox="1"/>
              <p:nvPr/>
            </p:nvSpPr>
            <p:spPr>
              <a:xfrm>
                <a:off x="754083" y="1192465"/>
                <a:ext cx="7635834" cy="832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200" dirty="0"/>
                  <a:t>	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30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60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n-US" sz="22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CA5336-0AD0-2AF8-89DE-EDF5B6472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83" y="1192465"/>
                <a:ext cx="7635834" cy="832857"/>
              </a:xfrm>
              <a:prstGeom prst="rect">
                <a:avLst/>
              </a:prstGeom>
              <a:blipFill>
                <a:blip r:embed="rId3"/>
                <a:stretch>
                  <a:fillRect l="-1038" b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Callout 29">
            <a:extLst>
              <a:ext uri="{FF2B5EF4-FFF2-40B4-BE49-F238E27FC236}">
                <a16:creationId xmlns:a16="http://schemas.microsoft.com/office/drawing/2014/main" id="{E2AAE47B-596E-4656-FCF6-85768D6F755E}"/>
              </a:ext>
            </a:extLst>
          </p:cNvPr>
          <p:cNvSpPr/>
          <p:nvPr/>
        </p:nvSpPr>
        <p:spPr>
          <a:xfrm>
            <a:off x="267707" y="2218716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E7BF5C-9370-818C-13A9-511EC5129AC5}"/>
                  </a:ext>
                </a:extLst>
              </p:cNvPr>
              <p:cNvSpPr txBox="1"/>
              <p:nvPr/>
            </p:nvSpPr>
            <p:spPr>
              <a:xfrm>
                <a:off x="1511651" y="2571750"/>
                <a:ext cx="6103917" cy="17356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pt-BR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200" i="1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2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unc>
                      <m:func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pt-BR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2200" i="1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22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3E7BF5C-9370-818C-13A9-511EC5129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651" y="2571750"/>
                <a:ext cx="6103917" cy="1735603"/>
              </a:xfrm>
              <a:prstGeom prst="rect">
                <a:avLst/>
              </a:prstGeom>
              <a:blipFill>
                <a:blip r:embed="rId4"/>
                <a:stretch>
                  <a:fillRect l="-1299" b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E77AF7-7A34-6B99-D7AC-C8531E58F2B4}"/>
              </a:ext>
            </a:extLst>
          </p:cNvPr>
          <p:cNvGrpSpPr/>
          <p:nvPr/>
        </p:nvGrpSpPr>
        <p:grpSpPr>
          <a:xfrm>
            <a:off x="1716411" y="186153"/>
            <a:ext cx="2114343" cy="739140"/>
            <a:chOff x="1624734" y="1360680"/>
            <a:chExt cx="5309466" cy="156977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8BBA08-C8B0-FFDE-ED79-AA4900B48BB4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FBFD40-D3F6-E768-F59B-1C9F8C9DAD77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BB12C09-50C4-017A-2C80-4CDFA4370629}"/>
              </a:ext>
            </a:extLst>
          </p:cNvPr>
          <p:cNvSpPr txBox="1"/>
          <p:nvPr/>
        </p:nvSpPr>
        <p:spPr>
          <a:xfrm>
            <a:off x="4085624" y="287027"/>
            <a:ext cx="352994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endParaRPr lang="en-US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CA5336-0AD0-2AF8-89DE-EDF5B6472E1A}"/>
                  </a:ext>
                </a:extLst>
              </p:cNvPr>
              <p:cNvSpPr txBox="1"/>
              <p:nvPr/>
            </p:nvSpPr>
            <p:spPr>
              <a:xfrm>
                <a:off x="754083" y="931208"/>
                <a:ext cx="7635834" cy="8328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200" dirty="0"/>
                  <a:t>	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30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60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endParaRPr lang="en-US" sz="22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CA5336-0AD0-2AF8-89DE-EDF5B6472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83" y="931208"/>
                <a:ext cx="7635834" cy="832857"/>
              </a:xfrm>
              <a:prstGeom prst="rect">
                <a:avLst/>
              </a:prstGeom>
              <a:blipFill>
                <a:blip r:embed="rId3"/>
                <a:stretch>
                  <a:fillRect l="-1038" b="-5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Callout 29">
            <a:extLst>
              <a:ext uri="{FF2B5EF4-FFF2-40B4-BE49-F238E27FC236}">
                <a16:creationId xmlns:a16="http://schemas.microsoft.com/office/drawing/2014/main" id="{E2AAE47B-596E-4656-FCF6-85768D6F755E}"/>
              </a:ext>
            </a:extLst>
          </p:cNvPr>
          <p:cNvSpPr/>
          <p:nvPr/>
        </p:nvSpPr>
        <p:spPr>
          <a:xfrm>
            <a:off x="267707" y="1957459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B2313B-823E-BFF5-E2DD-C226B4CA8628}"/>
                  </a:ext>
                </a:extLst>
              </p:cNvPr>
              <p:cNvSpPr txBox="1"/>
              <p:nvPr/>
            </p:nvSpPr>
            <p:spPr>
              <a:xfrm>
                <a:off x="1819179" y="2058001"/>
                <a:ext cx="5620230" cy="29592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30</m:t>
                            </m:r>
                          </m:e>
                          <m:sup>
                            <m:r>
                              <a:rPr lang="en-US" sz="20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60</m:t>
                            </m:r>
                          </m:e>
                          <m:sup>
                            <m:r>
                              <a:rPr lang="en-US" sz="20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d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120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sSup>
                      <m:sSup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CB2313B-823E-BFF5-E2DD-C226B4CA86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9179" y="2058001"/>
                <a:ext cx="5620230" cy="2959208"/>
              </a:xfrm>
              <a:prstGeom prst="rect">
                <a:avLst/>
              </a:prstGeom>
              <a:blipFill>
                <a:blip r:embed="rId4"/>
                <a:stretch>
                  <a:fillRect l="-1085" b="-2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85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36"/>
          <p:cNvSpPr txBox="1">
            <a:spLocks noGrp="1"/>
          </p:cNvSpPr>
          <p:nvPr>
            <p:ph type="title" idx="2"/>
          </p:nvPr>
        </p:nvSpPr>
        <p:spPr>
          <a:xfrm>
            <a:off x="3720750" y="1044565"/>
            <a:ext cx="170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03</a:t>
            </a:r>
            <a:endParaRPr sz="4000" b="1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Google Shape;800;p36">
                <a:extLst>
                  <a:ext uri="{FF2B5EF4-FFF2-40B4-BE49-F238E27FC236}">
                    <a16:creationId xmlns:a16="http://schemas.microsoft.com/office/drawing/2014/main" id="{C4701F67-6ACE-5A53-4728-B671CBBFD77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08660" y="2459046"/>
                <a:ext cx="7726679" cy="841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 dirty="0">
                    <a:latin typeface="+mj-lt"/>
                  </a:rPr>
                  <a:t>PHƯƠNG TRÌNH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𝒐𝒔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sz="4000" b="1" dirty="0">
                  <a:latin typeface="+mj-lt"/>
                </a:endParaRPr>
              </a:p>
            </p:txBody>
          </p:sp>
        </mc:Choice>
        <mc:Fallback>
          <p:sp>
            <p:nvSpPr>
              <p:cNvPr id="4" name="Google Shape;800;p36">
                <a:extLst>
                  <a:ext uri="{FF2B5EF4-FFF2-40B4-BE49-F238E27FC236}">
                    <a16:creationId xmlns:a16="http://schemas.microsoft.com/office/drawing/2014/main" id="{C4701F67-6ACE-5A53-4728-B671CBBFD77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08660" y="2459046"/>
                <a:ext cx="7726679" cy="841800"/>
              </a:xfrm>
              <a:prstGeom prst="rect">
                <a:avLst/>
              </a:prstGeom>
              <a:blipFill>
                <a:blip r:embed="rId3"/>
                <a:stretch>
                  <a:fillRect t="-4348" b="-2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4129954"/>
      </p:ext>
    </p:extLst>
  </p:cSld>
  <p:clrMapOvr>
    <a:masterClrMapping/>
  </p:clrMapOvr>
  <p:transition spd="med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38466D6-35CA-E1EE-BD1F-FCD5C5EB0DF9}"/>
              </a:ext>
            </a:extLst>
          </p:cNvPr>
          <p:cNvGrpSpPr/>
          <p:nvPr/>
        </p:nvGrpSpPr>
        <p:grpSpPr>
          <a:xfrm>
            <a:off x="1064912" y="453145"/>
            <a:ext cx="2053852" cy="611876"/>
            <a:chOff x="2012116" y="2110923"/>
            <a:chExt cx="2053852" cy="6118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B2A87E-5799-E783-947B-2AF653283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4B4548-20AC-1903-9FAE-B61249B99A08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HĐKP3: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0BE1E7-8C4D-CBA2-0286-BC444321AAA4}"/>
                  </a:ext>
                </a:extLst>
              </p:cNvPr>
              <p:cNvSpPr txBox="1"/>
              <p:nvPr/>
            </p:nvSpPr>
            <p:spPr>
              <a:xfrm>
                <a:off x="480951" y="1808526"/>
                <a:ext cx="5072196" cy="2270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vi-VN" sz="2200" b="0" i="0" dirty="0">
                    <a:solidFill>
                      <a:srgbClr val="000000"/>
                    </a:solidFill>
                    <a:effectLst/>
                    <a:latin typeface="+mn-lt"/>
                  </a:rPr>
                  <a:t>Trong Hình 3, những điểm nào trên đường tròn lượng giác biểu diễn </a:t>
                </a:r>
                <a:r>
                  <a:rPr lang="vi-VN" sz="2200" b="0" i="0" dirty="0" err="1">
                    <a:solidFill>
                      <a:srgbClr val="000000"/>
                    </a:solidFill>
                    <a:effectLst/>
                    <a:latin typeface="+mn-lt"/>
                  </a:rPr>
                  <a:t>diễn</a:t>
                </a:r>
                <a:r>
                  <a:rPr lang="vi-VN" sz="2200" b="0" i="0" dirty="0">
                    <a:solidFill>
                      <a:srgbClr val="000000"/>
                    </a:solidFill>
                    <a:effectLst/>
                    <a:latin typeface="+mn-lt"/>
                  </a:rPr>
                  <a:t> góc lượng giác </a:t>
                </a:r>
                <a14:m>
                  <m:oMath xmlns:m="http://schemas.openxmlformats.org/officeDocument/2006/math">
                    <m:r>
                      <a:rPr lang="vi-VN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200" b="0" i="0" dirty="0">
                    <a:solidFill>
                      <a:srgbClr val="000000"/>
                    </a:solidFill>
                    <a:effectLst/>
                    <a:latin typeface="+mn-lt"/>
                  </a:rPr>
                  <a:t> có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22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2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200" b="0" i="0" dirty="0">
                    <a:solidFill>
                      <a:srgbClr val="000000"/>
                    </a:solidFill>
                    <a:effectLst/>
                    <a:latin typeface="+mn-lt"/>
                  </a:rPr>
                  <a:t>. </a:t>
                </a:r>
                <a:r>
                  <a:rPr lang="vi-VN" sz="2200" b="0" i="0" dirty="0">
                    <a:solidFill>
                      <a:srgbClr val="000000"/>
                    </a:solidFill>
                    <a:effectLst/>
                    <a:latin typeface="+mn-lt"/>
                  </a:rPr>
                  <a:t>Xác định số đo của các góc lượng giác đó.</a:t>
                </a:r>
                <a:endParaRPr kumimoji="0" lang="vi-V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0BE1E7-8C4D-CBA2-0286-BC444321A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951" y="1808526"/>
                <a:ext cx="5072196" cy="2270173"/>
              </a:xfrm>
              <a:prstGeom prst="rect">
                <a:avLst/>
              </a:prstGeom>
              <a:blipFill>
                <a:blip r:embed="rId5"/>
                <a:stretch>
                  <a:fillRect l="-1563" r="-3005" b="-45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1AD897B5-A34F-9C38-659D-DBD2582A65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922555" y="1545586"/>
            <a:ext cx="2638282" cy="279605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56ED95E-D6ED-4C61-2454-672CD3DBB3D2}"/>
              </a:ext>
            </a:extLst>
          </p:cNvPr>
          <p:cNvGrpSpPr/>
          <p:nvPr/>
        </p:nvGrpSpPr>
        <p:grpSpPr>
          <a:xfrm>
            <a:off x="3853372" y="919096"/>
            <a:ext cx="4949391" cy="400441"/>
            <a:chOff x="4618609" y="2305160"/>
            <a:chExt cx="9859391" cy="328305"/>
          </a:xfrm>
        </p:grpSpPr>
        <p:sp>
          <p:nvSpPr>
            <p:cNvPr id="16" name="Google Shape;166;p5">
              <a:extLst>
                <a:ext uri="{FF2B5EF4-FFF2-40B4-BE49-F238E27FC236}">
                  <a16:creationId xmlns:a16="http://schemas.microsoft.com/office/drawing/2014/main" id="{A1A1E5DD-C51F-9649-7284-E71302434D61}"/>
                </a:ext>
              </a:extLst>
            </p:cNvPr>
            <p:cNvSpPr/>
            <p:nvPr/>
          </p:nvSpPr>
          <p:spPr>
            <a:xfrm>
              <a:off x="5358196" y="2330699"/>
              <a:ext cx="9119804" cy="30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i="1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1800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HĐKP3.</a:t>
              </a:r>
              <a:endParaRPr sz="1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" name="Google Shape;167;p5">
              <a:extLst>
                <a:ext uri="{FF2B5EF4-FFF2-40B4-BE49-F238E27FC236}">
                  <a16:creationId xmlns:a16="http://schemas.microsoft.com/office/drawing/2014/main" id="{7AF50E4D-FA3B-1BBD-CE3F-D26BB63D5CD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618609" y="2305160"/>
              <a:ext cx="832886" cy="28480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122D08-F9FA-3D43-2212-FEB182BA7822}"/>
              </a:ext>
            </a:extLst>
          </p:cNvPr>
          <p:cNvGrpSpPr/>
          <p:nvPr/>
        </p:nvGrpSpPr>
        <p:grpSpPr>
          <a:xfrm>
            <a:off x="1231166" y="296567"/>
            <a:ext cx="2053852" cy="611876"/>
            <a:chOff x="2012116" y="2110923"/>
            <a:chExt cx="2053852" cy="6118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E45B74F-928F-C3F0-625C-9AED034DA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2C429E-76CC-CAD0-01FA-DC58FCE013B8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HĐKP2: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" name="Oval Callout 29">
            <a:extLst>
              <a:ext uri="{FF2B5EF4-FFF2-40B4-BE49-F238E27FC236}">
                <a16:creationId xmlns:a16="http://schemas.microsoft.com/office/drawing/2014/main" id="{E8586F3D-3203-8EC1-59B7-8E63BC019C88}"/>
              </a:ext>
            </a:extLst>
          </p:cNvPr>
          <p:cNvSpPr/>
          <p:nvPr/>
        </p:nvSpPr>
        <p:spPr>
          <a:xfrm>
            <a:off x="4367719" y="1104552"/>
            <a:ext cx="972752" cy="329782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010A2C-88F2-DCB8-38A1-95D3C78933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097090" y="1576711"/>
            <a:ext cx="2237915" cy="23717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CBFC98-27F8-CAAB-5843-BF71CC2062A3}"/>
                  </a:ext>
                </a:extLst>
              </p:cNvPr>
              <p:cNvSpPr txBox="1"/>
              <p:nvPr/>
            </p:nvSpPr>
            <p:spPr>
              <a:xfrm>
                <a:off x="400971" y="1683283"/>
                <a:ext cx="5601840" cy="22651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trục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côsin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Do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diễn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́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m:rPr>
                        <m:sty m:val="p"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CBFC98-27F8-CAAB-5843-BF71CC206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1" y="1683283"/>
                <a:ext cx="5601840" cy="2265172"/>
              </a:xfrm>
              <a:prstGeom prst="rect">
                <a:avLst/>
              </a:prstGeom>
              <a:blipFill>
                <a:blip r:embed="rId7"/>
                <a:stretch>
                  <a:fillRect l="-1197" b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EA2491-814C-DDFC-4EC1-1BA667F7353D}"/>
                  </a:ext>
                </a:extLst>
              </p:cNvPr>
              <p:cNvSpPr txBox="1"/>
              <p:nvPr/>
            </p:nvSpPr>
            <p:spPr>
              <a:xfrm>
                <a:off x="797842" y="3982743"/>
                <a:ext cx="7548316" cy="6930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Các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góc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lượng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giác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đó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lần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lượt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là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den>
                    </m:f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𝑘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𝜋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  <m:r>
                          <a:rPr kumimoji="0" lang="en-US" sz="20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den>
                    </m:f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𝑘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2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𝜋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,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𝑘</m:t>
                    </m:r>
                    <m:r>
                      <a:rPr kumimoji="0" lang="en-US" sz="20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∈</m:t>
                    </m:r>
                    <m:r>
                      <a:rPr kumimoji="0" lang="en-US" sz="2000" b="0" i="1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ℤ</m:t>
                    </m:r>
                  </m:oMath>
                </a14:m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EA2491-814C-DDFC-4EC1-1BA667F73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42" y="3982743"/>
                <a:ext cx="7548316" cy="693075"/>
              </a:xfrm>
              <a:prstGeom prst="rect">
                <a:avLst/>
              </a:prstGeom>
              <a:blipFill>
                <a:blip r:embed="rId8"/>
                <a:stretch>
                  <a:fillRect l="-889" b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762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2;p36">
            <a:extLst>
              <a:ext uri="{FF2B5EF4-FFF2-40B4-BE49-F238E27FC236}">
                <a16:creationId xmlns:a16="http://schemas.microsoft.com/office/drawing/2014/main" id="{ABD78760-6F2C-E1EE-4A7A-C2618661134C}"/>
              </a:ext>
            </a:extLst>
          </p:cNvPr>
          <p:cNvSpPr txBox="1">
            <a:spLocks/>
          </p:cNvSpPr>
          <p:nvPr/>
        </p:nvSpPr>
        <p:spPr>
          <a:xfrm>
            <a:off x="3237689" y="333198"/>
            <a:ext cx="2668620" cy="7205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000" b="1" dirty="0">
                <a:latin typeface="+mj-lt"/>
              </a:rPr>
              <a:t>KẾT LUẬN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56C4C7-5B16-C43C-D0D4-E56714AB004C}"/>
                  </a:ext>
                </a:extLst>
              </p:cNvPr>
              <p:cNvSpPr txBox="1"/>
              <p:nvPr/>
            </p:nvSpPr>
            <p:spPr>
              <a:xfrm>
                <a:off x="1283231" y="1286842"/>
                <a:ext cx="6577537" cy="2996565"/>
              </a:xfrm>
              <a:prstGeom prst="roundRect">
                <a:avLst/>
              </a:prstGeom>
              <a:solidFill>
                <a:srgbClr val="FBB7CA"/>
              </a:solidFill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lang="en-US" sz="2000" b="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os</m:t>
                    </m:r>
                    <m:r>
                      <a:rPr lang="en-US" sz="2000" b="0" i="0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vô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indent="-34290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d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en-US" sz="200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2000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2000" i="1" kern="100"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ℤ</m:t>
                      </m:r>
                    </m:oMath>
                  </m:oMathPara>
                </a14:m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spcAft>
                    <a:spcPts val="1200"/>
                  </a:spcAft>
                </a:pPr>
                <a:r>
                  <a:rPr lang="pt-BR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sz="2000" i="1" kern="100" smtClean="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pt-BR" sz="2000" kern="100" dirty="0"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sao cho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</m:t>
                        </m:r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𝑜𝑠</m:t>
                        </m:r>
                      </m:fName>
                      <m:e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56C4C7-5B16-C43C-D0D4-E56714AB00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3231" y="1286842"/>
                <a:ext cx="6577537" cy="2996565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A98287-F374-A366-88DE-2F86191A4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5974" y="870583"/>
            <a:ext cx="6472052" cy="17145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E4A4D7-8B6B-8F4F-5460-81ACCCCEF8A9}"/>
                  </a:ext>
                </a:extLst>
              </p:cNvPr>
              <p:cNvSpPr txBox="1"/>
              <p:nvPr/>
            </p:nvSpPr>
            <p:spPr>
              <a:xfrm>
                <a:off x="587829" y="2901524"/>
                <a:ext cx="7968342" cy="15229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000" b="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𝑜𝑠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000" b="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𝑜𝑠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−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000" b="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𝑜𝑠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000" b="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𝑜𝑠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</m:t>
                    </m:r>
                    <m:r>
                      <a:rPr lang="en-US" sz="2000" b="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𝑐𝑜𝑠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mối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như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E4A4D7-8B6B-8F4F-5460-81ACCCCEF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29" y="2901524"/>
                <a:ext cx="7968342" cy="1522917"/>
              </a:xfrm>
              <a:prstGeom prst="rect">
                <a:avLst/>
              </a:prstGeom>
              <a:blipFill>
                <a:blip r:embed="rId5"/>
                <a:stretch>
                  <a:fillRect l="-765" r="-1606" b="-6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785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41CD0EA1-DD80-0068-10C9-B3C1649D385D}"/>
              </a:ext>
            </a:extLst>
          </p:cNvPr>
          <p:cNvSpPr txBox="1"/>
          <p:nvPr/>
        </p:nvSpPr>
        <p:spPr>
          <a:xfrm>
            <a:off x="3205679" y="263491"/>
            <a:ext cx="2732642" cy="6068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41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D9A566-DD7C-9B97-CE5C-D520F498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0322" y="1530573"/>
            <a:ext cx="2947357" cy="28752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A8F3C4-A738-0CD1-4B45-04D790E633B3}"/>
              </a:ext>
            </a:extLst>
          </p:cNvPr>
          <p:cNvSpPr txBox="1"/>
          <p:nvPr/>
        </p:nvSpPr>
        <p:spPr>
          <a:xfrm>
            <a:off x="552202" y="1307576"/>
            <a:ext cx="4572000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200" i="1" dirty="0" err="1">
                <a:effectLst/>
                <a:latin typeface="+mj-lt"/>
                <a:ea typeface="Calibri" panose="020F0502020204030204" pitchFamily="34" charset="0"/>
              </a:rPr>
              <a:t>Nếu</a:t>
            </a:r>
            <a:r>
              <a:rPr lang="nl-NL" sz="2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nl-NL" sz="2200" i="1" dirty="0" err="1">
                <a:effectLst/>
                <a:latin typeface="+mj-lt"/>
                <a:ea typeface="Calibri" panose="020F0502020204030204" pitchFamily="34" charset="0"/>
              </a:rPr>
              <a:t>độ</a:t>
            </a:r>
            <a:r>
              <a:rPr lang="nl-NL" sz="2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nl-NL" sz="2200" i="1" dirty="0" err="1">
                <a:effectLst/>
                <a:latin typeface="+mj-lt"/>
                <a:ea typeface="Calibri" panose="020F0502020204030204" pitchFamily="34" charset="0"/>
              </a:rPr>
              <a:t>dài</a:t>
            </a:r>
            <a:r>
              <a:rPr lang="nl-NL" sz="2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nl-NL" sz="2200" i="1" dirty="0" err="1">
                <a:effectLst/>
                <a:latin typeface="+mj-lt"/>
                <a:ea typeface="Calibri" panose="020F0502020204030204" pitchFamily="34" charset="0"/>
              </a:rPr>
              <a:t>bóng</a:t>
            </a:r>
            <a:r>
              <a:rPr lang="nl-NL" sz="2200" i="1" dirty="0">
                <a:effectLst/>
                <a:latin typeface="+mj-lt"/>
                <a:ea typeface="Calibri" panose="020F0502020204030204" pitchFamily="34" charset="0"/>
              </a:rPr>
              <a:t> OM </a:t>
            </a:r>
            <a:r>
              <a:rPr lang="nl-NL" sz="2200" i="1" dirty="0" err="1">
                <a:effectLst/>
                <a:latin typeface="+mj-lt"/>
                <a:ea typeface="Calibri" panose="020F0502020204030204" pitchFamily="34" charset="0"/>
              </a:rPr>
              <a:t>bằng</a:t>
            </a:r>
            <a:r>
              <a:rPr lang="nl-NL" sz="2200" i="1" dirty="0">
                <a:effectLst/>
                <a:latin typeface="+mj-lt"/>
                <a:ea typeface="Calibri" panose="020F0502020204030204" pitchFamily="34" charset="0"/>
              </a:rPr>
              <a:t> 10 cm </a:t>
            </a:r>
            <a:r>
              <a:rPr lang="nl-NL" sz="2200" i="1" dirty="0" err="1">
                <a:effectLst/>
                <a:latin typeface="+mj-lt"/>
                <a:ea typeface="Calibri" panose="020F0502020204030204" pitchFamily="34" charset="0"/>
              </a:rPr>
              <a:t>thì</a:t>
            </a:r>
            <a:r>
              <a:rPr lang="nl-NL" sz="2200" i="1" dirty="0">
                <a:effectLst/>
                <a:latin typeface="+mj-lt"/>
                <a:ea typeface="Calibri" panose="020F0502020204030204" pitchFamily="34" charset="0"/>
              </a:rPr>
              <a:t> s </a:t>
            </a:r>
            <a:r>
              <a:rPr lang="nl-NL" sz="2200" i="1" dirty="0" err="1">
                <a:effectLst/>
                <a:latin typeface="+mj-lt"/>
                <a:ea typeface="Calibri" panose="020F0502020204030204" pitchFamily="34" charset="0"/>
              </a:rPr>
              <a:t>bằng</a:t>
            </a:r>
            <a:r>
              <a:rPr lang="nl-NL" sz="2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nl-NL" sz="2200" i="1" dirty="0" err="1">
                <a:effectLst/>
                <a:latin typeface="+mj-lt"/>
                <a:ea typeface="Calibri" panose="020F0502020204030204" pitchFamily="34" charset="0"/>
              </a:rPr>
              <a:t>bao</a:t>
            </a:r>
            <a:r>
              <a:rPr lang="nl-NL" sz="2200" i="1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nl-NL" sz="2200" i="1" dirty="0" err="1">
                <a:effectLst/>
                <a:latin typeface="+mj-lt"/>
                <a:ea typeface="Calibri" panose="020F0502020204030204" pitchFamily="34" charset="0"/>
              </a:rPr>
              <a:t>nhiêu</a:t>
            </a:r>
            <a:r>
              <a:rPr lang="nl-NL" sz="2200" i="1" dirty="0">
                <a:effectLst/>
                <a:latin typeface="+mj-lt"/>
                <a:ea typeface="Calibri" panose="020F0502020204030204" pitchFamily="34" charset="0"/>
              </a:rPr>
              <a:t>? </a:t>
            </a:r>
            <a:endParaRPr lang="en-US" sz="2200" i="1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71E107-F663-38DF-4916-921D187B78C0}"/>
              </a:ext>
            </a:extLst>
          </p:cNvPr>
          <p:cNvSpPr txBox="1"/>
          <p:nvPr/>
        </p:nvSpPr>
        <p:spPr>
          <a:xfrm>
            <a:off x="2179122" y="2481944"/>
            <a:ext cx="112767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s = 10</a:t>
            </a:r>
            <a:endParaRPr lang="en-US" sz="2200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3F889F-9323-2E8C-BBB3-6B347852B55E}"/>
                  </a:ext>
                </a:extLst>
              </p:cNvPr>
              <p:cNvSpPr txBox="1"/>
              <p:nvPr/>
            </p:nvSpPr>
            <p:spPr>
              <a:xfrm>
                <a:off x="747487" y="3236518"/>
                <a:ext cx="2458192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ð"/>
                </a:pPr>
                <a14:m>
                  <m:oMath xmlns:m="http://schemas.openxmlformats.org/officeDocument/2006/math">
                    <m:r>
                      <a:rPr lang="en-US" sz="2200" smtClean="0">
                        <a:latin typeface="+mj-lt"/>
                      </a:rPr>
                      <m:t>10</m:t>
                    </m:r>
                    <m:r>
                      <a:rPr lang="en-US" sz="2200" i="0">
                        <a:latin typeface="+mj-lt"/>
                      </a:rPr>
                      <m:t>=</m:t>
                    </m:r>
                    <m:r>
                      <a:rPr lang="en-US" sz="2200" i="0">
                        <a:latin typeface="+mj-lt"/>
                      </a:rPr>
                      <m:t>17</m:t>
                    </m:r>
                    <m:func>
                      <m:funcPr>
                        <m:ctrlPr>
                          <a:rPr lang="en-US" sz="2200" i="1">
                            <a:latin typeface="+mj-lt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i="0">
                            <a:latin typeface="+mj-lt"/>
                          </a:rPr>
                          <m:t>cos</m:t>
                        </m:r>
                      </m:fName>
                      <m:e>
                        <m:r>
                          <a:rPr lang="en-US" sz="2200" i="0">
                            <a:latin typeface="+mj-lt"/>
                          </a:rPr>
                          <m:t>5</m:t>
                        </m:r>
                        <m:r>
                          <a:rPr lang="en-US" sz="2200" i="1">
                            <a:latin typeface="+mj-lt"/>
                          </a:rPr>
                          <m:t>𝜋</m:t>
                        </m:r>
                        <m:r>
                          <a:rPr lang="en-US" sz="2200" i="1">
                            <a:latin typeface="+mj-lt"/>
                          </a:rPr>
                          <m:t>𝑡</m:t>
                        </m:r>
                      </m:e>
                    </m:func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3F889F-9323-2E8C-BBB3-6B347852B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87" y="3236518"/>
                <a:ext cx="2458192" cy="430887"/>
              </a:xfrm>
              <a:prstGeom prst="rect">
                <a:avLst/>
              </a:prstGeom>
              <a:blipFill>
                <a:blip r:embed="rId4"/>
                <a:stretch>
                  <a:fillRect l="-2730" t="-8451" r="-5211" b="-2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C81F91C0-C669-94D3-9121-9166EC25D69C}"/>
              </a:ext>
            </a:extLst>
          </p:cNvPr>
          <p:cNvSpPr txBox="1"/>
          <p:nvPr/>
        </p:nvSpPr>
        <p:spPr>
          <a:xfrm>
            <a:off x="1075376" y="4188239"/>
            <a:ext cx="4862945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pt-BR" sz="2200" kern="1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Đây là một phương trình lượng giác. </a:t>
            </a:r>
            <a:endParaRPr lang="en-US" sz="22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30886237-3FBC-01D9-6757-643410A9A0D6}"/>
              </a:ext>
            </a:extLst>
          </p:cNvPr>
          <p:cNvSpPr/>
          <p:nvPr/>
        </p:nvSpPr>
        <p:spPr>
          <a:xfrm rot="20146005">
            <a:off x="2365900" y="3722395"/>
            <a:ext cx="279070" cy="537391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82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  <p:bldP spid="16" grpId="0"/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A123E78-DE2B-A905-8F8D-009DE62DD346}"/>
              </a:ext>
            </a:extLst>
          </p:cNvPr>
          <p:cNvGrpSpPr/>
          <p:nvPr/>
        </p:nvGrpSpPr>
        <p:grpSpPr>
          <a:xfrm>
            <a:off x="3903216" y="552223"/>
            <a:ext cx="1337561" cy="741615"/>
            <a:chOff x="6734174" y="552280"/>
            <a:chExt cx="3797636" cy="1066800"/>
          </a:xfrm>
        </p:grpSpPr>
        <p:sp>
          <p:nvSpPr>
            <p:cNvPr id="16" name="Rounded Rectangle 16">
              <a:extLst>
                <a:ext uri="{FF2B5EF4-FFF2-40B4-BE49-F238E27FC236}">
                  <a16:creationId xmlns:a16="http://schemas.microsoft.com/office/drawing/2014/main" id="{0049EB15-7DA9-F6AC-06A5-2B0B1F36D01F}"/>
                </a:ext>
              </a:extLst>
            </p:cNvPr>
            <p:cNvSpPr/>
            <p:nvPr/>
          </p:nvSpPr>
          <p:spPr>
            <a:xfrm>
              <a:off x="6734174" y="552280"/>
              <a:ext cx="3797636" cy="1066800"/>
            </a:xfrm>
            <a:prstGeom prst="roundRect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D9690D-9D01-B23D-DF41-7BBE3A47C89F}"/>
                </a:ext>
              </a:extLst>
            </p:cNvPr>
            <p:cNvSpPr/>
            <p:nvPr/>
          </p:nvSpPr>
          <p:spPr>
            <a:xfrm>
              <a:off x="7051721" y="806199"/>
              <a:ext cx="3094885" cy="619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CHÚ Ý</a:t>
              </a:r>
            </a:p>
          </p:txBody>
        </p:sp>
      </p:grpSp>
      <p:pic>
        <p:nvPicPr>
          <p:cNvPr id="19" name="Picture 8">
            <a:extLst>
              <a:ext uri="{FF2B5EF4-FFF2-40B4-BE49-F238E27FC236}">
                <a16:creationId xmlns:a16="http://schemas.microsoft.com/office/drawing/2014/main" id="{3B6403B9-E9DB-AC2A-C3B8-1E1B462E1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07864" y="1126350"/>
            <a:ext cx="561759" cy="55052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DEBB782-B8C5-C282-4198-3F73EB380B9D}"/>
              </a:ext>
            </a:extLst>
          </p:cNvPr>
          <p:cNvGrpSpPr/>
          <p:nvPr/>
        </p:nvGrpSpPr>
        <p:grpSpPr>
          <a:xfrm>
            <a:off x="458842" y="1569103"/>
            <a:ext cx="8226307" cy="2448051"/>
            <a:chOff x="458846" y="2439735"/>
            <a:chExt cx="8226307" cy="1066800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E36A7DE7-8300-CF2B-F604-730537474C4F}"/>
                </a:ext>
              </a:extLst>
            </p:cNvPr>
            <p:cNvGrpSpPr/>
            <p:nvPr/>
          </p:nvGrpSpPr>
          <p:grpSpPr>
            <a:xfrm>
              <a:off x="458846" y="2439735"/>
              <a:ext cx="8226307" cy="1066800"/>
              <a:chOff x="0" y="0"/>
              <a:chExt cx="3848257" cy="1414874"/>
            </a:xfrm>
          </p:grpSpPr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DCAB3C9B-3235-FCE1-8686-C0A51E3682C2}"/>
                  </a:ext>
                </a:extLst>
              </p:cNvPr>
              <p:cNvSpPr/>
              <p:nvPr/>
            </p:nvSpPr>
            <p:spPr>
              <a:xfrm>
                <a:off x="0" y="0"/>
                <a:ext cx="3848257" cy="1414874"/>
              </a:xfrm>
              <a:custGeom>
                <a:avLst/>
                <a:gdLst/>
                <a:ahLst/>
                <a:cxnLst/>
                <a:rect l="l" t="t" r="r" b="b"/>
                <a:pathLst>
                  <a:path w="3848257" h="1414874">
                    <a:moveTo>
                      <a:pt x="0" y="0"/>
                    </a:moveTo>
                    <a:lnTo>
                      <a:pt x="3848257" y="0"/>
                    </a:lnTo>
                    <a:lnTo>
                      <a:pt x="3848257" y="1414874"/>
                    </a:lnTo>
                    <a:lnTo>
                      <a:pt x="0" y="1414874"/>
                    </a:lnTo>
                    <a:close/>
                  </a:path>
                </a:pathLst>
              </a:custGeom>
              <a:solidFill>
                <a:srgbClr val="FFFFFF">
                  <a:alpha val="28627"/>
                </a:srgbClr>
              </a:solidFill>
              <a:ln w="19050">
                <a:solidFill>
                  <a:srgbClr val="0070C0"/>
                </a:solidFill>
                <a:prstDash val="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86CDCF97-8078-AB10-7E8B-D4BDE7A942B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11A61D5-E1BB-861D-F144-A94C0B296CD9}"/>
                    </a:ext>
                  </a:extLst>
                </p:cNvPr>
                <p:cNvSpPr/>
                <p:nvPr/>
              </p:nvSpPr>
              <p:spPr>
                <a:xfrm>
                  <a:off x="662456" y="2439735"/>
                  <a:ext cx="7795259" cy="100261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8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a)</a:t>
                  </a:r>
                  <a:r>
                    <a:rPr kumimoji="0" lang="pt-BR" sz="1800" b="1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  <a:r>
                    <a:rPr kumimoji="0" lang="pt-BR" sz="18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Một số trường hợp đặc biệt:</a:t>
                  </a:r>
                  <a:endPara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endParaRP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>
                      <a:srgbClr val="000000"/>
                    </a:buClr>
                    <a:buSzTx/>
                    <a:buFont typeface="Symbol" panose="05050102010706020507" pitchFamily="18" charset="2"/>
                    <a:buChar char=""/>
                    <a:tabLst>
                      <a:tab pos="457200" algn="l"/>
                    </a:tabLst>
                    <a:defRPr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sz="18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os</m:t>
                      </m:r>
                      <m:r>
                        <a:rPr lang="en-US" sz="18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kumimoji="0" lang="en-US" sz="18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1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⇔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𝑘</m:t>
                      </m:r>
                      <m:r>
                        <a:rPr kumimoji="0" lang="en-US" sz="18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2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𝜋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,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𝑘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∈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ℤ</m:t>
                      </m:r>
                    </m:oMath>
                  </a14:m>
                  <a:r>
                    <a:rPr kumimoji="0" lang="en-US" sz="18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.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>
                      <a:srgbClr val="000000"/>
                    </a:buClr>
                    <a:buSzTx/>
                    <a:buFont typeface="Symbol" panose="05050102010706020507" pitchFamily="18" charset="2"/>
                    <a:buChar char=""/>
                    <a:tabLst>
                      <a:tab pos="457200" algn="l"/>
                    </a:tabLst>
                    <a:defRPr/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kern="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sz="18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os</m:t>
                      </m:r>
                      <m:r>
                        <a:rPr lang="en-US" sz="18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kumimoji="0" lang="en-US" sz="1800" b="0" i="0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−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1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⇔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kumimoji="0" lang="en-US" sz="18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𝜋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+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𝑘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2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𝜋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,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𝑘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∈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ℤ</m:t>
                      </m:r>
                    </m:oMath>
                  </a14:m>
                  <a:r>
                    <a:rPr kumimoji="0" lang="en-US" sz="18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.</a:t>
                  </a:r>
                </a:p>
                <a:p>
                  <a:pPr marL="342900" marR="0" lvl="0" indent="-34290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1200"/>
                    </a:spcAft>
                    <a:buClr>
                      <a:srgbClr val="000000"/>
                    </a:buClr>
                    <a:buSzTx/>
                    <a:buFont typeface="Symbol" panose="05050102010706020507" pitchFamily="18" charset="2"/>
                    <a:buChar char=""/>
                    <a:tabLst>
                      <a:tab pos="457200" algn="l"/>
                    </a:tabLst>
                    <a:defRPr/>
                  </a:pPr>
                  <a14:m>
                    <m:oMath xmlns:m="http://schemas.openxmlformats.org/officeDocument/2006/math">
                      <m:func>
                        <m:funcPr>
                          <m:ctrlPr>
                            <a:rPr kumimoji="0" lang="en-US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1800" b="0" i="0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c</m:t>
                          </m:r>
                          <m:r>
                            <a:rPr kumimoji="0" lang="en-US" sz="18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𝑜𝑠</m:t>
                          </m:r>
                        </m:fName>
                        <m:e>
                          <m:r>
                            <a:rPr kumimoji="0" lang="en-US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</m:func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r>
                        <a:rPr kumimoji="0" lang="en-US" sz="18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0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⇔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𝑥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1800" b="0" i="0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+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𝑘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𝜋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,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𝑘</m:t>
                      </m:r>
                      <m:r>
                        <a:rPr kumimoji="0" lang="en-US" sz="1800" b="0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∈</m:t>
                      </m:r>
                      <m:r>
                        <a:rPr kumimoji="0" lang="en-US" sz="1800" b="0" i="1" u="none" strike="noStrike" kern="1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ℤ</m:t>
                      </m:r>
                    </m:oMath>
                  </a14:m>
                  <a:endPara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11A61D5-E1BB-861D-F144-A94C0B296C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456" y="2439735"/>
                  <a:ext cx="7795259" cy="1002613"/>
                </a:xfrm>
                <a:prstGeom prst="rect">
                  <a:avLst/>
                </a:prstGeom>
                <a:blipFill>
                  <a:blip r:embed="rId5"/>
                  <a:stretch>
                    <a:fillRect l="-704" b="-5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2E5E979-D9BC-5787-8C88-3D577BFA3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1" y="4188500"/>
            <a:ext cx="1508167" cy="84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7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A123E78-DE2B-A905-8F8D-009DE62DD346}"/>
              </a:ext>
            </a:extLst>
          </p:cNvPr>
          <p:cNvGrpSpPr/>
          <p:nvPr/>
        </p:nvGrpSpPr>
        <p:grpSpPr>
          <a:xfrm>
            <a:off x="3903216" y="552223"/>
            <a:ext cx="1337561" cy="741615"/>
            <a:chOff x="6734174" y="552280"/>
            <a:chExt cx="3797636" cy="1066800"/>
          </a:xfrm>
        </p:grpSpPr>
        <p:sp>
          <p:nvSpPr>
            <p:cNvPr id="16" name="Rounded Rectangle 16">
              <a:extLst>
                <a:ext uri="{FF2B5EF4-FFF2-40B4-BE49-F238E27FC236}">
                  <a16:creationId xmlns:a16="http://schemas.microsoft.com/office/drawing/2014/main" id="{0049EB15-7DA9-F6AC-06A5-2B0B1F36D01F}"/>
                </a:ext>
              </a:extLst>
            </p:cNvPr>
            <p:cNvSpPr/>
            <p:nvPr/>
          </p:nvSpPr>
          <p:spPr>
            <a:xfrm>
              <a:off x="6734174" y="552280"/>
              <a:ext cx="3797636" cy="1066800"/>
            </a:xfrm>
            <a:prstGeom prst="roundRect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D9690D-9D01-B23D-DF41-7BBE3A47C89F}"/>
                </a:ext>
              </a:extLst>
            </p:cNvPr>
            <p:cNvSpPr/>
            <p:nvPr/>
          </p:nvSpPr>
          <p:spPr>
            <a:xfrm>
              <a:off x="7051721" y="806199"/>
              <a:ext cx="3094885" cy="619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CHÚ Ý</a:t>
              </a:r>
            </a:p>
          </p:txBody>
        </p:sp>
      </p:grpSp>
      <p:pic>
        <p:nvPicPr>
          <p:cNvPr id="19" name="Picture 8">
            <a:extLst>
              <a:ext uri="{FF2B5EF4-FFF2-40B4-BE49-F238E27FC236}">
                <a16:creationId xmlns:a16="http://schemas.microsoft.com/office/drawing/2014/main" id="{3B6403B9-E9DB-AC2A-C3B8-1E1B462E1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07864" y="1126350"/>
            <a:ext cx="561759" cy="550524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E36A7DE7-8300-CF2B-F604-730537474C4F}"/>
              </a:ext>
            </a:extLst>
          </p:cNvPr>
          <p:cNvGrpSpPr/>
          <p:nvPr/>
        </p:nvGrpSpPr>
        <p:grpSpPr>
          <a:xfrm>
            <a:off x="458842" y="1503179"/>
            <a:ext cx="8226307" cy="2513972"/>
            <a:chOff x="0" y="-38100"/>
            <a:chExt cx="3848257" cy="1452974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DCAB3C9B-3235-FCE1-8686-C0A51E3682C2}"/>
                </a:ext>
              </a:extLst>
            </p:cNvPr>
            <p:cNvSpPr/>
            <p:nvPr/>
          </p:nvSpPr>
          <p:spPr>
            <a:xfrm>
              <a:off x="0" y="0"/>
              <a:ext cx="3848257" cy="1414874"/>
            </a:xfrm>
            <a:custGeom>
              <a:avLst/>
              <a:gdLst/>
              <a:ahLst/>
              <a:cxnLst/>
              <a:rect l="l" t="t" r="r" b="b"/>
              <a:pathLst>
                <a:path w="3848257" h="1414874">
                  <a:moveTo>
                    <a:pt x="0" y="0"/>
                  </a:moveTo>
                  <a:lnTo>
                    <a:pt x="3848257" y="0"/>
                  </a:lnTo>
                  <a:lnTo>
                    <a:pt x="3848257" y="1414874"/>
                  </a:lnTo>
                  <a:lnTo>
                    <a:pt x="0" y="1414874"/>
                  </a:lnTo>
                  <a:close/>
                </a:path>
              </a:pathLst>
            </a:custGeom>
            <a:solidFill>
              <a:srgbClr val="FFFFFF">
                <a:alpha val="28627"/>
              </a:srgbClr>
            </a:solidFill>
            <a:ln w="19050">
              <a:solidFill>
                <a:srgbClr val="0070C0"/>
              </a:solidFill>
              <a:prstDash val="dash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86CDCF97-8078-AB10-7E8B-D4BDE7A942B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11A61D5-E1BB-861D-F144-A94C0B296CD9}"/>
                  </a:ext>
                </a:extLst>
              </p:cNvPr>
              <p:cNvSpPr/>
              <p:nvPr/>
            </p:nvSpPr>
            <p:spPr>
              <a:xfrm>
                <a:off x="834737" y="1999286"/>
                <a:ext cx="3825498" cy="1582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065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c</m:t>
                        </m:r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𝑜𝑠</m:t>
                        </m:r>
                      </m:fName>
                      <m:e>
                        <m: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𝑢</m:t>
                        </m:r>
                      </m:e>
                    </m:func>
                    <m:r>
                      <a:rPr kumimoji="0" lang="en-US" sz="2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c</m:t>
                        </m:r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𝑜𝑠</m:t>
                        </m:r>
                      </m:fName>
                      <m:e>
                        <m: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𝑣</m:t>
                        </m:r>
                      </m:e>
                    </m:func>
                  </m:oMath>
                </a14:m>
                <a:endParaRPr kumimoji="0" lang="en-US" sz="22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12065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22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mPr>
                          <m:mr>
                            <m:e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𝑢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=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𝑣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+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𝑘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2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𝑢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=−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𝑣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+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𝑘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2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𝜋</m:t>
                              </m:r>
                            </m:e>
                          </m:mr>
                        </m:m>
                        <m:r>
                          <a:rPr kumimoji="0" lang="en-US" sz="22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(</m:t>
                        </m:r>
                        <m: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𝑘</m:t>
                        </m:r>
                        <m:r>
                          <a:rPr kumimoji="0" lang="en-US" sz="22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∈</m:t>
                        </m:r>
                        <m: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ℤ</m:t>
                        </m:r>
                        <m:r>
                          <a:rPr kumimoji="0" lang="en-US" sz="22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)</m:t>
                        </m:r>
                      </m:e>
                    </m:d>
                  </m:oMath>
                </a14:m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</p:txBody>
          </p:sp>
        </mc:Choice>
        <mc:Fallback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11A61D5-E1BB-861D-F144-A94C0B296C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737" y="1999286"/>
                <a:ext cx="3825498" cy="1582678"/>
              </a:xfrm>
              <a:prstGeom prst="rect">
                <a:avLst/>
              </a:prstGeom>
              <a:blipFill>
                <a:blip r:embed="rId5"/>
                <a:stretch>
                  <a:fillRect l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E2E5E979-D9BC-5787-8C88-3D577BFA3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1" y="4188500"/>
            <a:ext cx="1508167" cy="8483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02F7B5-A324-194E-3FA1-BBE6DB939EA0}"/>
                  </a:ext>
                </a:extLst>
              </p:cNvPr>
              <p:cNvSpPr txBox="1"/>
              <p:nvPr/>
            </p:nvSpPr>
            <p:spPr>
              <a:xfrm>
                <a:off x="4656124" y="1999287"/>
                <a:ext cx="3680351" cy="15826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2065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c</m:t>
                        </m:r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𝑜𝑠</m:t>
                        </m:r>
                      </m:fName>
                      <m:e>
                        <m: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c</m:t>
                        </m:r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𝑜𝑠</m:t>
                        </m:r>
                      </m:fName>
                      <m:e>
                        <m:sSup>
                          <m:sSupPr>
                            <m:ctrlPr>
                              <a:rPr kumimoji="0" lang="en-US" sz="22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0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∘</m:t>
                            </m:r>
                          </m:sup>
                        </m:sSup>
                      </m:e>
                    </m:func>
                  </m:oMath>
                </a14:m>
                <a:endParaRPr kumimoji="0" lang="en-US" sz="22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200" b="0" i="0" u="none" strike="noStrike" kern="1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⇔</m:t>
                    </m:r>
                    <m:d>
                      <m:dPr>
                        <m:begChr m:val="["/>
                        <m:endChr m:val=""/>
                        <m:ctrlP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2200" b="0" i="1" u="none" strike="noStrike" kern="1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mPr>
                          <m:mr>
                            <m:e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2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kumimoji="0" lang="en-US" sz="2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kumimoji="0" lang="en-US" sz="2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+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kumimoji="0" lang="en-US" sz="2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360</m:t>
                                  </m:r>
                                </m:e>
                                <m:sup>
                                  <m:r>
                                    <a:rPr kumimoji="0" lang="en-US" sz="2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𝑥</m:t>
                              </m:r>
                              <m:r>
                                <a:rPr kumimoji="0" lang="en-US" sz="2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=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0" lang="en-US" sz="2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kumimoji="0" lang="en-US" sz="2200" b="0" i="0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+</m:t>
                              </m:r>
                              <m:r>
                                <a:rPr kumimoji="0" lang="en-US" sz="2200" b="0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+mj-lt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  <a:sym typeface="Arial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kumimoji="0" lang="en-US" sz="2200" b="0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360</m:t>
                                  </m:r>
                                </m:e>
                                <m:sup>
                                  <m:r>
                                    <a:rPr kumimoji="0" lang="en-US" sz="2200" b="0" i="0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+mj-lt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  <a:sym typeface="Arial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mr>
                        </m:m>
                        <m:r>
                          <a:rPr kumimoji="0" lang="en-US" sz="22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(</m:t>
                        </m:r>
                        <m: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𝑘</m:t>
                        </m:r>
                        <m:r>
                          <a:rPr kumimoji="0" lang="en-US" sz="22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∈</m:t>
                        </m:r>
                        <m:r>
                          <a:rPr kumimoji="0" lang="en-US" sz="2200" b="0" i="1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ℤ</m:t>
                        </m:r>
                        <m:r>
                          <a:rPr kumimoji="0" lang="en-US" sz="2200" b="0" i="0" u="none" strike="noStrike" kern="1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)</m:t>
                        </m:r>
                      </m:e>
                    </m:d>
                  </m:oMath>
                </a14:m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02F7B5-A324-194E-3FA1-BBE6DB939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6124" y="1999287"/>
                <a:ext cx="3680351" cy="1582677"/>
              </a:xfrm>
              <a:prstGeom prst="rect">
                <a:avLst/>
              </a:prstGeom>
              <a:blipFill>
                <a:blip r:embed="rId7"/>
                <a:stretch>
                  <a:fillRect l="-1821" r="-1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839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5F3544-2503-0EEE-5637-0F1E7DE97044}"/>
              </a:ext>
            </a:extLst>
          </p:cNvPr>
          <p:cNvSpPr txBox="1"/>
          <p:nvPr/>
        </p:nvSpPr>
        <p:spPr>
          <a:xfrm>
            <a:off x="629471" y="321783"/>
            <a:ext cx="3188149" cy="605909"/>
          </a:xfrm>
          <a:prstGeom prst="flowChartTerminator">
            <a:avLst/>
          </a:prstGeom>
          <a:solidFill>
            <a:srgbClr val="D4ECBA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3: SGK – tr.37</a:t>
            </a:r>
            <a:endParaRPr lang="en-US" sz="22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A95004-91F7-5C49-FE5E-A39C4FAA2B9E}"/>
              </a:ext>
            </a:extLst>
          </p:cNvPr>
          <p:cNvSpPr txBox="1"/>
          <p:nvPr/>
        </p:nvSpPr>
        <p:spPr>
          <a:xfrm>
            <a:off x="4224202" y="316745"/>
            <a:ext cx="364913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Giải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5CB65F-2C30-5482-FE34-C66DA32ABB95}"/>
                  </a:ext>
                </a:extLst>
              </p:cNvPr>
              <p:cNvSpPr txBox="1"/>
              <p:nvPr/>
            </p:nvSpPr>
            <p:spPr>
              <a:xfrm>
                <a:off x="605382" y="1066560"/>
                <a:ext cx="8262702" cy="7496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     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60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   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5CB65F-2C30-5482-FE34-C66DA32AB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382" y="1066560"/>
                <a:ext cx="8262702" cy="749692"/>
              </a:xfrm>
              <a:prstGeom prst="rect">
                <a:avLst/>
              </a:prstGeom>
              <a:blipFill>
                <a:blip r:embed="rId3"/>
                <a:stretch>
                  <a:fillRect l="-959" b="-5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D955EC-33A9-AA41-51FC-3C856B991545}"/>
                  </a:ext>
                </a:extLst>
              </p:cNvPr>
              <p:cNvSpPr txBox="1"/>
              <p:nvPr/>
            </p:nvSpPr>
            <p:spPr>
              <a:xfrm>
                <a:off x="750038" y="2519543"/>
                <a:ext cx="7643923" cy="19816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Vì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f>
                          <m:f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nên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ta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f>
                          <m:f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Do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nghiệm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D955EC-33A9-AA41-51FC-3C856B991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38" y="2519543"/>
                <a:ext cx="7643923" cy="1981696"/>
              </a:xfrm>
              <a:prstGeom prst="rect">
                <a:avLst/>
              </a:prstGeom>
              <a:blipFill>
                <a:blip r:embed="rId4"/>
                <a:stretch>
                  <a:fillRect l="-1037" b="-1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Callout 29">
            <a:extLst>
              <a:ext uri="{FF2B5EF4-FFF2-40B4-BE49-F238E27FC236}">
                <a16:creationId xmlns:a16="http://schemas.microsoft.com/office/drawing/2014/main" id="{6CF9BF5B-6269-3CA0-2630-1A860CDAB935}"/>
              </a:ext>
            </a:extLst>
          </p:cNvPr>
          <p:cNvSpPr/>
          <p:nvPr/>
        </p:nvSpPr>
        <p:spPr>
          <a:xfrm>
            <a:off x="7185085" y="1955120"/>
            <a:ext cx="972752" cy="425555"/>
          </a:xfrm>
          <a:prstGeom prst="wedgeEllipseCallout">
            <a:avLst>
              <a:gd name="adj1" fmla="val -21402"/>
              <a:gd name="adj2" fmla="val 9184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10" grpId="0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5F3544-2503-0EEE-5637-0F1E7DE97044}"/>
              </a:ext>
            </a:extLst>
          </p:cNvPr>
          <p:cNvSpPr txBox="1"/>
          <p:nvPr/>
        </p:nvSpPr>
        <p:spPr>
          <a:xfrm>
            <a:off x="629471" y="321783"/>
            <a:ext cx="3188149" cy="605909"/>
          </a:xfrm>
          <a:prstGeom prst="flowChartTerminator">
            <a:avLst/>
          </a:prstGeom>
          <a:solidFill>
            <a:srgbClr val="D4ECBA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3: SGK – tr.37</a:t>
            </a:r>
            <a:endParaRPr lang="en-US" sz="22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A95004-91F7-5C49-FE5E-A39C4FAA2B9E}"/>
              </a:ext>
            </a:extLst>
          </p:cNvPr>
          <p:cNvSpPr txBox="1"/>
          <p:nvPr/>
        </p:nvSpPr>
        <p:spPr>
          <a:xfrm>
            <a:off x="4022322" y="413283"/>
            <a:ext cx="3649139" cy="517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Giải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trình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5CB65F-2C30-5482-FE34-C66DA32ABB95}"/>
                  </a:ext>
                </a:extLst>
              </p:cNvPr>
              <p:cNvSpPr txBox="1"/>
              <p:nvPr/>
            </p:nvSpPr>
            <p:spPr>
              <a:xfrm>
                <a:off x="629471" y="927692"/>
                <a:ext cx="8262702" cy="7197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     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60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   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5CB65F-2C30-5482-FE34-C66DA32AB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71" y="927692"/>
                <a:ext cx="8262702" cy="719749"/>
              </a:xfrm>
              <a:prstGeom prst="rect">
                <a:avLst/>
              </a:prstGeom>
              <a:blipFill>
                <a:blip r:embed="rId3"/>
                <a:stretch>
                  <a:fillRect l="-885" b="-5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Callout 29">
            <a:extLst>
              <a:ext uri="{FF2B5EF4-FFF2-40B4-BE49-F238E27FC236}">
                <a16:creationId xmlns:a16="http://schemas.microsoft.com/office/drawing/2014/main" id="{8A71B07F-6CB6-2345-272D-3F1FA45EEB58}"/>
              </a:ext>
            </a:extLst>
          </p:cNvPr>
          <p:cNvSpPr/>
          <p:nvPr/>
        </p:nvSpPr>
        <p:spPr>
          <a:xfrm>
            <a:off x="7185085" y="1827795"/>
            <a:ext cx="972752" cy="425555"/>
          </a:xfrm>
          <a:prstGeom prst="wedgeEllipseCallout">
            <a:avLst>
              <a:gd name="adj1" fmla="val -21402"/>
              <a:gd name="adj2" fmla="val 9184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956CDB-52AE-39A0-7355-BC1630C0FD61}"/>
                  </a:ext>
                </a:extLst>
              </p:cNvPr>
              <p:cNvSpPr txBox="1"/>
              <p:nvPr/>
            </p:nvSpPr>
            <p:spPr>
              <a:xfrm>
                <a:off x="629472" y="2201314"/>
                <a:ext cx="8262701" cy="24561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60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2100" b="0" i="1" kern="1200" dirty="0">
                  <a:solidFill>
                    <a:prstClr val="black"/>
                  </a:solidFill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⇔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sSup>
                      <m:sSup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hoặc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=−(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sSup>
                      <m:sSup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)+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𝑘</m:t>
                    </m:r>
                    <m:sSup>
                      <m:sSup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36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endParaRPr lang="en-US" sz="21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1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⇔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sSup>
                      <m:sSup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hoặc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20</m:t>
                        </m:r>
                      </m:e>
                      <m: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𝑘</m:t>
                    </m:r>
                    <m:sSup>
                      <m:sSup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Vậy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trình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nghiệm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p>
                      <m:sSupPr>
                        <m:ctrlP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60</m:t>
                        </m:r>
                      </m:e>
                      <m:sup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sSup>
                      <m:sSupPr>
                        <m:ctrlP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1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và </a:t>
                </a:r>
                <a14:m>
                  <m:oMath xmlns:m="http://schemas.openxmlformats.org/officeDocument/2006/math"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e>
                      <m:sup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sSup>
                      <m:sSupPr>
                        <m:ctrlP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360</m:t>
                        </m:r>
                      </m:e>
                      <m:sup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endParaRPr lang="en-US" sz="21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956CDB-52AE-39A0-7355-BC1630C0F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72" y="2201314"/>
                <a:ext cx="8262701" cy="2456185"/>
              </a:xfrm>
              <a:prstGeom prst="rect">
                <a:avLst/>
              </a:prstGeom>
              <a:blipFill>
                <a:blip r:embed="rId4"/>
                <a:stretch>
                  <a:fillRect l="-885" b="-3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733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5F3544-2503-0EEE-5637-0F1E7DE97044}"/>
              </a:ext>
            </a:extLst>
          </p:cNvPr>
          <p:cNvSpPr txBox="1"/>
          <p:nvPr/>
        </p:nvSpPr>
        <p:spPr>
          <a:xfrm>
            <a:off x="629471" y="321783"/>
            <a:ext cx="3188149" cy="605909"/>
          </a:xfrm>
          <a:prstGeom prst="flowChartTerminator">
            <a:avLst/>
          </a:prstGeom>
          <a:solidFill>
            <a:srgbClr val="D4ECBA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3: SGK – tr.37</a:t>
            </a:r>
            <a:endParaRPr lang="en-US" sz="22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A95004-91F7-5C49-FE5E-A39C4FAA2B9E}"/>
              </a:ext>
            </a:extLst>
          </p:cNvPr>
          <p:cNvSpPr txBox="1"/>
          <p:nvPr/>
        </p:nvSpPr>
        <p:spPr>
          <a:xfrm>
            <a:off x="4022322" y="413283"/>
            <a:ext cx="3649139" cy="517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Giải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trình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1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5CB65F-2C30-5482-FE34-C66DA32ABB95}"/>
                  </a:ext>
                </a:extLst>
              </p:cNvPr>
              <p:cNvSpPr txBox="1"/>
              <p:nvPr/>
            </p:nvSpPr>
            <p:spPr>
              <a:xfrm>
                <a:off x="629471" y="927692"/>
                <a:ext cx="8262702" cy="7197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     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60</m:t>
                            </m:r>
                          </m:e>
                          <m:sup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𝑜</m:t>
                            </m:r>
                          </m:sup>
                        </m:sSup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   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3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B5CB65F-2C30-5482-FE34-C66DA32ABB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71" y="927692"/>
                <a:ext cx="8262702" cy="719749"/>
              </a:xfrm>
              <a:prstGeom prst="rect">
                <a:avLst/>
              </a:prstGeom>
              <a:blipFill>
                <a:blip r:embed="rId3"/>
                <a:stretch>
                  <a:fillRect l="-885" b="-5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Callout 29">
            <a:extLst>
              <a:ext uri="{FF2B5EF4-FFF2-40B4-BE49-F238E27FC236}">
                <a16:creationId xmlns:a16="http://schemas.microsoft.com/office/drawing/2014/main" id="{8A71B07F-6CB6-2345-272D-3F1FA45EEB58}"/>
              </a:ext>
            </a:extLst>
          </p:cNvPr>
          <p:cNvSpPr/>
          <p:nvPr/>
        </p:nvSpPr>
        <p:spPr>
          <a:xfrm>
            <a:off x="7185085" y="1827795"/>
            <a:ext cx="972752" cy="425555"/>
          </a:xfrm>
          <a:prstGeom prst="wedgeEllipseCallout">
            <a:avLst>
              <a:gd name="adj1" fmla="val -21402"/>
              <a:gd name="adj2" fmla="val 9184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956CDB-52AE-39A0-7355-BC1630C0FD61}"/>
                  </a:ext>
                </a:extLst>
              </p:cNvPr>
              <p:cNvSpPr txBox="1"/>
              <p:nvPr/>
            </p:nvSpPr>
            <p:spPr>
              <a:xfrm>
                <a:off x="522594" y="1827795"/>
                <a:ext cx="8704534" cy="2800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⇔</m:t>
                    </m:r>
                    <m:func>
                      <m:func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1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1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1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21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endParaRPr lang="en-US" sz="2100" b="0" i="1" kern="1200" dirty="0">
                  <a:solidFill>
                    <a:prstClr val="black"/>
                  </a:solidFill>
                  <a:latin typeface="Cambria Math" panose="02040503050406030204" pitchFamily="18" charset="0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⇔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hoặc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3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=−(</m:t>
                    </m:r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)+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𝜋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endParaRPr lang="en-US" sz="21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10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⇔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hoặc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1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Vậy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trình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nghiệm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1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là</a:t>
                </a:r>
                <a:r>
                  <a:rPr lang="en-US" sz="21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:</a:t>
                </a:r>
                <a14:m>
                  <m:oMath xmlns:m="http://schemas.openxmlformats.org/officeDocument/2006/math"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và</a:t>
                </a:r>
                <a14:m>
                  <m:oMath xmlns:m="http://schemas.openxmlformats.org/officeDocument/2006/math"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1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1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2100" kern="1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:endParaRPr lang="en-US" sz="21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F956CDB-52AE-39A0-7355-BC1630C0F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94" y="1827795"/>
                <a:ext cx="8704534" cy="2800318"/>
              </a:xfrm>
              <a:prstGeom prst="rect">
                <a:avLst/>
              </a:prstGeom>
              <a:blipFill>
                <a:blip r:embed="rId4"/>
                <a:stretch>
                  <a:fillRect l="-840" b="-6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889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284577-74A7-7613-B331-23B4AAB1AE58}"/>
              </a:ext>
            </a:extLst>
          </p:cNvPr>
          <p:cNvGrpSpPr/>
          <p:nvPr/>
        </p:nvGrpSpPr>
        <p:grpSpPr>
          <a:xfrm>
            <a:off x="1382963" y="288406"/>
            <a:ext cx="2114343" cy="739140"/>
            <a:chOff x="1624734" y="1360680"/>
            <a:chExt cx="5309466" cy="15697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24007C-E52B-8536-D3FE-0DC516F2A36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70247E-1A8A-970A-59A4-C6C646538DE6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047381-D287-3511-CF39-0CA5F2AA0043}"/>
              </a:ext>
            </a:extLst>
          </p:cNvPr>
          <p:cNvSpPr txBox="1"/>
          <p:nvPr/>
        </p:nvSpPr>
        <p:spPr>
          <a:xfrm>
            <a:off x="3836243" y="377341"/>
            <a:ext cx="352994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endParaRPr lang="en-US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B8C5A1-6BB9-28CB-C44A-2F5AAFA04321}"/>
                  </a:ext>
                </a:extLst>
              </p:cNvPr>
              <p:cNvSpPr txBox="1"/>
              <p:nvPr/>
            </p:nvSpPr>
            <p:spPr>
              <a:xfrm>
                <a:off x="618032" y="1116481"/>
                <a:ext cx="7891153" cy="789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200" dirty="0"/>
                  <a:t>	    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12</m:t>
                            </m:r>
                          </m:den>
                        </m:f>
                      </m:e>
                    </m:func>
                  </m:oMath>
                </a14:m>
                <a:endParaRPr lang="en-US" sz="22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B8C5A1-6BB9-28CB-C44A-2F5AAFA04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32" y="1116481"/>
                <a:ext cx="7891153" cy="789062"/>
              </a:xfrm>
              <a:prstGeom prst="rect">
                <a:avLst/>
              </a:prstGeom>
              <a:blipFill>
                <a:blip r:embed="rId3"/>
                <a:stretch>
                  <a:fillRect l="-1004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Callout 29">
            <a:extLst>
              <a:ext uri="{FF2B5EF4-FFF2-40B4-BE49-F238E27FC236}">
                <a16:creationId xmlns:a16="http://schemas.microsoft.com/office/drawing/2014/main" id="{18A321CA-405D-0700-1633-1FC5EC6BEBE1}"/>
              </a:ext>
            </a:extLst>
          </p:cNvPr>
          <p:cNvSpPr/>
          <p:nvPr/>
        </p:nvSpPr>
        <p:spPr>
          <a:xfrm>
            <a:off x="267707" y="2218716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4823B8-2186-177C-9FDB-73200DE51C7D}"/>
                  </a:ext>
                </a:extLst>
              </p:cNvPr>
              <p:cNvSpPr txBox="1"/>
              <p:nvPr/>
            </p:nvSpPr>
            <p:spPr>
              <a:xfrm>
                <a:off x="626423" y="2685134"/>
                <a:ext cx="7891153" cy="1860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vi-VN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vô nghiệm;</a:t>
                </a:r>
                <a:endParaRPr lang="en-US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2200" i="1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2200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e>
                          <m:sup>
                            <m:r>
                              <a:rPr lang="vi-VN" sz="2200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func>
                  </m:oMath>
                </a14:m>
                <a:endParaRPr lang="en-US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e>
                      <m:sup>
                        <m:r>
                          <a:rPr lang="vi-VN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sSup>
                      <m:sSup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vi-VN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vi-VN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e>
                      <m:sup>
                        <m:r>
                          <a:rPr lang="vi-VN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sSup>
                      <m:sSup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vi-VN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360</m:t>
                        </m:r>
                      </m:e>
                      <m:sup>
                        <m:r>
                          <a:rPr lang="vi-VN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vi-VN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4823B8-2186-177C-9FDB-73200DE51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423" y="2685134"/>
                <a:ext cx="7891153" cy="1860830"/>
              </a:xfrm>
              <a:prstGeom prst="rect">
                <a:avLst/>
              </a:prstGeom>
              <a:blipFill>
                <a:blip r:embed="rId4"/>
                <a:stretch>
                  <a:fillRect l="-1005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284577-74A7-7613-B331-23B4AAB1AE58}"/>
              </a:ext>
            </a:extLst>
          </p:cNvPr>
          <p:cNvGrpSpPr/>
          <p:nvPr/>
        </p:nvGrpSpPr>
        <p:grpSpPr>
          <a:xfrm>
            <a:off x="1382963" y="288406"/>
            <a:ext cx="2114343" cy="739140"/>
            <a:chOff x="1624734" y="1360680"/>
            <a:chExt cx="5309466" cy="15697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24007C-E52B-8536-D3FE-0DC516F2A36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70247E-1A8A-970A-59A4-C6C646538DE6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3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C047381-D287-3511-CF39-0CA5F2AA0043}"/>
              </a:ext>
            </a:extLst>
          </p:cNvPr>
          <p:cNvSpPr txBox="1"/>
          <p:nvPr/>
        </p:nvSpPr>
        <p:spPr>
          <a:xfrm>
            <a:off x="3836243" y="377341"/>
            <a:ext cx="352994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phương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endParaRPr lang="en-US" sz="22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B8C5A1-6BB9-28CB-C44A-2F5AAFA04321}"/>
                  </a:ext>
                </a:extLst>
              </p:cNvPr>
              <p:cNvSpPr txBox="1"/>
              <p:nvPr/>
            </p:nvSpPr>
            <p:spPr>
              <a:xfrm>
                <a:off x="618032" y="1116481"/>
                <a:ext cx="7891153" cy="789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en-US" sz="2200" dirty="0"/>
                  <a:t>	    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15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	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200" b="0" i="1" kern="1200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12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12</m:t>
                            </m:r>
                          </m:den>
                        </m:f>
                      </m:e>
                    </m:func>
                  </m:oMath>
                </a14:m>
                <a:endParaRPr lang="en-US" sz="2200" kern="1200" dirty="0"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CB8C5A1-6BB9-28CB-C44A-2F5AAFA04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32" y="1116481"/>
                <a:ext cx="7891153" cy="789062"/>
              </a:xfrm>
              <a:prstGeom prst="rect">
                <a:avLst/>
              </a:prstGeom>
              <a:blipFill>
                <a:blip r:embed="rId3"/>
                <a:stretch>
                  <a:fillRect l="-1004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Callout 29">
            <a:extLst>
              <a:ext uri="{FF2B5EF4-FFF2-40B4-BE49-F238E27FC236}">
                <a16:creationId xmlns:a16="http://schemas.microsoft.com/office/drawing/2014/main" id="{18A321CA-405D-0700-1633-1FC5EC6BEBE1}"/>
              </a:ext>
            </a:extLst>
          </p:cNvPr>
          <p:cNvSpPr/>
          <p:nvPr/>
        </p:nvSpPr>
        <p:spPr>
          <a:xfrm>
            <a:off x="267707" y="2218716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4823B8-2186-177C-9FDB-73200DE51C7D}"/>
                  </a:ext>
                </a:extLst>
              </p:cNvPr>
              <p:cNvSpPr txBox="1"/>
              <p:nvPr/>
            </p:nvSpPr>
            <p:spPr>
              <a:xfrm>
                <a:off x="1101436" y="2316999"/>
                <a:ext cx="7891153" cy="23375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2200" i="1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2200" i="1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vi-VN" sz="2200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200" i="1" kern="100">
                                    <a:latin typeface="+mn-lt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2200" i="1" kern="100">
                                    <a:latin typeface="+mn-lt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2200" kern="100">
                                    <a:latin typeface="+mn-lt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12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2200" i="1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2200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vi-VN" sz="2200" i="1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2200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</m:e>
                    </m:func>
                  </m:oMath>
                </a14:m>
                <a:endParaRPr lang="en-US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h</a:t>
                </a:r>
                <a:r>
                  <a:rPr lang="vi-VN" sz="2200" kern="100" dirty="0" err="1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oặc</a:t>
                </a:r>
                <a:r>
                  <a:rPr lang="vi-VN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endParaRPr lang="en-US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2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latin typeface="+mn-lt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2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2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2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200" i="1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m:rPr>
                        <m:nor/>
                      </m:rPr>
                      <a:rPr lang="en-US" sz="2200" i="1">
                        <a:latin typeface="+mn-lt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vi-VN" sz="2200">
                        <a:latin typeface="+mn-lt"/>
                        <a:ea typeface="Calibri" panose="020F0502020204030204" pitchFamily="34" charset="0"/>
                      </a:rPr>
                      <m:t>ho</m:t>
                    </m:r>
                    <m:r>
                      <m:rPr>
                        <m:nor/>
                      </m:rPr>
                      <a:rPr lang="vi-VN" sz="2200">
                        <a:latin typeface="+mn-lt"/>
                        <a:ea typeface="Calibri" panose="020F0502020204030204" pitchFamily="34" charset="0"/>
                      </a:rPr>
                      <m:t>ặ</m:t>
                    </m:r>
                    <m:r>
                      <m:rPr>
                        <m:nor/>
                      </m:rPr>
                      <a:rPr lang="vi-VN" sz="2200">
                        <a:latin typeface="+mn-lt"/>
                        <a:ea typeface="Calibri" panose="020F050202020403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2200" i="1">
                        <a:latin typeface="+mn-lt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200" i="1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>
                            <a:latin typeface="+mn-lt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2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2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2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200" i="1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vi-VN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D4823B8-2186-177C-9FDB-73200DE51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436" y="2316999"/>
                <a:ext cx="7891153" cy="2337563"/>
              </a:xfrm>
              <a:prstGeom prst="rect">
                <a:avLst/>
              </a:prstGeom>
              <a:blipFill>
                <a:blip r:embed="rId4"/>
                <a:stretch>
                  <a:fillRect l="-1005" b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371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800" name="Google Shape;800;p36"/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08660" y="2459046"/>
                <a:ext cx="7726679" cy="841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 dirty="0">
                    <a:latin typeface="+mj-lt"/>
                  </a:rPr>
                  <a:t>PHƯƠNG TRÌNH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</a:rPr>
                      <m:t>𝐭𝐚𝐧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sz="4000" b="1" dirty="0">
                  <a:latin typeface="+mj-lt"/>
                </a:endParaRPr>
              </a:p>
            </p:txBody>
          </p:sp>
        </mc:Choice>
        <mc:Fallback>
          <p:sp>
            <p:nvSpPr>
              <p:cNvPr id="800" name="Google Shape;800;p36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08660" y="2459046"/>
                <a:ext cx="7726679" cy="841800"/>
              </a:xfrm>
              <a:prstGeom prst="rect">
                <a:avLst/>
              </a:prstGeom>
              <a:blipFill>
                <a:blip r:embed="rId3"/>
                <a:stretch>
                  <a:fillRect t="-4348" b="-2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2" name="Google Shape;802;p36"/>
          <p:cNvSpPr txBox="1">
            <a:spLocks noGrp="1"/>
          </p:cNvSpPr>
          <p:nvPr>
            <p:ph type="title" idx="2"/>
          </p:nvPr>
        </p:nvSpPr>
        <p:spPr>
          <a:xfrm>
            <a:off x="3720750" y="1330315"/>
            <a:ext cx="170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04</a:t>
            </a:r>
            <a:endParaRPr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870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9BB4BE3-35FE-5D0D-90CD-4C1F2548DFE8}"/>
              </a:ext>
            </a:extLst>
          </p:cNvPr>
          <p:cNvGrpSpPr/>
          <p:nvPr/>
        </p:nvGrpSpPr>
        <p:grpSpPr>
          <a:xfrm>
            <a:off x="1290543" y="307220"/>
            <a:ext cx="2053852" cy="611876"/>
            <a:chOff x="2012116" y="2110923"/>
            <a:chExt cx="2053852" cy="61187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BDCF2D-1CAE-2A11-6925-668C9E59F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33844D-D385-9669-6877-9117C735C68E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HĐKP4: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651754-39C4-72CD-9A93-F578A5693411}"/>
                  </a:ext>
                </a:extLst>
              </p:cNvPr>
              <p:cNvSpPr txBox="1"/>
              <p:nvPr/>
            </p:nvSpPr>
            <p:spPr>
              <a:xfrm>
                <a:off x="676406" y="1350292"/>
                <a:ext cx="4933222" cy="31866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vi-VN" sz="2200" b="0" i="0" dirty="0">
                    <a:solidFill>
                      <a:srgbClr val="000000"/>
                    </a:solidFill>
                    <a:effectLst/>
                    <a:latin typeface="+mn-lt"/>
                  </a:rPr>
                  <a:t>Trong mặt </a:t>
                </a:r>
                <a:r>
                  <a:rPr lang="vi-VN" sz="2200" b="0" i="0" dirty="0" err="1">
                    <a:solidFill>
                      <a:srgbClr val="000000"/>
                    </a:solidFill>
                    <a:effectLst/>
                    <a:latin typeface="+mn-lt"/>
                  </a:rPr>
                  <a:t>phẳng</a:t>
                </a:r>
                <a:r>
                  <a:rPr lang="vi-VN" sz="2200" b="0" i="0" dirty="0">
                    <a:solidFill>
                      <a:srgbClr val="000000"/>
                    </a:solidFill>
                    <a:effectLst/>
                    <a:latin typeface="+mn-lt"/>
                  </a:rPr>
                  <a:t> tọa độ </a:t>
                </a:r>
                <a14:m>
                  <m:oMath xmlns:m="http://schemas.openxmlformats.org/officeDocument/2006/math">
                    <m:r>
                      <a:rPr lang="vi-VN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𝑂𝑥𝑦</m:t>
                    </m:r>
                  </m:oMath>
                </a14:m>
                <a:r>
                  <a:rPr lang="vi-VN" sz="2200" b="0" i="0" dirty="0">
                    <a:solidFill>
                      <a:srgbClr val="000000"/>
                    </a:solidFill>
                    <a:effectLst/>
                    <a:latin typeface="+mn-lt"/>
                  </a:rPr>
                  <a:t>, cho T là điểm trên trục tang có tọa độ là </a:t>
                </a:r>
                <a14:m>
                  <m:oMath xmlns:m="http://schemas.openxmlformats.org/officeDocument/2006/math">
                    <m:r>
                      <a:rPr lang="vi-VN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(</m:t>
                    </m:r>
                    <m:r>
                      <a:rPr lang="vi-VN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; </m:t>
                    </m:r>
                    <m:rad>
                      <m:radPr>
                        <m:degHide m:val="on"/>
                        <m:ctrlPr>
                          <a:rPr lang="vi-VN" sz="22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22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vi-VN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200" b="0" i="0" dirty="0">
                    <a:solidFill>
                      <a:srgbClr val="000000"/>
                    </a:solidFill>
                    <a:effectLst/>
                    <a:latin typeface="+mn-lt"/>
                  </a:rPr>
                  <a:t>(Hình 5). Những điểm nào trên đường tròn lượng giác biểu diễn góc lượng giác </a:t>
                </a:r>
                <a14:m>
                  <m:oMath xmlns:m="http://schemas.openxmlformats.org/officeDocument/2006/math">
                    <m:r>
                      <a:rPr lang="vi-VN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200" b="0" i="0" dirty="0">
                    <a:solidFill>
                      <a:srgbClr val="000000"/>
                    </a:solidFill>
                    <a:effectLst/>
                    <a:latin typeface="+mn-lt"/>
                  </a:rPr>
                  <a:t> có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22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2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vi-VN" sz="2200" b="0" i="0" dirty="0">
                    <a:solidFill>
                      <a:srgbClr val="000000"/>
                    </a:solidFill>
                    <a:effectLst/>
                    <a:latin typeface="+mn-lt"/>
                  </a:rPr>
                  <a:t>? Xác định số đo của các góc lượng giác đó.</a:t>
                </a:r>
                <a:endParaRPr kumimoji="0" lang="vi-V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E651754-39C4-72CD-9A93-F578A5693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406" y="1350292"/>
                <a:ext cx="4933222" cy="3186642"/>
              </a:xfrm>
              <a:prstGeom prst="rect">
                <a:avLst/>
              </a:prstGeom>
              <a:blipFill>
                <a:blip r:embed="rId5"/>
                <a:stretch>
                  <a:fillRect l="-1607" r="-3090" b="-3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6E718D4-D272-FB9A-022E-115F8A0FD2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58750" y="1545586"/>
            <a:ext cx="2365891" cy="27960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F30325-BDF0-6964-51F6-2D1E3D20F1F4}"/>
              </a:ext>
            </a:extLst>
          </p:cNvPr>
          <p:cNvGrpSpPr/>
          <p:nvPr/>
        </p:nvGrpSpPr>
        <p:grpSpPr>
          <a:xfrm>
            <a:off x="3805871" y="860739"/>
            <a:ext cx="4949391" cy="400441"/>
            <a:chOff x="4618609" y="2305160"/>
            <a:chExt cx="9859391" cy="328305"/>
          </a:xfrm>
        </p:grpSpPr>
        <p:sp>
          <p:nvSpPr>
            <p:cNvPr id="10" name="Google Shape;166;p5">
              <a:extLst>
                <a:ext uri="{FF2B5EF4-FFF2-40B4-BE49-F238E27FC236}">
                  <a16:creationId xmlns:a16="http://schemas.microsoft.com/office/drawing/2014/main" id="{FAB79C75-70C7-ED2F-3660-4AC9AF012458}"/>
                </a:ext>
              </a:extLst>
            </p:cNvPr>
            <p:cNvSpPr/>
            <p:nvPr/>
          </p:nvSpPr>
          <p:spPr>
            <a:xfrm>
              <a:off x="5358196" y="2330699"/>
              <a:ext cx="9119804" cy="30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HĐKP4.</a:t>
              </a:r>
              <a:endPara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5004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1" name="Google Shape;167;p5">
              <a:extLst>
                <a:ext uri="{FF2B5EF4-FFF2-40B4-BE49-F238E27FC236}">
                  <a16:creationId xmlns:a16="http://schemas.microsoft.com/office/drawing/2014/main" id="{1835ADC1-EF04-3461-75B0-AE1764CE1F4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618609" y="2305160"/>
              <a:ext cx="832886" cy="2848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84254157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9BB4BE3-35FE-5D0D-90CD-4C1F2548DFE8}"/>
              </a:ext>
            </a:extLst>
          </p:cNvPr>
          <p:cNvGrpSpPr/>
          <p:nvPr/>
        </p:nvGrpSpPr>
        <p:grpSpPr>
          <a:xfrm>
            <a:off x="1231166" y="296567"/>
            <a:ext cx="2053852" cy="611876"/>
            <a:chOff x="2012116" y="2110923"/>
            <a:chExt cx="2053852" cy="61187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BDCF2D-1CAE-2A11-6925-668C9E59F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33844D-D385-9669-6877-9117C735C68E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HĐKP4: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4" name="Oval Callout 29">
            <a:extLst>
              <a:ext uri="{FF2B5EF4-FFF2-40B4-BE49-F238E27FC236}">
                <a16:creationId xmlns:a16="http://schemas.microsoft.com/office/drawing/2014/main" id="{746248A7-C08A-E756-78B7-7E691DBA8EFC}"/>
              </a:ext>
            </a:extLst>
          </p:cNvPr>
          <p:cNvSpPr/>
          <p:nvPr/>
        </p:nvSpPr>
        <p:spPr>
          <a:xfrm>
            <a:off x="4367719" y="1104552"/>
            <a:ext cx="972752" cy="329782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4B8590-0226-4B04-C1E4-5C2CC4CFD4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562015" y="2036419"/>
            <a:ext cx="2006860" cy="23717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E305FC-24B2-9AA1-97C5-1DAA102B93B3}"/>
                  </a:ext>
                </a:extLst>
              </p:cNvPr>
              <p:cNvSpPr txBox="1"/>
              <p:nvPr/>
            </p:nvSpPr>
            <p:spPr>
              <a:xfrm>
                <a:off x="662808" y="1927481"/>
                <a:ext cx="5601840" cy="25896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thẳng đi qua gốc tọa độ và điểm </a:t>
                </a:r>
                <a14:m>
                  <m:oMath xmlns:m="http://schemas.openxmlformats.org/officeDocument/2006/math">
                    <m:r>
                      <a:rPr lang="vi-VN" sz="20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𝑇</m:t>
                    </m:r>
                    <m:r>
                      <a:rPr lang="vi-VN" sz="20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20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vi-VN" sz="20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20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vi-VN" sz="20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đường tròn lượng giác tại hai điểm </a:t>
                </a:r>
                <a14:m>
                  <m:oMath xmlns:m="http://schemas.openxmlformats.org/officeDocument/2006/math">
                    <m:r>
                      <a:rPr lang="vi-VN" sz="20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0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Do đó </a:t>
                </a:r>
                <a14:m>
                  <m:oMath xmlns:m="http://schemas.openxmlformats.org/officeDocument/2006/math">
                    <m:r>
                      <a:rPr lang="vi-VN" sz="20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0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điểm biểu diễn các góc lượng giác </a:t>
                </a:r>
                <a14:m>
                  <m:oMath xmlns:m="http://schemas.openxmlformats.org/officeDocument/2006/math">
                    <m:r>
                      <a:rPr lang="vi-VN" sz="20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 tan </a:t>
                </a:r>
                <a14:m>
                  <m:oMath xmlns:m="http://schemas.openxmlformats.org/officeDocument/2006/math">
                    <m:r>
                      <a:rPr lang="vi-VN" sz="20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0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vi-VN" sz="20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Công thức tổng quát của các góc lượng giác đó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0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vi-VN" sz="20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vi-VN" sz="20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20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vi-VN" sz="20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vi-VN" sz="20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0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vi-VN" sz="20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vi-VN" sz="20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vi-VN" sz="20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E305FC-24B2-9AA1-97C5-1DAA102B93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808" y="1927481"/>
                <a:ext cx="5601840" cy="2589620"/>
              </a:xfrm>
              <a:prstGeom prst="rect">
                <a:avLst/>
              </a:prstGeom>
              <a:blipFill>
                <a:blip r:embed="rId6"/>
                <a:stretch>
                  <a:fillRect l="-1197" r="-2285" b="-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251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ABDEB86-2DE4-F79A-390B-9BA21CA271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93767" y="1425575"/>
            <a:ext cx="7956466" cy="2292350"/>
          </a:xfrm>
          <a:solidFill>
            <a:srgbClr val="FBB7CA"/>
          </a:solidFill>
          <a:ln>
            <a:noFill/>
          </a:ln>
        </p:spPr>
        <p:txBody>
          <a:bodyPr anchor="ctr"/>
          <a:lstStyle/>
          <a:p>
            <a:pPr marL="139700" indent="0" algn="ctr">
              <a:lnSpc>
                <a:spcPct val="150000"/>
              </a:lnSpc>
              <a:buNone/>
            </a:pPr>
            <a:r>
              <a:rPr lang="en-US" sz="50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BÀI 5:PHƯƠNG TRÌNH LƯỢNG GIÁC CƠ BẢN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802;p36">
            <a:extLst>
              <a:ext uri="{FF2B5EF4-FFF2-40B4-BE49-F238E27FC236}">
                <a16:creationId xmlns:a16="http://schemas.microsoft.com/office/drawing/2014/main" id="{FF694F3E-9289-4E09-2B59-F7DB7A4DA9DB}"/>
              </a:ext>
            </a:extLst>
          </p:cNvPr>
          <p:cNvSpPr txBox="1">
            <a:spLocks/>
          </p:cNvSpPr>
          <p:nvPr/>
        </p:nvSpPr>
        <p:spPr>
          <a:xfrm>
            <a:off x="3237690" y="219094"/>
            <a:ext cx="2668620" cy="7205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KẾT LUẬN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18F886-D6C2-AB5E-B367-F3FBB77597D1}"/>
                  </a:ext>
                </a:extLst>
              </p:cNvPr>
              <p:cNvSpPr txBox="1"/>
              <p:nvPr/>
            </p:nvSpPr>
            <p:spPr>
              <a:xfrm>
                <a:off x="910925" y="1474073"/>
                <a:ext cx="7322150" cy="2195353"/>
              </a:xfrm>
              <a:prstGeom prst="roundRect">
                <a:avLst/>
              </a:prstGeom>
              <a:solidFill>
                <a:srgbClr val="FBB7CA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200" kern="1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 mọi số thực m, 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vi-VN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func>
                  </m:oMath>
                </a14:m>
                <a:r>
                  <a:rPr lang="vi-VN" sz="2200" kern="1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nghiệm </a:t>
                </a:r>
                <a:endParaRPr lang="en-US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pt-BR" sz="22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200" i="1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22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200" i="1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2200" i="1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pt-BR" sz="22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200" i="1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pt-BR" sz="22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pt-BR" sz="2200" i="1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ℤ</m:t>
                      </m:r>
                      <m:r>
                        <a:rPr lang="pt-BR" sz="22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200" i="1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2200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pt-BR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2200" i="1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2200" kern="100">
                                <a:latin typeface="+mn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pt-BR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sao cho tan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pt-BR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F18F886-D6C2-AB5E-B367-F3FBB77597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25" y="1474073"/>
                <a:ext cx="7322150" cy="219535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206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A98287-F374-A366-88DE-2F86191A40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32813" y="581272"/>
            <a:ext cx="4878373" cy="26601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E4A4D7-8B6B-8F4F-5460-81ACCCCEF8A9}"/>
                  </a:ext>
                </a:extLst>
              </p:cNvPr>
              <p:cNvSpPr txBox="1"/>
              <p:nvPr/>
            </p:nvSpPr>
            <p:spPr>
              <a:xfrm>
                <a:off x="587829" y="3379218"/>
                <a:ext cx="7968342" cy="1045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+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Nếu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US" sz="2200" b="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𝑎𝑛</m:t>
                    </m:r>
                    <m:r>
                      <a:rPr kumimoji="0" lang="en-US" sz="22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22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</m:t>
                    </m:r>
                    <m:func>
                      <m:funcPr>
                        <m:ctrlPr>
                          <a:rPr kumimoji="0" lang="en-US" sz="2200" b="0" i="1" u="none" strike="noStrike" kern="1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kumimoji="0" lang="en-US" sz="2200" b="0" i="1" u="none" strike="noStrike" kern="1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kumimoji="0" lang="en-US" sz="22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thì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thể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viết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mối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quan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hệ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như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thế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nào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?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FE4A4D7-8B6B-8F4F-5460-81ACCCCEF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29" y="3379218"/>
                <a:ext cx="7968342" cy="1045223"/>
              </a:xfrm>
              <a:prstGeom prst="rect">
                <a:avLst/>
              </a:prstGeom>
              <a:blipFill>
                <a:blip r:embed="rId4"/>
                <a:stretch>
                  <a:fillRect l="-994" r="-1835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68664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A123E78-DE2B-A905-8F8D-009DE62DD346}"/>
              </a:ext>
            </a:extLst>
          </p:cNvPr>
          <p:cNvGrpSpPr/>
          <p:nvPr/>
        </p:nvGrpSpPr>
        <p:grpSpPr>
          <a:xfrm>
            <a:off x="3903216" y="552223"/>
            <a:ext cx="1337561" cy="741615"/>
            <a:chOff x="6734174" y="552280"/>
            <a:chExt cx="3797636" cy="1066800"/>
          </a:xfrm>
        </p:grpSpPr>
        <p:sp>
          <p:nvSpPr>
            <p:cNvPr id="16" name="Rounded Rectangle 16">
              <a:extLst>
                <a:ext uri="{FF2B5EF4-FFF2-40B4-BE49-F238E27FC236}">
                  <a16:creationId xmlns:a16="http://schemas.microsoft.com/office/drawing/2014/main" id="{0049EB15-7DA9-F6AC-06A5-2B0B1F36D01F}"/>
                </a:ext>
              </a:extLst>
            </p:cNvPr>
            <p:cNvSpPr/>
            <p:nvPr/>
          </p:nvSpPr>
          <p:spPr>
            <a:xfrm>
              <a:off x="6734174" y="552280"/>
              <a:ext cx="3797636" cy="1066800"/>
            </a:xfrm>
            <a:prstGeom prst="roundRect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D9690D-9D01-B23D-DF41-7BBE3A47C89F}"/>
                </a:ext>
              </a:extLst>
            </p:cNvPr>
            <p:cNvSpPr/>
            <p:nvPr/>
          </p:nvSpPr>
          <p:spPr>
            <a:xfrm>
              <a:off x="7051721" y="806199"/>
              <a:ext cx="3094885" cy="619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CHÚ Ý</a:t>
              </a:r>
            </a:p>
          </p:txBody>
        </p:sp>
      </p:grpSp>
      <p:pic>
        <p:nvPicPr>
          <p:cNvPr id="19" name="Picture 8">
            <a:extLst>
              <a:ext uri="{FF2B5EF4-FFF2-40B4-BE49-F238E27FC236}">
                <a16:creationId xmlns:a16="http://schemas.microsoft.com/office/drawing/2014/main" id="{3B6403B9-E9DB-AC2A-C3B8-1E1B462E1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84038" y="1742006"/>
            <a:ext cx="561759" cy="55052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DEBB782-B8C5-C282-4198-3F73EB380B9D}"/>
              </a:ext>
            </a:extLst>
          </p:cNvPr>
          <p:cNvGrpSpPr/>
          <p:nvPr/>
        </p:nvGrpSpPr>
        <p:grpSpPr>
          <a:xfrm>
            <a:off x="446928" y="2292530"/>
            <a:ext cx="8226307" cy="1174097"/>
            <a:chOff x="458846" y="2439735"/>
            <a:chExt cx="8226307" cy="1066800"/>
          </a:xfrm>
        </p:grpSpPr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E36A7DE7-8300-CF2B-F604-730537474C4F}"/>
                </a:ext>
              </a:extLst>
            </p:cNvPr>
            <p:cNvGrpSpPr/>
            <p:nvPr/>
          </p:nvGrpSpPr>
          <p:grpSpPr>
            <a:xfrm>
              <a:off x="458846" y="2439735"/>
              <a:ext cx="8226307" cy="1066800"/>
              <a:chOff x="0" y="0"/>
              <a:chExt cx="3848257" cy="1414874"/>
            </a:xfrm>
          </p:grpSpPr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DCAB3C9B-3235-FCE1-8686-C0A51E3682C2}"/>
                  </a:ext>
                </a:extLst>
              </p:cNvPr>
              <p:cNvSpPr/>
              <p:nvPr/>
            </p:nvSpPr>
            <p:spPr>
              <a:xfrm>
                <a:off x="0" y="0"/>
                <a:ext cx="3848257" cy="1414874"/>
              </a:xfrm>
              <a:custGeom>
                <a:avLst/>
                <a:gdLst/>
                <a:ahLst/>
                <a:cxnLst/>
                <a:rect l="l" t="t" r="r" b="b"/>
                <a:pathLst>
                  <a:path w="3848257" h="1414874">
                    <a:moveTo>
                      <a:pt x="0" y="0"/>
                    </a:moveTo>
                    <a:lnTo>
                      <a:pt x="3848257" y="0"/>
                    </a:lnTo>
                    <a:lnTo>
                      <a:pt x="3848257" y="1414874"/>
                    </a:lnTo>
                    <a:lnTo>
                      <a:pt x="0" y="1414874"/>
                    </a:lnTo>
                    <a:close/>
                  </a:path>
                </a:pathLst>
              </a:custGeom>
              <a:solidFill>
                <a:srgbClr val="FFFFFF">
                  <a:alpha val="28627"/>
                </a:srgbClr>
              </a:solidFill>
              <a:ln w="19050">
                <a:solidFill>
                  <a:srgbClr val="0070C0"/>
                </a:solidFill>
                <a:prstDash val="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TextBox 8">
                <a:extLst>
                  <a:ext uri="{FF2B5EF4-FFF2-40B4-BE49-F238E27FC236}">
                    <a16:creationId xmlns:a16="http://schemas.microsoft.com/office/drawing/2014/main" id="{86CDCF97-8078-AB10-7E8B-D4BDE7A942B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11A61D5-E1BB-861D-F144-A94C0B296CD9}"/>
                    </a:ext>
                  </a:extLst>
                </p:cNvPr>
                <p:cNvSpPr/>
                <p:nvPr/>
              </p:nvSpPr>
              <p:spPr>
                <a:xfrm>
                  <a:off x="1639486" y="2665533"/>
                  <a:ext cx="5612476" cy="5250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kern="10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r>
                        <a:rPr lang="en-US" sz="24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tan</m:t>
                      </m:r>
                      <m:sSup>
                        <m:sSupPr>
                          <m:ctrlPr>
                            <a:rPr lang="en-US" sz="24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24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4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24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24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2400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box>
                        <m:boxPr>
                          <m:ctrlPr>
                            <a:rPr lang="en-US" sz="24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boxPr>
                        <m:e>
                          <m:r>
                            <a:rPr lang="en-US" sz="2400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box>
                      <m:r>
                        <a:rPr lang="en-US" sz="24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24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24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ℤ</m:t>
                      </m:r>
                      <m:r>
                        <a:rPr lang="en-US" sz="24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4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11A61D5-E1BB-861D-F144-A94C0B296C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9486" y="2665533"/>
                  <a:ext cx="5612476" cy="525042"/>
                </a:xfrm>
                <a:prstGeom prst="rect">
                  <a:avLst/>
                </a:prstGeom>
                <a:blipFill>
                  <a:blip r:embed="rId5"/>
                  <a:stretch>
                    <a:fillRect l="-109" b="-2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2E5E979-D9BC-5787-8C88-3D577BFA3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7" y="3215520"/>
            <a:ext cx="2221116" cy="12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68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880F26A2-B0C9-8A9D-0437-A7C8766B15EC}"/>
              </a:ext>
            </a:extLst>
          </p:cNvPr>
          <p:cNvSpPr txBox="1"/>
          <p:nvPr/>
        </p:nvSpPr>
        <p:spPr>
          <a:xfrm>
            <a:off x="1176478" y="339228"/>
            <a:ext cx="3188149" cy="605909"/>
          </a:xfrm>
          <a:prstGeom prst="flowChartTerminator">
            <a:avLst/>
          </a:prstGeom>
          <a:solidFill>
            <a:srgbClr val="F3FC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4: SGK – tr.38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A1D94B-FC51-2A47-4B9E-7EF6433D9DE6}"/>
              </a:ext>
            </a:extLst>
          </p:cNvPr>
          <p:cNvSpPr txBox="1"/>
          <p:nvPr/>
        </p:nvSpPr>
        <p:spPr>
          <a:xfrm>
            <a:off x="4485459" y="373486"/>
            <a:ext cx="364913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trình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8F4CEC-5A60-E162-350E-2C7C9B66782C}"/>
                  </a:ext>
                </a:extLst>
              </p:cNvPr>
              <p:cNvSpPr txBox="1"/>
              <p:nvPr/>
            </p:nvSpPr>
            <p:spPr>
              <a:xfrm>
                <a:off x="1585946" y="1029134"/>
                <a:ext cx="5972108" cy="709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tan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tan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11</m:t>
                            </m:r>
                          </m:den>
                        </m:f>
                      </m:e>
                    </m:func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8F4CEC-5A60-E162-350E-2C7C9B667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946" y="1029134"/>
                <a:ext cx="5972108" cy="709874"/>
              </a:xfrm>
              <a:prstGeom prst="rect">
                <a:avLst/>
              </a:prstGeom>
              <a:blipFill>
                <a:blip r:embed="rId3"/>
                <a:stretch>
                  <a:fillRect l="-1327" b="-6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Callout 29">
            <a:extLst>
              <a:ext uri="{FF2B5EF4-FFF2-40B4-BE49-F238E27FC236}">
                <a16:creationId xmlns:a16="http://schemas.microsoft.com/office/drawing/2014/main" id="{0F849009-3561-AB7D-1C7D-9EFC4132E9A9}"/>
              </a:ext>
            </a:extLst>
          </p:cNvPr>
          <p:cNvSpPr/>
          <p:nvPr/>
        </p:nvSpPr>
        <p:spPr>
          <a:xfrm>
            <a:off x="4085624" y="2146195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E0C502-C2B0-4392-1A47-391249C1FE65}"/>
                  </a:ext>
                </a:extLst>
              </p:cNvPr>
              <p:cNvSpPr txBox="1"/>
              <p:nvPr/>
            </p:nvSpPr>
            <p:spPr>
              <a:xfrm>
                <a:off x="525038" y="2910862"/>
                <a:ext cx="8093924" cy="14954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Vì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e>
                    </m:ra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nên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trình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tan</m:t>
                        </m:r>
                      </m:fName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e>
                    </m:ra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các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nghiệm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𝑥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+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𝑘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𝜋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,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𝑘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∈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E0C502-C2B0-4392-1A47-391249C1F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38" y="2910862"/>
                <a:ext cx="8093924" cy="1495409"/>
              </a:xfrm>
              <a:prstGeom prst="rect">
                <a:avLst/>
              </a:prstGeom>
              <a:blipFill>
                <a:blip r:embed="rId4"/>
                <a:stretch>
                  <a:fillRect l="-753" r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914950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2" grpId="0"/>
      <p:bldP spid="3" grpId="0" animBg="1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880F26A2-B0C9-8A9D-0437-A7C8766B15EC}"/>
              </a:ext>
            </a:extLst>
          </p:cNvPr>
          <p:cNvSpPr txBox="1"/>
          <p:nvPr/>
        </p:nvSpPr>
        <p:spPr>
          <a:xfrm>
            <a:off x="1176478" y="339228"/>
            <a:ext cx="3188149" cy="605909"/>
          </a:xfrm>
          <a:prstGeom prst="flowChartTerminator">
            <a:avLst/>
          </a:prstGeom>
          <a:solidFill>
            <a:srgbClr val="F3FCFF"/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4: SGK – tr.38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A1D94B-FC51-2A47-4B9E-7EF6433D9DE6}"/>
              </a:ext>
            </a:extLst>
          </p:cNvPr>
          <p:cNvSpPr txBox="1"/>
          <p:nvPr/>
        </p:nvSpPr>
        <p:spPr>
          <a:xfrm>
            <a:off x="4485459" y="373486"/>
            <a:ext cx="364913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trình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8F4CEC-5A60-E162-350E-2C7C9B66782C}"/>
                  </a:ext>
                </a:extLst>
              </p:cNvPr>
              <p:cNvSpPr txBox="1"/>
              <p:nvPr/>
            </p:nvSpPr>
            <p:spPr>
              <a:xfrm>
                <a:off x="1585946" y="1029134"/>
                <a:ext cx="5972108" cy="709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tan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rad>
                      <m:radPr>
                        <m:degHide m:val="on"/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radPr>
                      <m:deg/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e>
                    </m:ra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tan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11</m:t>
                            </m:r>
                          </m:den>
                        </m:f>
                      </m:e>
                    </m:func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78F4CEC-5A60-E162-350E-2C7C9B667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946" y="1029134"/>
                <a:ext cx="5972108" cy="709874"/>
              </a:xfrm>
              <a:prstGeom prst="rect">
                <a:avLst/>
              </a:prstGeom>
              <a:blipFill>
                <a:blip r:embed="rId3"/>
                <a:stretch>
                  <a:fillRect l="-1327" b="-6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Callout 29">
            <a:extLst>
              <a:ext uri="{FF2B5EF4-FFF2-40B4-BE49-F238E27FC236}">
                <a16:creationId xmlns:a16="http://schemas.microsoft.com/office/drawing/2014/main" id="{0F849009-3561-AB7D-1C7D-9EFC4132E9A9}"/>
              </a:ext>
            </a:extLst>
          </p:cNvPr>
          <p:cNvSpPr/>
          <p:nvPr/>
        </p:nvSpPr>
        <p:spPr>
          <a:xfrm>
            <a:off x="4085624" y="2030283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CF57AE-AFAA-3F23-4E35-51CD36C735E7}"/>
                  </a:ext>
                </a:extLst>
              </p:cNvPr>
              <p:cNvSpPr txBox="1"/>
              <p:nvPr/>
            </p:nvSpPr>
            <p:spPr>
              <a:xfrm>
                <a:off x="769543" y="2571750"/>
                <a:ext cx="6632162" cy="18787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Arial" panose="020B0604020202020204" pitchFamily="34" charset="0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tan</m:t>
                        </m:r>
                      </m:fName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tan</m:t>
                        </m:r>
                      </m:fName>
                      <m:e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11</m:t>
                            </m:r>
                          </m:den>
                        </m:f>
                      </m:e>
                    </m:func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⇔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2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11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+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𝑘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𝜋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𝑘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∈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 		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⇔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22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+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𝑘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𝑘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∈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  <a:p>
                <a:pPr algn="just">
                  <a:lnSpc>
                    <a:spcPct val="150000"/>
                  </a:lnSpc>
                  <a:buClrTx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Vậy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trình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các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nghiệm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CF57AE-AFAA-3F23-4E35-51CD36C73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43" y="2571750"/>
                <a:ext cx="6632162" cy="1878719"/>
              </a:xfrm>
              <a:prstGeom prst="rect">
                <a:avLst/>
              </a:prstGeom>
              <a:blipFill>
                <a:blip r:embed="rId4"/>
                <a:stretch>
                  <a:fillRect l="-919" b="-1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464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BE77AF7-7A34-6B99-D7AC-C8531E58F2B4}"/>
              </a:ext>
            </a:extLst>
          </p:cNvPr>
          <p:cNvGrpSpPr/>
          <p:nvPr/>
        </p:nvGrpSpPr>
        <p:grpSpPr>
          <a:xfrm>
            <a:off x="1716411" y="447410"/>
            <a:ext cx="2114343" cy="739140"/>
            <a:chOff x="1624734" y="1360680"/>
            <a:chExt cx="5309466" cy="156977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8BBA08-C8B0-FFDE-ED79-AA4900B48BB4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FBFD40-D3F6-E768-F59B-1C9F8C9DAD77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4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BB12C09-50C4-017A-2C80-4CDFA4370629}"/>
              </a:ext>
            </a:extLst>
          </p:cNvPr>
          <p:cNvSpPr txBox="1"/>
          <p:nvPr/>
        </p:nvSpPr>
        <p:spPr>
          <a:xfrm>
            <a:off x="4085624" y="548284"/>
            <a:ext cx="352994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CA5336-0AD0-2AF8-89DE-EDF5B6472E1A}"/>
                  </a:ext>
                </a:extLst>
              </p:cNvPr>
              <p:cNvSpPr txBox="1"/>
              <p:nvPr/>
            </p:nvSpPr>
            <p:spPr>
              <a:xfrm>
                <a:off x="951111" y="1341758"/>
                <a:ext cx="7224996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tan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0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tan</m:t>
                        </m:r>
                      </m:fName>
                      <m:e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  <m:sSup>
                          <m:sSupPr>
                            <m:ctrlP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30</m:t>
                            </m:r>
                          </m:e>
                          <m:sup>
                            <m: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𝑜</m:t>
                            </m:r>
                          </m:sup>
                        </m:sSup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)</m:t>
                        </m:r>
                      </m:e>
                    </m:func>
                    <m:r>
                      <a:rPr kumimoji="0" lang="en-US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75</m:t>
                            </m:r>
                          </m:e>
                          <m:sup>
                            <m: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CA5336-0AD0-2AF8-89DE-EDF5B6472E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11" y="1341758"/>
                <a:ext cx="7224996" cy="537391"/>
              </a:xfrm>
              <a:prstGeom prst="rect">
                <a:avLst/>
              </a:prstGeom>
              <a:blipFill>
                <a:blip r:embed="rId3"/>
                <a:stretch>
                  <a:fillRect l="-1097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Callout 29">
            <a:extLst>
              <a:ext uri="{FF2B5EF4-FFF2-40B4-BE49-F238E27FC236}">
                <a16:creationId xmlns:a16="http://schemas.microsoft.com/office/drawing/2014/main" id="{E2AAE47B-596E-4656-FCF6-85768D6F755E}"/>
              </a:ext>
            </a:extLst>
          </p:cNvPr>
          <p:cNvSpPr/>
          <p:nvPr/>
        </p:nvSpPr>
        <p:spPr>
          <a:xfrm>
            <a:off x="4077233" y="2215809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651C0C-29FE-0425-30BC-B37911030D75}"/>
                  </a:ext>
                </a:extLst>
              </p:cNvPr>
              <p:cNvSpPr txBox="1"/>
              <p:nvPr/>
            </p:nvSpPr>
            <p:spPr>
              <a:xfrm>
                <a:off x="754083" y="2746325"/>
                <a:ext cx="7865405" cy="18608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pt-BR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pt-BR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d>
                          <m:dPr>
                            <m:ctrlPr>
                              <a:rPr lang="en-US" sz="2200" i="1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200" i="1" kern="100">
                                    <a:effectLst/>
                                    <a:latin typeface="+mj-lt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kern="100">
                                    <a:effectLst/>
                                    <a:latin typeface="+mj-lt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30</m:t>
                                </m:r>
                              </m:e>
                              <m:sup>
                                <m:r>
                                  <a:rPr lang="en-US" sz="2200" kern="100">
                                    <a:effectLst/>
                                    <a:latin typeface="+mj-lt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∘</m:t>
                                </m:r>
                              </m:sup>
                            </m:sSup>
                            <m:r>
                              <a:rPr lang="en-US" sz="2200" i="1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2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2200" i="1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lang="en-US" sz="2200" i="1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75</m:t>
                            </m:r>
                          </m:e>
                          <m:sup>
                            <m:r>
                              <a:rPr lang="en-US" sz="22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∘</m:t>
                            </m:r>
                          </m:sup>
                        </m:sSup>
                      </m:e>
                    </m:func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sSup>
                      <m:sSup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75</m:t>
                        </m:r>
                      </m:e>
                      <m:sup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sSup>
                      <m:sSup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200" b="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22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sSup>
                      <m:sSup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200" i="1" kern="10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651C0C-29FE-0425-30BC-B37911030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83" y="2746325"/>
                <a:ext cx="7865405" cy="1860830"/>
              </a:xfrm>
              <a:prstGeom prst="rect">
                <a:avLst/>
              </a:prstGeom>
              <a:blipFill>
                <a:blip r:embed="rId4"/>
                <a:stretch>
                  <a:fillRect l="-1008" b="-5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80741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36"/>
          <p:cNvSpPr txBox="1">
            <a:spLocks noGrp="1"/>
          </p:cNvSpPr>
          <p:nvPr>
            <p:ph type="title" idx="2"/>
          </p:nvPr>
        </p:nvSpPr>
        <p:spPr>
          <a:xfrm>
            <a:off x="3720750" y="1044565"/>
            <a:ext cx="170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05</a:t>
            </a:r>
            <a:endParaRPr sz="4000" b="1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Google Shape;800;p36">
                <a:extLst>
                  <a:ext uri="{FF2B5EF4-FFF2-40B4-BE49-F238E27FC236}">
                    <a16:creationId xmlns:a16="http://schemas.microsoft.com/office/drawing/2014/main" id="{C4701F67-6ACE-5A53-4728-B671CBBFD777}"/>
                  </a:ext>
                </a:extLst>
              </p:cNvPr>
              <p:cNvSpPr txBox="1">
                <a:spLocks noGrp="1"/>
              </p:cNvSpPr>
              <p:nvPr>
                <p:ph type="title"/>
              </p:nvPr>
            </p:nvSpPr>
            <p:spPr>
              <a:xfrm>
                <a:off x="708660" y="2459046"/>
                <a:ext cx="7726679" cy="841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 dirty="0">
                    <a:latin typeface="+mj-lt"/>
                  </a:rPr>
                  <a:t>PHƯƠNG TRÌNH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𝒐𝒕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1" i="1" smtClean="0">
                        <a:latin typeface="Cambria Math" panose="02040503050406030204" pitchFamily="18" charset="0"/>
                      </a:rPr>
                      <m:t>𝒎</m:t>
                    </m:r>
                  </m:oMath>
                </a14:m>
                <a:endParaRPr sz="4000" b="1" dirty="0">
                  <a:latin typeface="+mj-lt"/>
                </a:endParaRPr>
              </a:p>
            </p:txBody>
          </p:sp>
        </mc:Choice>
        <mc:Fallback>
          <p:sp>
            <p:nvSpPr>
              <p:cNvPr id="4" name="Google Shape;800;p36">
                <a:extLst>
                  <a:ext uri="{FF2B5EF4-FFF2-40B4-BE49-F238E27FC236}">
                    <a16:creationId xmlns:a16="http://schemas.microsoft.com/office/drawing/2014/main" id="{C4701F67-6ACE-5A53-4728-B671CBBFD77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08660" y="2459046"/>
                <a:ext cx="7726679" cy="841800"/>
              </a:xfrm>
              <a:prstGeom prst="rect">
                <a:avLst/>
              </a:prstGeom>
              <a:blipFill>
                <a:blip r:embed="rId3"/>
                <a:stretch>
                  <a:fillRect t="-4348" b="-2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2231303"/>
      </p:ext>
    </p:extLst>
  </p:cSld>
  <p:clrMapOvr>
    <a:masterClrMapping/>
  </p:clrMapOvr>
  <p:transition spd="med"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38466D6-35CA-E1EE-BD1F-FCD5C5EB0DF9}"/>
              </a:ext>
            </a:extLst>
          </p:cNvPr>
          <p:cNvGrpSpPr/>
          <p:nvPr/>
        </p:nvGrpSpPr>
        <p:grpSpPr>
          <a:xfrm>
            <a:off x="1064912" y="453145"/>
            <a:ext cx="2053852" cy="611876"/>
            <a:chOff x="2012116" y="2110923"/>
            <a:chExt cx="2053852" cy="6118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B2A87E-5799-E783-947B-2AF653283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4B4548-20AC-1903-9FAE-B61249B99A08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HĐKP5: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0BE1E7-8C4D-CBA2-0286-BC444321AAA4}"/>
                  </a:ext>
                </a:extLst>
              </p:cNvPr>
              <p:cNvSpPr txBox="1"/>
              <p:nvPr/>
            </p:nvSpPr>
            <p:spPr>
              <a:xfrm>
                <a:off x="491549" y="1621242"/>
                <a:ext cx="5565141" cy="2568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vi-VN" sz="2200" dirty="0">
                    <a:latin typeface="+mn-lt"/>
                  </a:rPr>
                  <a:t>Trong mặt </a:t>
                </a:r>
                <a:r>
                  <a:rPr lang="vi-VN" sz="2200" dirty="0" err="1">
                    <a:latin typeface="+mn-lt"/>
                  </a:rPr>
                  <a:t>phẳng</a:t>
                </a:r>
                <a:r>
                  <a:rPr lang="vi-VN" sz="2200" dirty="0">
                    <a:latin typeface="+mn-lt"/>
                  </a:rPr>
                  <a:t> tọa độ </a:t>
                </a:r>
                <a:r>
                  <a:rPr lang="vi-VN" sz="2200" dirty="0" err="1">
                    <a:latin typeface="+mn-lt"/>
                  </a:rPr>
                  <a:t>Oxy</a:t>
                </a:r>
                <a:r>
                  <a:rPr lang="vi-VN" sz="2200" dirty="0">
                    <a:latin typeface="+mn-lt"/>
                  </a:rPr>
                  <a:t>, cho C là điểm trên trục </a:t>
                </a:r>
                <a:r>
                  <a:rPr lang="vi-VN" sz="2200" dirty="0" err="1">
                    <a:latin typeface="+mn-lt"/>
                  </a:rPr>
                  <a:t>côtang</a:t>
                </a:r>
                <a:r>
                  <a:rPr lang="vi-VN" sz="2200" dirty="0">
                    <a:latin typeface="+mn-lt"/>
                  </a:rPr>
                  <a:t> có tọa độ là </a:t>
                </a:r>
                <a14:m>
                  <m:oMath xmlns:m="http://schemas.openxmlformats.org/officeDocument/2006/math"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(– 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; 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vi-VN" sz="2200" dirty="0">
                    <a:latin typeface="+mn-lt"/>
                  </a:rPr>
                  <a:t>(Hình 7). Những điểm nào biểu diễn góc lượng giác </a:t>
                </a:r>
                <a14:m>
                  <m:oMath xmlns:m="http://schemas.openxmlformats.org/officeDocument/2006/math"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vi-VN" sz="2200" dirty="0">
                    <a:latin typeface="+mn-lt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𝑐𝑜𝑡𝑥</m:t>
                    </m:r>
                    <m:r>
                      <a:rPr lang="vi-VN" sz="2200" i="1" dirty="0">
                        <a:latin typeface="Cambria Math" panose="02040503050406030204" pitchFamily="18" charset="0"/>
                      </a:rPr>
                      <m:t> = – </m:t>
                    </m:r>
                    <m:r>
                      <a:rPr lang="vi-VN" sz="2200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vi-VN" sz="2200" dirty="0">
                    <a:latin typeface="+mn-lt"/>
                  </a:rPr>
                  <a:t>? Xác định số đo của các góc lượng giác đó.</a:t>
                </a:r>
                <a:endParaRPr kumimoji="0" lang="vi-V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Arial"/>
                  <a:sym typeface="Arial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0BE1E7-8C4D-CBA2-0286-BC444321AA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49" y="1621242"/>
                <a:ext cx="5565141" cy="2568717"/>
              </a:xfrm>
              <a:prstGeom prst="rect">
                <a:avLst/>
              </a:prstGeom>
              <a:blipFill>
                <a:blip r:embed="rId5"/>
                <a:stretch>
                  <a:fillRect l="-1424" r="-2738" b="-40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1AD897B5-A34F-9C38-659D-DBD2582A65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164481" y="1621242"/>
            <a:ext cx="2638282" cy="227102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56ED95E-D6ED-4C61-2454-672CD3DBB3D2}"/>
              </a:ext>
            </a:extLst>
          </p:cNvPr>
          <p:cNvGrpSpPr/>
          <p:nvPr/>
        </p:nvGrpSpPr>
        <p:grpSpPr>
          <a:xfrm>
            <a:off x="3853372" y="919096"/>
            <a:ext cx="4949391" cy="400441"/>
            <a:chOff x="4618609" y="2305160"/>
            <a:chExt cx="9859391" cy="328305"/>
          </a:xfrm>
        </p:grpSpPr>
        <p:sp>
          <p:nvSpPr>
            <p:cNvPr id="16" name="Google Shape;166;p5">
              <a:extLst>
                <a:ext uri="{FF2B5EF4-FFF2-40B4-BE49-F238E27FC236}">
                  <a16:creationId xmlns:a16="http://schemas.microsoft.com/office/drawing/2014/main" id="{A1A1E5DD-C51F-9649-7284-E71302434D61}"/>
                </a:ext>
              </a:extLst>
            </p:cNvPr>
            <p:cNvSpPr/>
            <p:nvPr/>
          </p:nvSpPr>
          <p:spPr>
            <a:xfrm>
              <a:off x="5358196" y="2330699"/>
              <a:ext cx="9119804" cy="302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luận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đôi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hoàn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800" b="0" i="1" u="none" strike="noStrike" kern="0" cap="none" spc="0" normalizeH="0" baseline="0" noProof="0" dirty="0" err="1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kumimoji="0" lang="en-US" sz="1800" b="0" i="1" u="none" strike="noStrike" kern="0" cap="none" spc="0" normalizeH="0" baseline="0" noProof="0" dirty="0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1800" b="1" i="1" u="none" strike="noStrike" kern="0" cap="none" spc="0" normalizeH="0" baseline="0" noProof="0" dirty="0">
                  <a:ln>
                    <a:noFill/>
                  </a:ln>
                  <a:solidFill>
                    <a:srgbClr val="150045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HĐKP5.</a:t>
              </a:r>
              <a:endParaRPr kumimoji="0" sz="1800" b="1" i="1" u="none" strike="noStrike" kern="0" cap="none" spc="0" normalizeH="0" baseline="0" noProof="0" dirty="0">
                <a:ln>
                  <a:noFill/>
                </a:ln>
                <a:solidFill>
                  <a:srgbClr val="15004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" name="Google Shape;167;p5">
              <a:extLst>
                <a:ext uri="{FF2B5EF4-FFF2-40B4-BE49-F238E27FC236}">
                  <a16:creationId xmlns:a16="http://schemas.microsoft.com/office/drawing/2014/main" id="{7AF50E4D-FA3B-1BBD-CE3F-D26BB63D5CD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618609" y="2305160"/>
              <a:ext cx="832886" cy="28480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1306262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1122D08-F9FA-3D43-2212-FEB182BA7822}"/>
              </a:ext>
            </a:extLst>
          </p:cNvPr>
          <p:cNvGrpSpPr/>
          <p:nvPr/>
        </p:nvGrpSpPr>
        <p:grpSpPr>
          <a:xfrm>
            <a:off x="1231166" y="296567"/>
            <a:ext cx="2053852" cy="611876"/>
            <a:chOff x="2012116" y="2110923"/>
            <a:chExt cx="2053852" cy="6118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E45B74F-928F-C3F0-625C-9AED034DA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2C429E-76CC-CAD0-01FA-DC58FCE013B8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HĐKP2: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5" name="Oval Callout 29">
            <a:extLst>
              <a:ext uri="{FF2B5EF4-FFF2-40B4-BE49-F238E27FC236}">
                <a16:creationId xmlns:a16="http://schemas.microsoft.com/office/drawing/2014/main" id="{E8586F3D-3203-8EC1-59B7-8E63BC019C88}"/>
              </a:ext>
            </a:extLst>
          </p:cNvPr>
          <p:cNvSpPr/>
          <p:nvPr/>
        </p:nvSpPr>
        <p:spPr>
          <a:xfrm>
            <a:off x="4367719" y="1104552"/>
            <a:ext cx="972752" cy="329782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010A2C-88F2-DCB8-38A1-95D3C78933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21550" y="1683283"/>
            <a:ext cx="2439731" cy="21001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CBFC98-27F8-CAAB-5843-BF71CC2062A3}"/>
                  </a:ext>
                </a:extLst>
              </p:cNvPr>
              <p:cNvSpPr txBox="1"/>
              <p:nvPr/>
            </p:nvSpPr>
            <p:spPr>
              <a:xfrm>
                <a:off x="400971" y="1683283"/>
                <a:ext cx="5601840" cy="2060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22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 thẳng đi qua gốc </a:t>
                </a:r>
                <a:r>
                  <a:rPr lang="vi-VN" sz="2200" kern="100" dirty="0" err="1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toạ</a:t>
                </a:r>
                <a:r>
                  <a:rPr lang="vi-VN" sz="22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độ và điểm </a:t>
                </a:r>
                <a14:m>
                  <m:oMath xmlns:m="http://schemas.openxmlformats.org/officeDocument/2006/math">
                    <m:r>
                      <a:rPr lang="vi-VN" sz="22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22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22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22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vi-VN" sz="22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vi-VN" sz="22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vi-VN" sz="22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22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đường tròn lượng giác tại hai điểm </a:t>
                </a:r>
                <a14:m>
                  <m:oMath xmlns:m="http://schemas.openxmlformats.org/officeDocument/2006/math">
                    <m:r>
                      <a:rPr lang="vi-VN" sz="22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22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2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vi-VN" sz="22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Do đó </a:t>
                </a:r>
                <a14:m>
                  <m:oMath xmlns:m="http://schemas.openxmlformats.org/officeDocument/2006/math">
                    <m:r>
                      <a:rPr lang="vi-VN" sz="22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22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2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vi-VN" sz="22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điểm biểu diễn các góc lương giác </a:t>
                </a:r>
                <a14:m>
                  <m:oMath xmlns:m="http://schemas.openxmlformats.org/officeDocument/2006/math">
                    <m:r>
                      <a:rPr lang="vi-VN" sz="22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sz="22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</m:t>
                    </m:r>
                    <m:r>
                      <a:rPr lang="vi-VN" sz="22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́</m:t>
                    </m:r>
                    <m:r>
                      <a:rPr lang="vi-VN" sz="22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m:rPr>
                        <m:sty m:val="p"/>
                      </m:rPr>
                      <a:rPr lang="vi-VN" sz="22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vi-VN" sz="22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vi-VN" sz="22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22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200" i="1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2200" kern="1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vi-VN" sz="2200" kern="100" dirty="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ECBFC98-27F8-CAAB-5843-BF71CC206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1" y="1683283"/>
                <a:ext cx="5601840" cy="2060885"/>
              </a:xfrm>
              <a:prstGeom prst="rect">
                <a:avLst/>
              </a:prstGeom>
              <a:blipFill>
                <a:blip r:embed="rId6"/>
                <a:stretch>
                  <a:fillRect l="-1415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EA2491-814C-DDFC-4EC1-1BA667F7353D}"/>
                  </a:ext>
                </a:extLst>
              </p:cNvPr>
              <p:cNvSpPr txBox="1"/>
              <p:nvPr/>
            </p:nvSpPr>
            <p:spPr>
              <a:xfrm>
                <a:off x="582719" y="3684011"/>
                <a:ext cx="8542751" cy="709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Công thức tổng quát của các góc lượng giác đó là </a:t>
                </a:r>
                <a14:m>
                  <m:oMath xmlns:m="http://schemas.openxmlformats.org/officeDocument/2006/math"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vi-VN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vi-VN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vi-VN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vi-VN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22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FEA2491-814C-DDFC-4EC1-1BA667F73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19" y="3684011"/>
                <a:ext cx="8542751" cy="709874"/>
              </a:xfrm>
              <a:prstGeom prst="rect">
                <a:avLst/>
              </a:prstGeom>
              <a:blipFill>
                <a:blip r:embed="rId7"/>
                <a:stretch>
                  <a:fillRect l="-928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841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02;p36">
            <a:extLst>
              <a:ext uri="{FF2B5EF4-FFF2-40B4-BE49-F238E27FC236}">
                <a16:creationId xmlns:a16="http://schemas.microsoft.com/office/drawing/2014/main" id="{ABD78760-6F2C-E1EE-4A7A-C2618661134C}"/>
              </a:ext>
            </a:extLst>
          </p:cNvPr>
          <p:cNvSpPr txBox="1">
            <a:spLocks/>
          </p:cNvSpPr>
          <p:nvPr/>
        </p:nvSpPr>
        <p:spPr>
          <a:xfrm>
            <a:off x="3237689" y="333198"/>
            <a:ext cx="2668620" cy="7205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KẾT LUẬN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1061FD-D458-8078-487F-74CDA902EE2D}"/>
                  </a:ext>
                </a:extLst>
              </p:cNvPr>
              <p:cNvSpPr txBox="1"/>
              <p:nvPr/>
            </p:nvSpPr>
            <p:spPr>
              <a:xfrm>
                <a:off x="910925" y="1474073"/>
                <a:ext cx="7322150" cy="1916908"/>
              </a:xfrm>
              <a:prstGeom prst="roundRect">
                <a:avLst/>
              </a:prstGeom>
              <a:solidFill>
                <a:srgbClr val="FBB7CA"/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200"/>
                  </a:spcAft>
                </a:pPr>
                <a:r>
                  <a:rPr lang="vi-VN" sz="2200" kern="1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 mọi số thực m, 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vi-VN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</m:func>
                  </m:oMath>
                </a14:m>
                <a:r>
                  <a:rPr lang="vi-VN" sz="2200" kern="100" dirty="0">
                    <a:latin typeface="+mn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có nghiệm </a:t>
                </a:r>
                <a:endParaRPr lang="en-US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pt-BR" sz="22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200" i="1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pt-BR" sz="22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200" i="1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2200" i="1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pt-BR" sz="22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200" i="1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pt-BR" sz="22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pt-BR" sz="2200" i="1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ℤ</m:t>
                      </m:r>
                      <m:r>
                        <a:rPr lang="pt-BR" sz="2200" kern="100"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ctrlPr>
                          <a:rPr lang="en-US" sz="2200" i="1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pt-BR" sz="2200" kern="100"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22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e>
                    </m:d>
                  </m:oMath>
                </a14:m>
                <a:r>
                  <a:rPr lang="pt-BR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sao 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en-US" sz="2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2200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 kern="10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pt-BR" sz="2200" kern="100" dirty="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latin typeface="+mn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C1061FD-D458-8078-487F-74CDA902E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25" y="1474073"/>
                <a:ext cx="7322150" cy="1916908"/>
              </a:xfrm>
              <a:prstGeom prst="roundRect">
                <a:avLst/>
              </a:prstGeom>
              <a:blipFill>
                <a:blip r:embed="rId3"/>
                <a:stretch>
                  <a:fillRect b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49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3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NỘI DUNG BÀI HỌC</a:t>
            </a:r>
            <a:endParaRPr b="1" dirty="0">
              <a:latin typeface="+mj-lt"/>
            </a:endParaRPr>
          </a:p>
        </p:txBody>
      </p:sp>
      <p:sp>
        <p:nvSpPr>
          <p:cNvPr id="788" name="Google Shape;788;p35"/>
          <p:cNvSpPr txBox="1">
            <a:spLocks noGrp="1"/>
          </p:cNvSpPr>
          <p:nvPr>
            <p:ph type="subTitle" idx="5"/>
          </p:nvPr>
        </p:nvSpPr>
        <p:spPr>
          <a:xfrm>
            <a:off x="2191018" y="1338460"/>
            <a:ext cx="5137986" cy="48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 err="1">
                <a:latin typeface="+mj-lt"/>
              </a:rPr>
              <a:t>Phương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trình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tương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đương</a:t>
            </a:r>
            <a:endParaRPr sz="2200" dirty="0">
              <a:latin typeface="+mj-lt"/>
            </a:endParaRPr>
          </a:p>
        </p:txBody>
      </p:sp>
      <p:sp>
        <p:nvSpPr>
          <p:cNvPr id="793" name="Google Shape;793;p35"/>
          <p:cNvSpPr txBox="1">
            <a:spLocks noGrp="1"/>
          </p:cNvSpPr>
          <p:nvPr>
            <p:ph type="title" idx="13"/>
          </p:nvPr>
        </p:nvSpPr>
        <p:spPr>
          <a:xfrm>
            <a:off x="1450810" y="1288476"/>
            <a:ext cx="651122" cy="483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+mj-lt"/>
              </a:rPr>
              <a:t>01</a:t>
            </a:r>
            <a:endParaRPr sz="2400" b="1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Google Shape;788;p35">
                <a:extLst>
                  <a:ext uri="{FF2B5EF4-FFF2-40B4-BE49-F238E27FC236}">
                    <a16:creationId xmlns:a16="http://schemas.microsoft.com/office/drawing/2014/main" id="{013FF14B-BD1C-5642-DD83-3C28085A76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91018" y="1884322"/>
                <a:ext cx="5137986" cy="48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000" b="0" i="0" u="none" strike="noStrike" cap="none">
                    <a:solidFill>
                      <a:schemeClr val="dk1"/>
                    </a:solidFill>
                    <a:latin typeface="Russo One"/>
                    <a:ea typeface="Russo One"/>
                    <a:cs typeface="Russo One"/>
                    <a:sym typeface="Russo One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 marL="0" indent="0"/>
                <a:r>
                  <a:rPr lang="en-US" sz="2200" dirty="0">
                    <a:latin typeface="+mj-lt"/>
                  </a:rPr>
                  <a:t>Phương </a:t>
                </a:r>
                <a:r>
                  <a:rPr lang="en-US" sz="2200" dirty="0" err="1">
                    <a:latin typeface="+mj-lt"/>
                  </a:rPr>
                  <a:t>trình</a:t>
                </a:r>
                <a:r>
                  <a:rPr lang="en-US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22" name="Google Shape;788;p35">
                <a:extLst>
                  <a:ext uri="{FF2B5EF4-FFF2-40B4-BE49-F238E27FC236}">
                    <a16:creationId xmlns:a16="http://schemas.microsoft.com/office/drawing/2014/main" id="{013FF14B-BD1C-5642-DD83-3C28085A7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018" y="1884322"/>
                <a:ext cx="5137986" cy="483900"/>
              </a:xfrm>
              <a:prstGeom prst="rect">
                <a:avLst/>
              </a:prstGeom>
              <a:blipFill>
                <a:blip r:embed="rId3"/>
                <a:stretch>
                  <a:fillRect l="-1542" t="-12658" b="-101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Google Shape;793;p35">
            <a:extLst>
              <a:ext uri="{FF2B5EF4-FFF2-40B4-BE49-F238E27FC236}">
                <a16:creationId xmlns:a16="http://schemas.microsoft.com/office/drawing/2014/main" id="{A161A9D9-51EF-5FB3-70E4-87595FE82497}"/>
              </a:ext>
            </a:extLst>
          </p:cNvPr>
          <p:cNvSpPr txBox="1">
            <a:spLocks/>
          </p:cNvSpPr>
          <p:nvPr/>
        </p:nvSpPr>
        <p:spPr>
          <a:xfrm>
            <a:off x="1450810" y="1849164"/>
            <a:ext cx="651122" cy="483900"/>
          </a:xfrm>
          <a:prstGeom prst="rect">
            <a:avLst/>
          </a:prstGeom>
          <a:solidFill>
            <a:schemeClr val="dk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" sz="2400" b="1" dirty="0">
                <a:latin typeface="+mj-lt"/>
              </a:rPr>
              <a:t>02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Google Shape;788;p35">
                <a:extLst>
                  <a:ext uri="{FF2B5EF4-FFF2-40B4-BE49-F238E27FC236}">
                    <a16:creationId xmlns:a16="http://schemas.microsoft.com/office/drawing/2014/main" id="{90C08531-B0DE-D4AC-DC0F-41882B0763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91018" y="2430184"/>
                <a:ext cx="5137986" cy="48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000" b="0" i="0" u="none" strike="noStrike" cap="none">
                    <a:solidFill>
                      <a:schemeClr val="dk1"/>
                    </a:solidFill>
                    <a:latin typeface="Russo One"/>
                    <a:ea typeface="Russo One"/>
                    <a:cs typeface="Russo One"/>
                    <a:sym typeface="Russo One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 marL="0" indent="0"/>
                <a:r>
                  <a:rPr lang="en-US" sz="2200" dirty="0">
                    <a:latin typeface="+mj-lt"/>
                  </a:rPr>
                  <a:t>Phương </a:t>
                </a:r>
                <a:r>
                  <a:rPr lang="en-US" sz="2200" dirty="0" err="1">
                    <a:latin typeface="+mj-lt"/>
                  </a:rPr>
                  <a:t>trình</a:t>
                </a:r>
                <a:r>
                  <a:rPr lang="en-US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24" name="Google Shape;788;p35">
                <a:extLst>
                  <a:ext uri="{FF2B5EF4-FFF2-40B4-BE49-F238E27FC236}">
                    <a16:creationId xmlns:a16="http://schemas.microsoft.com/office/drawing/2014/main" id="{90C08531-B0DE-D4AC-DC0F-41882B076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018" y="2430184"/>
                <a:ext cx="5137986" cy="483900"/>
              </a:xfrm>
              <a:prstGeom prst="rect">
                <a:avLst/>
              </a:prstGeom>
              <a:blipFill>
                <a:blip r:embed="rId4"/>
                <a:stretch>
                  <a:fillRect l="-1542" t="-12658" b="-101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Google Shape;793;p35">
            <a:extLst>
              <a:ext uri="{FF2B5EF4-FFF2-40B4-BE49-F238E27FC236}">
                <a16:creationId xmlns:a16="http://schemas.microsoft.com/office/drawing/2014/main" id="{A9762ABA-4849-57A8-80B9-B3EC0FA5F1EC}"/>
              </a:ext>
            </a:extLst>
          </p:cNvPr>
          <p:cNvSpPr txBox="1">
            <a:spLocks/>
          </p:cNvSpPr>
          <p:nvPr/>
        </p:nvSpPr>
        <p:spPr>
          <a:xfrm>
            <a:off x="1450810" y="2409852"/>
            <a:ext cx="651122" cy="483900"/>
          </a:xfrm>
          <a:prstGeom prst="rect">
            <a:avLst/>
          </a:prstGeom>
          <a:solidFill>
            <a:schemeClr val="dk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" sz="2400" b="1" dirty="0">
                <a:latin typeface="+mj-lt"/>
              </a:rPr>
              <a:t>03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Google Shape;788;p35">
                <a:extLst>
                  <a:ext uri="{FF2B5EF4-FFF2-40B4-BE49-F238E27FC236}">
                    <a16:creationId xmlns:a16="http://schemas.microsoft.com/office/drawing/2014/main" id="{A0E8212F-D3CD-1148-5E91-CBAAC553C4D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91018" y="2973140"/>
                <a:ext cx="5137986" cy="48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000" b="0" i="0" u="none" strike="noStrike" cap="none">
                    <a:solidFill>
                      <a:schemeClr val="dk1"/>
                    </a:solidFill>
                    <a:latin typeface="Russo One"/>
                    <a:ea typeface="Russo One"/>
                    <a:cs typeface="Russo One"/>
                    <a:sym typeface="Russo One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 marL="0" indent="0"/>
                <a:r>
                  <a:rPr lang="en-US" sz="2200" dirty="0">
                    <a:latin typeface="+mj-lt"/>
                  </a:rPr>
                  <a:t>Phương </a:t>
                </a:r>
                <a:r>
                  <a:rPr lang="en-US" sz="2200" dirty="0" err="1">
                    <a:latin typeface="+mj-lt"/>
                  </a:rPr>
                  <a:t>trình</a:t>
                </a:r>
                <a:r>
                  <a:rPr lang="en-US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2" name="Google Shape;788;p35">
                <a:extLst>
                  <a:ext uri="{FF2B5EF4-FFF2-40B4-BE49-F238E27FC236}">
                    <a16:creationId xmlns:a16="http://schemas.microsoft.com/office/drawing/2014/main" id="{A0E8212F-D3CD-1148-5E91-CBAAC553C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018" y="2973140"/>
                <a:ext cx="5137986" cy="483900"/>
              </a:xfrm>
              <a:prstGeom prst="rect">
                <a:avLst/>
              </a:prstGeom>
              <a:blipFill>
                <a:blip r:embed="rId5"/>
                <a:stretch>
                  <a:fillRect l="-1542" t="-12658" b="-101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Google Shape;793;p35">
            <a:extLst>
              <a:ext uri="{FF2B5EF4-FFF2-40B4-BE49-F238E27FC236}">
                <a16:creationId xmlns:a16="http://schemas.microsoft.com/office/drawing/2014/main" id="{61954B0A-3751-3436-300B-CA4B1A4F2880}"/>
              </a:ext>
            </a:extLst>
          </p:cNvPr>
          <p:cNvSpPr txBox="1">
            <a:spLocks/>
          </p:cNvSpPr>
          <p:nvPr/>
        </p:nvSpPr>
        <p:spPr>
          <a:xfrm>
            <a:off x="1450810" y="2970540"/>
            <a:ext cx="651122" cy="483900"/>
          </a:xfrm>
          <a:prstGeom prst="rect">
            <a:avLst/>
          </a:prstGeom>
          <a:solidFill>
            <a:schemeClr val="dk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" sz="2400" b="1" dirty="0">
                <a:latin typeface="+mj-lt"/>
              </a:rPr>
              <a:t>04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Google Shape;788;p35">
                <a:extLst>
                  <a:ext uri="{FF2B5EF4-FFF2-40B4-BE49-F238E27FC236}">
                    <a16:creationId xmlns:a16="http://schemas.microsoft.com/office/drawing/2014/main" id="{C20C562C-12FB-282C-CE8C-EC6DCB1FD7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91018" y="3516096"/>
                <a:ext cx="5137986" cy="48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000" b="0" i="0" u="none" strike="noStrike" cap="none">
                    <a:solidFill>
                      <a:schemeClr val="dk1"/>
                    </a:solidFill>
                    <a:latin typeface="Russo One"/>
                    <a:ea typeface="Russo One"/>
                    <a:cs typeface="Russo One"/>
                    <a:sym typeface="Russo One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400"/>
                  <a:buFont typeface="Bebas Neue"/>
                  <a:buNone/>
                  <a:defRPr sz="2400" b="0" i="0" u="none" strike="noStrike" cap="none">
                    <a:solidFill>
                      <a:schemeClr val="dk1"/>
                    </a:solidFill>
                    <a:latin typeface="Bebas Neue"/>
                    <a:ea typeface="Bebas Neue"/>
                    <a:cs typeface="Bebas Neue"/>
                    <a:sym typeface="Bebas Neue"/>
                  </a:defRPr>
                </a:lvl9pPr>
              </a:lstStyle>
              <a:p>
                <a:pPr marL="0" indent="0"/>
                <a:r>
                  <a:rPr lang="en-US" sz="2200" dirty="0">
                    <a:latin typeface="+mj-lt"/>
                  </a:rPr>
                  <a:t>Phương </a:t>
                </a:r>
                <a:r>
                  <a:rPr lang="en-US" sz="2200" dirty="0" err="1">
                    <a:latin typeface="+mj-lt"/>
                  </a:rPr>
                  <a:t>trình</a:t>
                </a:r>
                <a:r>
                  <a:rPr lang="en-US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4" name="Google Shape;788;p35">
                <a:extLst>
                  <a:ext uri="{FF2B5EF4-FFF2-40B4-BE49-F238E27FC236}">
                    <a16:creationId xmlns:a16="http://schemas.microsoft.com/office/drawing/2014/main" id="{C20C562C-12FB-282C-CE8C-EC6DCB1FD7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018" y="3516096"/>
                <a:ext cx="5137986" cy="483900"/>
              </a:xfrm>
              <a:prstGeom prst="rect">
                <a:avLst/>
              </a:prstGeom>
              <a:blipFill>
                <a:blip r:embed="rId6"/>
                <a:stretch>
                  <a:fillRect l="-1542" t="-12658" b="-101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793;p35">
            <a:extLst>
              <a:ext uri="{FF2B5EF4-FFF2-40B4-BE49-F238E27FC236}">
                <a16:creationId xmlns:a16="http://schemas.microsoft.com/office/drawing/2014/main" id="{B9954DD5-0F39-CEF5-BCA1-C7B5C36C8C1E}"/>
              </a:ext>
            </a:extLst>
          </p:cNvPr>
          <p:cNvSpPr txBox="1">
            <a:spLocks/>
          </p:cNvSpPr>
          <p:nvPr/>
        </p:nvSpPr>
        <p:spPr>
          <a:xfrm>
            <a:off x="1450810" y="3527243"/>
            <a:ext cx="651122" cy="483900"/>
          </a:xfrm>
          <a:prstGeom prst="rect">
            <a:avLst/>
          </a:prstGeom>
          <a:solidFill>
            <a:schemeClr val="dk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" sz="2400" b="1" dirty="0">
                <a:latin typeface="+mj-lt"/>
              </a:rPr>
              <a:t>05</a:t>
            </a:r>
          </a:p>
        </p:txBody>
      </p:sp>
      <p:sp>
        <p:nvSpPr>
          <p:cNvPr id="6" name="Google Shape;788;p35">
            <a:extLst>
              <a:ext uri="{FF2B5EF4-FFF2-40B4-BE49-F238E27FC236}">
                <a16:creationId xmlns:a16="http://schemas.microsoft.com/office/drawing/2014/main" id="{25A1C6C0-824A-8A55-9755-F67F9EC24C7E}"/>
              </a:ext>
            </a:extLst>
          </p:cNvPr>
          <p:cNvSpPr txBox="1">
            <a:spLocks/>
          </p:cNvSpPr>
          <p:nvPr/>
        </p:nvSpPr>
        <p:spPr>
          <a:xfrm>
            <a:off x="2191017" y="4083946"/>
            <a:ext cx="7356743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 sz="2200" dirty="0" err="1">
                <a:latin typeface="+mj-lt"/>
              </a:rPr>
              <a:t>Giải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phương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trình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lượng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giác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bằng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máy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tính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cầm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tay</a:t>
            </a:r>
            <a:endParaRPr lang="en-US" sz="2200" dirty="0">
              <a:latin typeface="+mj-lt"/>
            </a:endParaRPr>
          </a:p>
        </p:txBody>
      </p:sp>
      <p:sp>
        <p:nvSpPr>
          <p:cNvPr id="7" name="Google Shape;793;p35">
            <a:extLst>
              <a:ext uri="{FF2B5EF4-FFF2-40B4-BE49-F238E27FC236}">
                <a16:creationId xmlns:a16="http://schemas.microsoft.com/office/drawing/2014/main" id="{2C36679E-78B2-127F-1C9E-4C18E7B6D798}"/>
              </a:ext>
            </a:extLst>
          </p:cNvPr>
          <p:cNvSpPr txBox="1">
            <a:spLocks/>
          </p:cNvSpPr>
          <p:nvPr/>
        </p:nvSpPr>
        <p:spPr>
          <a:xfrm>
            <a:off x="1450810" y="4083946"/>
            <a:ext cx="651122" cy="483900"/>
          </a:xfrm>
          <a:prstGeom prst="rect">
            <a:avLst/>
          </a:prstGeom>
          <a:solidFill>
            <a:schemeClr val="dk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usso One"/>
              <a:buNone/>
              <a:defRPr sz="3500" b="1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" sz="2400" b="1" dirty="0">
                <a:latin typeface="+mj-lt"/>
              </a:rPr>
              <a:t>06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3" grpId="0"/>
      <p:bldP spid="788" grpId="0" build="p"/>
      <p:bldP spid="793" grpId="0" animBg="1"/>
      <p:bldP spid="22" grpId="0"/>
      <p:bldP spid="23" grpId="0" animBg="1"/>
      <p:bldP spid="24" grpId="0"/>
      <p:bldP spid="25" grpId="0" animBg="1"/>
      <p:bldP spid="2" grpId="0" build="p"/>
      <p:bldP spid="3" grpId="0" animBg="1"/>
      <p:bldP spid="4" grpId="0"/>
      <p:bldP spid="5" grpId="0" animBg="1"/>
      <p:bldP spid="6" grpId="0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9EED38-BF11-6EF2-FA0D-126D7289B5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61659" y="581272"/>
            <a:ext cx="4620680" cy="266015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7E705A-C82C-9E24-9E3D-A6D518C4BF5E}"/>
                  </a:ext>
                </a:extLst>
              </p:cNvPr>
              <p:cNvSpPr txBox="1"/>
              <p:nvPr/>
            </p:nvSpPr>
            <p:spPr>
              <a:xfrm>
                <a:off x="587829" y="3379218"/>
                <a:ext cx="7968342" cy="1045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+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Nếu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sz="2200" b="0" i="1" kern="1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𝑜𝑡</m:t>
                    </m:r>
                    <m:r>
                      <a:rPr kumimoji="0" lang="en-US" sz="22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⁡</m:t>
                    </m:r>
                    <m:r>
                      <a:rPr kumimoji="0" lang="en-US" sz="22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</m:t>
                    </m:r>
                    <m:func>
                      <m:funcPr>
                        <m:ctrlPr>
                          <a:rPr kumimoji="0" lang="en-US" sz="2200" b="0" i="1" u="none" strike="noStrike" kern="1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kumimoji="0" lang="en-US" sz="2200" b="0" i="1" u="none" strike="noStrike" kern="1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𝑎</m:t>
                            </m:r>
                          </m:e>
                          <m:sup>
                            <m:r>
                              <a:rPr kumimoji="0" lang="en-US" sz="2200" b="0" i="1" u="none" strike="noStrike" kern="1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  <a:sym typeface="Arial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kumimoji="0" lang="en-US" sz="22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thì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thể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viết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mối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quan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hệ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</m:oMath>
                </a14:m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và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𝑎</m:t>
                        </m:r>
                      </m:e>
                      <m:sup>
                        <m:r>
                          <a:rPr kumimoji="0" lang="en-US" sz="22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như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thế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2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nào</a:t>
                </a:r>
                <a:r>
                  <a:rPr kumimoji="0" lang="en-US" sz="22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?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7E705A-C82C-9E24-9E3D-A6D518C4B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29" y="3379218"/>
                <a:ext cx="7968342" cy="1045223"/>
              </a:xfrm>
              <a:prstGeom prst="rect">
                <a:avLst/>
              </a:prstGeom>
              <a:blipFill>
                <a:blip r:embed="rId4"/>
                <a:stretch>
                  <a:fillRect l="-994" r="-1911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722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warp dir="in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0B45A97-B9CE-1692-80EC-5A37F3972F15}"/>
              </a:ext>
            </a:extLst>
          </p:cNvPr>
          <p:cNvGrpSpPr/>
          <p:nvPr/>
        </p:nvGrpSpPr>
        <p:grpSpPr>
          <a:xfrm>
            <a:off x="3903216" y="552223"/>
            <a:ext cx="1337561" cy="741615"/>
            <a:chOff x="6734174" y="552280"/>
            <a:chExt cx="3797636" cy="1066800"/>
          </a:xfrm>
        </p:grpSpPr>
        <p:sp>
          <p:nvSpPr>
            <p:cNvPr id="3" name="Rounded Rectangle 16">
              <a:extLst>
                <a:ext uri="{FF2B5EF4-FFF2-40B4-BE49-F238E27FC236}">
                  <a16:creationId xmlns:a16="http://schemas.microsoft.com/office/drawing/2014/main" id="{9E773808-A3B5-68C6-17E4-D3D285E1621A}"/>
                </a:ext>
              </a:extLst>
            </p:cNvPr>
            <p:cNvSpPr/>
            <p:nvPr/>
          </p:nvSpPr>
          <p:spPr>
            <a:xfrm>
              <a:off x="6734174" y="552280"/>
              <a:ext cx="3797636" cy="1066800"/>
            </a:xfrm>
            <a:prstGeom prst="roundRect">
              <a:avLst/>
            </a:prstGeom>
            <a:noFill/>
            <a:ln w="28575" cap="flat" cmpd="sng" algn="ctr">
              <a:solidFill>
                <a:schemeClr val="bg2">
                  <a:lumMod val="50000"/>
                </a:schemeClr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9D598D6-2F1B-5B9F-DEDA-A702C4DF381F}"/>
                </a:ext>
              </a:extLst>
            </p:cNvPr>
            <p:cNvSpPr/>
            <p:nvPr/>
          </p:nvSpPr>
          <p:spPr>
            <a:xfrm>
              <a:off x="7051721" y="806199"/>
              <a:ext cx="3094885" cy="6198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CHÚ Ý</a:t>
              </a:r>
            </a:p>
          </p:txBody>
        </p:sp>
      </p:grpSp>
      <p:pic>
        <p:nvPicPr>
          <p:cNvPr id="5" name="Picture 8">
            <a:extLst>
              <a:ext uri="{FF2B5EF4-FFF2-40B4-BE49-F238E27FC236}">
                <a16:creationId xmlns:a16="http://schemas.microsoft.com/office/drawing/2014/main" id="{4EC6A53E-888B-7943-263E-5B4C7CAFF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84038" y="1742006"/>
            <a:ext cx="561759" cy="55052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4D20D8D-9C22-5167-3918-2C8B3CDF9032}"/>
              </a:ext>
            </a:extLst>
          </p:cNvPr>
          <p:cNvGrpSpPr/>
          <p:nvPr/>
        </p:nvGrpSpPr>
        <p:grpSpPr>
          <a:xfrm>
            <a:off x="446928" y="2292530"/>
            <a:ext cx="8226307" cy="1174097"/>
            <a:chOff x="458846" y="2439735"/>
            <a:chExt cx="8226307" cy="10668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B60348D-4FB0-2BCA-2704-625AA8B79FD4}"/>
                </a:ext>
              </a:extLst>
            </p:cNvPr>
            <p:cNvGrpSpPr/>
            <p:nvPr/>
          </p:nvGrpSpPr>
          <p:grpSpPr>
            <a:xfrm>
              <a:off x="458846" y="2439735"/>
              <a:ext cx="8226307" cy="1066800"/>
              <a:chOff x="0" y="0"/>
              <a:chExt cx="3848257" cy="1414874"/>
            </a:xfrm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675AED45-5313-1C40-2995-1A03AA0279D9}"/>
                  </a:ext>
                </a:extLst>
              </p:cNvPr>
              <p:cNvSpPr/>
              <p:nvPr/>
            </p:nvSpPr>
            <p:spPr>
              <a:xfrm>
                <a:off x="0" y="0"/>
                <a:ext cx="3848257" cy="1414874"/>
              </a:xfrm>
              <a:custGeom>
                <a:avLst/>
                <a:gdLst/>
                <a:ahLst/>
                <a:cxnLst/>
                <a:rect l="l" t="t" r="r" b="b"/>
                <a:pathLst>
                  <a:path w="3848257" h="1414874">
                    <a:moveTo>
                      <a:pt x="0" y="0"/>
                    </a:moveTo>
                    <a:lnTo>
                      <a:pt x="3848257" y="0"/>
                    </a:lnTo>
                    <a:lnTo>
                      <a:pt x="3848257" y="1414874"/>
                    </a:lnTo>
                    <a:lnTo>
                      <a:pt x="0" y="1414874"/>
                    </a:lnTo>
                    <a:close/>
                  </a:path>
                </a:pathLst>
              </a:custGeom>
              <a:solidFill>
                <a:srgbClr val="FFFFFF">
                  <a:alpha val="28627"/>
                </a:srgbClr>
              </a:solidFill>
              <a:ln w="19050">
                <a:solidFill>
                  <a:srgbClr val="0070C0"/>
                </a:solidFill>
                <a:prstDash val="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TextBox 8">
                <a:extLst>
                  <a:ext uri="{FF2B5EF4-FFF2-40B4-BE49-F238E27FC236}">
                    <a16:creationId xmlns:a16="http://schemas.microsoft.com/office/drawing/2014/main" id="{AD5DDF4E-8643-63FB-BA1E-5917C64459B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E14A2C27-0A16-020B-2F23-C7A9893460F7}"/>
                    </a:ext>
                  </a:extLst>
                </p:cNvPr>
                <p:cNvSpPr/>
                <p:nvPr/>
              </p:nvSpPr>
              <p:spPr>
                <a:xfrm>
                  <a:off x="1639486" y="2665533"/>
                  <a:ext cx="5825418" cy="52504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sty m:val="p"/>
                        </m:rPr>
                        <a:rPr lang="en-US" sz="24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ot</m:t>
                      </m:r>
                      <m:r>
                        <a:rPr lang="en-US" sz="2400" b="0" i="0" kern="10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4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cot</m:t>
                      </m:r>
                      <m:r>
                        <a:rPr lang="en-US" sz="2400" b="0" i="0" kern="10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4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24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24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r>
                        <a:rPr lang="en-US" sz="24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sz="24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e>
                        <m:sup>
                          <m:r>
                            <a:rPr lang="en-US" sz="2400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  <m:box>
                        <m:boxPr>
                          <m:ctrlPr>
                            <a:rPr lang="en-US" sz="2400" i="1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boxPr>
                        <m:e>
                          <m:r>
                            <a:rPr lang="en-US" sz="2400" kern="10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e>
                      </m:box>
                      <m:r>
                        <a:rPr lang="en-US" sz="24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24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en-US" sz="24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ℤ</m:t>
                      </m:r>
                      <m:r>
                        <a:rPr lang="en-US" sz="24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400" kern="100" dirty="0">
                      <a:effectLst/>
                      <a:latin typeface="+mj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E14A2C27-0A16-020B-2F23-C7A9893460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9486" y="2665533"/>
                  <a:ext cx="5825418" cy="525042"/>
                </a:xfrm>
                <a:prstGeom prst="rect">
                  <a:avLst/>
                </a:prstGeom>
                <a:blipFill>
                  <a:blip r:embed="rId5"/>
                  <a:stretch>
                    <a:fillRect l="-105" b="-242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DB8D65-A8DD-6F84-4D3B-E3F3BFC4D8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7" y="3215520"/>
            <a:ext cx="2221116" cy="12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63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5F3544-2503-0EEE-5637-0F1E7DE97044}"/>
              </a:ext>
            </a:extLst>
          </p:cNvPr>
          <p:cNvSpPr txBox="1"/>
          <p:nvPr/>
        </p:nvSpPr>
        <p:spPr>
          <a:xfrm>
            <a:off x="629471" y="321783"/>
            <a:ext cx="3188149" cy="605909"/>
          </a:xfrm>
          <a:prstGeom prst="flowChartTerminator">
            <a:avLst/>
          </a:prstGeom>
          <a:solidFill>
            <a:srgbClr val="D4ECBA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5: SGK – tr.39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203F79-0288-729C-D696-91D313121445}"/>
              </a:ext>
            </a:extLst>
          </p:cNvPr>
          <p:cNvSpPr txBox="1"/>
          <p:nvPr/>
        </p:nvSpPr>
        <p:spPr>
          <a:xfrm>
            <a:off x="4485459" y="373486"/>
            <a:ext cx="364913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trình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10A12C-A244-F7A3-0A32-4E83F47BC693}"/>
                  </a:ext>
                </a:extLst>
              </p:cNvPr>
              <p:cNvSpPr txBox="1"/>
              <p:nvPr/>
            </p:nvSpPr>
            <p:spPr>
              <a:xfrm>
                <a:off x="1585946" y="1029134"/>
                <a:ext cx="5972108" cy="8352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cot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=−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𝑡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7</m:t>
                            </m:r>
                          </m:den>
                        </m:f>
                      </m:e>
                    </m:func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10A12C-A244-F7A3-0A32-4E83F47BC6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946" y="1029134"/>
                <a:ext cx="5972108" cy="835229"/>
              </a:xfrm>
              <a:prstGeom prst="rect">
                <a:avLst/>
              </a:prstGeom>
              <a:blipFill>
                <a:blip r:embed="rId3"/>
                <a:stretch>
                  <a:fillRect l="-1327" b="-4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29">
            <a:extLst>
              <a:ext uri="{FF2B5EF4-FFF2-40B4-BE49-F238E27FC236}">
                <a16:creationId xmlns:a16="http://schemas.microsoft.com/office/drawing/2014/main" id="{BC28F37D-F7E8-B04C-A197-5AE458C7F884}"/>
              </a:ext>
            </a:extLst>
          </p:cNvPr>
          <p:cNvSpPr/>
          <p:nvPr/>
        </p:nvSpPr>
        <p:spPr>
          <a:xfrm>
            <a:off x="4085624" y="2146195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198D54-2E79-203F-86D1-FEC54144FA2B}"/>
                  </a:ext>
                </a:extLst>
              </p:cNvPr>
              <p:cNvSpPr txBox="1"/>
              <p:nvPr/>
            </p:nvSpPr>
            <p:spPr>
              <a:xfrm>
                <a:off x="525038" y="2746419"/>
                <a:ext cx="8093924" cy="21582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Vì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nên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trình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cot</m:t>
                        </m:r>
                      </m:fName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=−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các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nghiệm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𝑥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  <a:sym typeface="Arial"/>
                            </a:rPr>
                            <m:t>3</m:t>
                          </m:r>
                        </m:den>
                      </m:f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+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𝑘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𝜋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,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𝑘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∈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198D54-2E79-203F-86D1-FEC54144FA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38" y="2746419"/>
                <a:ext cx="8093924" cy="2158283"/>
              </a:xfrm>
              <a:prstGeom prst="rect">
                <a:avLst/>
              </a:prstGeom>
              <a:blipFill>
                <a:blip r:embed="rId4"/>
                <a:stretch>
                  <a:fillRect l="-753" r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21551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/>
      <p:bldP spid="7" grpId="0" animBg="1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5F3544-2503-0EEE-5637-0F1E7DE97044}"/>
              </a:ext>
            </a:extLst>
          </p:cNvPr>
          <p:cNvSpPr txBox="1"/>
          <p:nvPr/>
        </p:nvSpPr>
        <p:spPr>
          <a:xfrm>
            <a:off x="629471" y="321783"/>
            <a:ext cx="3188149" cy="605909"/>
          </a:xfrm>
          <a:prstGeom prst="flowChartTerminator">
            <a:avLst/>
          </a:prstGeom>
          <a:solidFill>
            <a:srgbClr val="D4ECBA"/>
          </a:solidFill>
          <a:ln w="38100">
            <a:solidFill>
              <a:srgbClr val="00B05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nl-NL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nl-NL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3: SGK – tr.37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516C9-373A-2176-6238-29639E58D282}"/>
              </a:ext>
            </a:extLst>
          </p:cNvPr>
          <p:cNvSpPr txBox="1"/>
          <p:nvPr/>
        </p:nvSpPr>
        <p:spPr>
          <a:xfrm>
            <a:off x="4485459" y="373486"/>
            <a:ext cx="364913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trình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8" name="Oval Callout 29">
            <a:extLst>
              <a:ext uri="{FF2B5EF4-FFF2-40B4-BE49-F238E27FC236}">
                <a16:creationId xmlns:a16="http://schemas.microsoft.com/office/drawing/2014/main" id="{ECAC0DCF-4BFB-8CFF-87F1-DF94B359DEBE}"/>
              </a:ext>
            </a:extLst>
          </p:cNvPr>
          <p:cNvSpPr/>
          <p:nvPr/>
        </p:nvSpPr>
        <p:spPr>
          <a:xfrm>
            <a:off x="4085624" y="2030283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2D1E8F-2F57-8DAD-B2C5-25EA6EEBF884}"/>
                  </a:ext>
                </a:extLst>
              </p:cNvPr>
              <p:cNvSpPr txBox="1"/>
              <p:nvPr/>
            </p:nvSpPr>
            <p:spPr>
              <a:xfrm>
                <a:off x="769543" y="2571750"/>
                <a:ext cx="6632162" cy="1884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Arial" panose="020B0604020202020204" pitchFamily="34" charset="0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cot</m:t>
                        </m:r>
                      </m:fName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7</m:t>
                            </m:r>
                          </m:den>
                        </m:f>
                      </m:e>
                    </m:func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⇔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3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7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+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𝑘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𝜋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𝑘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∈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 		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r>
                      <a:rPr kumimoji="0" lang="en-US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 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⇔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21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+ 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𝑘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,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𝑘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∈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anose="020B0604020202020204" pitchFamily="34" charset="0"/>
                  <a:sym typeface="Arial"/>
                </a:endParaRPr>
              </a:p>
              <a:p>
                <a:pPr algn="just">
                  <a:lnSpc>
                    <a:spcPct val="150000"/>
                  </a:lnSpc>
                  <a:buClrTx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Vậy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phương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trình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các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nghiệm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 panose="020B0604020202020204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den>
                    </m:f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f>
                      <m:f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2D1E8F-2F57-8DAD-B2C5-25EA6EEBF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43" y="2571750"/>
                <a:ext cx="6632162" cy="1884106"/>
              </a:xfrm>
              <a:prstGeom prst="rect">
                <a:avLst/>
              </a:prstGeom>
              <a:blipFill>
                <a:blip r:embed="rId3"/>
                <a:stretch>
                  <a:fillRect l="-919" b="-1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276D0B-96E5-9FE7-6455-DC3A7B219EA3}"/>
                  </a:ext>
                </a:extLst>
              </p:cNvPr>
              <p:cNvSpPr txBox="1"/>
              <p:nvPr/>
            </p:nvSpPr>
            <p:spPr>
              <a:xfrm>
                <a:off x="1585946" y="1029134"/>
                <a:ext cx="5972108" cy="8352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cot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=−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𝑡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cot</m:t>
                        </m:r>
                      </m:fName>
                      <m:e>
                        <m:f>
                          <m:f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7</m:t>
                            </m:r>
                          </m:den>
                        </m:f>
                      </m:e>
                    </m:func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276D0B-96E5-9FE7-6455-DC3A7B219E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946" y="1029134"/>
                <a:ext cx="5972108" cy="835229"/>
              </a:xfrm>
              <a:prstGeom prst="rect">
                <a:avLst/>
              </a:prstGeom>
              <a:blipFill>
                <a:blip r:embed="rId4"/>
                <a:stretch>
                  <a:fillRect l="-1327" b="-4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191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C284577-74A7-7613-B331-23B4AAB1AE58}"/>
              </a:ext>
            </a:extLst>
          </p:cNvPr>
          <p:cNvGrpSpPr/>
          <p:nvPr/>
        </p:nvGrpSpPr>
        <p:grpSpPr>
          <a:xfrm>
            <a:off x="1382963" y="288406"/>
            <a:ext cx="2114343" cy="739140"/>
            <a:chOff x="1624734" y="1360680"/>
            <a:chExt cx="5309466" cy="15697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424007C-E52B-8536-D3FE-0DC516F2A361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670247E-1A8A-970A-59A4-C6C646538DE6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5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5F1CC2E-56C8-48D7-BA06-039EF93E5A80}"/>
              </a:ext>
            </a:extLst>
          </p:cNvPr>
          <p:cNvSpPr txBox="1"/>
          <p:nvPr/>
        </p:nvSpPr>
        <p:spPr>
          <a:xfrm>
            <a:off x="4085624" y="548284"/>
            <a:ext cx="352994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685F16-D9DD-ADFF-5D50-4E394D9DB6EA}"/>
                  </a:ext>
                </a:extLst>
              </p:cNvPr>
              <p:cNvSpPr txBox="1"/>
              <p:nvPr/>
            </p:nvSpPr>
            <p:spPr>
              <a:xfrm>
                <a:off x="951111" y="1341758"/>
                <a:ext cx="7224996" cy="53739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cot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1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cot</m:t>
                        </m:r>
                      </m:fName>
                      <m:e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+</m:t>
                        </m:r>
                        <m:sSup>
                          <m:sSupPr>
                            <m:ctrlP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30</m:t>
                            </m:r>
                          </m:e>
                          <m:sup>
                            <m: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𝑜</m:t>
                            </m:r>
                          </m:sup>
                        </m:sSup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)</m:t>
                        </m:r>
                      </m:e>
                    </m:func>
                    <m:r>
                      <a:rPr kumimoji="0" lang="en-US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75</m:t>
                            </m:r>
                          </m:e>
                          <m:sup>
                            <m: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685F16-D9DD-ADFF-5D50-4E394D9DB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111" y="1341758"/>
                <a:ext cx="7224996" cy="537391"/>
              </a:xfrm>
              <a:prstGeom prst="rect">
                <a:avLst/>
              </a:prstGeom>
              <a:blipFill>
                <a:blip r:embed="rId3"/>
                <a:stretch>
                  <a:fillRect l="-1097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Callout 29">
            <a:extLst>
              <a:ext uri="{FF2B5EF4-FFF2-40B4-BE49-F238E27FC236}">
                <a16:creationId xmlns:a16="http://schemas.microsoft.com/office/drawing/2014/main" id="{FA583A3C-798C-2311-B3AD-0E9D71CAD22A}"/>
              </a:ext>
            </a:extLst>
          </p:cNvPr>
          <p:cNvSpPr/>
          <p:nvPr/>
        </p:nvSpPr>
        <p:spPr>
          <a:xfrm>
            <a:off x="4077233" y="2215809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15609A-CEF2-A456-472E-25F3E3D93D56}"/>
                  </a:ext>
                </a:extLst>
              </p:cNvPr>
              <p:cNvSpPr txBox="1"/>
              <p:nvPr/>
            </p:nvSpPr>
            <p:spPr>
              <a:xfrm>
                <a:off x="754083" y="2746325"/>
                <a:ext cx="7865405" cy="2026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2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sty m:val="p"/>
                      </m:rPr>
                      <a:rPr lang="en-US" sz="2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ot</m:t>
                    </m:r>
                    <m:r>
                      <a:rPr lang="en-US" sz="2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pt-BR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2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2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pt-BR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30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p>
                        </m:s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cot</m:t>
                        </m:r>
                      </m:fName>
                      <m:e>
                        <m:sSup>
                          <m:sSup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75</m:t>
                            </m:r>
                          </m:e>
                          <m:sup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p>
                        </m:sSup>
                      </m:e>
                    </m:func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30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75</m:t>
                        </m:r>
                      </m:e>
                      <m:sup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sSup>
                      <m:sSup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200" b="0" kern="1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2200" b="0" i="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sSup>
                      <m:sSupPr>
                        <m:ctrlPr>
                          <a:rPr lang="en-US" sz="22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</m:e>
                      <m:sup>
                        <m:r>
                          <a:rPr lang="en-US" sz="22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200" i="1" kern="10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615609A-CEF2-A456-472E-25F3E3D93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83" y="2746325"/>
                <a:ext cx="7865405" cy="2026645"/>
              </a:xfrm>
              <a:prstGeom prst="rect">
                <a:avLst/>
              </a:prstGeom>
              <a:blipFill>
                <a:blip r:embed="rId4"/>
                <a:stretch>
                  <a:fillRect l="-1008" b="-5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896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6"/>
          <p:cNvSpPr txBox="1">
            <a:spLocks noGrp="1"/>
          </p:cNvSpPr>
          <p:nvPr>
            <p:ph type="title"/>
          </p:nvPr>
        </p:nvSpPr>
        <p:spPr>
          <a:xfrm>
            <a:off x="443817" y="2392633"/>
            <a:ext cx="825636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+mj-lt"/>
              </a:rPr>
              <a:t>GIẢI PHƯƠNG TRÌNH LƯỢNG GIÁC BẰNG MÁY TÍNH CẦM TAY</a:t>
            </a:r>
            <a:endParaRPr sz="4000" b="1" dirty="0">
              <a:latin typeface="+mj-lt"/>
            </a:endParaRPr>
          </a:p>
        </p:txBody>
      </p:sp>
      <p:sp>
        <p:nvSpPr>
          <p:cNvPr id="802" name="Google Shape;802;p36"/>
          <p:cNvSpPr txBox="1">
            <a:spLocks noGrp="1"/>
          </p:cNvSpPr>
          <p:nvPr>
            <p:ph type="title" idx="2"/>
          </p:nvPr>
        </p:nvSpPr>
        <p:spPr>
          <a:xfrm>
            <a:off x="3720749" y="1067268"/>
            <a:ext cx="170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+mj-lt"/>
              </a:rPr>
              <a:t>06</a:t>
            </a:r>
            <a:endParaRPr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9403678"/>
      </p:ext>
    </p:extLst>
  </p:cSld>
  <p:clrMapOvr>
    <a:masterClrMapping/>
  </p:clrMapOvr>
  <p:transition spd="med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AB552DC-B1BE-D105-36E4-56F90B5EC6AF}"/>
              </a:ext>
            </a:extLst>
          </p:cNvPr>
          <p:cNvSpPr txBox="1"/>
          <p:nvPr/>
        </p:nvSpPr>
        <p:spPr>
          <a:xfrm>
            <a:off x="680228" y="1550210"/>
            <a:ext cx="8029245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Sử</a:t>
            </a:r>
            <a:r>
              <a:rPr lang="en-US" sz="24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dụng</a:t>
            </a:r>
            <a:r>
              <a:rPr lang="en-US" sz="24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máy</a:t>
            </a:r>
            <a:r>
              <a:rPr lang="en-US" sz="24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r>
              <a:rPr lang="en-US" sz="24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cầm</a:t>
            </a:r>
            <a:r>
              <a:rPr lang="en-US" sz="24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tay</a:t>
            </a:r>
            <a:r>
              <a:rPr lang="en-US" sz="24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để</a:t>
            </a:r>
            <a:r>
              <a:rPr lang="en-US" sz="24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giải</a:t>
            </a:r>
            <a:r>
              <a:rPr lang="en-US" sz="24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lang="en-US" sz="24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4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trình</a:t>
            </a:r>
            <a:r>
              <a:rPr lang="en-US" sz="24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4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B82F3E-C83C-7CAD-B172-208141583147}"/>
              </a:ext>
            </a:extLst>
          </p:cNvPr>
          <p:cNvSpPr txBox="1"/>
          <p:nvPr/>
        </p:nvSpPr>
        <p:spPr>
          <a:xfrm>
            <a:off x="2977924" y="302800"/>
            <a:ext cx="3188149" cy="605909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6: SGK – tr.40</a:t>
            </a:r>
            <a:endParaRPr lang="en-US" sz="22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5C9A6F-05D7-579C-688B-2A66B2DEE2A8}"/>
                  </a:ext>
                </a:extLst>
              </p:cNvPr>
              <p:cNvSpPr txBox="1"/>
              <p:nvPr/>
            </p:nvSpPr>
            <p:spPr>
              <a:xfrm>
                <a:off x="1268951" y="2128060"/>
                <a:ext cx="6371926" cy="1360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+mj-lt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latin typeface="+mj-lt"/>
                  </a:rPr>
                  <a:t>. </a:t>
                </a:r>
                <a:r>
                  <a:rPr lang="en-US" sz="2400" dirty="0" err="1">
                    <a:latin typeface="+mj-lt"/>
                  </a:rPr>
                  <a:t>Kết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quả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ghi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theo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đơn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vị</a:t>
                </a:r>
                <a:r>
                  <a:rPr lang="en-US" sz="2400" dirty="0">
                    <a:latin typeface="+mj-lt"/>
                  </a:rPr>
                  <a:t> radian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+mj-lt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400" dirty="0">
                    <a:latin typeface="+mj-lt"/>
                  </a:rPr>
                  <a:t>. </a:t>
                </a:r>
                <a:r>
                  <a:rPr lang="en-US" sz="2400" dirty="0" err="1">
                    <a:latin typeface="+mj-lt"/>
                  </a:rPr>
                  <a:t>Kết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quả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ghi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theo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đơn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vị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độ</a:t>
                </a:r>
                <a:endParaRPr lang="en-US" sz="2400" dirty="0">
                  <a:latin typeface="+mj-lt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5C9A6F-05D7-579C-688B-2A66B2DEE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951" y="2128060"/>
                <a:ext cx="6371926" cy="1360181"/>
              </a:xfrm>
              <a:prstGeom prst="rect">
                <a:avLst/>
              </a:prstGeom>
              <a:blipFill>
                <a:blip r:embed="rId3"/>
                <a:stretch>
                  <a:fillRect l="-1435" b="-9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29">
            <a:extLst>
              <a:ext uri="{FF2B5EF4-FFF2-40B4-BE49-F238E27FC236}">
                <a16:creationId xmlns:a16="http://schemas.microsoft.com/office/drawing/2014/main" id="{37DC1576-74AE-4EBB-52B4-81841BC9412A}"/>
              </a:ext>
            </a:extLst>
          </p:cNvPr>
          <p:cNvSpPr/>
          <p:nvPr/>
        </p:nvSpPr>
        <p:spPr>
          <a:xfrm>
            <a:off x="536627" y="804142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B82F3E-C83C-7CAD-B172-208141583147}"/>
              </a:ext>
            </a:extLst>
          </p:cNvPr>
          <p:cNvSpPr txBox="1"/>
          <p:nvPr/>
        </p:nvSpPr>
        <p:spPr>
          <a:xfrm>
            <a:off x="2977924" y="302800"/>
            <a:ext cx="3188149" cy="605909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6: SGK – tr.40</a:t>
            </a:r>
            <a:endParaRPr lang="en-US" sz="22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AAC50-C912-CAD6-89C9-EE11F479EA77}"/>
              </a:ext>
            </a:extLst>
          </p:cNvPr>
          <p:cNvSpPr txBox="1"/>
          <p:nvPr/>
        </p:nvSpPr>
        <p:spPr>
          <a:xfrm>
            <a:off x="737043" y="1440746"/>
            <a:ext cx="4260842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a)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Chọn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đơn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vị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đo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góc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là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radian.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+mj-lt"/>
              </a:rPr>
              <a:t>Ấn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liên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tiếp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các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phím</a:t>
            </a:r>
            <a:endParaRPr lang="en-US" sz="2000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5F1F19-379A-BC72-B593-6ADBE1F5CD23}"/>
                  </a:ext>
                </a:extLst>
              </p:cNvPr>
              <p:cNvSpPr txBox="1"/>
              <p:nvPr/>
            </p:nvSpPr>
            <p:spPr>
              <a:xfrm>
                <a:off x="737043" y="3025110"/>
                <a:ext cx="7530135" cy="19949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được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một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𝑠𝑖𝑛</m:t>
                    </m:r>
                  </m:oMath>
                </a14:m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bằng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là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0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+mj-lt"/>
                  </a:rPr>
                  <a:t>Do </a:t>
                </a:r>
                <a:r>
                  <a:rPr lang="en-US" sz="2000" dirty="0" err="1">
                    <a:latin typeface="+mj-lt"/>
                  </a:rPr>
                  <a:t>đó</a:t>
                </a:r>
                <a:r>
                  <a:rPr lang="en-US" sz="2000" dirty="0">
                    <a:latin typeface="+mj-lt"/>
                  </a:rPr>
                  <a:t>, ta </a:t>
                </a:r>
                <a:r>
                  <a:rPr lang="en-US" sz="2000" dirty="0" err="1">
                    <a:latin typeface="+mj-lt"/>
                  </a:rPr>
                  <a:t>có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các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nghiệm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của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phương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trình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+mj-lt"/>
                  </a:rPr>
                  <a:t> là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000" dirty="0">
                    <a:latin typeface="+mj-lt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000" dirty="0"/>
                  <a:t> </a:t>
                </a:r>
                <a:endParaRPr lang="en-US" sz="2000" dirty="0">
                  <a:latin typeface="+mj-lt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5F1F19-379A-BC72-B593-6ADBE1F5C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43" y="3025110"/>
                <a:ext cx="7530135" cy="1994905"/>
              </a:xfrm>
              <a:prstGeom prst="rect">
                <a:avLst/>
              </a:prstGeom>
              <a:blipFill>
                <a:blip r:embed="rId3"/>
                <a:stretch>
                  <a:fillRect l="-891" b="-1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D63409A-96CB-F220-5898-30D6478808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043" y="2610455"/>
            <a:ext cx="4530909" cy="3739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654E40-774C-D56C-F9EA-5EBB2F0CDA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895" y="1459881"/>
            <a:ext cx="3081259" cy="128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Callout 29">
            <a:extLst>
              <a:ext uri="{FF2B5EF4-FFF2-40B4-BE49-F238E27FC236}">
                <a16:creationId xmlns:a16="http://schemas.microsoft.com/office/drawing/2014/main" id="{37DC1576-74AE-4EBB-52B4-81841BC9412A}"/>
              </a:ext>
            </a:extLst>
          </p:cNvPr>
          <p:cNvSpPr/>
          <p:nvPr/>
        </p:nvSpPr>
        <p:spPr>
          <a:xfrm>
            <a:off x="662050" y="615470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B82F3E-C83C-7CAD-B172-208141583147}"/>
              </a:ext>
            </a:extLst>
          </p:cNvPr>
          <p:cNvSpPr txBox="1"/>
          <p:nvPr/>
        </p:nvSpPr>
        <p:spPr>
          <a:xfrm>
            <a:off x="2977922" y="198233"/>
            <a:ext cx="3188149" cy="605909"/>
          </a:xfrm>
          <a:prstGeom prst="flowChartTerminator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 6: SGK – tr.40</a:t>
            </a:r>
            <a:endParaRPr lang="en-US" sz="2200" kern="1200" dirty="0">
              <a:solidFill>
                <a:prstClr val="black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FAAC50-C912-CAD6-89C9-EE11F479EA77}"/>
              </a:ext>
            </a:extLst>
          </p:cNvPr>
          <p:cNvSpPr txBox="1"/>
          <p:nvPr/>
        </p:nvSpPr>
        <p:spPr>
          <a:xfrm>
            <a:off x="737043" y="1277908"/>
            <a:ext cx="4260842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b)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Chọn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đơn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vị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đo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góc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là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độ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+mj-lt"/>
              </a:rPr>
              <a:t>Ấn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liên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tiếp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các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phím</a:t>
            </a:r>
            <a:endParaRPr lang="en-US" sz="2000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5F1F19-379A-BC72-B593-6ADBE1F5CD23}"/>
                  </a:ext>
                </a:extLst>
              </p:cNvPr>
              <p:cNvSpPr txBox="1"/>
              <p:nvPr/>
            </p:nvSpPr>
            <p:spPr>
              <a:xfrm>
                <a:off x="236546" y="2837512"/>
                <a:ext cx="8670903" cy="1420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được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một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góc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𝑡𝑎𝑛𝑔</m:t>
                    </m:r>
                  </m:oMath>
                </a14:m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bằng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là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43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lang="en-US" sz="2000" dirty="0">
                    <a:latin typeface="+mj-lt"/>
                  </a:rPr>
                  <a:t> (</a:t>
                </a:r>
                <a:r>
                  <a:rPr lang="en-US" sz="2000" dirty="0" err="1">
                    <a:latin typeface="+mj-lt"/>
                  </a:rPr>
                  <a:t>làm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tròn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đến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hàng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phần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trăm</a:t>
                </a:r>
                <a:endParaRPr lang="en-US" sz="2000" dirty="0"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+mj-lt"/>
                  </a:rPr>
                  <a:t>Do </a:t>
                </a:r>
                <a:r>
                  <a:rPr lang="en-US" sz="2000" dirty="0" err="1">
                    <a:latin typeface="+mj-lt"/>
                  </a:rPr>
                  <a:t>đó</a:t>
                </a:r>
                <a:r>
                  <a:rPr lang="en-US" sz="2000" dirty="0">
                    <a:latin typeface="+mj-lt"/>
                  </a:rPr>
                  <a:t>, ta </a:t>
                </a:r>
                <a:r>
                  <a:rPr lang="en-US" sz="2000" dirty="0" err="1">
                    <a:latin typeface="+mj-lt"/>
                  </a:rPr>
                  <a:t>có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các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nghiệm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của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phương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trình</a:t>
                </a:r>
                <a:r>
                  <a:rPr lang="en-US" sz="2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000" dirty="0">
                    <a:latin typeface="+mj-lt"/>
                  </a:rPr>
                  <a:t> là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b="0" dirty="0"/>
                  <a:t>		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43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000" dirty="0"/>
                  <a:t> </a:t>
                </a:r>
                <a:endParaRPr lang="en-US" sz="2000" dirty="0">
                  <a:latin typeface="+mj-lt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E5F1F19-379A-BC72-B593-6ADBE1F5CD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46" y="2837512"/>
                <a:ext cx="8670903" cy="1420325"/>
              </a:xfrm>
              <a:prstGeom prst="rect">
                <a:avLst/>
              </a:prstGeom>
              <a:blipFill>
                <a:blip r:embed="rId3"/>
                <a:stretch>
                  <a:fillRect l="-774" b="-6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D63409A-96CB-F220-5898-30D6478808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47997" y="2372461"/>
            <a:ext cx="3509001" cy="3739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654E40-774C-D56C-F9EA-5EBB2F0CD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480895" y="1331735"/>
            <a:ext cx="3081259" cy="1215279"/>
          </a:xfrm>
          <a:prstGeom prst="rect">
            <a:avLst/>
          </a:prstGeom>
        </p:spPr>
      </p:pic>
      <p:sp>
        <p:nvSpPr>
          <p:cNvPr id="9" name="Google Shape;802;p36">
            <a:extLst>
              <a:ext uri="{FF2B5EF4-FFF2-40B4-BE49-F238E27FC236}">
                <a16:creationId xmlns:a16="http://schemas.microsoft.com/office/drawing/2014/main" id="{FF2A7751-7C9F-0E38-24B8-96F5BFD8FD05}"/>
              </a:ext>
            </a:extLst>
          </p:cNvPr>
          <p:cNvSpPr txBox="1">
            <a:spLocks/>
          </p:cNvSpPr>
          <p:nvPr/>
        </p:nvSpPr>
        <p:spPr>
          <a:xfrm>
            <a:off x="470010" y="4016448"/>
            <a:ext cx="1741223" cy="6650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b="1" noProof="0" dirty="0">
                <a:latin typeface="+mj-lt"/>
              </a:rPr>
              <a:t>C</a:t>
            </a:r>
            <a:r>
              <a:rPr lang="en" sz="2000" b="1" noProof="0" dirty="0">
                <a:latin typeface="+mj-lt"/>
              </a:rPr>
              <a:t>hú ý</a:t>
            </a:r>
            <a:endParaRPr kumimoji="0" lang="en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sym typeface="Arial"/>
            </a:endParaRPr>
          </a:p>
        </p:txBody>
      </p:sp>
      <p:pic>
        <p:nvPicPr>
          <p:cNvPr id="10" name="Picture 25">
            <a:extLst>
              <a:ext uri="{FF2B5EF4-FFF2-40B4-BE49-F238E27FC236}">
                <a16:creationId xmlns:a16="http://schemas.microsoft.com/office/drawing/2014/main" id="{01FF4146-713D-931C-7896-687FEA582C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2409" y="4141413"/>
            <a:ext cx="406751" cy="41512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27E2C65-9139-842E-DC95-155B6A90318F}"/>
                  </a:ext>
                </a:extLst>
              </p:cNvPr>
              <p:cNvSpPr txBox="1"/>
              <p:nvPr/>
            </p:nvSpPr>
            <p:spPr>
              <a:xfrm>
                <a:off x="662050" y="4397902"/>
                <a:ext cx="8189896" cy="692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s-MX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Để </a:t>
                </a:r>
                <a:r>
                  <a:rPr lang="es-MX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r>
                  <a:rPr lang="es-MX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MX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s-MX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MX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s-MX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2000" b="0" i="1" kern="10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2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000" b="0" i="1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tan</m:t>
                        </m:r>
                      </m:fName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27E2C65-9139-842E-DC95-155B6A903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050" y="4397902"/>
                <a:ext cx="8189896" cy="692177"/>
              </a:xfrm>
              <a:prstGeom prst="rect">
                <a:avLst/>
              </a:prstGeom>
              <a:blipFill>
                <a:blip r:embed="rId9"/>
                <a:stretch>
                  <a:fillRect l="-819" b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7021043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CC0C20C-DDCA-E6FF-470E-92FE59928E31}"/>
              </a:ext>
            </a:extLst>
          </p:cNvPr>
          <p:cNvGrpSpPr/>
          <p:nvPr/>
        </p:nvGrpSpPr>
        <p:grpSpPr>
          <a:xfrm>
            <a:off x="1017269" y="257405"/>
            <a:ext cx="2114343" cy="739140"/>
            <a:chOff x="1624734" y="1360680"/>
            <a:chExt cx="5309466" cy="156977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A9317CB-1F25-3FD6-EC06-7DE29F2EA0CE}"/>
                </a:ext>
              </a:extLst>
            </p:cNvPr>
            <p:cNvSpPr/>
            <p:nvPr/>
          </p:nvSpPr>
          <p:spPr>
            <a:xfrm>
              <a:off x="1624734" y="1360680"/>
              <a:ext cx="5309466" cy="1569778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997A35-A7DA-93A5-79B2-688995795243}"/>
                </a:ext>
              </a:extLst>
            </p:cNvPr>
            <p:cNvSpPr/>
            <p:nvPr/>
          </p:nvSpPr>
          <p:spPr>
            <a:xfrm>
              <a:off x="1882801" y="1549559"/>
              <a:ext cx="4793328" cy="119202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hành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 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DCDA761-4523-9B0D-D7EF-9569B5EF1776}"/>
              </a:ext>
            </a:extLst>
          </p:cNvPr>
          <p:cNvSpPr txBox="1"/>
          <p:nvPr/>
        </p:nvSpPr>
        <p:spPr>
          <a:xfrm>
            <a:off x="1120037" y="1085480"/>
            <a:ext cx="6859041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Sử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dụng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máy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tính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cầm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tay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để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giải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các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phương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trình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sau</a:t>
            </a:r>
            <a:r>
              <a:rPr lang="en-US" sz="2000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:</a:t>
            </a:r>
            <a:endParaRPr lang="en-US" sz="2000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1E99F0-672F-C4BA-40C9-F59A5350ADA0}"/>
                  </a:ext>
                </a:extLst>
              </p:cNvPr>
              <p:cNvSpPr txBox="1"/>
              <p:nvPr/>
            </p:nvSpPr>
            <p:spPr>
              <a:xfrm>
                <a:off x="1120037" y="1582476"/>
                <a:ext cx="7624528" cy="11489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>
                    <a:latin typeface="+mj-lt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>
                    <a:latin typeface="+mj-lt"/>
                  </a:rPr>
                  <a:t>. 	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cot</m:t>
                        </m:r>
                      </m:fName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000" dirty="0">
                    <a:latin typeface="+mj-lt"/>
                  </a:rPr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 err="1"/>
                  <a:t>Kết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quả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đơn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vị</a:t>
                </a:r>
                <a:r>
                  <a:rPr lang="en-US" sz="2000" dirty="0"/>
                  <a:t> radian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và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làm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tròn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đến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hàng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phần</a:t>
                </a:r>
                <a:r>
                  <a:rPr lang="en-US" sz="2000" dirty="0">
                    <a:latin typeface="+mj-lt"/>
                  </a:rPr>
                  <a:t> </a:t>
                </a:r>
                <a:r>
                  <a:rPr lang="en-US" sz="2000" dirty="0" err="1">
                    <a:latin typeface="+mj-lt"/>
                  </a:rPr>
                  <a:t>trăm</a:t>
                </a:r>
                <a:endParaRPr lang="en-US" sz="2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1E99F0-672F-C4BA-40C9-F59A5350AD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037" y="1582476"/>
                <a:ext cx="7624528" cy="1148904"/>
              </a:xfrm>
              <a:prstGeom prst="rect">
                <a:avLst/>
              </a:prstGeom>
              <a:blipFill>
                <a:blip r:embed="rId3"/>
                <a:stretch>
                  <a:fillRect l="-880"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Callout 29">
            <a:extLst>
              <a:ext uri="{FF2B5EF4-FFF2-40B4-BE49-F238E27FC236}">
                <a16:creationId xmlns:a16="http://schemas.microsoft.com/office/drawing/2014/main" id="{EB64D184-96A2-D3A3-232B-1E7832C8C117}"/>
              </a:ext>
            </a:extLst>
          </p:cNvPr>
          <p:cNvSpPr/>
          <p:nvPr/>
        </p:nvSpPr>
        <p:spPr>
          <a:xfrm>
            <a:off x="261217" y="2802821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6C40C8F-966C-637E-6610-872E94EB12D6}"/>
                  </a:ext>
                </a:extLst>
              </p:cNvPr>
              <p:cNvSpPr txBox="1"/>
              <p:nvPr/>
            </p:nvSpPr>
            <p:spPr>
              <a:xfrm>
                <a:off x="740434" y="3388752"/>
                <a:ext cx="8004131" cy="1272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6C40C8F-966C-637E-6610-872E94EB1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34" y="3388752"/>
                <a:ext cx="8004131" cy="1272015"/>
              </a:xfrm>
              <a:prstGeom prst="rect">
                <a:avLst/>
              </a:prstGeom>
              <a:blipFill>
                <a:blip r:embed="rId4"/>
                <a:stretch>
                  <a:fillRect l="-762" b="-1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6"/>
          <p:cNvSpPr txBox="1">
            <a:spLocks noGrp="1"/>
          </p:cNvSpPr>
          <p:nvPr>
            <p:ph type="title"/>
          </p:nvPr>
        </p:nvSpPr>
        <p:spPr>
          <a:xfrm>
            <a:off x="374072" y="2461272"/>
            <a:ext cx="839585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latin typeface="+mj-lt"/>
              </a:rPr>
              <a:t>P</a:t>
            </a:r>
            <a:r>
              <a:rPr lang="en" sz="4000" b="1" dirty="0">
                <a:latin typeface="+mj-lt"/>
              </a:rPr>
              <a:t>HƯƠNG TRÌNH TƯƠNG ĐƯƠNG</a:t>
            </a:r>
            <a:endParaRPr sz="4000" b="1" dirty="0">
              <a:latin typeface="+mj-lt"/>
            </a:endParaRPr>
          </a:p>
        </p:txBody>
      </p:sp>
      <p:sp>
        <p:nvSpPr>
          <p:cNvPr id="802" name="Google Shape;802;p36"/>
          <p:cNvSpPr txBox="1">
            <a:spLocks noGrp="1"/>
          </p:cNvSpPr>
          <p:nvPr>
            <p:ph type="title" idx="2"/>
          </p:nvPr>
        </p:nvSpPr>
        <p:spPr>
          <a:xfrm>
            <a:off x="3720750" y="1330315"/>
            <a:ext cx="170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+mj-lt"/>
              </a:rPr>
              <a:t>01</a:t>
            </a:r>
            <a:endParaRPr sz="4000" b="1">
              <a:latin typeface="+mj-lt"/>
            </a:endParaRPr>
          </a:p>
        </p:txBody>
      </p:sp>
    </p:spTree>
  </p:cSld>
  <p:clrMapOvr>
    <a:masterClrMapping/>
  </p:clrMapOvr>
  <p:transition spd="med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7582FB0-BB43-0FD0-8402-AA686926B254}"/>
              </a:ext>
            </a:extLst>
          </p:cNvPr>
          <p:cNvGrpSpPr/>
          <p:nvPr/>
        </p:nvGrpSpPr>
        <p:grpSpPr>
          <a:xfrm>
            <a:off x="2968573" y="547296"/>
            <a:ext cx="2930654" cy="746149"/>
            <a:chOff x="1852505" y="3331270"/>
            <a:chExt cx="4741161" cy="1301645"/>
          </a:xfrm>
        </p:grpSpPr>
        <p:sp>
          <p:nvSpPr>
            <p:cNvPr id="15" name="Freeform 29">
              <a:extLst>
                <a:ext uri="{FF2B5EF4-FFF2-40B4-BE49-F238E27FC236}">
                  <a16:creationId xmlns:a16="http://schemas.microsoft.com/office/drawing/2014/main" id="{7D385FD4-18C2-15AC-4B19-560DA95DA1CE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DBDE43-30C0-08BE-A97D-43CDA1814351}"/>
                </a:ext>
              </a:extLst>
            </p:cNvPr>
            <p:cNvSpPr/>
            <p:nvPr/>
          </p:nvSpPr>
          <p:spPr>
            <a:xfrm>
              <a:off x="1852505" y="3331270"/>
              <a:ext cx="4741161" cy="1078744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kumimoji="0" lang="en-US" sz="2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239CB6-D128-7CC5-48D2-87D5832CE595}"/>
                  </a:ext>
                </a:extLst>
              </p:cNvPr>
              <p:cNvSpPr txBox="1"/>
              <p:nvPr/>
            </p:nvSpPr>
            <p:spPr>
              <a:xfrm>
                <a:off x="762168" y="1693832"/>
                <a:ext cx="7830686" cy="20608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2200" dirty="0">
                    <a:latin typeface="+mn-lt"/>
                  </a:rPr>
                  <a:t>Quay lại bài toán khởi động, phương trình chuyển động của bóng đầu trục bàn đạp là </a:t>
                </a:r>
                <a14:m>
                  <m:oMath xmlns:m="http://schemas.openxmlformats.org/officeDocument/2006/math"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17</m:t>
                    </m:r>
                    <m:r>
                      <m:rPr>
                        <m:sty m:val="p"/>
                      </m:rPr>
                      <a:rPr lang="vi-VN" sz="2200" i="1" dirty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l-GR" sz="2200" i="1" dirty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vi-VN" sz="2200" i="1" dirty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2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200" dirty="0">
                    <a:latin typeface="+mn-lt"/>
                  </a:rPr>
                  <a:t>(</a:t>
                </a:r>
                <a:r>
                  <a:rPr lang="vi-VN" sz="2200" dirty="0" err="1">
                    <a:latin typeface="+mn-lt"/>
                  </a:rPr>
                  <a:t>cm</a:t>
                </a:r>
                <a:r>
                  <a:rPr lang="vi-VN" sz="2200" dirty="0">
                    <a:latin typeface="+mn-lt"/>
                  </a:rPr>
                  <a:t>) với t được đo bằng giây. Xác định các thời điểm t mà tại đó độ dài bóng </a:t>
                </a:r>
                <a14:m>
                  <m:oMath xmlns:m="http://schemas.openxmlformats.org/officeDocument/2006/math"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vi-VN" sz="2200" i="1" dirty="0" smtClean="0">
                        <a:latin typeface="Cambria Math" panose="02040503050406030204" pitchFamily="18" charset="0"/>
                      </a:rPr>
                      <m:t>| </m:t>
                    </m:r>
                  </m:oMath>
                </a14:m>
                <a:r>
                  <a:rPr lang="vi-VN" sz="2200" dirty="0">
                    <a:latin typeface="+mn-lt"/>
                  </a:rPr>
                  <a:t>bằng 10 </a:t>
                </a:r>
                <a:r>
                  <a:rPr lang="vi-VN" sz="2200" dirty="0" err="1">
                    <a:latin typeface="+mn-lt"/>
                  </a:rPr>
                  <a:t>cm</a:t>
                </a:r>
                <a:r>
                  <a:rPr lang="vi-VN" sz="2200" dirty="0">
                    <a:latin typeface="+mn-lt"/>
                  </a:rPr>
                  <a:t>. Làm tròn kết quả đến hàng phần mười.</a:t>
                </a:r>
                <a:endParaRPr lang="en-US" sz="2200" dirty="0">
                  <a:effectLst/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239CB6-D128-7CC5-48D2-87D5832CE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168" y="1693832"/>
                <a:ext cx="7830686" cy="2060885"/>
              </a:xfrm>
              <a:prstGeom prst="rect">
                <a:avLst/>
              </a:prstGeom>
              <a:blipFill>
                <a:blip r:embed="rId3"/>
                <a:stretch>
                  <a:fillRect l="-623" r="-1479" b="-5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7582FB0-BB43-0FD0-8402-AA686926B254}"/>
              </a:ext>
            </a:extLst>
          </p:cNvPr>
          <p:cNvGrpSpPr/>
          <p:nvPr/>
        </p:nvGrpSpPr>
        <p:grpSpPr>
          <a:xfrm>
            <a:off x="2968573" y="547296"/>
            <a:ext cx="2930654" cy="746149"/>
            <a:chOff x="1852505" y="3331270"/>
            <a:chExt cx="4741161" cy="1301645"/>
          </a:xfrm>
        </p:grpSpPr>
        <p:sp>
          <p:nvSpPr>
            <p:cNvPr id="15" name="Freeform 29">
              <a:extLst>
                <a:ext uri="{FF2B5EF4-FFF2-40B4-BE49-F238E27FC236}">
                  <a16:creationId xmlns:a16="http://schemas.microsoft.com/office/drawing/2014/main" id="{7D385FD4-18C2-15AC-4B19-560DA95DA1CE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DBDE43-30C0-08BE-A97D-43CDA1814351}"/>
                </a:ext>
              </a:extLst>
            </p:cNvPr>
            <p:cNvSpPr/>
            <p:nvPr/>
          </p:nvSpPr>
          <p:spPr>
            <a:xfrm>
              <a:off x="1852505" y="3331270"/>
              <a:ext cx="4741161" cy="1078744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kumimoji="0" lang="en-US" sz="2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Oval Callout 29">
            <a:extLst>
              <a:ext uri="{FF2B5EF4-FFF2-40B4-BE49-F238E27FC236}">
                <a16:creationId xmlns:a16="http://schemas.microsoft.com/office/drawing/2014/main" id="{84C951D4-C22B-F622-F56E-467D091CA583}"/>
              </a:ext>
            </a:extLst>
          </p:cNvPr>
          <p:cNvSpPr/>
          <p:nvPr/>
        </p:nvSpPr>
        <p:spPr>
          <a:xfrm>
            <a:off x="1022174" y="1165670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807D6-F601-E77B-0665-4A7E8563303F}"/>
                  </a:ext>
                </a:extLst>
              </p:cNvPr>
              <p:cNvSpPr txBox="1"/>
              <p:nvPr/>
            </p:nvSpPr>
            <p:spPr>
              <a:xfrm>
                <a:off x="1022174" y="1772321"/>
                <a:ext cx="6994484" cy="26471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21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|=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17</m:t>
                    </m:r>
                    <m:r>
                      <m:rPr>
                        <m:sty m:val="p"/>
                      </m:rP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pt-BR" sz="21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17</m:t>
                    </m:r>
                    <m:r>
                      <m:rPr>
                        <m:sty m:val="p"/>
                      </m:rP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pt-BR" sz="21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1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+) 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17</m:t>
                    </m:r>
                    <m:r>
                      <m:rPr>
                        <m:sty m:val="p"/>
                      </m:rP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sz="21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unc>
                      <m:funcPr>
                        <m:ctrlPr>
                          <a:rPr lang="en-US" sz="21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1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1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sz="21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func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1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</m:t>
                        </m:r>
                      </m:den>
                    </m:f>
                  </m:oMath>
                </a14:m>
                <a:endParaRPr lang="en-US" sz="21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94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1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1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94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endParaRPr lang="en-US" sz="21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06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1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hoăc</a:t>
                </a:r>
                <a:r>
                  <a:rPr lang="en-US" sz="21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06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1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807D6-F601-E77B-0665-4A7E85633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174" y="1772321"/>
                <a:ext cx="6994484" cy="2647135"/>
              </a:xfrm>
              <a:prstGeom prst="rect">
                <a:avLst/>
              </a:prstGeom>
              <a:blipFill>
                <a:blip r:embed="rId3"/>
                <a:stretch>
                  <a:fillRect l="-1046" r="-87" b="-2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1289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7582FB0-BB43-0FD0-8402-AA686926B254}"/>
              </a:ext>
            </a:extLst>
          </p:cNvPr>
          <p:cNvGrpSpPr/>
          <p:nvPr/>
        </p:nvGrpSpPr>
        <p:grpSpPr>
          <a:xfrm>
            <a:off x="2968573" y="547296"/>
            <a:ext cx="2930654" cy="746149"/>
            <a:chOff x="1852505" y="3331270"/>
            <a:chExt cx="4741161" cy="1301645"/>
          </a:xfrm>
        </p:grpSpPr>
        <p:sp>
          <p:nvSpPr>
            <p:cNvPr id="15" name="Freeform 29">
              <a:extLst>
                <a:ext uri="{FF2B5EF4-FFF2-40B4-BE49-F238E27FC236}">
                  <a16:creationId xmlns:a16="http://schemas.microsoft.com/office/drawing/2014/main" id="{7D385FD4-18C2-15AC-4B19-560DA95DA1CE}"/>
                </a:ext>
              </a:extLst>
            </p:cNvPr>
            <p:cNvSpPr/>
            <p:nvPr/>
          </p:nvSpPr>
          <p:spPr>
            <a:xfrm>
              <a:off x="2057400" y="3337515"/>
              <a:ext cx="4267200" cy="1295400"/>
            </a:xfrm>
            <a:custGeom>
              <a:avLst/>
              <a:gdLst/>
              <a:ahLst/>
              <a:cxnLst/>
              <a:rect l="l" t="t" r="r" b="b"/>
              <a:pathLst>
                <a:path w="551917" h="336005">
                  <a:moveTo>
                    <a:pt x="168002" y="0"/>
                  </a:moveTo>
                  <a:lnTo>
                    <a:pt x="383914" y="0"/>
                  </a:lnTo>
                  <a:cubicBezTo>
                    <a:pt x="476699" y="0"/>
                    <a:pt x="551917" y="75217"/>
                    <a:pt x="551917" y="168002"/>
                  </a:cubicBezTo>
                  <a:lnTo>
                    <a:pt x="551917" y="168002"/>
                  </a:lnTo>
                  <a:cubicBezTo>
                    <a:pt x="551917" y="212559"/>
                    <a:pt x="534217" y="255291"/>
                    <a:pt x="502710" y="286798"/>
                  </a:cubicBezTo>
                  <a:cubicBezTo>
                    <a:pt x="471203" y="318305"/>
                    <a:pt x="428471" y="336005"/>
                    <a:pt x="383914" y="336005"/>
                  </a:cubicBezTo>
                  <a:lnTo>
                    <a:pt x="168002" y="336005"/>
                  </a:lnTo>
                  <a:cubicBezTo>
                    <a:pt x="75217" y="336005"/>
                    <a:pt x="0" y="260788"/>
                    <a:pt x="0" y="168002"/>
                  </a:cubicBezTo>
                  <a:lnTo>
                    <a:pt x="0" y="168002"/>
                  </a:lnTo>
                  <a:cubicBezTo>
                    <a:pt x="0" y="75217"/>
                    <a:pt x="75217" y="0"/>
                    <a:pt x="168002" y="0"/>
                  </a:cubicBez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DBDE43-30C0-08BE-A97D-43CDA1814351}"/>
                </a:ext>
              </a:extLst>
            </p:cNvPr>
            <p:cNvSpPr/>
            <p:nvPr/>
          </p:nvSpPr>
          <p:spPr>
            <a:xfrm>
              <a:off x="1852505" y="3331270"/>
              <a:ext cx="4741161" cy="1078744"/>
            </a:xfrm>
            <a:prstGeom prst="rect">
              <a:avLst/>
            </a:prstGeom>
            <a:noFill/>
            <a:ln w="3810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Vận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nl-NL" sz="2600" b="1" i="0" u="none" strike="noStrike" kern="1200" cap="none" spc="0" normalizeH="0" baseline="0" noProof="0" dirty="0" err="1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kumimoji="0" lang="nl-NL" sz="2600" b="1" i="0" u="none" strike="noStrike" kern="1200" cap="none" spc="0" normalizeH="0" baseline="0" noProof="0" dirty="0">
                  <a:ln w="0"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endParaRPr kumimoji="0" lang="en-US" sz="2600" b="1" i="0" u="none" strike="noStrike" kern="1200" cap="none" spc="0" normalizeH="0" baseline="0" noProof="0" dirty="0">
                <a:ln w="0"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Oval Callout 29">
            <a:extLst>
              <a:ext uri="{FF2B5EF4-FFF2-40B4-BE49-F238E27FC236}">
                <a16:creationId xmlns:a16="http://schemas.microsoft.com/office/drawing/2014/main" id="{84C951D4-C22B-F622-F56E-467D091CA583}"/>
              </a:ext>
            </a:extLst>
          </p:cNvPr>
          <p:cNvSpPr/>
          <p:nvPr/>
        </p:nvSpPr>
        <p:spPr>
          <a:xfrm>
            <a:off x="1022174" y="1165670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807D6-F601-E77B-0665-4A7E8563303F}"/>
                  </a:ext>
                </a:extLst>
              </p:cNvPr>
              <p:cNvSpPr txBox="1"/>
              <p:nvPr/>
            </p:nvSpPr>
            <p:spPr>
              <a:xfrm>
                <a:off x="1022174" y="1772321"/>
                <a:ext cx="6994484" cy="2634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21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|=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17</m:t>
                    </m:r>
                    <m:r>
                      <m:rPr>
                        <m:sty m:val="p"/>
                      </m:rP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pt-BR" sz="21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17</m:t>
                    </m:r>
                    <m:r>
                      <m:rPr>
                        <m:sty m:val="p"/>
                      </m:rP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21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1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pt-BR" sz="21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1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17</m:t>
                    </m:r>
                    <m:func>
                      <m:funcPr>
                        <m:ctrlPr>
                          <a:rPr lang="en-US" sz="21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1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1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sz="21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func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1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unc>
                      <m:funcPr>
                        <m:ctrlPr>
                          <a:rPr lang="en-US" sz="21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1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1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sz="21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func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1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1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1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1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en-US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1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1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1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1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1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1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1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1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1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1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1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1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endParaRPr lang="en-US" sz="21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1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1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1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100" dirty="0"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2100" dirty="0" err="1">
                    <a:latin typeface="+mj-lt"/>
                    <a:ea typeface="Calibri" panose="020F0502020204030204" pitchFamily="34" charset="0"/>
                  </a:rPr>
                  <a:t>hoặc</a:t>
                </a:r>
                <a:r>
                  <a:rPr lang="en-US" sz="2100" dirty="0"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21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1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1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100" i="1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100" dirty="0">
                    <a:latin typeface="+mj-lt"/>
                    <a:ea typeface="Calibri" panose="020F0502020204030204" pitchFamily="34" charset="0"/>
                  </a:rPr>
                  <a:t>.</a:t>
                </a:r>
                <a:endParaRPr lang="en-US" sz="21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807D6-F601-E77B-0665-4A7E85633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174" y="1772321"/>
                <a:ext cx="6994484" cy="2634632"/>
              </a:xfrm>
              <a:prstGeom prst="rect">
                <a:avLst/>
              </a:prstGeom>
              <a:blipFill>
                <a:blip r:embed="rId3"/>
                <a:stretch>
                  <a:fillRect l="-1046" b="-3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3038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7"/>
          <p:cNvSpPr txBox="1">
            <a:spLocks noGrp="1"/>
          </p:cNvSpPr>
          <p:nvPr>
            <p:ph type="title"/>
          </p:nvPr>
        </p:nvSpPr>
        <p:spPr>
          <a:xfrm>
            <a:off x="2458371" y="2203720"/>
            <a:ext cx="4227257" cy="7472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latin typeface="+mj-lt"/>
              </a:rPr>
              <a:t>LUYỆN TẬP</a:t>
            </a:r>
            <a:endParaRPr sz="3500" b="1" dirty="0">
              <a:latin typeface="+mj-lt"/>
            </a:endParaRPr>
          </a:p>
        </p:txBody>
      </p:sp>
      <p:grpSp>
        <p:nvGrpSpPr>
          <p:cNvPr id="1015" name="Google Shape;1015;p47"/>
          <p:cNvGrpSpPr/>
          <p:nvPr/>
        </p:nvGrpSpPr>
        <p:grpSpPr>
          <a:xfrm rot="5400000">
            <a:off x="7738105" y="3951684"/>
            <a:ext cx="738667" cy="502594"/>
            <a:chOff x="200200" y="2278225"/>
            <a:chExt cx="862425" cy="586800"/>
          </a:xfrm>
        </p:grpSpPr>
        <p:sp>
          <p:nvSpPr>
            <p:cNvPr id="1016" name="Google Shape;1016;p47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7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7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7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0" name="Google Shape;1020;p47"/>
          <p:cNvGrpSpPr/>
          <p:nvPr/>
        </p:nvGrpSpPr>
        <p:grpSpPr>
          <a:xfrm>
            <a:off x="4404733" y="696255"/>
            <a:ext cx="535749" cy="547122"/>
            <a:chOff x="3477650" y="837700"/>
            <a:chExt cx="314425" cy="321100"/>
          </a:xfrm>
        </p:grpSpPr>
        <p:sp>
          <p:nvSpPr>
            <p:cNvPr id="1021" name="Google Shape;1021;p4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47"/>
          <p:cNvGrpSpPr/>
          <p:nvPr/>
        </p:nvGrpSpPr>
        <p:grpSpPr>
          <a:xfrm>
            <a:off x="2745049" y="3446620"/>
            <a:ext cx="1088187" cy="1088241"/>
            <a:chOff x="5486600" y="4383575"/>
            <a:chExt cx="497025" cy="497050"/>
          </a:xfrm>
        </p:grpSpPr>
        <p:sp>
          <p:nvSpPr>
            <p:cNvPr id="1024" name="Google Shape;1024;p47"/>
            <p:cNvSpPr/>
            <p:nvPr/>
          </p:nvSpPr>
          <p:spPr>
            <a:xfrm>
              <a:off x="5486600" y="4405675"/>
              <a:ext cx="497025" cy="452850"/>
            </a:xfrm>
            <a:custGeom>
              <a:avLst/>
              <a:gdLst/>
              <a:ahLst/>
              <a:cxnLst/>
              <a:rect l="l" t="t" r="r" b="b"/>
              <a:pathLst>
                <a:path w="19881" h="18114" extrusionOk="0">
                  <a:moveTo>
                    <a:pt x="9940" y="1"/>
                  </a:moveTo>
                  <a:cubicBezTo>
                    <a:pt x="7622" y="1"/>
                    <a:pt x="5304" y="885"/>
                    <a:pt x="3536" y="2653"/>
                  </a:cubicBezTo>
                  <a:cubicBezTo>
                    <a:pt x="0" y="6188"/>
                    <a:pt x="0" y="11926"/>
                    <a:pt x="3536" y="15462"/>
                  </a:cubicBezTo>
                  <a:cubicBezTo>
                    <a:pt x="5304" y="17230"/>
                    <a:pt x="7622" y="18114"/>
                    <a:pt x="9940" y="18114"/>
                  </a:cubicBezTo>
                  <a:cubicBezTo>
                    <a:pt x="12259" y="18114"/>
                    <a:pt x="14577" y="17230"/>
                    <a:pt x="16345" y="15462"/>
                  </a:cubicBezTo>
                  <a:cubicBezTo>
                    <a:pt x="19881" y="11926"/>
                    <a:pt x="19881" y="6188"/>
                    <a:pt x="16345" y="2653"/>
                  </a:cubicBezTo>
                  <a:cubicBezTo>
                    <a:pt x="14577" y="885"/>
                    <a:pt x="12259" y="1"/>
                    <a:pt x="9940" y="1"/>
                  </a:cubicBezTo>
                  <a:close/>
                </a:path>
              </a:pathLst>
            </a:custGeom>
            <a:solidFill>
              <a:srgbClr val="7AD3FF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7"/>
            <p:cNvSpPr/>
            <p:nvPr/>
          </p:nvSpPr>
          <p:spPr>
            <a:xfrm>
              <a:off x="5486600" y="4383575"/>
              <a:ext cx="497025" cy="497050"/>
            </a:xfrm>
            <a:custGeom>
              <a:avLst/>
              <a:gdLst/>
              <a:ahLst/>
              <a:cxnLst/>
              <a:rect l="l" t="t" r="r" b="b"/>
              <a:pathLst>
                <a:path w="19881" h="19882" fill="none" extrusionOk="0">
                  <a:moveTo>
                    <a:pt x="16345" y="3537"/>
                  </a:moveTo>
                  <a:cubicBezTo>
                    <a:pt x="19881" y="7072"/>
                    <a:pt x="19881" y="12810"/>
                    <a:pt x="16345" y="16346"/>
                  </a:cubicBezTo>
                  <a:cubicBezTo>
                    <a:pt x="12809" y="19882"/>
                    <a:pt x="7072" y="19882"/>
                    <a:pt x="3536" y="16346"/>
                  </a:cubicBezTo>
                  <a:cubicBezTo>
                    <a:pt x="0" y="12810"/>
                    <a:pt x="0" y="7072"/>
                    <a:pt x="3536" y="3537"/>
                  </a:cubicBezTo>
                  <a:cubicBezTo>
                    <a:pt x="7072" y="1"/>
                    <a:pt x="12809" y="1"/>
                    <a:pt x="16345" y="3537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7"/>
            <p:cNvSpPr/>
            <p:nvPr/>
          </p:nvSpPr>
          <p:spPr>
            <a:xfrm>
              <a:off x="5572475" y="4405250"/>
              <a:ext cx="325275" cy="452850"/>
            </a:xfrm>
            <a:custGeom>
              <a:avLst/>
              <a:gdLst/>
              <a:ahLst/>
              <a:cxnLst/>
              <a:rect l="l" t="t" r="r" b="b"/>
              <a:pathLst>
                <a:path w="13011" h="18114" fill="none" extrusionOk="0">
                  <a:moveTo>
                    <a:pt x="13010" y="9074"/>
                  </a:moveTo>
                  <a:cubicBezTo>
                    <a:pt x="13010" y="14078"/>
                    <a:pt x="10108" y="18114"/>
                    <a:pt x="6505" y="18114"/>
                  </a:cubicBezTo>
                  <a:cubicBezTo>
                    <a:pt x="2903" y="18114"/>
                    <a:pt x="1" y="14078"/>
                    <a:pt x="1" y="9074"/>
                  </a:cubicBezTo>
                  <a:cubicBezTo>
                    <a:pt x="1" y="4071"/>
                    <a:pt x="2903" y="1"/>
                    <a:pt x="6505" y="1"/>
                  </a:cubicBezTo>
                  <a:cubicBezTo>
                    <a:pt x="10108" y="1"/>
                    <a:pt x="13010" y="4071"/>
                    <a:pt x="13010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7"/>
            <p:cNvSpPr/>
            <p:nvPr/>
          </p:nvSpPr>
          <p:spPr>
            <a:xfrm>
              <a:off x="5646700" y="4405250"/>
              <a:ext cx="176825" cy="452850"/>
            </a:xfrm>
            <a:custGeom>
              <a:avLst/>
              <a:gdLst/>
              <a:ahLst/>
              <a:cxnLst/>
              <a:rect l="l" t="t" r="r" b="b"/>
              <a:pathLst>
                <a:path w="7073" h="18114" fill="none" extrusionOk="0">
                  <a:moveTo>
                    <a:pt x="7072" y="9074"/>
                  </a:moveTo>
                  <a:cubicBezTo>
                    <a:pt x="7072" y="14078"/>
                    <a:pt x="5505" y="18114"/>
                    <a:pt x="3536" y="18114"/>
                  </a:cubicBezTo>
                  <a:cubicBezTo>
                    <a:pt x="1568" y="18114"/>
                    <a:pt x="1" y="14078"/>
                    <a:pt x="1" y="9074"/>
                  </a:cubicBezTo>
                  <a:cubicBezTo>
                    <a:pt x="1" y="4071"/>
                    <a:pt x="1568" y="1"/>
                    <a:pt x="3536" y="1"/>
                  </a:cubicBezTo>
                  <a:cubicBezTo>
                    <a:pt x="5505" y="1"/>
                    <a:pt x="7072" y="4071"/>
                    <a:pt x="7072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7"/>
            <p:cNvSpPr/>
            <p:nvPr/>
          </p:nvSpPr>
          <p:spPr>
            <a:xfrm>
              <a:off x="5735100" y="4405250"/>
              <a:ext cx="25" cy="452850"/>
            </a:xfrm>
            <a:custGeom>
              <a:avLst/>
              <a:gdLst/>
              <a:ahLst/>
              <a:cxnLst/>
              <a:rect l="l" t="t" r="r" b="b"/>
              <a:pathLst>
                <a:path w="1" h="18114" fill="none" extrusionOk="0">
                  <a:moveTo>
                    <a:pt x="0" y="1"/>
                  </a:moveTo>
                  <a:lnTo>
                    <a:pt x="0" y="18114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7"/>
            <p:cNvSpPr/>
            <p:nvPr/>
          </p:nvSpPr>
          <p:spPr>
            <a:xfrm>
              <a:off x="5509100" y="4632100"/>
              <a:ext cx="452025" cy="25"/>
            </a:xfrm>
            <a:custGeom>
              <a:avLst/>
              <a:gdLst/>
              <a:ahLst/>
              <a:cxnLst/>
              <a:rect l="l" t="t" r="r" b="b"/>
              <a:pathLst>
                <a:path w="18081" h="1" fill="none" extrusionOk="0">
                  <a:moveTo>
                    <a:pt x="18080" y="0"/>
                  </a:moveTo>
                  <a:lnTo>
                    <a:pt x="1" y="0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circl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14">
            <a:extLst>
              <a:ext uri="{FF2B5EF4-FFF2-40B4-BE49-F238E27FC236}">
                <a16:creationId xmlns:a16="http://schemas.microsoft.com/office/drawing/2014/main" id="{A54DDC87-94F0-7DF3-E896-62E649791F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89081" y="3626207"/>
            <a:ext cx="610458" cy="344909"/>
          </a:xfrm>
          <a:prstGeom prst="rect">
            <a:avLst/>
          </a:prstGeom>
        </p:spPr>
      </p:pic>
      <p:pic>
        <p:nvPicPr>
          <p:cNvPr id="28" name="Picture 30">
            <a:extLst>
              <a:ext uri="{FF2B5EF4-FFF2-40B4-BE49-F238E27FC236}">
                <a16:creationId xmlns:a16="http://schemas.microsoft.com/office/drawing/2014/main" id="{7B4716C7-6B56-7368-EE5E-BEFE605ABE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81129" y="3744297"/>
            <a:ext cx="582315" cy="359216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72A61EC4-A662-27B7-6E25-3C7FE847A7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7384" y="3815405"/>
            <a:ext cx="520947" cy="470806"/>
          </a:xfrm>
          <a:prstGeom prst="rect">
            <a:avLst/>
          </a:prstGeom>
        </p:spPr>
      </p:pic>
      <p:pic>
        <p:nvPicPr>
          <p:cNvPr id="31" name="Picture 33">
            <a:extLst>
              <a:ext uri="{FF2B5EF4-FFF2-40B4-BE49-F238E27FC236}">
                <a16:creationId xmlns:a16="http://schemas.microsoft.com/office/drawing/2014/main" id="{41D46CB9-B5E1-4610-F322-C62B48A2EC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193838" y="4425581"/>
            <a:ext cx="677007" cy="56622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4D64AFB-48F2-16BF-5068-88A7338637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9801" y="3901283"/>
            <a:ext cx="616303" cy="609370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80E45BA7-0A9C-5129-1FD9-B7CD103A53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961053" y="3701962"/>
            <a:ext cx="443887" cy="443887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0E6ADB21-9254-30DD-558B-FD50E79320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515981" y="4240105"/>
            <a:ext cx="517184" cy="495850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8501DDDD-BA31-7C7B-3D79-A54AFBE95E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7025981" y="3343050"/>
            <a:ext cx="2021682" cy="124838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130BDE0F-7A53-66F2-0018-DA80160ACBB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572000" y="3050075"/>
            <a:ext cx="2314221" cy="1643097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9B0629A7-50FF-C366-4FAC-033DE7A7E9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69780" y="3072063"/>
            <a:ext cx="1759527" cy="1467006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31935A7-574C-5AD4-BC14-0C0492CDF122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6721019" y="4533009"/>
            <a:ext cx="773292" cy="488140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434956C-8E5F-5ECC-F21F-32671466CB1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721526" y="3790852"/>
            <a:ext cx="512801" cy="492288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2996055F-6079-1148-997E-7428E2DB9A6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837125" y="4468811"/>
            <a:ext cx="575567" cy="53311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1BAFA938-4923-185A-63FA-09033BE43E0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6447360" y="3767312"/>
            <a:ext cx="582315" cy="539369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B8836024-618C-7162-C499-5710FDB40AD3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3162905" y="4495016"/>
            <a:ext cx="566475" cy="564125"/>
          </a:xfrm>
          <a:prstGeom prst="rect">
            <a:avLst/>
          </a:prstGeom>
        </p:spPr>
      </p:pic>
      <p:pic>
        <p:nvPicPr>
          <p:cNvPr id="19" name="Picture 13">
            <a:extLst>
              <a:ext uri="{FF2B5EF4-FFF2-40B4-BE49-F238E27FC236}">
                <a16:creationId xmlns:a16="http://schemas.microsoft.com/office/drawing/2014/main" id="{70C34FB5-1CE7-D954-D4A1-31363C0AB43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>
            <a:fillRect/>
          </a:stretch>
        </p:blipFill>
        <p:spPr>
          <a:xfrm>
            <a:off x="3904890" y="3808046"/>
            <a:ext cx="566475" cy="526822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127B00C3-7CC0-6D95-3BA9-A5ED33EA51D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5536299" y="4493995"/>
            <a:ext cx="601335" cy="610492"/>
          </a:xfrm>
          <a:prstGeom prst="rect">
            <a:avLst/>
          </a:prstGeom>
        </p:spPr>
      </p:pic>
      <p:pic>
        <p:nvPicPr>
          <p:cNvPr id="24" name="Picture 17">
            <a:extLst>
              <a:ext uri="{FF2B5EF4-FFF2-40B4-BE49-F238E27FC236}">
                <a16:creationId xmlns:a16="http://schemas.microsoft.com/office/drawing/2014/main" id="{C1B988A9-5460-3AE9-F4A2-55B51B675157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7855098" y="4678739"/>
            <a:ext cx="455883" cy="302212"/>
          </a:xfrm>
          <a:prstGeom prst="rect">
            <a:avLst/>
          </a:prstGeom>
        </p:spPr>
      </p:pic>
      <p:pic>
        <p:nvPicPr>
          <p:cNvPr id="25" name="Picture 23">
            <a:extLst>
              <a:ext uri="{FF2B5EF4-FFF2-40B4-BE49-F238E27FC236}">
                <a16:creationId xmlns:a16="http://schemas.microsoft.com/office/drawing/2014/main" id="{D7CB0CA2-FDA9-B675-8393-BC49AACA911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2575330" y="4236052"/>
            <a:ext cx="345840" cy="503955"/>
          </a:xfrm>
          <a:prstGeom prst="rect">
            <a:avLst/>
          </a:prstGeom>
        </p:spPr>
      </p:pic>
      <p:pic>
        <p:nvPicPr>
          <p:cNvPr id="27" name="Picture 29">
            <a:extLst>
              <a:ext uri="{FF2B5EF4-FFF2-40B4-BE49-F238E27FC236}">
                <a16:creationId xmlns:a16="http://schemas.microsoft.com/office/drawing/2014/main" id="{B856E142-F9A4-5D1D-B531-A890F090B901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1060962" y="4713423"/>
            <a:ext cx="489743" cy="368532"/>
          </a:xfrm>
          <a:prstGeom prst="rect">
            <a:avLst/>
          </a:prstGeom>
        </p:spPr>
      </p:pic>
      <p:pic>
        <p:nvPicPr>
          <p:cNvPr id="29" name="Picture 31">
            <a:extLst>
              <a:ext uri="{FF2B5EF4-FFF2-40B4-BE49-F238E27FC236}">
                <a16:creationId xmlns:a16="http://schemas.microsoft.com/office/drawing/2014/main" id="{BC5BE03B-7AA2-CEA7-7862-3BB8EC051D99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>
            <a:off x="2723908" y="3779905"/>
            <a:ext cx="517184" cy="451243"/>
          </a:xfrm>
          <a:prstGeom prst="rect">
            <a:avLst/>
          </a:prstGeom>
        </p:spPr>
      </p:pic>
      <p:pic>
        <p:nvPicPr>
          <p:cNvPr id="30" name="Picture 32">
            <a:extLst>
              <a:ext uri="{FF2B5EF4-FFF2-40B4-BE49-F238E27FC236}">
                <a16:creationId xmlns:a16="http://schemas.microsoft.com/office/drawing/2014/main" id="{437C9097-9B9F-B49A-DE45-535F1551BAB4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rcRect/>
          <a:stretch>
            <a:fillRect/>
          </a:stretch>
        </p:blipFill>
        <p:spPr>
          <a:xfrm>
            <a:off x="274992" y="4591439"/>
            <a:ext cx="507040" cy="234507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0835D0A6-8AEF-E606-08B4-2A50423E0103}"/>
              </a:ext>
            </a:extLst>
          </p:cNvPr>
          <p:cNvSpPr txBox="1">
            <a:spLocks/>
          </p:cNvSpPr>
          <p:nvPr/>
        </p:nvSpPr>
        <p:spPr>
          <a:xfrm>
            <a:off x="467390" y="1696508"/>
            <a:ext cx="4907558" cy="99417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lnSpc>
                <a:spcPct val="150000"/>
              </a:lnSpc>
              <a:buClrTx/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SƯU TẬP ĐẠI DƯƠNG</a:t>
            </a:r>
          </a:p>
        </p:txBody>
      </p:sp>
      <p:pic>
        <p:nvPicPr>
          <p:cNvPr id="5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E82A2CC-288C-598B-6120-AB854F0D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3241092" y="-440675"/>
            <a:ext cx="365523" cy="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054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0">
            <a:extLst>
              <a:ext uri="{FF2B5EF4-FFF2-40B4-BE49-F238E27FC236}">
                <a16:creationId xmlns:a16="http://schemas.microsoft.com/office/drawing/2014/main" id="{023CA9D5-0DD5-236F-40D8-914060EBD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77710" y="107193"/>
            <a:ext cx="1332167" cy="1371600"/>
          </a:xfrm>
          <a:prstGeom prst="rect">
            <a:avLst/>
          </a:prstGeom>
        </p:spPr>
      </p:pic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287706"/>
            <a:ext cx="9144000" cy="2078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/>
          <p:nvPr/>
        </p:nvSpPr>
        <p:spPr>
          <a:xfrm>
            <a:off x="1" y="1826032"/>
            <a:ext cx="9144000" cy="3317469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Tieng-song-bien-nhe-nhang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5E82A2CC-288C-598B-6120-AB854F0D9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41092" y="-440675"/>
            <a:ext cx="365523" cy="36552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20AE71EA-CB1F-08EF-8C17-999003364EBD}"/>
              </a:ext>
            </a:extLst>
          </p:cNvPr>
          <p:cNvGrpSpPr/>
          <p:nvPr/>
        </p:nvGrpSpPr>
        <p:grpSpPr>
          <a:xfrm flipH="1">
            <a:off x="9429759" y="124819"/>
            <a:ext cx="4813995" cy="1455054"/>
            <a:chOff x="11265112" y="208348"/>
            <a:chExt cx="6418659" cy="1940071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2E06263-E085-7812-D402-175515A11E1F}"/>
                </a:ext>
              </a:extLst>
            </p:cNvPr>
            <p:cNvGrpSpPr/>
            <p:nvPr/>
          </p:nvGrpSpPr>
          <p:grpSpPr>
            <a:xfrm>
              <a:off x="13181693" y="208348"/>
              <a:ext cx="4502078" cy="1940071"/>
              <a:chOff x="2844902" y="822114"/>
              <a:chExt cx="4502078" cy="1940071"/>
            </a:xfrm>
          </p:grpSpPr>
          <p:pic>
            <p:nvPicPr>
              <p:cNvPr id="55" name="Picture 22">
                <a:extLst>
                  <a:ext uri="{FF2B5EF4-FFF2-40B4-BE49-F238E27FC236}">
                    <a16:creationId xmlns:a16="http://schemas.microsoft.com/office/drawing/2014/main" id="{F300F0C1-5B07-A232-C161-AC3C342C7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797314" y="1652060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6" name="Picture 22">
                <a:extLst>
                  <a:ext uri="{FF2B5EF4-FFF2-40B4-BE49-F238E27FC236}">
                    <a16:creationId xmlns:a16="http://schemas.microsoft.com/office/drawing/2014/main" id="{73355E02-477E-4D94-50DD-A9259DA81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D7CF5151-5D60-9BDA-AF7D-98F145387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353B625-6247-C32F-7D03-7DA9134EB4AC}"/>
              </a:ext>
            </a:extLst>
          </p:cNvPr>
          <p:cNvGrpSpPr/>
          <p:nvPr/>
        </p:nvGrpSpPr>
        <p:grpSpPr>
          <a:xfrm>
            <a:off x="-3206629" y="404547"/>
            <a:ext cx="3138618" cy="1015276"/>
            <a:chOff x="1132596" y="240919"/>
            <a:chExt cx="4184823" cy="1353701"/>
          </a:xfrm>
        </p:grpSpPr>
        <p:pic>
          <p:nvPicPr>
            <p:cNvPr id="58" name="Picture 22">
              <a:extLst>
                <a:ext uri="{FF2B5EF4-FFF2-40B4-BE49-F238E27FC236}">
                  <a16:creationId xmlns:a16="http://schemas.microsoft.com/office/drawing/2014/main" id="{FABA9242-DA35-264E-087F-C156816E8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32596" y="484495"/>
              <a:ext cx="1549666" cy="1110125"/>
            </a:xfrm>
            <a:prstGeom prst="rect">
              <a:avLst/>
            </a:prstGeom>
          </p:spPr>
        </p:pic>
        <p:pic>
          <p:nvPicPr>
            <p:cNvPr id="59" name="Picture 22">
              <a:extLst>
                <a:ext uri="{FF2B5EF4-FFF2-40B4-BE49-F238E27FC236}">
                  <a16:creationId xmlns:a16="http://schemas.microsoft.com/office/drawing/2014/main" id="{821AA6BD-B7B9-8D6B-A2B5-6C0E4810D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133" name="Multiplication Sign 132">
            <a:hlinkClick r:id="rId11" action="ppaction://hlinksldjump"/>
            <a:extLst>
              <a:ext uri="{FF2B5EF4-FFF2-40B4-BE49-F238E27FC236}">
                <a16:creationId xmlns:a16="http://schemas.microsoft.com/office/drawing/2014/main" id="{1B62F2F8-2EA4-CFB6-A4C1-E8535C359EA8}"/>
              </a:ext>
            </a:extLst>
          </p:cNvPr>
          <p:cNvSpPr/>
          <p:nvPr/>
        </p:nvSpPr>
        <p:spPr>
          <a:xfrm>
            <a:off x="8396951" y="34251"/>
            <a:ext cx="685800" cy="685800"/>
          </a:xfrm>
          <a:prstGeom prst="mathMultiply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384466F6-CC44-112F-50AA-2CB4F307D1E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8507" y="2338812"/>
            <a:ext cx="1817160" cy="1749138"/>
          </a:xfrm>
          <a:prstGeom prst="rect">
            <a:avLst/>
          </a:prstGeom>
        </p:spPr>
      </p:pic>
      <p:pic>
        <p:nvPicPr>
          <p:cNvPr id="4" name="Picture 3">
            <a:hlinkClick r:id="rId14" action="ppaction://hlinksldjump"/>
            <a:extLst>
              <a:ext uri="{FF2B5EF4-FFF2-40B4-BE49-F238E27FC236}">
                <a16:creationId xmlns:a16="http://schemas.microsoft.com/office/drawing/2014/main" id="{40F0BEF4-F213-9476-C78F-9D42303875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86202" y="3358789"/>
            <a:ext cx="1723632" cy="1656695"/>
          </a:xfrm>
          <a:prstGeom prst="rect">
            <a:avLst/>
          </a:prstGeom>
        </p:spPr>
      </p:pic>
      <p:pic>
        <p:nvPicPr>
          <p:cNvPr id="6" name="Picture 5">
            <a:hlinkClick r:id="rId16" action="ppaction://hlinksldjump"/>
            <a:extLst>
              <a:ext uri="{FF2B5EF4-FFF2-40B4-BE49-F238E27FC236}">
                <a16:creationId xmlns:a16="http://schemas.microsoft.com/office/drawing/2014/main" id="{026EF07C-60E5-4E67-151B-CF558C89DA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22195" y="2421354"/>
            <a:ext cx="1823299" cy="1529435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  <a:extLst>
              <a:ext uri="{FF2B5EF4-FFF2-40B4-BE49-F238E27FC236}">
                <a16:creationId xmlns:a16="http://schemas.microsoft.com/office/drawing/2014/main" id="{D4E5C0F1-57CA-E4C4-0F88-C36CEBB581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42305" y="3300044"/>
            <a:ext cx="1664705" cy="1575813"/>
          </a:xfrm>
          <a:prstGeom prst="rect">
            <a:avLst/>
          </a:prstGeom>
        </p:spPr>
      </p:pic>
      <p:pic>
        <p:nvPicPr>
          <p:cNvPr id="8" name="Picture 7">
            <a:hlinkClick r:id="rId20" action="ppaction://hlinksldjump"/>
            <a:extLst>
              <a:ext uri="{FF2B5EF4-FFF2-40B4-BE49-F238E27FC236}">
                <a16:creationId xmlns:a16="http://schemas.microsoft.com/office/drawing/2014/main" id="{9BA6F683-490B-4CEB-673F-965E3F6811F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29444" y="2158834"/>
            <a:ext cx="2087224" cy="131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57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9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9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6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" y="287706"/>
            <a:ext cx="9144000" cy="2078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826032"/>
            <a:ext cx="9144000" cy="3317469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</a:pPr>
            <a:endParaRPr lang="vi-VN" sz="135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DF90C372-A858-AA21-3A9F-93AD2BB7CB50}"/>
                  </a:ext>
                </a:extLst>
              </p:cNvPr>
              <p:cNvSpPr/>
              <p:nvPr/>
            </p:nvSpPr>
            <p:spPr>
              <a:xfrm>
                <a:off x="500962" y="449509"/>
                <a:ext cx="8139793" cy="137652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 defTabSz="685835">
                  <a:lnSpc>
                    <a:spcPct val="150000"/>
                  </a:lnSpc>
                  <a:buClrTx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fr-FR" sz="24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</m:oMath>
                </a14:m>
                <a:r>
                  <a:rPr lang="fr-FR" sz="24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tập</a:t>
                </a:r>
                <a:r>
                  <a:rPr lang="fr-FR" sz="24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fr-FR" sz="24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24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fr-FR" sz="24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fr-FR" sz="24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func>
                      <m:funcPr>
                        <m:ctrlPr>
                          <a:rPr lang="en-US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2400" i="1" kern="1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2400" i="1" kern="1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fr-FR" sz="24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Khẳng</a:t>
                </a:r>
                <a:r>
                  <a:rPr lang="fr-FR" sz="24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fr-FR" sz="24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24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fr-FR" sz="24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24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</a:t>
                </a:r>
                <a:r>
                  <a:rPr lang="fr-FR" sz="2400" kern="1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fr-FR" sz="2400" kern="1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2400" kern="1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 defTabSz="685835">
                  <a:lnSpc>
                    <a:spcPct val="150000"/>
                  </a:lnSpc>
                  <a:buClrTx/>
                </a:pPr>
                <a:endParaRPr lang="en-US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DF90C372-A858-AA21-3A9F-93AD2BB7CB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62" y="449509"/>
                <a:ext cx="8139793" cy="1376524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288" y="3515286"/>
            <a:ext cx="2314221" cy="1643097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D22FC818-3E29-27E4-90FD-28C396F284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100" y="4124608"/>
            <a:ext cx="1259445" cy="10263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72583F86-878E-52BF-028E-9A713E7BC1F6}"/>
                  </a:ext>
                </a:extLst>
              </p:cNvPr>
              <p:cNvSpPr/>
              <p:nvPr/>
            </p:nvSpPr>
            <p:spPr>
              <a:xfrm>
                <a:off x="914399" y="2281427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25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5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5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  <m:r>
                          <a:rPr lang="en-US" sz="225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25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25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25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𝕊</m:t>
                    </m:r>
                  </m:oMath>
                </a14:m>
                <a:endParaRPr lang="vi-VN" sz="225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72583F86-878E-52BF-028E-9A713E7BC1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9" y="2281427"/>
                <a:ext cx="3401292" cy="82699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Đáp án sai 1">
                <a:extLst>
                  <a:ext uri="{FF2B5EF4-FFF2-40B4-BE49-F238E27FC236}">
                    <a16:creationId xmlns:a16="http://schemas.microsoft.com/office/drawing/2014/main" id="{9B468983-7E2A-6C5C-84E1-E5ECF03B7B26}"/>
                  </a:ext>
                </a:extLst>
              </p:cNvPr>
              <p:cNvSpPr/>
              <p:nvPr/>
            </p:nvSpPr>
            <p:spPr>
              <a:xfrm>
                <a:off x="914400" y="3358061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25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5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5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  <m:r>
                          <a:rPr lang="en-US" sz="225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25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25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25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𝕊</m:t>
                    </m:r>
                  </m:oMath>
                </a14:m>
                <a:endParaRPr lang="vi-VN" sz="225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Đáp án sai 1">
                <a:extLst>
                  <a:ext uri="{FF2B5EF4-FFF2-40B4-BE49-F238E27FC236}">
                    <a16:creationId xmlns:a16="http://schemas.microsoft.com/office/drawing/2014/main" id="{9B468983-7E2A-6C5C-84E1-E5ECF03B7B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358061"/>
                <a:ext cx="3401292" cy="82699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Đáp án sai 2">
                <a:extLst>
                  <a:ext uri="{FF2B5EF4-FFF2-40B4-BE49-F238E27FC236}">
                    <a16:creationId xmlns:a16="http://schemas.microsoft.com/office/drawing/2014/main" id="{90F5F18A-7FDF-A40B-93D0-B0F4D7EB9A20}"/>
                  </a:ext>
                </a:extLst>
              </p:cNvPr>
              <p:cNvSpPr/>
              <p:nvPr/>
            </p:nvSpPr>
            <p:spPr>
              <a:xfrm>
                <a:off x="4835236" y="2281427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25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5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5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13</m:t>
                        </m:r>
                        <m:r>
                          <a:rPr lang="en-US" sz="225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25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25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  <m:r>
                      <a:rPr lang="en-US" sz="225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𝕊</m:t>
                    </m:r>
                  </m:oMath>
                </a14:m>
                <a:endParaRPr lang="vi-VN" sz="225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Đáp án sai 2">
                <a:extLst>
                  <a:ext uri="{FF2B5EF4-FFF2-40B4-BE49-F238E27FC236}">
                    <a16:creationId xmlns:a16="http://schemas.microsoft.com/office/drawing/2014/main" id="{90F5F18A-7FDF-A40B-93D0-B0F4D7EB9A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36" y="2281427"/>
                <a:ext cx="3401292" cy="82699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Đáp án sai 3">
                <a:extLst>
                  <a:ext uri="{FF2B5EF4-FFF2-40B4-BE49-F238E27FC236}">
                    <a16:creationId xmlns:a16="http://schemas.microsoft.com/office/drawing/2014/main" id="{739FA465-0C19-6BB8-9502-D3940D1E9904}"/>
                  </a:ext>
                </a:extLst>
              </p:cNvPr>
              <p:cNvSpPr/>
              <p:nvPr/>
            </p:nvSpPr>
            <p:spPr>
              <a:xfrm>
                <a:off x="4835236" y="3358061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25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250" b="0" i="0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25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5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13</m:t>
                        </m:r>
                        <m:r>
                          <a:rPr lang="en-US" sz="225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25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25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  <m:r>
                      <a:rPr lang="en-US" sz="225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𝕊</m:t>
                    </m:r>
                  </m:oMath>
                </a14:m>
                <a:endParaRPr lang="vi-VN" sz="225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Đáp án sai 3">
                <a:extLst>
                  <a:ext uri="{FF2B5EF4-FFF2-40B4-BE49-F238E27FC236}">
                    <a16:creationId xmlns:a16="http://schemas.microsoft.com/office/drawing/2014/main" id="{739FA465-0C19-6BB8-9502-D3940D1E99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36" y="3358061"/>
                <a:ext cx="3401292" cy="826997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Đáp án đúng">
                <a:extLst>
                  <a:ext uri="{FF2B5EF4-FFF2-40B4-BE49-F238E27FC236}">
                    <a16:creationId xmlns:a16="http://schemas.microsoft.com/office/drawing/2014/main" id="{CD6770E3-8E6B-28A4-64DD-C13E63901226}"/>
                  </a:ext>
                </a:extLst>
              </p:cNvPr>
              <p:cNvSpPr/>
              <p:nvPr/>
            </p:nvSpPr>
            <p:spPr>
              <a:xfrm>
                <a:off x="914399" y="3341498"/>
                <a:ext cx="3401292" cy="843560"/>
              </a:xfrm>
              <a:prstGeom prst="roundRect">
                <a:avLst/>
              </a:prstGeom>
              <a:solidFill>
                <a:srgbClr val="A6F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25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5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5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  <m:r>
                          <a:rPr lang="en-US" sz="225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en-US" sz="225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225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25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𝕊</m:t>
                    </m:r>
                  </m:oMath>
                </a14:m>
                <a:endParaRPr lang="vi-VN" sz="225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Đáp án đúng">
                <a:extLst>
                  <a:ext uri="{FF2B5EF4-FFF2-40B4-BE49-F238E27FC236}">
                    <a16:creationId xmlns:a16="http://schemas.microsoft.com/office/drawing/2014/main" id="{CD6770E3-8E6B-28A4-64DD-C13E639012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9" y="3341498"/>
                <a:ext cx="3401292" cy="84356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7609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" y="287706"/>
            <a:ext cx="9144000" cy="2078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826032"/>
            <a:ext cx="9144000" cy="3317469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</a:pPr>
            <a:endParaRPr lang="vi-VN" sz="135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88" y="3515286"/>
            <a:ext cx="2314221" cy="16430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F1CCB88D-330E-9357-FC67-CE0F8569CA40}"/>
                  </a:ext>
                </a:extLst>
              </p:cNvPr>
              <p:cNvSpPr/>
              <p:nvPr/>
            </p:nvSpPr>
            <p:spPr>
              <a:xfrm>
                <a:off x="914399" y="2281427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F1CCB88D-330E-9357-FC67-CE0F8569CA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9" y="2281427"/>
                <a:ext cx="3401292" cy="8269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AC021E7C-DE10-A5AE-8906-3ACD28F9B06E}"/>
                  </a:ext>
                </a:extLst>
              </p:cNvPr>
              <p:cNvSpPr/>
              <p:nvPr/>
            </p:nvSpPr>
            <p:spPr>
              <a:xfrm>
                <a:off x="914400" y="3358061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unc>
                      <m:funcPr>
                        <m:ctrlP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AC021E7C-DE10-A5AE-8906-3ACD28F9B06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358061"/>
                <a:ext cx="3401292" cy="8269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16AEA46C-EE9D-0531-8515-E1C00CE450EF}"/>
                  </a:ext>
                </a:extLst>
              </p:cNvPr>
              <p:cNvSpPr/>
              <p:nvPr/>
            </p:nvSpPr>
            <p:spPr>
              <a:xfrm>
                <a:off x="4835236" y="2281427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16AEA46C-EE9D-0531-8515-E1C00CE450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36" y="2281427"/>
                <a:ext cx="3401292" cy="826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3E686EAD-4B57-BAF0-F69F-70232861D618}"/>
                  </a:ext>
                </a:extLst>
              </p:cNvPr>
              <p:cNvSpPr/>
              <p:nvPr/>
            </p:nvSpPr>
            <p:spPr>
              <a:xfrm>
                <a:off x="4835236" y="3358061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3E686EAD-4B57-BAF0-F69F-70232861D6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36" y="3358061"/>
                <a:ext cx="3401292" cy="82699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EB878F17-D87F-F7DE-4236-E0D9CFCBBBC8}"/>
                  </a:ext>
                </a:extLst>
              </p:cNvPr>
              <p:cNvSpPr/>
              <p:nvPr/>
            </p:nvSpPr>
            <p:spPr>
              <a:xfrm>
                <a:off x="914399" y="3324879"/>
                <a:ext cx="3408219" cy="860179"/>
              </a:xfrm>
              <a:prstGeom prst="roundRect">
                <a:avLst/>
              </a:prstGeom>
              <a:solidFill>
                <a:srgbClr val="A6F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unc>
                      <m:funcPr>
                        <m:ctrlP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2400" i="1" kern="1200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e>
                    </m:rad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EB878F17-D87F-F7DE-4236-E0D9CFCBBB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9" y="3324879"/>
                <a:ext cx="3408219" cy="860179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74B7F846-0F89-B31E-A5C2-4CBD63E51289}"/>
                  </a:ext>
                </a:extLst>
              </p:cNvPr>
              <p:cNvSpPr/>
              <p:nvPr/>
            </p:nvSpPr>
            <p:spPr>
              <a:xfrm>
                <a:off x="500962" y="449509"/>
                <a:ext cx="8139793" cy="137652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lnSpc>
                    <a:spcPct val="150000"/>
                  </a:lnSpc>
                  <a:buClrTx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đương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func>
                      <m:func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e>
                          <m:sup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endParaRPr lang="en-US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74B7F846-0F89-B31E-A5C2-4CBD63E512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62" y="449509"/>
                <a:ext cx="8139793" cy="1376524"/>
              </a:xfrm>
              <a:prstGeom prst="roundRect">
                <a:avLst/>
              </a:prstGeom>
              <a:blipFill>
                <a:blip r:embed="rId11"/>
                <a:stretch>
                  <a:fillRect l="-225" r="-1348" b="-13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41A9838F-A459-7697-69C5-2F4BE16A76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9100" y="4124608"/>
            <a:ext cx="1259445" cy="10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924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" y="287706"/>
            <a:ext cx="9144000" cy="2078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826032"/>
            <a:ext cx="9144000" cy="3317469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</a:pPr>
            <a:endParaRPr lang="vi-VN" sz="135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88" y="3515286"/>
            <a:ext cx="2314221" cy="16430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AF2C286A-127F-7F5F-A656-4F1A803CA22C}"/>
                  </a:ext>
                </a:extLst>
              </p:cNvPr>
              <p:cNvSpPr/>
              <p:nvPr/>
            </p:nvSpPr>
            <p:spPr>
              <a:xfrm>
                <a:off x="914399" y="2281427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25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25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2018</m:t>
                    </m:r>
                  </m:oMath>
                </a14:m>
                <a:endParaRPr lang="vi-VN" sz="225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AF2C286A-127F-7F5F-A656-4F1A803CA2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9" y="2281427"/>
                <a:ext cx="3401292" cy="8269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5056B9E5-3364-0C1E-8DFA-A02B97B5E6BD}"/>
                  </a:ext>
                </a:extLst>
              </p:cNvPr>
              <p:cNvSpPr/>
              <p:nvPr/>
            </p:nvSpPr>
            <p:spPr>
              <a:xfrm>
                <a:off x="914400" y="3358061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25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25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201</m:t>
                    </m:r>
                    <m:r>
                      <a:rPr lang="en-US" sz="225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endParaRPr lang="vi-VN" sz="225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5056B9E5-3364-0C1E-8DFA-A02B97B5E6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358061"/>
                <a:ext cx="3401292" cy="8269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120E2359-B3C1-CC3F-4BA5-189384F89E2B}"/>
                  </a:ext>
                </a:extLst>
              </p:cNvPr>
              <p:cNvSpPr/>
              <p:nvPr/>
            </p:nvSpPr>
            <p:spPr>
              <a:xfrm>
                <a:off x="4835236" y="2281427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25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25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4036</m:t>
                    </m:r>
                  </m:oMath>
                </a14:m>
                <a:endParaRPr lang="vi-VN" sz="225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120E2359-B3C1-CC3F-4BA5-189384F89E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36" y="2281427"/>
                <a:ext cx="3401292" cy="826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C6C22141-2209-8E3E-2181-B3E300C3E403}"/>
                  </a:ext>
                </a:extLst>
              </p:cNvPr>
              <p:cNvSpPr/>
              <p:nvPr/>
            </p:nvSpPr>
            <p:spPr>
              <a:xfrm>
                <a:off x="4835236" y="3358061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25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25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403</m:t>
                    </m:r>
                    <m:r>
                      <a:rPr lang="en-US" sz="225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lang="vi-VN" sz="225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C6C22141-2209-8E3E-2181-B3E300C3E4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36" y="3358061"/>
                <a:ext cx="3401292" cy="82699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8F9D87F5-617E-157D-2D67-2C6B76C9444A}"/>
                  </a:ext>
                </a:extLst>
              </p:cNvPr>
              <p:cNvSpPr/>
              <p:nvPr/>
            </p:nvSpPr>
            <p:spPr>
              <a:xfrm>
                <a:off x="914398" y="2281427"/>
                <a:ext cx="3401292" cy="826997"/>
              </a:xfrm>
              <a:prstGeom prst="roundRect">
                <a:avLst/>
              </a:prstGeom>
              <a:solidFill>
                <a:srgbClr val="A6F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25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250" i="1" kern="1200" noProof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2018</m:t>
                    </m:r>
                  </m:oMath>
                </a14:m>
                <a:endParaRPr lang="vi-VN" sz="225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8F9D87F5-617E-157D-2D67-2C6B76C944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8" y="2281427"/>
                <a:ext cx="3401292" cy="82699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B291424D-C76C-2239-4873-A8B482BD7DD6}"/>
                  </a:ext>
                </a:extLst>
              </p:cNvPr>
              <p:cNvSpPr/>
              <p:nvPr/>
            </p:nvSpPr>
            <p:spPr>
              <a:xfrm>
                <a:off x="414461" y="341490"/>
                <a:ext cx="8315078" cy="158228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685835">
                  <a:lnSpc>
                    <a:spcPct val="150000"/>
                  </a:lnSpc>
                  <a:buClrTx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Có bao nhiêu giá trị nguyên của tham số </a:t>
                </a:r>
                <a14:m>
                  <m:oMath xmlns:m="http://schemas.openxmlformats.org/officeDocument/2006/math"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thuộc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2018</m:t>
                        </m:r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2018</m:t>
                        </m:r>
                      </m:e>
                    </m:d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để phương trình </a:t>
                </a:r>
                <a14:m>
                  <m:oMath xmlns:m="http://schemas.openxmlformats.org/officeDocument/2006/math"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  <m:func>
                      <m:funcPr>
                        <m:ctrlP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nghiệm</a:t>
                </a:r>
              </a:p>
            </p:txBody>
          </p:sp>
        </mc:Choice>
        <mc:Fallback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B291424D-C76C-2239-4873-A8B482BD7D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61" y="341490"/>
                <a:ext cx="8315078" cy="1582281"/>
              </a:xfrm>
              <a:prstGeom prst="roundRect">
                <a:avLst/>
              </a:prstGeom>
              <a:blipFill>
                <a:blip r:embed="rId11"/>
                <a:stretch>
                  <a:fillRect l="-220" r="-1246" b="-11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E949445E-B437-67C3-FD5F-010E69A649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9100" y="4124608"/>
            <a:ext cx="1259445" cy="10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30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" y="287706"/>
            <a:ext cx="9144000" cy="2078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826032"/>
            <a:ext cx="9144000" cy="3317469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</a:pPr>
            <a:endParaRPr lang="vi-VN" sz="135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88" y="3515286"/>
            <a:ext cx="2314221" cy="16430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60F62086-0E41-EBA7-FF95-EEBA4A4938A8}"/>
                  </a:ext>
                </a:extLst>
              </p:cNvPr>
              <p:cNvSpPr/>
              <p:nvPr/>
            </p:nvSpPr>
            <p:spPr>
              <a:xfrm>
                <a:off x="914399" y="2281427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25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vi-VN" sz="225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60F62086-0E41-EBA7-FF95-EEBA4A4938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99" y="2281427"/>
                <a:ext cx="3401292" cy="82699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754D97DD-1281-4430-A5F4-D71F00776125}"/>
                  </a:ext>
                </a:extLst>
              </p:cNvPr>
              <p:cNvSpPr/>
              <p:nvPr/>
            </p:nvSpPr>
            <p:spPr>
              <a:xfrm>
                <a:off x="914400" y="3358061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25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25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50" b="0" i="1">
                        <a:solidFill>
                          <a:schemeClr val="tx1"/>
                        </a:solidFill>
                      </a:rPr>
                      <m:t>𝑚</m:t>
                    </m:r>
                    <m:r>
                      <a:rPr lang="fr-FR" sz="2250" b="0" i="1">
                        <a:solidFill>
                          <a:schemeClr val="tx1"/>
                        </a:solidFill>
                      </a:rPr>
                      <m:t>=</m:t>
                    </m:r>
                    <m:f>
                      <m:fPr>
                        <m:ctrlPr>
                          <a:rPr lang="en-US" sz="225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en-US" sz="2250" b="0" i="1">
                            <a:solidFill>
                              <a:schemeClr val="tx1"/>
                            </a:solidFill>
                          </a:rPr>
                          <m:t>2</m:t>
                        </m:r>
                        <m:d>
                          <m:dPr>
                            <m:ctrlPr>
                              <a:rPr lang="en-US" sz="2250" i="1">
                                <a:solidFill>
                                  <a:schemeClr val="tx1"/>
                                </a:solidFill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250" i="1">
                                    <a:solidFill>
                                      <a:schemeClr val="tx1"/>
                                    </a:solidFill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250" b="0" i="1">
                                    <a:solidFill>
                                      <a:schemeClr val="tx1"/>
                                    </a:solidFill>
                                  </a:rPr>
                                  <m:t>3</m:t>
                                </m:r>
                              </m:e>
                            </m:rad>
                            <m:r>
                              <a:rPr lang="fr-FR" sz="2250" b="0" i="1">
                                <a:solidFill>
                                  <a:schemeClr val="tx1"/>
                                </a:solidFill>
                              </a:rPr>
                              <m:t>+</m:t>
                            </m:r>
                            <m:r>
                              <a:rPr lang="en-US" sz="2250" b="0" i="1">
                                <a:solidFill>
                                  <a:schemeClr val="tx1"/>
                                </a:solidFill>
                              </a:rPr>
                              <m:t>1</m:t>
                            </m:r>
                          </m:e>
                        </m:d>
                      </m:num>
                      <m:den>
                        <m:rad>
                          <m:radPr>
                            <m:degHide m:val="on"/>
                            <m:ctrlPr>
                              <a:rPr lang="en-US" sz="2250" i="1">
                                <a:solidFill>
                                  <a:schemeClr val="tx1"/>
                                </a:solidFill>
                              </a:rPr>
                            </m:ctrlPr>
                          </m:radPr>
                          <m:deg/>
                          <m:e>
                            <m:r>
                              <a:rPr lang="en-US" sz="2250" b="0" i="1">
                                <a:solidFill>
                                  <a:schemeClr val="tx1"/>
                                </a:solidFill>
                              </a:rPr>
                              <m:t>3</m:t>
                            </m:r>
                          </m:e>
                        </m:rad>
                        <m:r>
                          <a:rPr lang="fr-FR" sz="2250" b="0" i="1">
                            <a:solidFill>
                              <a:schemeClr val="tx1"/>
                            </a:solidFill>
                          </a:rPr>
                          <m:t>−</m:t>
                        </m:r>
                        <m:r>
                          <a:rPr lang="en-US" sz="2250" b="0" i="1">
                            <a:solidFill>
                              <a:schemeClr val="tx1"/>
                            </a:solidFill>
                          </a:rPr>
                          <m:t>2</m:t>
                        </m:r>
                      </m:den>
                    </m:f>
                  </m:oMath>
                </a14:m>
                <a:endParaRPr lang="vi-VN" sz="225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754D97DD-1281-4430-A5F4-D71F007761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3358061"/>
                <a:ext cx="3401292" cy="82699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422104B6-D0A2-D3A2-E68C-693CA5DD4F19}"/>
                  </a:ext>
                </a:extLst>
              </p:cNvPr>
              <p:cNvSpPr/>
              <p:nvPr/>
            </p:nvSpPr>
            <p:spPr>
              <a:xfrm>
                <a:off x="4835236" y="2281427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25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vi-VN" sz="225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422104B6-D0A2-D3A2-E68C-693CA5DD4F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36" y="2281427"/>
                <a:ext cx="3401292" cy="82699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91960023-BF08-89D1-ECB4-22860B371095}"/>
                  </a:ext>
                </a:extLst>
              </p:cNvPr>
              <p:cNvSpPr/>
              <p:nvPr/>
            </p:nvSpPr>
            <p:spPr>
              <a:xfrm>
                <a:off x="4835236" y="3358061"/>
                <a:ext cx="3401292" cy="82699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25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vi-VN" sz="225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91960023-BF08-89D1-ECB4-22860B371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36" y="3358061"/>
                <a:ext cx="3401292" cy="82699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3FA73170-A273-61F1-7154-982DEF69DEA9}"/>
                  </a:ext>
                </a:extLst>
              </p:cNvPr>
              <p:cNvSpPr/>
              <p:nvPr/>
            </p:nvSpPr>
            <p:spPr>
              <a:xfrm>
                <a:off x="4837242" y="2277549"/>
                <a:ext cx="3399286" cy="830875"/>
              </a:xfrm>
              <a:prstGeom prst="roundRect">
                <a:avLst/>
              </a:prstGeom>
              <a:solidFill>
                <a:srgbClr val="A6F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3FA73170-A273-61F1-7154-982DEF69DE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7242" y="2277549"/>
                <a:ext cx="3399286" cy="830875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E177D64-5801-A8C3-17C1-4919A9CE991D}"/>
                  </a:ext>
                </a:extLst>
              </p:cNvPr>
              <p:cNvSpPr/>
              <p:nvPr/>
            </p:nvSpPr>
            <p:spPr>
              <a:xfrm>
                <a:off x="500962" y="449509"/>
                <a:ext cx="8139793" cy="137652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lnSpc>
                    <a:spcPct val="150000"/>
                  </a:lnSpc>
                  <a:buClrTx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4: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tham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phương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func>
                      <m:func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func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fr-FR" sz="2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nghiệm</a:t>
                </a:r>
                <a:r>
                  <a:rPr lang="fr-FR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endParaRPr lang="vi-VN" sz="225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0E177D64-5801-A8C3-17C1-4919A9CE99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962" y="449509"/>
                <a:ext cx="8139793" cy="1376524"/>
              </a:xfrm>
              <a:prstGeom prst="roundRect">
                <a:avLst/>
              </a:prstGeom>
              <a:blipFill>
                <a:blip r:embed="rId11"/>
                <a:stretch>
                  <a:fillRect b="-13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2" action="ppaction://hlinksldjump"/>
            <a:extLst>
              <a:ext uri="{FF2B5EF4-FFF2-40B4-BE49-F238E27FC236}">
                <a16:creationId xmlns:a16="http://schemas.microsoft.com/office/drawing/2014/main" id="{D16CD3D6-21C7-59BF-4317-FF63366A89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39100" y="4124608"/>
            <a:ext cx="1259445" cy="102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361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FCF0E06-A1FC-FEA3-FA72-E08AA78781B7}"/>
              </a:ext>
            </a:extLst>
          </p:cNvPr>
          <p:cNvGrpSpPr/>
          <p:nvPr/>
        </p:nvGrpSpPr>
        <p:grpSpPr>
          <a:xfrm>
            <a:off x="963668" y="162261"/>
            <a:ext cx="2053852" cy="611876"/>
            <a:chOff x="2012116" y="2110923"/>
            <a:chExt cx="2053852" cy="61187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F29AF86-5441-8D30-AA34-1B6FDE874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ysClr val="windowText" lastClr="000000">
                  <a:tint val="45000"/>
                  <a:satMod val="400000"/>
                </a:sys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aintBrush/>
                      </a14:imgEffect>
                      <a14:imgEffect>
                        <a14:sharpenSoften amount="25000"/>
                      </a14:imgEffect>
                      <a14:imgEffect>
                        <a14:colorTemperature colorTemp="7200"/>
                      </a14:imgEffect>
                      <a14:imgEffect>
                        <a14:saturation sat="1910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116" y="2110923"/>
              <a:ext cx="655632" cy="61187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7B66FC-AF30-E16B-2A52-E9E465DE339C}"/>
                </a:ext>
              </a:extLst>
            </p:cNvPr>
            <p:cNvSpPr txBox="1"/>
            <p:nvPr/>
          </p:nvSpPr>
          <p:spPr>
            <a:xfrm>
              <a:off x="2667748" y="2261134"/>
              <a:ext cx="13982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HĐKP1: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583FF5-E209-A9D4-E5AB-F1B75F6BE31E}"/>
                  </a:ext>
                </a:extLst>
              </p:cNvPr>
              <p:cNvSpPr txBox="1"/>
              <p:nvPr/>
            </p:nvSpPr>
            <p:spPr>
              <a:xfrm>
                <a:off x="433969" y="775235"/>
                <a:ext cx="7724379" cy="11575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vi-VN" sz="2000" dirty="0">
                    <a:latin typeface="+mn-lt"/>
                  </a:rPr>
                  <a:t>Xác định và so sánh tập nghiệm của các phương trình sau:</a:t>
                </a:r>
                <a:endParaRPr lang="en-US" sz="2000" dirty="0">
                  <a:latin typeface="+mn-lt"/>
                </a:endParaRPr>
              </a:p>
              <a:p>
                <a:pPr marL="30480" marR="3048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dirty="0">
                    <a:latin typeface="+mn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000" dirty="0">
                    <a:latin typeface="+mn-lt"/>
                    <a:ea typeface="Times New Roman" panose="02020603050405020304" pitchFamily="18" charset="0"/>
                  </a:rPr>
                  <a:t>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000" dirty="0">
                    <a:latin typeface="+mn-lt"/>
                    <a:ea typeface="Times New Roman" panose="02020603050405020304" pitchFamily="18" charset="0"/>
                  </a:rPr>
                  <a:t>		c)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e>
                    </m:rad>
                    <m:r>
                      <a:rPr lang="en-US" sz="2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2000" dirty="0">
                  <a:latin typeface="+mn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583FF5-E209-A9D4-E5AB-F1B75F6BE3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969" y="775235"/>
                <a:ext cx="7724379" cy="1157561"/>
              </a:xfrm>
              <a:prstGeom prst="rect">
                <a:avLst/>
              </a:prstGeom>
              <a:blipFill>
                <a:blip r:embed="rId5"/>
                <a:stretch>
                  <a:fillRect l="-395" b="-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Oval Callout 29">
            <a:extLst>
              <a:ext uri="{FF2B5EF4-FFF2-40B4-BE49-F238E27FC236}">
                <a16:creationId xmlns:a16="http://schemas.microsoft.com/office/drawing/2014/main" id="{1B7314CC-78EC-E3A2-872E-D493EA3FF0A6}"/>
              </a:ext>
            </a:extLst>
          </p:cNvPr>
          <p:cNvSpPr/>
          <p:nvPr/>
        </p:nvSpPr>
        <p:spPr>
          <a:xfrm>
            <a:off x="7524563" y="2051193"/>
            <a:ext cx="972752" cy="425555"/>
          </a:xfrm>
          <a:prstGeom prst="wedgeEllipseCallout">
            <a:avLst>
              <a:gd name="adj1" fmla="val -22531"/>
              <a:gd name="adj2" fmla="val 80994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FF9AA4-79F6-CF1F-DBED-09D421BF35FE}"/>
                  </a:ext>
                </a:extLst>
              </p:cNvPr>
              <p:cNvSpPr txBox="1"/>
              <p:nvPr/>
            </p:nvSpPr>
            <p:spPr>
              <a:xfrm>
                <a:off x="540327" y="2476748"/>
                <a:ext cx="8063346" cy="24974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={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={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000" i="1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e>
                    </m:rad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={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}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pt-BR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pt-BR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pt-BR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  <m:r>
                      <a:rPr lang="pt-BR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pt-BR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pt-BR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1FF9AA4-79F6-CF1F-DBED-09D421BF35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327" y="2476748"/>
                <a:ext cx="8063346" cy="2497415"/>
              </a:xfrm>
              <a:prstGeom prst="rect">
                <a:avLst/>
              </a:prstGeom>
              <a:blipFill>
                <a:blip r:embed="rId6"/>
                <a:stretch>
                  <a:fillRect l="-832" b="-2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8">
            <a:extLst>
              <a:ext uri="{FF2B5EF4-FFF2-40B4-BE49-F238E27FC236}">
                <a16:creationId xmlns:a16="http://schemas.microsoft.com/office/drawing/2014/main" id="{F18A7A19-E8CD-630B-2956-66FB3D7457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" y="287706"/>
            <a:ext cx="9144000" cy="20787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6E24A6-6B41-9002-EE56-0C671E10D9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1826032"/>
            <a:ext cx="9144000" cy="3317469"/>
          </a:xfrm>
          <a:custGeom>
            <a:avLst/>
            <a:gdLst>
              <a:gd name="connsiteX0" fmla="*/ 0 w 12191999"/>
              <a:gd name="connsiteY0" fmla="*/ 0 h 3314700"/>
              <a:gd name="connsiteX1" fmla="*/ 12191999 w 12191999"/>
              <a:gd name="connsiteY1" fmla="*/ 0 h 3314700"/>
              <a:gd name="connsiteX2" fmla="*/ 12191999 w 12191999"/>
              <a:gd name="connsiteY2" fmla="*/ 3314700 h 3314700"/>
              <a:gd name="connsiteX3" fmla="*/ 0 w 12191999"/>
              <a:gd name="connsiteY3" fmla="*/ 3314700 h 3314700"/>
              <a:gd name="connsiteX4" fmla="*/ 0 w 12191999"/>
              <a:gd name="connsiteY4" fmla="*/ 0 h 33147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12191999 w 12191999"/>
              <a:gd name="connsiteY2" fmla="*/ 558800 h 3873500"/>
              <a:gd name="connsiteX3" fmla="*/ 12191999 w 12191999"/>
              <a:gd name="connsiteY3" fmla="*/ 3873500 h 3873500"/>
              <a:gd name="connsiteX4" fmla="*/ 0 w 12191999"/>
              <a:gd name="connsiteY4" fmla="*/ 3873500 h 3873500"/>
              <a:gd name="connsiteX5" fmla="*/ 0 w 12191999"/>
              <a:gd name="connsiteY5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12191999 w 12191999"/>
              <a:gd name="connsiteY3" fmla="*/ 558800 h 3873500"/>
              <a:gd name="connsiteX4" fmla="*/ 12191999 w 12191999"/>
              <a:gd name="connsiteY4" fmla="*/ 3873500 h 3873500"/>
              <a:gd name="connsiteX5" fmla="*/ 0 w 12191999"/>
              <a:gd name="connsiteY5" fmla="*/ 3873500 h 3873500"/>
              <a:gd name="connsiteX6" fmla="*/ 0 w 12191999"/>
              <a:gd name="connsiteY6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12191999 w 12191999"/>
              <a:gd name="connsiteY4" fmla="*/ 558800 h 3873500"/>
              <a:gd name="connsiteX5" fmla="*/ 12191999 w 12191999"/>
              <a:gd name="connsiteY5" fmla="*/ 3873500 h 3873500"/>
              <a:gd name="connsiteX6" fmla="*/ 0 w 12191999"/>
              <a:gd name="connsiteY6" fmla="*/ 3873500 h 3873500"/>
              <a:gd name="connsiteX7" fmla="*/ 0 w 12191999"/>
              <a:gd name="connsiteY7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12191999 w 12191999"/>
              <a:gd name="connsiteY5" fmla="*/ 558800 h 3873500"/>
              <a:gd name="connsiteX6" fmla="*/ 12191999 w 12191999"/>
              <a:gd name="connsiteY6" fmla="*/ 3873500 h 3873500"/>
              <a:gd name="connsiteX7" fmla="*/ 0 w 12191999"/>
              <a:gd name="connsiteY7" fmla="*/ 3873500 h 3873500"/>
              <a:gd name="connsiteX8" fmla="*/ 0 w 12191999"/>
              <a:gd name="connsiteY8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12191999 w 12191999"/>
              <a:gd name="connsiteY6" fmla="*/ 558800 h 3873500"/>
              <a:gd name="connsiteX7" fmla="*/ 12191999 w 12191999"/>
              <a:gd name="connsiteY7" fmla="*/ 3873500 h 3873500"/>
              <a:gd name="connsiteX8" fmla="*/ 0 w 12191999"/>
              <a:gd name="connsiteY8" fmla="*/ 3873500 h 3873500"/>
              <a:gd name="connsiteX9" fmla="*/ 0 w 12191999"/>
              <a:gd name="connsiteY9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2191999 w 12191999"/>
              <a:gd name="connsiteY7" fmla="*/ 558800 h 3873500"/>
              <a:gd name="connsiteX8" fmla="*/ 12191999 w 12191999"/>
              <a:gd name="connsiteY8" fmla="*/ 3873500 h 3873500"/>
              <a:gd name="connsiteX9" fmla="*/ 0 w 12191999"/>
              <a:gd name="connsiteY9" fmla="*/ 3873500 h 3873500"/>
              <a:gd name="connsiteX10" fmla="*/ 0 w 12191999"/>
              <a:gd name="connsiteY10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7137400 w 12191999"/>
              <a:gd name="connsiteY5" fmla="*/ 533400 h 3873500"/>
              <a:gd name="connsiteX6" fmla="*/ 9690100 w 12191999"/>
              <a:gd name="connsiteY6" fmla="*/ 787400 h 3873500"/>
              <a:gd name="connsiteX7" fmla="*/ 11557000 w 12191999"/>
              <a:gd name="connsiteY7" fmla="*/ 774700 h 3873500"/>
              <a:gd name="connsiteX8" fmla="*/ 12191999 w 12191999"/>
              <a:gd name="connsiteY8" fmla="*/ 558800 h 3873500"/>
              <a:gd name="connsiteX9" fmla="*/ 12191999 w 12191999"/>
              <a:gd name="connsiteY9" fmla="*/ 3873500 h 3873500"/>
              <a:gd name="connsiteX10" fmla="*/ 0 w 12191999"/>
              <a:gd name="connsiteY10" fmla="*/ 3873500 h 3873500"/>
              <a:gd name="connsiteX11" fmla="*/ 0 w 12191999"/>
              <a:gd name="connsiteY11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486400 w 12191999"/>
              <a:gd name="connsiteY4" fmla="*/ 901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558800 h 3873500"/>
              <a:gd name="connsiteX1" fmla="*/ 1155700 w 12191999"/>
              <a:gd name="connsiteY1" fmla="*/ 0 h 3873500"/>
              <a:gd name="connsiteX2" fmla="*/ 2755900 w 12191999"/>
              <a:gd name="connsiteY2" fmla="*/ 850900 h 3873500"/>
              <a:gd name="connsiteX3" fmla="*/ 4165600 w 12191999"/>
              <a:gd name="connsiteY3" fmla="*/ 469900 h 3873500"/>
              <a:gd name="connsiteX4" fmla="*/ 5143500 w 12191999"/>
              <a:gd name="connsiteY4" fmla="*/ 647700 h 3873500"/>
              <a:gd name="connsiteX5" fmla="*/ 5969000 w 12191999"/>
              <a:gd name="connsiteY5" fmla="*/ 495300 h 3873500"/>
              <a:gd name="connsiteX6" fmla="*/ 7137400 w 12191999"/>
              <a:gd name="connsiteY6" fmla="*/ 533400 h 3873500"/>
              <a:gd name="connsiteX7" fmla="*/ 9690100 w 12191999"/>
              <a:gd name="connsiteY7" fmla="*/ 787400 h 3873500"/>
              <a:gd name="connsiteX8" fmla="*/ 11557000 w 12191999"/>
              <a:gd name="connsiteY8" fmla="*/ 774700 h 3873500"/>
              <a:gd name="connsiteX9" fmla="*/ 12191999 w 12191999"/>
              <a:gd name="connsiteY9" fmla="*/ 558800 h 3873500"/>
              <a:gd name="connsiteX10" fmla="*/ 12191999 w 12191999"/>
              <a:gd name="connsiteY10" fmla="*/ 3873500 h 3873500"/>
              <a:gd name="connsiteX11" fmla="*/ 0 w 12191999"/>
              <a:gd name="connsiteY11" fmla="*/ 3873500 h 3873500"/>
              <a:gd name="connsiteX12" fmla="*/ 0 w 12191999"/>
              <a:gd name="connsiteY12" fmla="*/ 558800 h 3873500"/>
              <a:gd name="connsiteX0" fmla="*/ 0 w 12191999"/>
              <a:gd name="connsiteY0" fmla="*/ 88900 h 3403600"/>
              <a:gd name="connsiteX1" fmla="*/ 1117600 w 12191999"/>
              <a:gd name="connsiteY1" fmla="*/ 87562 h 3403600"/>
              <a:gd name="connsiteX2" fmla="*/ 2755900 w 12191999"/>
              <a:gd name="connsiteY2" fmla="*/ 381000 h 3403600"/>
              <a:gd name="connsiteX3" fmla="*/ 4165600 w 12191999"/>
              <a:gd name="connsiteY3" fmla="*/ 0 h 3403600"/>
              <a:gd name="connsiteX4" fmla="*/ 5143500 w 12191999"/>
              <a:gd name="connsiteY4" fmla="*/ 177800 h 3403600"/>
              <a:gd name="connsiteX5" fmla="*/ 5969000 w 12191999"/>
              <a:gd name="connsiteY5" fmla="*/ 25400 h 3403600"/>
              <a:gd name="connsiteX6" fmla="*/ 7137400 w 12191999"/>
              <a:gd name="connsiteY6" fmla="*/ 63500 h 3403600"/>
              <a:gd name="connsiteX7" fmla="*/ 9690100 w 12191999"/>
              <a:gd name="connsiteY7" fmla="*/ 317500 h 3403600"/>
              <a:gd name="connsiteX8" fmla="*/ 11557000 w 12191999"/>
              <a:gd name="connsiteY8" fmla="*/ 304800 h 3403600"/>
              <a:gd name="connsiteX9" fmla="*/ 12191999 w 12191999"/>
              <a:gd name="connsiteY9" fmla="*/ 88900 h 3403600"/>
              <a:gd name="connsiteX10" fmla="*/ 12191999 w 12191999"/>
              <a:gd name="connsiteY10" fmla="*/ 3403600 h 3403600"/>
              <a:gd name="connsiteX11" fmla="*/ 0 w 12191999"/>
              <a:gd name="connsiteY11" fmla="*/ 3403600 h 3403600"/>
              <a:gd name="connsiteX12" fmla="*/ 0 w 12191999"/>
              <a:gd name="connsiteY12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1557000 w 12191999"/>
              <a:gd name="connsiteY9" fmla="*/ 304800 h 3403600"/>
              <a:gd name="connsiteX10" fmla="*/ 12191999 w 12191999"/>
              <a:gd name="connsiteY10" fmla="*/ 88900 h 3403600"/>
              <a:gd name="connsiteX11" fmla="*/ 12191999 w 12191999"/>
              <a:gd name="connsiteY11" fmla="*/ 3403600 h 3403600"/>
              <a:gd name="connsiteX12" fmla="*/ 0 w 12191999"/>
              <a:gd name="connsiteY12" fmla="*/ 3403600 h 3403600"/>
              <a:gd name="connsiteX13" fmla="*/ 0 w 12191999"/>
              <a:gd name="connsiteY13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9690100 w 12191999"/>
              <a:gd name="connsiteY8" fmla="*/ 317500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37400 w 12191999"/>
              <a:gd name="connsiteY7" fmla="*/ 6350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12200 w 12191999"/>
              <a:gd name="connsiteY8" fmla="*/ 297591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477500 w 12191999"/>
              <a:gd name="connsiteY9" fmla="*/ 188238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88900 h 3403600"/>
              <a:gd name="connsiteX1" fmla="*/ 330200 w 12191999"/>
              <a:gd name="connsiteY1" fmla="*/ 287784 h 3403600"/>
              <a:gd name="connsiteX2" fmla="*/ 1117600 w 12191999"/>
              <a:gd name="connsiteY2" fmla="*/ 87562 h 3403600"/>
              <a:gd name="connsiteX3" fmla="*/ 2755900 w 12191999"/>
              <a:gd name="connsiteY3" fmla="*/ 381000 h 3403600"/>
              <a:gd name="connsiteX4" fmla="*/ 4165600 w 12191999"/>
              <a:gd name="connsiteY4" fmla="*/ 0 h 3403600"/>
              <a:gd name="connsiteX5" fmla="*/ 5143500 w 12191999"/>
              <a:gd name="connsiteY5" fmla="*/ 177800 h 3403600"/>
              <a:gd name="connsiteX6" fmla="*/ 5969000 w 12191999"/>
              <a:gd name="connsiteY6" fmla="*/ 25400 h 3403600"/>
              <a:gd name="connsiteX7" fmla="*/ 7175500 w 12191999"/>
              <a:gd name="connsiteY7" fmla="*/ 212820 h 3403600"/>
              <a:gd name="connsiteX8" fmla="*/ 8750300 w 12191999"/>
              <a:gd name="connsiteY8" fmla="*/ 68633 h 3403600"/>
              <a:gd name="connsiteX9" fmla="*/ 10198100 w 12191999"/>
              <a:gd name="connsiteY9" fmla="*/ 238012 h 3403600"/>
              <a:gd name="connsiteX10" fmla="*/ 11557000 w 12191999"/>
              <a:gd name="connsiteY10" fmla="*/ 304800 h 3403600"/>
              <a:gd name="connsiteX11" fmla="*/ 12191999 w 12191999"/>
              <a:gd name="connsiteY11" fmla="*/ 88900 h 3403600"/>
              <a:gd name="connsiteX12" fmla="*/ 12191999 w 12191999"/>
              <a:gd name="connsiteY12" fmla="*/ 3403600 h 3403600"/>
              <a:gd name="connsiteX13" fmla="*/ 0 w 12191999"/>
              <a:gd name="connsiteY13" fmla="*/ 3403600 h 3403600"/>
              <a:gd name="connsiteX14" fmla="*/ 0 w 12191999"/>
              <a:gd name="connsiteY14" fmla="*/ 88900 h 3403600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2191999 w 12191999"/>
              <a:gd name="connsiteY11" fmla="*/ 152423 h 3467123"/>
              <a:gd name="connsiteX12" fmla="*/ 12191999 w 12191999"/>
              <a:gd name="connsiteY12" fmla="*/ 3467123 h 3467123"/>
              <a:gd name="connsiteX13" fmla="*/ 0 w 12191999"/>
              <a:gd name="connsiteY13" fmla="*/ 3467123 h 3467123"/>
              <a:gd name="connsiteX14" fmla="*/ 0 w 12191999"/>
              <a:gd name="connsiteY14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117600 w 12191999"/>
              <a:gd name="connsiteY2" fmla="*/ 151085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  <a:gd name="connsiteX0" fmla="*/ 0 w 12191999"/>
              <a:gd name="connsiteY0" fmla="*/ 152423 h 3467123"/>
              <a:gd name="connsiteX1" fmla="*/ 330200 w 12191999"/>
              <a:gd name="connsiteY1" fmla="*/ 351307 h 3467123"/>
              <a:gd name="connsiteX2" fmla="*/ 1371600 w 12191999"/>
              <a:gd name="connsiteY2" fmla="*/ 121221 h 3467123"/>
              <a:gd name="connsiteX3" fmla="*/ 2755900 w 12191999"/>
              <a:gd name="connsiteY3" fmla="*/ 444523 h 3467123"/>
              <a:gd name="connsiteX4" fmla="*/ 4165600 w 12191999"/>
              <a:gd name="connsiteY4" fmla="*/ 63523 h 3467123"/>
              <a:gd name="connsiteX5" fmla="*/ 5143500 w 12191999"/>
              <a:gd name="connsiteY5" fmla="*/ 241323 h 3467123"/>
              <a:gd name="connsiteX6" fmla="*/ 5969000 w 12191999"/>
              <a:gd name="connsiteY6" fmla="*/ 88923 h 3467123"/>
              <a:gd name="connsiteX7" fmla="*/ 7175500 w 12191999"/>
              <a:gd name="connsiteY7" fmla="*/ 276343 h 3467123"/>
              <a:gd name="connsiteX8" fmla="*/ 8750300 w 12191999"/>
              <a:gd name="connsiteY8" fmla="*/ 132156 h 3467123"/>
              <a:gd name="connsiteX9" fmla="*/ 10198100 w 12191999"/>
              <a:gd name="connsiteY9" fmla="*/ 301535 h 3467123"/>
              <a:gd name="connsiteX10" fmla="*/ 11125200 w 12191999"/>
              <a:gd name="connsiteY10" fmla="*/ 0 h 3467123"/>
              <a:gd name="connsiteX11" fmla="*/ 11849100 w 12191999"/>
              <a:gd name="connsiteY11" fmla="*/ 301534 h 3467123"/>
              <a:gd name="connsiteX12" fmla="*/ 12191999 w 12191999"/>
              <a:gd name="connsiteY12" fmla="*/ 152423 h 3467123"/>
              <a:gd name="connsiteX13" fmla="*/ 12191999 w 12191999"/>
              <a:gd name="connsiteY13" fmla="*/ 3467123 h 3467123"/>
              <a:gd name="connsiteX14" fmla="*/ 0 w 12191999"/>
              <a:gd name="connsiteY14" fmla="*/ 3467123 h 3467123"/>
              <a:gd name="connsiteX15" fmla="*/ 0 w 12191999"/>
              <a:gd name="connsiteY15" fmla="*/ 152423 h 346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3467123">
                <a:moveTo>
                  <a:pt x="0" y="152423"/>
                </a:moveTo>
                <a:cubicBezTo>
                  <a:pt x="93133" y="152353"/>
                  <a:pt x="237067" y="351377"/>
                  <a:pt x="330200" y="351307"/>
                </a:cubicBezTo>
                <a:lnTo>
                  <a:pt x="1371600" y="121221"/>
                </a:lnTo>
                <a:cubicBezTo>
                  <a:pt x="1905000" y="155088"/>
                  <a:pt x="2222500" y="410656"/>
                  <a:pt x="2755900" y="444523"/>
                </a:cubicBezTo>
                <a:cubicBezTo>
                  <a:pt x="3213100" y="427590"/>
                  <a:pt x="3708400" y="80456"/>
                  <a:pt x="4165600" y="63523"/>
                </a:cubicBezTo>
                <a:cubicBezTo>
                  <a:pt x="4470400" y="67756"/>
                  <a:pt x="4838700" y="237090"/>
                  <a:pt x="5143500" y="241323"/>
                </a:cubicBezTo>
                <a:cubicBezTo>
                  <a:pt x="5444067" y="296356"/>
                  <a:pt x="5693833" y="150306"/>
                  <a:pt x="5969000" y="88923"/>
                </a:cubicBezTo>
                <a:cubicBezTo>
                  <a:pt x="6244167" y="27540"/>
                  <a:pt x="6555317" y="278460"/>
                  <a:pt x="7175500" y="276343"/>
                </a:cubicBezTo>
                <a:cubicBezTo>
                  <a:pt x="7552267" y="272110"/>
                  <a:pt x="8373533" y="136389"/>
                  <a:pt x="8750300" y="132156"/>
                </a:cubicBezTo>
                <a:cubicBezTo>
                  <a:pt x="9321800" y="171196"/>
                  <a:pt x="9886950" y="303652"/>
                  <a:pt x="10198100" y="301535"/>
                </a:cubicBezTo>
                <a:cubicBezTo>
                  <a:pt x="10509250" y="299418"/>
                  <a:pt x="10847917" y="33182"/>
                  <a:pt x="11125200" y="0"/>
                </a:cubicBezTo>
                <a:cubicBezTo>
                  <a:pt x="11370733" y="34147"/>
                  <a:pt x="11603567" y="267387"/>
                  <a:pt x="11849100" y="301534"/>
                </a:cubicBezTo>
                <a:lnTo>
                  <a:pt x="12191999" y="152423"/>
                </a:lnTo>
                <a:lnTo>
                  <a:pt x="12191999" y="3467123"/>
                </a:lnTo>
                <a:lnTo>
                  <a:pt x="0" y="3467123"/>
                </a:lnTo>
                <a:lnTo>
                  <a:pt x="0" y="152423"/>
                </a:lnTo>
                <a:close/>
              </a:path>
            </a:pathLst>
          </a:custGeom>
          <a:solidFill>
            <a:srgbClr val="FFEEA6"/>
          </a:solidFill>
          <a:ln>
            <a:solidFill>
              <a:srgbClr val="FFEE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buClrTx/>
            </a:pPr>
            <a:endParaRPr lang="vi-VN" sz="135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4">
            <a:extLst>
              <a:ext uri="{FF2B5EF4-FFF2-40B4-BE49-F238E27FC236}">
                <a16:creationId xmlns:a16="http://schemas.microsoft.com/office/drawing/2014/main" id="{3B6B7FD7-2E9E-E9F0-1FAF-BE73FA4D2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88" y="3515286"/>
            <a:ext cx="2314221" cy="16430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A4FFC7F1-1A24-BA46-DBA2-0CD9CA7A7888}"/>
                  </a:ext>
                </a:extLst>
              </p:cNvPr>
              <p:cNvSpPr/>
              <p:nvPr/>
            </p:nvSpPr>
            <p:spPr>
              <a:xfrm>
                <a:off x="907472" y="1161609"/>
                <a:ext cx="3401292" cy="14802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0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e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=−</m:t>
                            </m:r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</m:eqArr>
                      </m:e>
                    </m:d>
                    <m:r>
                      <a:rPr lang="fr-FR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fr-FR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∈</m:t>
                        </m:r>
                        <m:r>
                          <a:rPr lang="fr-FR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ℤ</m:t>
                        </m:r>
                      </m:e>
                    </m:d>
                    <m:r>
                      <a:rPr lang="fr-FR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20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Đáp án đúng">
                <a:extLst>
                  <a:ext uri="{FF2B5EF4-FFF2-40B4-BE49-F238E27FC236}">
                    <a16:creationId xmlns:a16="http://schemas.microsoft.com/office/drawing/2014/main" id="{A4FFC7F1-1A24-BA46-DBA2-0CD9CA7A78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72" y="1161609"/>
                <a:ext cx="3401292" cy="148021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C23B0DDF-18F3-C4DA-E106-5C54FD8AEB34}"/>
                  </a:ext>
                </a:extLst>
              </p:cNvPr>
              <p:cNvSpPr/>
              <p:nvPr/>
            </p:nvSpPr>
            <p:spPr>
              <a:xfrm>
                <a:off x="907472" y="2850863"/>
                <a:ext cx="3401292" cy="147685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2000" i="1">
                            <a:solidFill>
                              <a:schemeClr val="tx1"/>
                            </a:solidFill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</a:rPr>
                            </m:ctrlPr>
                          </m:eqArrPr>
                          <m:e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𝑥</m:t>
                            </m:r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</a:rPr>
                                </m:ctrlPr>
                              </m:fPr>
                              <m:num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</a:rPr>
                              <m:t>+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𝑘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2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𝜋</m:t>
                            </m:r>
                          </m:e>
                          <m:e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𝑥</m:t>
                            </m:r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</a:rPr>
                                </m:ctrlPr>
                              </m:fPr>
                              <m:num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</a:rPr>
                                  <m:t>2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</a:rPr>
                              <m:t>+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𝑘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2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𝜋</m:t>
                            </m:r>
                          </m:e>
                        </m:eqArr>
                      </m:e>
                    </m:d>
                    <m:r>
                      <a:rPr lang="fr-FR" sz="2000" b="0" i="1">
                        <a:solidFill>
                          <a:schemeClr val="tx1"/>
                        </a:solidFill>
                      </a:rPr>
                      <m:t>, 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</a:rPr>
                        </m:ctrlPr>
                      </m:d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</a:rPr>
                          <m:t>𝑘</m:t>
                        </m:r>
                        <m:r>
                          <a:rPr lang="fr-FR" sz="2000" b="0" i="1">
                            <a:solidFill>
                              <a:schemeClr val="tx1"/>
                            </a:solidFill>
                          </a:rPr>
                          <m:t>∈</m:t>
                        </m:r>
                        <m:r>
                          <a:rPr lang="fr-FR" sz="2000" b="0" i="1">
                            <a:solidFill>
                              <a:schemeClr val="tx1"/>
                            </a:solidFill>
                          </a:rPr>
                          <m:t>ℤ</m:t>
                        </m:r>
                      </m:e>
                    </m:d>
                    <m:r>
                      <a:rPr lang="fr-FR" sz="2000" b="0" i="1">
                        <a:solidFill>
                          <a:schemeClr val="tx1"/>
                        </a:solidFill>
                      </a:rPr>
                      <m:t>.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Đáp án sai 1">
                <a:extLst>
                  <a:ext uri="{FF2B5EF4-FFF2-40B4-BE49-F238E27FC236}">
                    <a16:creationId xmlns:a16="http://schemas.microsoft.com/office/drawing/2014/main" id="{C23B0DDF-18F3-C4DA-E106-5C54FD8AE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472" y="2850863"/>
                <a:ext cx="3401292" cy="147685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574917DF-9513-B3B1-0814-998BB5B017D1}"/>
                  </a:ext>
                </a:extLst>
              </p:cNvPr>
              <p:cNvSpPr/>
              <p:nvPr/>
            </p:nvSpPr>
            <p:spPr>
              <a:xfrm>
                <a:off x="4835236" y="1163650"/>
                <a:ext cx="3401292" cy="14802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0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solidFill>
                              <a:schemeClr val="tx1"/>
                            </a:solidFill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</a:rPr>
                            </m:ctrlPr>
                          </m:eqArrPr>
                          <m:e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</a:rPr>
                              <m:t>&amp;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𝑥</m:t>
                            </m:r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</a:rPr>
                                </m:ctrlPr>
                              </m:fPr>
                              <m:num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</a:rPr>
                                </m:ctrlPr>
                              </m:fPr>
                              <m:num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</a:rPr>
                                  <m:t>𝑘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</a:rPr>
                                  <m:t>3</m:t>
                                </m:r>
                              </m:den>
                            </m:f>
                          </m:e>
                          <m:e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</a:rPr>
                              <m:t>&amp;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𝑘</m:t>
                            </m:r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</a:rPr>
                              <m:t>≠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3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𝓁</m:t>
                            </m:r>
                          </m:e>
                        </m:eqArr>
                      </m:e>
                    </m:d>
                    <m:r>
                      <a:rPr lang="en-US" sz="2000" b="0" i="1">
                        <a:solidFill>
                          <a:schemeClr val="tx1"/>
                        </a:solidFill>
                      </a:rPr>
                      <m:t> 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</a:rPr>
                        </m:ctrlPr>
                      </m:d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</a:rPr>
                          <m:t>𝑘</m:t>
                        </m:r>
                        <m:r>
                          <a:rPr lang="fr-FR" sz="2000" b="0" i="1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</a:rPr>
                          <m:t>𝓁</m:t>
                        </m:r>
                        <m:r>
                          <a:rPr lang="fr-FR" sz="2000" b="0" i="1">
                            <a:solidFill>
                              <a:schemeClr val="tx1"/>
                            </a:solidFill>
                          </a:rPr>
                          <m:t>∈</m:t>
                        </m:r>
                        <m:r>
                          <a:rPr lang="fr-FR" sz="2000" b="0" i="1">
                            <a:solidFill>
                              <a:schemeClr val="tx1"/>
                            </a:solidFill>
                          </a:rPr>
                          <m:t>ℤ</m:t>
                        </m:r>
                      </m:e>
                    </m:d>
                    <m:r>
                      <a:rPr lang="fr-FR" sz="2000" b="0" i="1">
                        <a:solidFill>
                          <a:schemeClr val="tx1"/>
                        </a:solidFill>
                      </a:rPr>
                      <m:t>.</m:t>
                    </m:r>
                  </m:oMath>
                </a14:m>
                <a:endParaRPr lang="vi-VN" sz="20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Đáp án sai 2">
                <a:extLst>
                  <a:ext uri="{FF2B5EF4-FFF2-40B4-BE49-F238E27FC236}">
                    <a16:creationId xmlns:a16="http://schemas.microsoft.com/office/drawing/2014/main" id="{574917DF-9513-B3B1-0814-998BB5B01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36" y="1163650"/>
                <a:ext cx="3401292" cy="148021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FEE1D38D-3DDB-FD3B-60EF-A1A97CFCB2E8}"/>
                  </a:ext>
                </a:extLst>
              </p:cNvPr>
              <p:cNvSpPr/>
              <p:nvPr/>
            </p:nvSpPr>
            <p:spPr>
              <a:xfrm>
                <a:off x="4835236" y="2847512"/>
                <a:ext cx="3401292" cy="148021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0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solidFill>
                              <a:schemeClr val="tx1"/>
                            </a:solidFill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</a:rPr>
                            </m:ctrlPr>
                          </m:eqArrPr>
                          <m:e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𝑥</m:t>
                            </m:r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</a:rPr>
                                </m:ctrlPr>
                              </m:fPr>
                              <m:num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</a:rPr>
                                  <m:t>𝑘</m:t>
                                </m:r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b="0" i="1">
                                    <a:solidFill>
                                      <a:schemeClr val="tx1"/>
                                    </a:solidFill>
                                  </a:rPr>
                                  <m:t>3</m:t>
                                </m:r>
                              </m:den>
                            </m:f>
                          </m:e>
                          <m:e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𝑘</m:t>
                            </m:r>
                            <m:r>
                              <a:rPr lang="fr-FR" sz="2000" b="0" i="1">
                                <a:solidFill>
                                  <a:schemeClr val="tx1"/>
                                </a:solidFill>
                              </a:rPr>
                              <m:t>≠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3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</a:rPr>
                              <m:t>𝓁</m:t>
                            </m:r>
                          </m:e>
                        </m:eqArr>
                      </m:e>
                    </m:d>
                    <m:r>
                      <a:rPr lang="en-US" sz="2000" b="0" i="1">
                        <a:solidFill>
                          <a:schemeClr val="tx1"/>
                        </a:solidFill>
                      </a:rPr>
                      <m:t> 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</a:rPr>
                        </m:ctrlPr>
                      </m:dPr>
                      <m:e>
                        <m:r>
                          <a:rPr lang="en-US" sz="2000" b="0" i="1">
                            <a:solidFill>
                              <a:schemeClr val="tx1"/>
                            </a:solidFill>
                          </a:rPr>
                          <m:t>𝑘</m:t>
                        </m:r>
                        <m:r>
                          <a:rPr lang="fr-FR" sz="2000" b="0" i="1">
                            <a:solidFill>
                              <a:schemeClr val="tx1"/>
                            </a:solidFill>
                          </a:rPr>
                          <m:t>,</m:t>
                        </m:r>
                        <m:r>
                          <a:rPr lang="en-US" sz="2000" b="0" i="1">
                            <a:solidFill>
                              <a:schemeClr val="tx1"/>
                            </a:solidFill>
                          </a:rPr>
                          <m:t>𝓁</m:t>
                        </m:r>
                        <m:r>
                          <a:rPr lang="fr-FR" sz="2000" b="0" i="1">
                            <a:solidFill>
                              <a:schemeClr val="tx1"/>
                            </a:solidFill>
                          </a:rPr>
                          <m:t>∈</m:t>
                        </m:r>
                        <m:r>
                          <a:rPr lang="fr-FR" sz="2000" b="0" i="1">
                            <a:solidFill>
                              <a:schemeClr val="tx1"/>
                            </a:solidFill>
                          </a:rPr>
                          <m:t>ℤ</m:t>
                        </m:r>
                      </m:e>
                    </m:d>
                  </m:oMath>
                </a14:m>
                <a:endParaRPr lang="vi-VN" sz="20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Đáp án sai 3">
                <a:extLst>
                  <a:ext uri="{FF2B5EF4-FFF2-40B4-BE49-F238E27FC236}">
                    <a16:creationId xmlns:a16="http://schemas.microsoft.com/office/drawing/2014/main" id="{FEE1D38D-3DDB-FD3B-60EF-A1A97CFCB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36" y="2847512"/>
                <a:ext cx="3401292" cy="1480210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E8BE878-1A35-8080-8E47-B37423610705}"/>
                  </a:ext>
                </a:extLst>
              </p:cNvPr>
              <p:cNvSpPr/>
              <p:nvPr/>
            </p:nvSpPr>
            <p:spPr>
              <a:xfrm>
                <a:off x="502103" y="226951"/>
                <a:ext cx="8139793" cy="68312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lnSpc>
                    <a:spcPct val="150000"/>
                  </a:lnSpc>
                  <a:buClrTx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5: Giải phương trình </a:t>
                </a:r>
                <a14:m>
                  <m:oMath xmlns:m="http://schemas.openxmlformats.org/officeDocument/2006/math"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func>
                      <m:funcPr>
                        <m:ctrlP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</m:func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4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E8BE878-1A35-8080-8E47-B374236107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03" y="226951"/>
                <a:ext cx="8139793" cy="683122"/>
              </a:xfrm>
              <a:prstGeom prst="roundRect">
                <a:avLst/>
              </a:prstGeom>
              <a:blipFill>
                <a:blip r:embed="rId10"/>
                <a:stretch>
                  <a:fillRect b="-133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865E76FE-017C-33A8-5D08-8269E5FF68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9100" y="4124608"/>
            <a:ext cx="1259445" cy="10263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03CECB44-2582-028B-4FB3-D2CB5385536F}"/>
                  </a:ext>
                </a:extLst>
              </p:cNvPr>
              <p:cNvSpPr/>
              <p:nvPr/>
            </p:nvSpPr>
            <p:spPr>
              <a:xfrm>
                <a:off x="4835236" y="2825768"/>
                <a:ext cx="3401292" cy="1523698"/>
              </a:xfrm>
              <a:prstGeom prst="roundRect">
                <a:avLst/>
              </a:prstGeom>
              <a:solidFill>
                <a:srgbClr val="A6FD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buClrTx/>
                  <a:defRPr/>
                </a:pPr>
                <a:r>
                  <a:rPr lang="en-US" sz="20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𝓁</m:t>
                            </m:r>
                          </m:e>
                        </m:eqArr>
                      </m:e>
                    </m:d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𝓁</m:t>
                        </m:r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fr-FR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endParaRPr lang="vi-VN" sz="2000" kern="1200" noProof="1">
                  <a:solidFill>
                    <a:schemeClr val="tx1"/>
                  </a:solidFill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Đáp án đúng">
                <a:extLst>
                  <a:ext uri="{FF2B5EF4-FFF2-40B4-BE49-F238E27FC236}">
                    <a16:creationId xmlns:a16="http://schemas.microsoft.com/office/drawing/2014/main" id="{03CECB44-2582-028B-4FB3-D2CB538553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36" y="2825768"/>
                <a:ext cx="3401292" cy="1523698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90389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36F127-3368-50AF-E3EA-DE2AF01178DF}"/>
              </a:ext>
            </a:extLst>
          </p:cNvPr>
          <p:cNvSpPr txBox="1"/>
          <p:nvPr/>
        </p:nvSpPr>
        <p:spPr>
          <a:xfrm>
            <a:off x="525038" y="601138"/>
            <a:ext cx="2960250" cy="594560"/>
          </a:xfrm>
          <a:prstGeom prst="roundRect">
            <a:avLst/>
          </a:prstGeom>
          <a:solidFill>
            <a:srgbClr val="FDD7E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4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0FC58-E1F3-863E-1A72-700F67660B57}"/>
              </a:ext>
            </a:extLst>
          </p:cNvPr>
          <p:cNvSpPr txBox="1"/>
          <p:nvPr/>
        </p:nvSpPr>
        <p:spPr>
          <a:xfrm>
            <a:off x="3644858" y="640306"/>
            <a:ext cx="497410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trình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D74897-93F1-79C3-4188-59FFBF589FFC}"/>
                  </a:ext>
                </a:extLst>
              </p:cNvPr>
              <p:cNvSpPr txBox="1"/>
              <p:nvPr/>
            </p:nvSpPr>
            <p:spPr>
              <a:xfrm>
                <a:off x="263047" y="1285345"/>
                <a:ext cx="8617906" cy="789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sin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	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 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7</m:t>
                                </m:r>
                              </m:den>
                            </m:f>
                          </m:e>
                        </m:d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=</m:t>
                        </m:r>
                        <m:func>
                          <m:func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2</m:t>
                                </m:r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7</m:t>
                                </m:r>
                              </m:den>
                            </m:f>
                          </m:e>
                        </m:func>
                      </m:e>
                    </m:func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    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sin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=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0</m:t>
                        </m:r>
                      </m:e>
                    </m:func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D74897-93F1-79C3-4188-59FFBF589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7" y="1285345"/>
                <a:ext cx="8617906" cy="789062"/>
              </a:xfrm>
              <a:prstGeom prst="rect">
                <a:avLst/>
              </a:prstGeom>
              <a:blipFill>
                <a:blip r:embed="rId3"/>
                <a:stretch>
                  <a:fillRect l="-919" r="-424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Callout 29">
            <a:extLst>
              <a:ext uri="{FF2B5EF4-FFF2-40B4-BE49-F238E27FC236}">
                <a16:creationId xmlns:a16="http://schemas.microsoft.com/office/drawing/2014/main" id="{238AAE5C-DD69-23D7-EA33-EE78F65C1972}"/>
              </a:ext>
            </a:extLst>
          </p:cNvPr>
          <p:cNvSpPr/>
          <p:nvPr/>
        </p:nvSpPr>
        <p:spPr>
          <a:xfrm>
            <a:off x="4085624" y="2182055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F865C-88F7-7C89-DB5D-70B8846C2661}"/>
                  </a:ext>
                </a:extLst>
              </p:cNvPr>
              <p:cNvSpPr txBox="1"/>
              <p:nvPr/>
            </p:nvSpPr>
            <p:spPr>
              <a:xfrm>
                <a:off x="525038" y="2832682"/>
                <a:ext cx="8093924" cy="1613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pt-B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hoăc </a:t>
                </a:r>
                <a14:m>
                  <m:oMath xmlns:m="http://schemas.openxmlformats.org/officeDocument/2006/math"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2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2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</m:t>
                    </m:r>
                    <m:r>
                      <a:rPr lang="en-US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m:rPr>
                        <m:nor/>
                      </m:rP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ho</m:t>
                    </m:r>
                    <m:r>
                      <m:rPr>
                        <m:nor/>
                      </m:rPr>
                      <a:rPr lang="en-US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ă</m:t>
                    </m:r>
                    <m:r>
                      <m:rPr>
                        <m:nor/>
                      </m:rPr>
                      <a:rPr lang="en-US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F865C-88F7-7C89-DB5D-70B8846C2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038" y="2832682"/>
                <a:ext cx="8093924" cy="1613134"/>
              </a:xfrm>
              <a:prstGeom prst="rect">
                <a:avLst/>
              </a:prstGeom>
              <a:blipFill>
                <a:blip r:embed="rId4"/>
                <a:stretch>
                  <a:fillRect l="-979" b="-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  <p:bldP spid="6" grpId="0" animBg="1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36F127-3368-50AF-E3EA-DE2AF01178DF}"/>
              </a:ext>
            </a:extLst>
          </p:cNvPr>
          <p:cNvSpPr txBox="1"/>
          <p:nvPr/>
        </p:nvSpPr>
        <p:spPr>
          <a:xfrm>
            <a:off x="525038" y="601138"/>
            <a:ext cx="2960250" cy="594560"/>
          </a:xfrm>
          <a:prstGeom prst="roundRect">
            <a:avLst/>
          </a:prstGeom>
          <a:solidFill>
            <a:srgbClr val="FDD7E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4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0FC58-E1F3-863E-1A72-700F67660B57}"/>
              </a:ext>
            </a:extLst>
          </p:cNvPr>
          <p:cNvSpPr txBox="1"/>
          <p:nvPr/>
        </p:nvSpPr>
        <p:spPr>
          <a:xfrm>
            <a:off x="3644858" y="640306"/>
            <a:ext cx="497410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trình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D74897-93F1-79C3-4188-59FFBF589FFC}"/>
                  </a:ext>
                </a:extLst>
              </p:cNvPr>
              <p:cNvSpPr txBox="1"/>
              <p:nvPr/>
            </p:nvSpPr>
            <p:spPr>
              <a:xfrm>
                <a:off x="263047" y="1285345"/>
                <a:ext cx="8617906" cy="789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sin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	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 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7</m:t>
                                </m:r>
                              </m:den>
                            </m:f>
                          </m:e>
                        </m:d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=</m:t>
                        </m:r>
                        <m:func>
                          <m:func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2</m:t>
                                </m:r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7</m:t>
                                </m:r>
                              </m:den>
                            </m:f>
                          </m:e>
                        </m:func>
                      </m:e>
                    </m:func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    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sin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=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0</m:t>
                        </m:r>
                      </m:e>
                    </m:func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D74897-93F1-79C3-4188-59FFBF589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7" y="1285345"/>
                <a:ext cx="8617906" cy="789062"/>
              </a:xfrm>
              <a:prstGeom prst="rect">
                <a:avLst/>
              </a:prstGeom>
              <a:blipFill>
                <a:blip r:embed="rId3"/>
                <a:stretch>
                  <a:fillRect l="-919" r="-424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Callout 29">
            <a:extLst>
              <a:ext uri="{FF2B5EF4-FFF2-40B4-BE49-F238E27FC236}">
                <a16:creationId xmlns:a16="http://schemas.microsoft.com/office/drawing/2014/main" id="{238AAE5C-DD69-23D7-EA33-EE78F65C1972}"/>
              </a:ext>
            </a:extLst>
          </p:cNvPr>
          <p:cNvSpPr/>
          <p:nvPr/>
        </p:nvSpPr>
        <p:spPr>
          <a:xfrm>
            <a:off x="4085624" y="2182055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F865C-88F7-7C89-DB5D-70B8846C2661}"/>
                  </a:ext>
                </a:extLst>
              </p:cNvPr>
              <p:cNvSpPr txBox="1"/>
              <p:nvPr/>
            </p:nvSpPr>
            <p:spPr>
              <a:xfrm>
                <a:off x="132051" y="2966876"/>
                <a:ext cx="8879897" cy="1536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e>
                    </m:d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 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m:rPr>
                        <m:nor/>
                      </m:rP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ọ̆</m:t>
                    </m:r>
                    <m:r>
                      <m:rPr>
                        <m:nor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F865C-88F7-7C89-DB5D-70B8846C2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51" y="2966876"/>
                <a:ext cx="8879897" cy="1536318"/>
              </a:xfrm>
              <a:prstGeom prst="rect">
                <a:avLst/>
              </a:prstGeom>
              <a:blipFill>
                <a:blip r:embed="rId4"/>
                <a:stretch>
                  <a:fillRect l="-755" b="-19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735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36F127-3368-50AF-E3EA-DE2AF01178DF}"/>
              </a:ext>
            </a:extLst>
          </p:cNvPr>
          <p:cNvSpPr txBox="1"/>
          <p:nvPr/>
        </p:nvSpPr>
        <p:spPr>
          <a:xfrm>
            <a:off x="525038" y="601138"/>
            <a:ext cx="2960250" cy="594560"/>
          </a:xfrm>
          <a:prstGeom prst="roundRect">
            <a:avLst/>
          </a:prstGeom>
          <a:solidFill>
            <a:srgbClr val="FDD7E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4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0FC58-E1F3-863E-1A72-700F67660B57}"/>
              </a:ext>
            </a:extLst>
          </p:cNvPr>
          <p:cNvSpPr txBox="1"/>
          <p:nvPr/>
        </p:nvSpPr>
        <p:spPr>
          <a:xfrm>
            <a:off x="3644858" y="640306"/>
            <a:ext cx="497410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trình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D74897-93F1-79C3-4188-59FFBF589FFC}"/>
                  </a:ext>
                </a:extLst>
              </p:cNvPr>
              <p:cNvSpPr txBox="1"/>
              <p:nvPr/>
            </p:nvSpPr>
            <p:spPr>
              <a:xfrm>
                <a:off x="263047" y="1285345"/>
                <a:ext cx="8617906" cy="789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sin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	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 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−</m:t>
                            </m:r>
                            <m:f>
                              <m:f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7</m:t>
                                </m:r>
                              </m:den>
                            </m:f>
                          </m:e>
                        </m:d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=</m:t>
                        </m:r>
                        <m:func>
                          <m:func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kumimoji="0" lang="en-US" sz="2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sin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2</m:t>
                                </m:r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7</m:t>
                                </m:r>
                              </m:den>
                            </m:f>
                          </m:e>
                        </m:func>
                      </m:e>
                    </m:func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    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sin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=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0</m:t>
                        </m:r>
                      </m:e>
                    </m:func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D74897-93F1-79C3-4188-59FFBF589F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7" y="1285345"/>
                <a:ext cx="8617906" cy="789062"/>
              </a:xfrm>
              <a:prstGeom prst="rect">
                <a:avLst/>
              </a:prstGeom>
              <a:blipFill>
                <a:blip r:embed="rId3"/>
                <a:stretch>
                  <a:fillRect l="-919" r="-424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Callout 29">
            <a:extLst>
              <a:ext uri="{FF2B5EF4-FFF2-40B4-BE49-F238E27FC236}">
                <a16:creationId xmlns:a16="http://schemas.microsoft.com/office/drawing/2014/main" id="{238AAE5C-DD69-23D7-EA33-EE78F65C1972}"/>
              </a:ext>
            </a:extLst>
          </p:cNvPr>
          <p:cNvSpPr/>
          <p:nvPr/>
        </p:nvSpPr>
        <p:spPr>
          <a:xfrm>
            <a:off x="4085624" y="2182055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F865C-88F7-7C89-DB5D-70B8846C2661}"/>
                  </a:ext>
                </a:extLst>
              </p:cNvPr>
              <p:cNvSpPr txBox="1"/>
              <p:nvPr/>
            </p:nvSpPr>
            <p:spPr>
              <a:xfrm>
                <a:off x="350729" y="2685509"/>
                <a:ext cx="8793271" cy="23475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m:rPr>
                        <m:sty m:val="p"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</m:e>
                    </m:d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m:rPr>
                        <m:sty m:val="p"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m:rPr>
                        <m:nor/>
                      </m:rPr>
                      <a:rPr lang="en-US" sz="2000" i="1" kern="10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kern="10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ho</m:t>
                    </m:r>
                    <m:r>
                      <m:rPr>
                        <m:nor/>
                      </m:rPr>
                      <a:rPr lang="en-US" sz="2000" kern="10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ặ</m:t>
                    </m:r>
                    <m:r>
                      <m:rPr>
                        <m:nor/>
                      </m:rPr>
                      <a:rPr lang="en-US" sz="2000" kern="10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000" i="1" kern="10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m:rPr>
                        <m:nor/>
                      </m:rPr>
                      <a:rPr lang="en-US" sz="2000" i="1" kern="10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kern="10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ho</m:t>
                    </m:r>
                    <m:r>
                      <m:rPr>
                        <m:nor/>
                      </m:rPr>
                      <a:rPr lang="en-US" sz="2000" kern="10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ă</m:t>
                    </m:r>
                    <m:r>
                      <m:rPr>
                        <m:nor/>
                      </m:rPr>
                      <a:rPr lang="en-US" sz="2000" kern="10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000" i="1" kern="100"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7F865C-88F7-7C89-DB5D-70B8846C26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729" y="2685509"/>
                <a:ext cx="8793271" cy="2347502"/>
              </a:xfrm>
              <a:prstGeom prst="rect">
                <a:avLst/>
              </a:prstGeom>
              <a:blipFill>
                <a:blip r:embed="rId4"/>
                <a:stretch>
                  <a:fillRect l="-763" b="-7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163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9D38DA-B346-B729-7C1E-405415974930}"/>
              </a:ext>
            </a:extLst>
          </p:cNvPr>
          <p:cNvSpPr txBox="1"/>
          <p:nvPr/>
        </p:nvSpPr>
        <p:spPr>
          <a:xfrm>
            <a:off x="451545" y="632803"/>
            <a:ext cx="2960250" cy="594560"/>
          </a:xfrm>
          <a:prstGeom prst="roundRect">
            <a:avLst/>
          </a:prstGeom>
          <a:solidFill>
            <a:srgbClr val="D4ECBA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4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A2A2CC-97CF-193E-4F6D-2575D53D91B1}"/>
              </a:ext>
            </a:extLst>
          </p:cNvPr>
          <p:cNvSpPr txBox="1"/>
          <p:nvPr/>
        </p:nvSpPr>
        <p:spPr>
          <a:xfrm>
            <a:off x="3644858" y="640306"/>
            <a:ext cx="497410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trình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EA3337-BE0A-C3E5-716D-5CDE624B8B4A}"/>
                  </a:ext>
                </a:extLst>
              </p:cNvPr>
              <p:cNvSpPr txBox="1"/>
              <p:nvPr/>
            </p:nvSpPr>
            <p:spPr>
              <a:xfrm>
                <a:off x="438411" y="1207956"/>
                <a:ext cx="8267178" cy="846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𝑜𝑠</m:t>
                        </m:r>
                      </m:fName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	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 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𝑜𝑠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=</m:t>
                        </m:r>
                        <m:func>
                          <m:func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uncPr>
                          <m:fNam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𝑐𝑜𝑠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5</m:t>
                                </m:r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12</m:t>
                                </m:r>
                              </m:den>
                            </m:f>
                          </m:e>
                        </m:func>
                      </m:e>
                    </m:func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		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2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cos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EA3337-BE0A-C3E5-716D-5CDE624B8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11" y="1207956"/>
                <a:ext cx="8267178" cy="846899"/>
              </a:xfrm>
              <a:prstGeom prst="rect">
                <a:avLst/>
              </a:prstGeom>
              <a:blipFill>
                <a:blip r:embed="rId3"/>
                <a:stretch>
                  <a:fillRect l="-959" b="-4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Callout 29">
            <a:extLst>
              <a:ext uri="{FF2B5EF4-FFF2-40B4-BE49-F238E27FC236}">
                <a16:creationId xmlns:a16="http://schemas.microsoft.com/office/drawing/2014/main" id="{8601641A-B004-D87C-36A8-6C33D6535778}"/>
              </a:ext>
            </a:extLst>
          </p:cNvPr>
          <p:cNvSpPr/>
          <p:nvPr/>
        </p:nvSpPr>
        <p:spPr>
          <a:xfrm>
            <a:off x="4085624" y="2182055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AD7DCA-8900-AC79-AFEB-015D5DD27B77}"/>
                  </a:ext>
                </a:extLst>
              </p:cNvPr>
              <p:cNvSpPr txBox="1"/>
              <p:nvPr/>
            </p:nvSpPr>
            <p:spPr>
              <a:xfrm>
                <a:off x="137785" y="2870260"/>
                <a:ext cx="8567803" cy="15072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d>
                      <m:d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pt-BR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pt-B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m:rPr>
                        <m:nor/>
                      </m:rP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ho</m:t>
                    </m:r>
                    <m:r>
                      <m:rPr>
                        <m:nor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ặ</m:t>
                    </m:r>
                    <m:r>
                      <m:rPr>
                        <m:nor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AD7DCA-8900-AC79-AFEB-015D5DD27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85" y="2870260"/>
                <a:ext cx="8567803" cy="1507272"/>
              </a:xfrm>
              <a:prstGeom prst="rect">
                <a:avLst/>
              </a:prstGeom>
              <a:blipFill>
                <a:blip r:embed="rId4"/>
                <a:stretch>
                  <a:fillRect l="-783" b="-2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  <p:bldP spid="8" grpId="0" animBg="1"/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9D38DA-B346-B729-7C1E-405415974930}"/>
              </a:ext>
            </a:extLst>
          </p:cNvPr>
          <p:cNvSpPr txBox="1"/>
          <p:nvPr/>
        </p:nvSpPr>
        <p:spPr>
          <a:xfrm>
            <a:off x="451545" y="632803"/>
            <a:ext cx="2960250" cy="594560"/>
          </a:xfrm>
          <a:prstGeom prst="roundRect">
            <a:avLst/>
          </a:prstGeom>
          <a:solidFill>
            <a:srgbClr val="D4ECBA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4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0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A2A2CC-97CF-193E-4F6D-2575D53D91B1}"/>
              </a:ext>
            </a:extLst>
          </p:cNvPr>
          <p:cNvSpPr txBox="1"/>
          <p:nvPr/>
        </p:nvSpPr>
        <p:spPr>
          <a:xfrm>
            <a:off x="3644858" y="640306"/>
            <a:ext cx="4974104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trình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giác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EA3337-BE0A-C3E5-716D-5CDE624B8B4A}"/>
                  </a:ext>
                </a:extLst>
              </p:cNvPr>
              <p:cNvSpPr txBox="1"/>
              <p:nvPr/>
            </p:nvSpPr>
            <p:spPr>
              <a:xfrm>
                <a:off x="438411" y="1207956"/>
                <a:ext cx="8267178" cy="8468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𝑜𝑠</m:t>
                        </m:r>
                      </m:fName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d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	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  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𝑜𝑠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4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=</m:t>
                        </m:r>
                        <m:func>
                          <m:func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funcPr>
                          <m:fNam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𝑐𝑜𝑠</m:t>
                            </m:r>
                          </m:fName>
                          <m:e>
                            <m:f>
                              <m:f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5</m:t>
                                </m:r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12</m:t>
                                </m:r>
                              </m:den>
                            </m:f>
                          </m:e>
                        </m:func>
                      </m:e>
                    </m:func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		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sz="22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cos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1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EA3337-BE0A-C3E5-716D-5CDE624B8B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11" y="1207956"/>
                <a:ext cx="8267178" cy="846899"/>
              </a:xfrm>
              <a:prstGeom prst="rect">
                <a:avLst/>
              </a:prstGeom>
              <a:blipFill>
                <a:blip r:embed="rId3"/>
                <a:stretch>
                  <a:fillRect l="-959" b="-4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Callout 29">
            <a:extLst>
              <a:ext uri="{FF2B5EF4-FFF2-40B4-BE49-F238E27FC236}">
                <a16:creationId xmlns:a16="http://schemas.microsoft.com/office/drawing/2014/main" id="{8601641A-B004-D87C-36A8-6C33D6535778}"/>
              </a:ext>
            </a:extLst>
          </p:cNvPr>
          <p:cNvSpPr/>
          <p:nvPr/>
        </p:nvSpPr>
        <p:spPr>
          <a:xfrm>
            <a:off x="4085624" y="2182055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AD7DCA-8900-AC79-AFEB-015D5DD27B77}"/>
                  </a:ext>
                </a:extLst>
              </p:cNvPr>
              <p:cNvSpPr txBox="1"/>
              <p:nvPr/>
            </p:nvSpPr>
            <p:spPr>
              <a:xfrm>
                <a:off x="438411" y="2686462"/>
                <a:ext cx="8179496" cy="15354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48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m:rPr>
                        <m:nor/>
                      </m:rP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ho</m:t>
                    </m:r>
                    <m:r>
                      <m:rPr>
                        <m:nor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ặ</m:t>
                    </m:r>
                    <m:r>
                      <m:rPr>
                        <m:nor/>
                      </m:rP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48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7AD7DCA-8900-AC79-AFEB-015D5DD27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11" y="2686462"/>
                <a:ext cx="8179496" cy="1535420"/>
              </a:xfrm>
              <a:prstGeom prst="rect">
                <a:avLst/>
              </a:prstGeom>
              <a:blipFill>
                <a:blip r:embed="rId4"/>
                <a:stretch>
                  <a:fillRect l="-820" b="-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36CF41-6DB8-11FC-C18A-F28744C66D87}"/>
                  </a:ext>
                </a:extLst>
              </p:cNvPr>
              <p:cNvSpPr txBox="1"/>
              <p:nvPr/>
            </p:nvSpPr>
            <p:spPr>
              <a:xfrm>
                <a:off x="409081" y="4159058"/>
                <a:ext cx="7106535" cy="5046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m:rPr>
                        <m:sty m:val="p"/>
                      </m:rP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hoặc</a:t>
                </a:r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0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36CF41-6DB8-11FC-C18A-F28744C66D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81" y="4159058"/>
                <a:ext cx="7106535" cy="504625"/>
              </a:xfrm>
              <a:prstGeom prst="rect">
                <a:avLst/>
              </a:prstGeom>
              <a:blipFill>
                <a:blip r:embed="rId5"/>
                <a:stretch>
                  <a:fillRect l="-858" b="-19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17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FECAFA-4E44-9305-AA18-AF8FA072F8EB}"/>
              </a:ext>
            </a:extLst>
          </p:cNvPr>
          <p:cNvSpPr txBox="1"/>
          <p:nvPr/>
        </p:nvSpPr>
        <p:spPr>
          <a:xfrm>
            <a:off x="480825" y="873341"/>
            <a:ext cx="2960250" cy="59456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3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41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1C366F-917B-A3A4-A580-E3E6A339D196}"/>
              </a:ext>
            </a:extLst>
          </p:cNvPr>
          <p:cNvSpPr txBox="1"/>
          <p:nvPr/>
        </p:nvSpPr>
        <p:spPr>
          <a:xfrm>
            <a:off x="3559529" y="911940"/>
            <a:ext cx="496585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C1FC54-F334-C96A-F1E4-F4EC9AEEF0C8}"/>
                  </a:ext>
                </a:extLst>
              </p:cNvPr>
              <p:cNvSpPr txBox="1"/>
              <p:nvPr/>
            </p:nvSpPr>
            <p:spPr>
              <a:xfrm>
                <a:off x="1471374" y="1467901"/>
                <a:ext cx="6201251" cy="709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tan</m:t>
                        </m:r>
                      </m:fName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tan</m:t>
                        </m:r>
                      </m:fName>
                      <m:e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55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𝑜</m:t>
                            </m:r>
                          </m:sup>
                        </m:sSup>
                      </m:e>
                    </m:func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tan</m:t>
                        </m:r>
                      </m:fName>
                      <m:e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(</m:t>
                        </m:r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2</m:t>
                        </m:r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+</m:t>
                        </m:r>
                        <m:f>
                          <m:fPr>
                            <m:ctrlP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4</m:t>
                            </m:r>
                          </m:den>
                        </m:f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)</m:t>
                        </m:r>
                      </m:e>
                    </m:func>
                    <m:r>
                      <a:rPr kumimoji="0" lang="en-US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en-US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0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C1FC54-F334-C96A-F1E4-F4EC9AEEF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374" y="1467901"/>
                <a:ext cx="6201251" cy="709874"/>
              </a:xfrm>
              <a:prstGeom prst="rect">
                <a:avLst/>
              </a:prstGeom>
              <a:blipFill>
                <a:blip r:embed="rId3"/>
                <a:stretch>
                  <a:fillRect l="-1277" b="-6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Callout 29">
            <a:extLst>
              <a:ext uri="{FF2B5EF4-FFF2-40B4-BE49-F238E27FC236}">
                <a16:creationId xmlns:a16="http://schemas.microsoft.com/office/drawing/2014/main" id="{C5207FFC-D5D2-26F8-C98F-1CDABFCC2C72}"/>
              </a:ext>
            </a:extLst>
          </p:cNvPr>
          <p:cNvSpPr/>
          <p:nvPr/>
        </p:nvSpPr>
        <p:spPr>
          <a:xfrm>
            <a:off x="4085623" y="2342938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3875B1-0AC0-A28D-E5DC-1203B94A86D7}"/>
                  </a:ext>
                </a:extLst>
              </p:cNvPr>
              <p:cNvSpPr txBox="1"/>
              <p:nvPr/>
            </p:nvSpPr>
            <p:spPr>
              <a:xfrm>
                <a:off x="678926" y="3071382"/>
                <a:ext cx="8176975" cy="14507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sSup>
                      <m:sSupPr>
                        <m:ctrlP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55</m:t>
                        </m:r>
                      </m:e>
                      <m:sup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55</m:t>
                        </m:r>
                      </m:e>
                      <m:sup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sSup>
                      <m:sSupPr>
                        <m:ctrlP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180</m:t>
                        </m:r>
                      </m:e>
                      <m:sup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∘</m:t>
                        </m:r>
                      </m:sup>
                    </m:sSup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pt-B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d>
                      <m:dPr>
                        <m:ctrlP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22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f>
                      <m:fPr>
                        <m:ctrlP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2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2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22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pt-BR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3875B1-0AC0-A28D-E5DC-1203B94A8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926" y="3071382"/>
                <a:ext cx="8176975" cy="1450782"/>
              </a:xfrm>
              <a:prstGeom prst="rect">
                <a:avLst/>
              </a:prstGeom>
              <a:blipFill>
                <a:blip r:embed="rId4"/>
                <a:stretch>
                  <a:fillRect l="-969" r="-298"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FECAFA-4E44-9305-AA18-AF8FA072F8EB}"/>
              </a:ext>
            </a:extLst>
          </p:cNvPr>
          <p:cNvSpPr txBox="1"/>
          <p:nvPr/>
        </p:nvSpPr>
        <p:spPr>
          <a:xfrm>
            <a:off x="480825" y="760607"/>
            <a:ext cx="2960250" cy="594560"/>
          </a:xfrm>
          <a:prstGeom prst="roundRect">
            <a:avLst/>
          </a:prstGeom>
          <a:solidFill>
            <a:srgbClr val="D4ECBA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4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41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1C366F-917B-A3A4-A580-E3E6A339D196}"/>
              </a:ext>
            </a:extLst>
          </p:cNvPr>
          <p:cNvSpPr txBox="1"/>
          <p:nvPr/>
        </p:nvSpPr>
        <p:spPr>
          <a:xfrm>
            <a:off x="3559529" y="799206"/>
            <a:ext cx="4965859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Giải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phương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lượng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giác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C1FC54-F334-C96A-F1E4-F4EC9AEEF0C8}"/>
                  </a:ext>
                </a:extLst>
              </p:cNvPr>
              <p:cNvSpPr txBox="1"/>
              <p:nvPr/>
            </p:nvSpPr>
            <p:spPr>
              <a:xfrm>
                <a:off x="1471373" y="1336597"/>
                <a:ext cx="6201251" cy="8352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cot</m:t>
                        </m:r>
                      </m:fName>
                      <m:e>
                        <m:d>
                          <m:d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2</m:t>
                                </m:r>
                              </m:den>
                            </m:f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𝑥</m:t>
                            </m:r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+</m:t>
                            </m:r>
                            <m:f>
                              <m:fPr>
                                <m:ctrlP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</m:ctrlPr>
                              </m:fPr>
                              <m:num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kumimoji="0" lang="en-US" sz="22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  <a:sym typeface="Arial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  <a:sym typeface="Arial"/>
                      </a:rPr>
                      <m:t>1</m:t>
                    </m:r>
                  </m:oMath>
                </a14:m>
                <a:r>
                  <a:rPr kumimoji="0" lang="en-US" sz="2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		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2200" b="0" i="0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c</m:t>
                        </m:r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𝑜𝑡</m:t>
                        </m:r>
                      </m:fName>
                      <m:e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e>
                    </m:func>
                    <m:r>
                      <a:rPr kumimoji="0" lang="en-US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kumimoji="0" lang="en-US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2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sym typeface="Arial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kumimoji="0" lang="en-US" sz="2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AC1FC54-F334-C96A-F1E4-F4EC9AEEF0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373" y="1336597"/>
                <a:ext cx="6201251" cy="835229"/>
              </a:xfrm>
              <a:prstGeom prst="rect">
                <a:avLst/>
              </a:prstGeom>
              <a:blipFill>
                <a:blip r:embed="rId3"/>
                <a:stretch>
                  <a:fillRect l="-1277" b="-4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Callout 29">
            <a:extLst>
              <a:ext uri="{FF2B5EF4-FFF2-40B4-BE49-F238E27FC236}">
                <a16:creationId xmlns:a16="http://schemas.microsoft.com/office/drawing/2014/main" id="{C5207FFC-D5D2-26F8-C98F-1CDABFCC2C72}"/>
              </a:ext>
            </a:extLst>
          </p:cNvPr>
          <p:cNvSpPr/>
          <p:nvPr/>
        </p:nvSpPr>
        <p:spPr>
          <a:xfrm>
            <a:off x="4085621" y="2366740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3875B1-0AC0-A28D-E5DC-1203B94A86D7}"/>
                  </a:ext>
                </a:extLst>
              </p:cNvPr>
              <p:cNvSpPr txBox="1"/>
              <p:nvPr/>
            </p:nvSpPr>
            <p:spPr>
              <a:xfrm>
                <a:off x="358645" y="2971675"/>
                <a:ext cx="8426705" cy="15668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d>
                      <m:d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pt-BR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pt-BR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pt-B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pt-BR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pt-B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pt-B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cot</m:t>
                    </m:r>
                    <m:r>
                      <a:rPr lang="fr-F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2000" kern="100"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fr-F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fr-F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fr-F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fr-F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fr-F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f>
                      <m:fPr>
                        <m:ctrlP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20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20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20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fr-FR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3875B1-0AC0-A28D-E5DC-1203B94A8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45" y="2971675"/>
                <a:ext cx="8426705" cy="1566839"/>
              </a:xfrm>
              <a:prstGeom prst="rect">
                <a:avLst/>
              </a:prstGeom>
              <a:blipFill>
                <a:blip r:embed="rId4"/>
                <a:stretch>
                  <a:fillRect l="-796" b="-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668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/>
      <p:bldP spid="4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FECAFA-4E44-9305-AA18-AF8FA072F8EB}"/>
              </a:ext>
            </a:extLst>
          </p:cNvPr>
          <p:cNvSpPr txBox="1"/>
          <p:nvPr/>
        </p:nvSpPr>
        <p:spPr>
          <a:xfrm>
            <a:off x="3091872" y="342669"/>
            <a:ext cx="2960250" cy="594560"/>
          </a:xfrm>
          <a:prstGeom prst="roundRect">
            <a:avLst/>
          </a:prstGeom>
          <a:solidFill>
            <a:srgbClr val="FDD7E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5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.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41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1C366F-917B-A3A4-A580-E3E6A339D196}"/>
                  </a:ext>
                </a:extLst>
              </p:cNvPr>
              <p:cNvSpPr txBox="1"/>
              <p:nvPr/>
            </p:nvSpPr>
            <p:spPr>
              <a:xfrm>
                <a:off x="715049" y="1153621"/>
                <a:ext cx="7713895" cy="1131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>
                    <a:latin typeface="+mj-lt"/>
                  </a:rPr>
                  <a:t>Tại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các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giá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trị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nào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của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thì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đồ</a:t>
                </a:r>
                <a:r>
                  <a:rPr lang="en-US" sz="2400" dirty="0">
                    <a:latin typeface="+mj-lt"/>
                  </a:rPr>
                  <a:t> thị </a:t>
                </a:r>
                <a:r>
                  <a:rPr lang="en-US" sz="2400" dirty="0" err="1">
                    <a:latin typeface="+mj-lt"/>
                  </a:rPr>
                  <a:t>hàm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số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𝑐𝑜𝑠𝑥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latin typeface="+mj-lt"/>
                  </a:rPr>
                  <a:t>và</a:t>
                </a:r>
                <a:r>
                  <a:rPr lang="en-US" sz="2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𝑠𝑖𝑛𝑥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latin typeface="+mj-lt"/>
                  </a:rPr>
                  <a:t>giao</a:t>
                </a:r>
                <a:r>
                  <a:rPr lang="en-US" sz="2400" dirty="0">
                    <a:latin typeface="+mj-lt"/>
                  </a:rPr>
                  <a:t> </a:t>
                </a:r>
                <a:r>
                  <a:rPr lang="en-US" sz="2400" dirty="0" err="1">
                    <a:latin typeface="+mj-lt"/>
                  </a:rPr>
                  <a:t>nhau</a:t>
                </a:r>
                <a:r>
                  <a:rPr lang="en-US" sz="2400" dirty="0">
                    <a:latin typeface="+mj-lt"/>
                  </a:rPr>
                  <a:t>?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61C366F-917B-A3A4-A580-E3E6A339D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49" y="1153621"/>
                <a:ext cx="7713895" cy="1131848"/>
              </a:xfrm>
              <a:prstGeom prst="rect">
                <a:avLst/>
              </a:prstGeom>
              <a:blipFill>
                <a:blip r:embed="rId3"/>
                <a:stretch>
                  <a:fillRect l="-1185" r="-2291" b="-1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Callout 29">
            <a:extLst>
              <a:ext uri="{FF2B5EF4-FFF2-40B4-BE49-F238E27FC236}">
                <a16:creationId xmlns:a16="http://schemas.microsoft.com/office/drawing/2014/main" id="{C5207FFC-D5D2-26F8-C98F-1CDABFCC2C72}"/>
              </a:ext>
            </a:extLst>
          </p:cNvPr>
          <p:cNvSpPr/>
          <p:nvPr/>
        </p:nvSpPr>
        <p:spPr>
          <a:xfrm>
            <a:off x="4085620" y="2446386"/>
            <a:ext cx="972752" cy="364371"/>
          </a:xfrm>
          <a:prstGeom prst="wedgeEllipseCallout">
            <a:avLst>
              <a:gd name="adj1" fmla="val 24988"/>
              <a:gd name="adj2" fmla="val 72622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3875B1-0AC0-A28D-E5DC-1203B94A86D7}"/>
                  </a:ext>
                </a:extLst>
              </p:cNvPr>
              <p:cNvSpPr txBox="1"/>
              <p:nvPr/>
            </p:nvSpPr>
            <p:spPr>
              <a:xfrm>
                <a:off x="1085156" y="3147039"/>
                <a:ext cx="6618352" cy="14160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kern="100" smtClean="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24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4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fr-FR" sz="24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24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4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m:rPr>
                        <m:sty m:val="p"/>
                      </m:rPr>
                      <a:rPr lang="fr-FR" sz="24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24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4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24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fr-FR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fr-FR" sz="24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hiển</a:t>
                </a:r>
                <a:r>
                  <a:rPr lang="fr-FR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400" kern="100" dirty="0" err="1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nhiên</a:t>
                </a:r>
                <a:r>
                  <a:rPr lang="fr-FR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24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24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24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fr-FR" sz="24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fr-FR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)</a:t>
                </a:r>
                <a:endParaRPr lang="en-US" sz="24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400" kern="1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400" b="0" i="0" kern="10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         </m:t>
                    </m:r>
                    <m:r>
                      <a:rPr lang="en-US" sz="24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24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400" kern="100"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4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4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24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4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2400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2400" i="1" kern="100"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24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3875B1-0AC0-A28D-E5DC-1203B94A86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156" y="3147039"/>
                <a:ext cx="6618352" cy="1416029"/>
              </a:xfrm>
              <a:prstGeom prst="rect">
                <a:avLst/>
              </a:prstGeom>
              <a:blipFill>
                <a:blip r:embed="rId4"/>
                <a:stretch>
                  <a:fillRect b="-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393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4" grpId="0" animBg="1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47"/>
          <p:cNvSpPr txBox="1">
            <a:spLocks noGrp="1"/>
          </p:cNvSpPr>
          <p:nvPr>
            <p:ph type="title"/>
          </p:nvPr>
        </p:nvSpPr>
        <p:spPr>
          <a:xfrm>
            <a:off x="2458371" y="2203720"/>
            <a:ext cx="4227257" cy="7472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latin typeface="+mj-lt"/>
              </a:rPr>
              <a:t>VẬN DỤNG</a:t>
            </a:r>
            <a:endParaRPr sz="3500" b="1" dirty="0">
              <a:latin typeface="+mj-lt"/>
            </a:endParaRPr>
          </a:p>
        </p:txBody>
      </p:sp>
      <p:grpSp>
        <p:nvGrpSpPr>
          <p:cNvPr id="1015" name="Google Shape;1015;p47"/>
          <p:cNvGrpSpPr/>
          <p:nvPr/>
        </p:nvGrpSpPr>
        <p:grpSpPr>
          <a:xfrm rot="5400000">
            <a:off x="7738105" y="3951684"/>
            <a:ext cx="738667" cy="502594"/>
            <a:chOff x="200200" y="2278225"/>
            <a:chExt cx="862425" cy="586800"/>
          </a:xfrm>
        </p:grpSpPr>
        <p:sp>
          <p:nvSpPr>
            <p:cNvPr id="1016" name="Google Shape;1016;p47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7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7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7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0" name="Google Shape;1020;p47"/>
          <p:cNvGrpSpPr/>
          <p:nvPr/>
        </p:nvGrpSpPr>
        <p:grpSpPr>
          <a:xfrm>
            <a:off x="4404733" y="696255"/>
            <a:ext cx="535749" cy="547122"/>
            <a:chOff x="3477650" y="837700"/>
            <a:chExt cx="314425" cy="321100"/>
          </a:xfrm>
        </p:grpSpPr>
        <p:sp>
          <p:nvSpPr>
            <p:cNvPr id="1021" name="Google Shape;1021;p4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7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47"/>
          <p:cNvGrpSpPr/>
          <p:nvPr/>
        </p:nvGrpSpPr>
        <p:grpSpPr>
          <a:xfrm>
            <a:off x="2745049" y="3446620"/>
            <a:ext cx="1088187" cy="1088241"/>
            <a:chOff x="5486600" y="4383575"/>
            <a:chExt cx="497025" cy="497050"/>
          </a:xfrm>
        </p:grpSpPr>
        <p:sp>
          <p:nvSpPr>
            <p:cNvPr id="1024" name="Google Shape;1024;p47"/>
            <p:cNvSpPr/>
            <p:nvPr/>
          </p:nvSpPr>
          <p:spPr>
            <a:xfrm>
              <a:off x="5486600" y="4405675"/>
              <a:ext cx="497025" cy="452850"/>
            </a:xfrm>
            <a:custGeom>
              <a:avLst/>
              <a:gdLst/>
              <a:ahLst/>
              <a:cxnLst/>
              <a:rect l="l" t="t" r="r" b="b"/>
              <a:pathLst>
                <a:path w="19881" h="18114" extrusionOk="0">
                  <a:moveTo>
                    <a:pt x="9940" y="1"/>
                  </a:moveTo>
                  <a:cubicBezTo>
                    <a:pt x="7622" y="1"/>
                    <a:pt x="5304" y="885"/>
                    <a:pt x="3536" y="2653"/>
                  </a:cubicBezTo>
                  <a:cubicBezTo>
                    <a:pt x="0" y="6188"/>
                    <a:pt x="0" y="11926"/>
                    <a:pt x="3536" y="15462"/>
                  </a:cubicBezTo>
                  <a:cubicBezTo>
                    <a:pt x="5304" y="17230"/>
                    <a:pt x="7622" y="18114"/>
                    <a:pt x="9940" y="18114"/>
                  </a:cubicBezTo>
                  <a:cubicBezTo>
                    <a:pt x="12259" y="18114"/>
                    <a:pt x="14577" y="17230"/>
                    <a:pt x="16345" y="15462"/>
                  </a:cubicBezTo>
                  <a:cubicBezTo>
                    <a:pt x="19881" y="11926"/>
                    <a:pt x="19881" y="6188"/>
                    <a:pt x="16345" y="2653"/>
                  </a:cubicBezTo>
                  <a:cubicBezTo>
                    <a:pt x="14577" y="885"/>
                    <a:pt x="12259" y="1"/>
                    <a:pt x="9940" y="1"/>
                  </a:cubicBezTo>
                  <a:close/>
                </a:path>
              </a:pathLst>
            </a:custGeom>
            <a:solidFill>
              <a:srgbClr val="7AD3FF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7"/>
            <p:cNvSpPr/>
            <p:nvPr/>
          </p:nvSpPr>
          <p:spPr>
            <a:xfrm>
              <a:off x="5486600" y="4383575"/>
              <a:ext cx="497025" cy="497050"/>
            </a:xfrm>
            <a:custGeom>
              <a:avLst/>
              <a:gdLst/>
              <a:ahLst/>
              <a:cxnLst/>
              <a:rect l="l" t="t" r="r" b="b"/>
              <a:pathLst>
                <a:path w="19881" h="19882" fill="none" extrusionOk="0">
                  <a:moveTo>
                    <a:pt x="16345" y="3537"/>
                  </a:moveTo>
                  <a:cubicBezTo>
                    <a:pt x="19881" y="7072"/>
                    <a:pt x="19881" y="12810"/>
                    <a:pt x="16345" y="16346"/>
                  </a:cubicBezTo>
                  <a:cubicBezTo>
                    <a:pt x="12809" y="19882"/>
                    <a:pt x="7072" y="19882"/>
                    <a:pt x="3536" y="16346"/>
                  </a:cubicBezTo>
                  <a:cubicBezTo>
                    <a:pt x="0" y="12810"/>
                    <a:pt x="0" y="7072"/>
                    <a:pt x="3536" y="3537"/>
                  </a:cubicBezTo>
                  <a:cubicBezTo>
                    <a:pt x="7072" y="1"/>
                    <a:pt x="12809" y="1"/>
                    <a:pt x="16345" y="3537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7"/>
            <p:cNvSpPr/>
            <p:nvPr/>
          </p:nvSpPr>
          <p:spPr>
            <a:xfrm>
              <a:off x="5572475" y="4405250"/>
              <a:ext cx="325275" cy="452850"/>
            </a:xfrm>
            <a:custGeom>
              <a:avLst/>
              <a:gdLst/>
              <a:ahLst/>
              <a:cxnLst/>
              <a:rect l="l" t="t" r="r" b="b"/>
              <a:pathLst>
                <a:path w="13011" h="18114" fill="none" extrusionOk="0">
                  <a:moveTo>
                    <a:pt x="13010" y="9074"/>
                  </a:moveTo>
                  <a:cubicBezTo>
                    <a:pt x="13010" y="14078"/>
                    <a:pt x="10108" y="18114"/>
                    <a:pt x="6505" y="18114"/>
                  </a:cubicBezTo>
                  <a:cubicBezTo>
                    <a:pt x="2903" y="18114"/>
                    <a:pt x="1" y="14078"/>
                    <a:pt x="1" y="9074"/>
                  </a:cubicBezTo>
                  <a:cubicBezTo>
                    <a:pt x="1" y="4071"/>
                    <a:pt x="2903" y="1"/>
                    <a:pt x="6505" y="1"/>
                  </a:cubicBezTo>
                  <a:cubicBezTo>
                    <a:pt x="10108" y="1"/>
                    <a:pt x="13010" y="4071"/>
                    <a:pt x="13010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7"/>
            <p:cNvSpPr/>
            <p:nvPr/>
          </p:nvSpPr>
          <p:spPr>
            <a:xfrm>
              <a:off x="5646700" y="4405250"/>
              <a:ext cx="176825" cy="452850"/>
            </a:xfrm>
            <a:custGeom>
              <a:avLst/>
              <a:gdLst/>
              <a:ahLst/>
              <a:cxnLst/>
              <a:rect l="l" t="t" r="r" b="b"/>
              <a:pathLst>
                <a:path w="7073" h="18114" fill="none" extrusionOk="0">
                  <a:moveTo>
                    <a:pt x="7072" y="9074"/>
                  </a:moveTo>
                  <a:cubicBezTo>
                    <a:pt x="7072" y="14078"/>
                    <a:pt x="5505" y="18114"/>
                    <a:pt x="3536" y="18114"/>
                  </a:cubicBezTo>
                  <a:cubicBezTo>
                    <a:pt x="1568" y="18114"/>
                    <a:pt x="1" y="14078"/>
                    <a:pt x="1" y="9074"/>
                  </a:cubicBezTo>
                  <a:cubicBezTo>
                    <a:pt x="1" y="4071"/>
                    <a:pt x="1568" y="1"/>
                    <a:pt x="3536" y="1"/>
                  </a:cubicBezTo>
                  <a:cubicBezTo>
                    <a:pt x="5505" y="1"/>
                    <a:pt x="7072" y="4071"/>
                    <a:pt x="7072" y="9074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7"/>
            <p:cNvSpPr/>
            <p:nvPr/>
          </p:nvSpPr>
          <p:spPr>
            <a:xfrm>
              <a:off x="5735100" y="4405250"/>
              <a:ext cx="25" cy="452850"/>
            </a:xfrm>
            <a:custGeom>
              <a:avLst/>
              <a:gdLst/>
              <a:ahLst/>
              <a:cxnLst/>
              <a:rect l="l" t="t" r="r" b="b"/>
              <a:pathLst>
                <a:path w="1" h="18114" fill="none" extrusionOk="0">
                  <a:moveTo>
                    <a:pt x="0" y="1"/>
                  </a:moveTo>
                  <a:lnTo>
                    <a:pt x="0" y="18114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7"/>
            <p:cNvSpPr/>
            <p:nvPr/>
          </p:nvSpPr>
          <p:spPr>
            <a:xfrm>
              <a:off x="5509100" y="4632100"/>
              <a:ext cx="452025" cy="25"/>
            </a:xfrm>
            <a:custGeom>
              <a:avLst/>
              <a:gdLst/>
              <a:ahLst/>
              <a:cxnLst/>
              <a:rect l="l" t="t" r="r" b="b"/>
              <a:pathLst>
                <a:path w="18081" h="1" fill="none" extrusionOk="0">
                  <a:moveTo>
                    <a:pt x="18080" y="0"/>
                  </a:moveTo>
                  <a:lnTo>
                    <a:pt x="1" y="0"/>
                  </a:lnTo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39152103"/>
      </p:ext>
    </p:extLst>
  </p:cSld>
  <p:clrMapOvr>
    <a:masterClrMapping/>
  </p:clrMapOvr>
  <p:transition spd="med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802;p36">
            <a:extLst>
              <a:ext uri="{FF2B5EF4-FFF2-40B4-BE49-F238E27FC236}">
                <a16:creationId xmlns:a16="http://schemas.microsoft.com/office/drawing/2014/main" id="{5E367021-5F45-B7E0-67DA-6F39518650F6}"/>
              </a:ext>
            </a:extLst>
          </p:cNvPr>
          <p:cNvSpPr txBox="1">
            <a:spLocks/>
          </p:cNvSpPr>
          <p:nvPr/>
        </p:nvSpPr>
        <p:spPr>
          <a:xfrm>
            <a:off x="3237689" y="724525"/>
            <a:ext cx="2668620" cy="841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000" b="1" dirty="0">
                <a:latin typeface="+mj-lt"/>
              </a:rPr>
              <a:t>KẾT LUẬN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04A159-3BD5-FAF9-CBEC-2588C7ABFBC6}"/>
              </a:ext>
            </a:extLst>
          </p:cNvPr>
          <p:cNvSpPr txBox="1"/>
          <p:nvPr/>
        </p:nvSpPr>
        <p:spPr>
          <a:xfrm>
            <a:off x="568641" y="2236448"/>
            <a:ext cx="8006715" cy="1131848"/>
          </a:xfrm>
          <a:prstGeom prst="rect">
            <a:avLst/>
          </a:prstGeom>
          <a:solidFill>
            <a:srgbClr val="FBB7CA"/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</a:pPr>
            <a:r>
              <a:rPr lang="pt-BR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Hai phương trình được gọi là </a:t>
            </a:r>
            <a:r>
              <a:rPr lang="pt-BR" sz="2400" b="1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400" b="1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b="1" i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đương </a:t>
            </a:r>
            <a:r>
              <a:rPr lang="pt-BR" sz="2400" kern="100" dirty="0">
                <a:ea typeface="Calibri" panose="020F0502020204030204" pitchFamily="34" charset="0"/>
                <a:cs typeface="Times New Roman" panose="02020603050405020304" pitchFamily="18" charset="0"/>
              </a:rPr>
              <a:t>nếu chúng có cùng tập nghiệm.</a:t>
            </a:r>
            <a:endParaRPr lang="en-US" sz="24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C5BC72-C1CC-97EC-6913-DD11C5ACD37F}"/>
              </a:ext>
            </a:extLst>
          </p:cNvPr>
          <p:cNvSpPr txBox="1"/>
          <p:nvPr/>
        </p:nvSpPr>
        <p:spPr>
          <a:xfrm>
            <a:off x="887294" y="406389"/>
            <a:ext cx="2960250" cy="594560"/>
          </a:xfrm>
          <a:prstGeom prst="roundRect">
            <a:avLst/>
          </a:prstGeom>
          <a:solidFill>
            <a:srgbClr val="D4ECBA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6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41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3A92AC1-8C85-03C1-BC0F-65FD326E0531}"/>
                  </a:ext>
                </a:extLst>
              </p:cNvPr>
              <p:cNvSpPr txBox="1"/>
              <p:nvPr/>
            </p:nvSpPr>
            <p:spPr>
              <a:xfrm>
                <a:off x="776613" y="503325"/>
                <a:ext cx="8066762" cy="25004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			     </a:t>
                </a:r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Trong Hình 9, khi được kéo ra khỏi vị trí cân bằng ở điểm</a:t>
                </a:r>
                <a14:m>
                  <m:oMath xmlns:m="http://schemas.openxmlformats.org/officeDocument/2006/math"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𝑂</m:t>
                    </m:r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và buông tay, lực đàn hồi của lò xo khiến vật </a:t>
                </a:r>
                <a14:m>
                  <m:oMath xmlns:m="http://schemas.openxmlformats.org/officeDocument/2006/math"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 gắn ở đầu của lò xo dao động quanh </a:t>
                </a:r>
                <a14:m>
                  <m:oMath xmlns:m="http://schemas.openxmlformats.org/officeDocument/2006/math"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. Tọa độ </a:t>
                </a:r>
                <a14:m>
                  <m:oMath xmlns:m="http://schemas.openxmlformats.org/officeDocument/2006/math"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 (</a:t>
                </a:r>
                <a:r>
                  <a:rPr lang="vi-VN" sz="2000" b="0" i="0" dirty="0" err="1">
                    <a:solidFill>
                      <a:srgbClr val="000000"/>
                    </a:solidFill>
                    <a:effectLst/>
                    <a:latin typeface="+mn-lt"/>
                  </a:rPr>
                  <a:t>cm</a:t>
                </a:r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) của </a:t>
                </a:r>
                <a14:m>
                  <m:oMath xmlns:m="http://schemas.openxmlformats.org/officeDocument/2006/math"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 trên trục </a:t>
                </a:r>
                <a14:m>
                  <m:oMath xmlns:m="http://schemas.openxmlformats.org/officeDocument/2006/math"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𝑂𝑥</m:t>
                    </m:r>
                  </m:oMath>
                </a14:m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 vào thời điểm t (giây) sau khi buông tay được xác định bởi công thức </a:t>
                </a:r>
                <a14:m>
                  <m:oMath xmlns:m="http://schemas.openxmlformats.org/officeDocument/2006/math"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𝑠</m:t>
                    </m:r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10</m:t>
                    </m:r>
                    <m:r>
                      <m:rPr>
                        <m:sty m:val="p"/>
                      </m:rP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sin</m:t>
                    </m:r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⁡(</m:t>
                    </m:r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10</m:t>
                    </m:r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𝑡</m:t>
                    </m:r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20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000" b="0" i="1" dirty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sz="20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l-GR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 </a:t>
                </a:r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Vào các thời điểm nào thì </a:t>
                </a:r>
                <a14:m>
                  <m:oMath xmlns:m="http://schemas.openxmlformats.org/officeDocument/2006/math"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𝑠</m:t>
                    </m:r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= −</m:t>
                    </m:r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vi-VN" sz="20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20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vi-VN" sz="2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000" b="0" i="0" dirty="0" err="1">
                    <a:solidFill>
                      <a:srgbClr val="000000"/>
                    </a:solidFill>
                    <a:effectLst/>
                    <a:latin typeface="+mn-lt"/>
                  </a:rPr>
                  <a:t>cm</a:t>
                </a:r>
                <a:r>
                  <a:rPr lang="vi-VN" sz="2000" b="0" i="0" dirty="0">
                    <a:solidFill>
                      <a:srgbClr val="000000"/>
                    </a:solidFill>
                    <a:effectLst/>
                    <a:latin typeface="+mn-lt"/>
                  </a:rPr>
                  <a:t>?</a:t>
                </a:r>
                <a:endParaRPr lang="en-US" sz="2000" dirty="0">
                  <a:latin typeface="+mn-lt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3A92AC1-8C85-03C1-BC0F-65FD326E0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13" y="503325"/>
                <a:ext cx="8066762" cy="2500428"/>
              </a:xfrm>
              <a:prstGeom prst="rect">
                <a:avLst/>
              </a:prstGeom>
              <a:blipFill>
                <a:blip r:embed="rId3"/>
                <a:stretch>
                  <a:fillRect l="-755" r="-604" b="-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8169FF7F-F344-A90A-EC00-DCBCE462A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6716" y="3031007"/>
            <a:ext cx="4120672" cy="1994202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C5BC72-C1CC-97EC-6913-DD11C5ACD37F}"/>
              </a:ext>
            </a:extLst>
          </p:cNvPr>
          <p:cNvSpPr txBox="1"/>
          <p:nvPr/>
        </p:nvSpPr>
        <p:spPr>
          <a:xfrm>
            <a:off x="787086" y="504385"/>
            <a:ext cx="2960250" cy="594560"/>
          </a:xfrm>
          <a:prstGeom prst="roundRect">
            <a:avLst/>
          </a:prstGeom>
          <a:solidFill>
            <a:srgbClr val="D4ECBA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dirty="0">
                <a:latin typeface="+mj-lt"/>
                <a:ea typeface="+mn-ea"/>
                <a:cs typeface="Arial" panose="020B0604020202020204" pitchFamily="34" charset="0"/>
              </a:rPr>
              <a:t>6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41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Oval Callout 29">
            <a:extLst>
              <a:ext uri="{FF2B5EF4-FFF2-40B4-BE49-F238E27FC236}">
                <a16:creationId xmlns:a16="http://schemas.microsoft.com/office/drawing/2014/main" id="{D006F744-FB39-AE9A-6D3D-590AA95A0AE7}"/>
              </a:ext>
            </a:extLst>
          </p:cNvPr>
          <p:cNvSpPr/>
          <p:nvPr/>
        </p:nvSpPr>
        <p:spPr>
          <a:xfrm>
            <a:off x="7384163" y="584788"/>
            <a:ext cx="972752" cy="364371"/>
          </a:xfrm>
          <a:prstGeom prst="wedgeEllipseCallout">
            <a:avLst>
              <a:gd name="adj1" fmla="val -35533"/>
              <a:gd name="adj2" fmla="val 100124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F26AAB-F57E-F6AA-29F9-DF2FC9DAED6B}"/>
                  </a:ext>
                </a:extLst>
              </p:cNvPr>
              <p:cNvSpPr txBox="1"/>
              <p:nvPr/>
            </p:nvSpPr>
            <p:spPr>
              <a:xfrm>
                <a:off x="574144" y="1141367"/>
                <a:ext cx="7254624" cy="2790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100" smtClean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18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m:rPr>
                        <m:sty m:val="p"/>
                      </m:rP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d>
                      <m:dPr>
                        <m:ctrlPr>
                          <a:rPr lang="en-US" sz="18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800" i="1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800" kern="100">
                                <a:effectLst/>
                                <a:latin typeface="+mj-lt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18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m:rPr>
                        <m:sty m:val="p"/>
                      </m:rPr>
                      <a:rPr lang="en-US" sz="180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sin</m:t>
                    </m:r>
                    <m:r>
                      <a:rPr lang="en-US" sz="180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d>
                      <m:d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1800" i="1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kern="1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m:rPr>
                        <m:nor/>
                      </m:rP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ho</m:t>
                    </m:r>
                    <m:r>
                      <m:rPr>
                        <m:nor/>
                      </m:rP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ặ</m:t>
                    </m:r>
                    <m:r>
                      <m:rPr>
                        <m:nor/>
                      </m:rP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m:rPr>
                        <m:nor/>
                      </m:rP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ho</m:t>
                    </m:r>
                    <m:r>
                      <m:rPr>
                        <m:nor/>
                      </m:rP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ă</m:t>
                    </m:r>
                    <m:r>
                      <m:rPr>
                        <m:nor/>
                      </m:rP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1800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1800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2F26AAB-F57E-F6AA-29F9-DF2FC9DAE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44" y="1141367"/>
                <a:ext cx="7254624" cy="2790957"/>
              </a:xfrm>
              <a:prstGeom prst="rect">
                <a:avLst/>
              </a:prstGeom>
              <a:blipFill>
                <a:blip r:embed="rId3"/>
                <a:stretch>
                  <a:fillRect b="-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C65943-429D-20B7-C2C7-82C859C957FA}"/>
                  </a:ext>
                </a:extLst>
              </p:cNvPr>
              <p:cNvSpPr txBox="1"/>
              <p:nvPr/>
            </p:nvSpPr>
            <p:spPr>
              <a:xfrm>
                <a:off x="574144" y="3904610"/>
                <a:ext cx="8436279" cy="5944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f>
                      <m:fPr>
                        <m:ctrlPr>
                          <a:rPr lang="en-US" sz="18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ad>
                      <m:radPr>
                        <m:degHide m:val="on"/>
                        <m:ctrlPr>
                          <a:rPr lang="en-US" sz="18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  <m:r>
                      <m:rPr>
                        <m:nor/>
                      </m:rP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cm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C65943-429D-20B7-C2C7-82C859C95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144" y="3904610"/>
                <a:ext cx="8436279" cy="594458"/>
              </a:xfrm>
              <a:prstGeom prst="rect">
                <a:avLst/>
              </a:prstGeom>
              <a:blipFill>
                <a:blip r:embed="rId4"/>
                <a:stretch>
                  <a:fillRect l="-578" b="-6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6C1E51C8-9929-DF7F-366B-1BCBF69FD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9187" y="1098945"/>
            <a:ext cx="3322876" cy="160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951BC8-3007-91A4-583E-5E3785FA7EC3}"/>
                  </a:ext>
                </a:extLst>
              </p:cNvPr>
              <p:cNvSpPr txBox="1"/>
              <p:nvPr/>
            </p:nvSpPr>
            <p:spPr>
              <a:xfrm>
                <a:off x="336149" y="353426"/>
                <a:ext cx="8344387" cy="18412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b="0" i="0" dirty="0">
                    <a:solidFill>
                      <a:srgbClr val="000000"/>
                    </a:solidFill>
                    <a:effectLst/>
                    <a:latin typeface="+mn-lt"/>
                  </a:rPr>
                  <a:t>			    </a:t>
                </a:r>
                <a:r>
                  <a:rPr lang="vi-VN" sz="1800" b="0" i="0" dirty="0">
                    <a:solidFill>
                      <a:srgbClr val="000000"/>
                    </a:solidFill>
                    <a:effectLst/>
                    <a:latin typeface="+mn-lt"/>
                  </a:rPr>
                  <a:t>Trong Hình 10, ngọn đèn hải đăng </a:t>
                </a:r>
                <a14:m>
                  <m:oMath xmlns:m="http://schemas.openxmlformats.org/officeDocument/2006/math">
                    <m:r>
                      <a:rPr lang="vi-VN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vi-VN" sz="1800" b="0" i="0" dirty="0">
                    <a:solidFill>
                      <a:srgbClr val="000000"/>
                    </a:solidFill>
                    <a:effectLst/>
                    <a:latin typeface="+mn-lt"/>
                  </a:rPr>
                  <a:t> cách bờ biển </a:t>
                </a:r>
                <a14:m>
                  <m:oMath xmlns:m="http://schemas.openxmlformats.org/officeDocument/2006/math">
                    <m:r>
                      <a:rPr lang="vi-VN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𝑦𝑦</m:t>
                    </m:r>
                    <m:r>
                      <a:rPr lang="vi-VN" sz="18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1800" b="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1800" b="0" i="0" dirty="0">
                    <a:solidFill>
                      <a:srgbClr val="000000"/>
                    </a:solidFill>
                    <a:effectLst/>
                    <a:latin typeface="+mn-lt"/>
                  </a:rPr>
                  <a:t>một khoảng HO = 1km. Đèn xoay ngược chiều kim đồng hồ với tốc độ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1800" b="0" i="0" dirty="0">
                    <a:solidFill>
                      <a:srgbClr val="000000"/>
                    </a:solidFill>
                    <a:effectLst/>
                    <a:latin typeface="+mn-lt"/>
                  </a:rPr>
                  <a:t> </a:t>
                </a:r>
                <a:r>
                  <a:rPr lang="vi-VN" sz="1800" b="0" i="0" dirty="0" err="1">
                    <a:solidFill>
                      <a:srgbClr val="000000"/>
                    </a:solidFill>
                    <a:effectLst/>
                    <a:latin typeface="+mn-lt"/>
                  </a:rPr>
                  <a:t>rad</a:t>
                </a:r>
                <a:r>
                  <a:rPr lang="vi-VN" sz="1800" b="0" i="0" dirty="0">
                    <a:solidFill>
                      <a:srgbClr val="000000"/>
                    </a:solidFill>
                    <a:effectLst/>
                    <a:latin typeface="+mn-lt"/>
                  </a:rPr>
                  <a:t>/s và chiếu hai luồng ánh sáng về hai phía đối diện nhau. Khi đèn xoay, điểm M mà luồng ánh sáng của hải đăng rọi vào bờ biển chuyển động dọc theo bờ.</a:t>
                </a:r>
                <a:endParaRPr lang="en-US" sz="1800" dirty="0">
                  <a:latin typeface="+mn-lt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8951BC8-3007-91A4-583E-5E3785FA7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49" y="353426"/>
                <a:ext cx="8344387" cy="1841273"/>
              </a:xfrm>
              <a:prstGeom prst="rect">
                <a:avLst/>
              </a:prstGeom>
              <a:blipFill>
                <a:blip r:embed="rId3"/>
                <a:stretch>
                  <a:fillRect l="-584" r="-730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1A5E967-1B63-90B2-9996-CFB8CE99F6B1}"/>
              </a:ext>
            </a:extLst>
          </p:cNvPr>
          <p:cNvSpPr txBox="1"/>
          <p:nvPr/>
        </p:nvSpPr>
        <p:spPr>
          <a:xfrm>
            <a:off x="336149" y="256077"/>
            <a:ext cx="2960250" cy="59456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7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41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57A86A8-E86F-4C08-F2DD-14C65B1353FC}"/>
                  </a:ext>
                </a:extLst>
              </p:cNvPr>
              <p:cNvSpPr txBox="1"/>
              <p:nvPr/>
            </p:nvSpPr>
            <p:spPr>
              <a:xfrm>
                <a:off x="336149" y="2194699"/>
                <a:ext cx="3899702" cy="21185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1800" b="0" i="0" dirty="0">
                    <a:solidFill>
                      <a:srgbClr val="000000"/>
                    </a:solidFill>
                    <a:effectLst/>
                    <a:latin typeface="+mn-lt"/>
                  </a:rPr>
                  <a:t>a) Ban đầu luồng sáng trùng với đường thẳng </a:t>
                </a:r>
                <a14:m>
                  <m:oMath xmlns:m="http://schemas.openxmlformats.org/officeDocument/2006/math">
                    <m:r>
                      <a:rPr lang="vi-VN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𝐻𝑂</m:t>
                    </m:r>
                  </m:oMath>
                </a14:m>
                <a:r>
                  <a:rPr lang="vi-VN" sz="1800" b="0" i="0" dirty="0">
                    <a:solidFill>
                      <a:srgbClr val="000000"/>
                    </a:solidFill>
                    <a:effectLst/>
                    <a:latin typeface="+mn-lt"/>
                  </a:rPr>
                  <a:t>. Viết hàm số biểu thị tọa độ </a:t>
                </a:r>
                <a14:m>
                  <m:oMath xmlns:m="http://schemas.openxmlformats.org/officeDocument/2006/math">
                    <m:r>
                      <a:rPr lang="vi-VN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𝑦</m:t>
                    </m:r>
                    <m:r>
                      <a:rPr lang="vi-VN" sz="1800" b="0" i="1" baseline="-25000" dirty="0" err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1800" b="0" i="0" dirty="0">
                    <a:solidFill>
                      <a:srgbClr val="000000"/>
                    </a:solidFill>
                    <a:effectLst/>
                    <a:latin typeface="+mn-lt"/>
                  </a:rPr>
                  <a:t> của điểm </a:t>
                </a:r>
                <a14:m>
                  <m:oMath xmlns:m="http://schemas.openxmlformats.org/officeDocument/2006/math">
                    <m:r>
                      <a:rPr lang="vi-VN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vi-VN" sz="1800" b="0" i="0" dirty="0">
                    <a:solidFill>
                      <a:srgbClr val="000000"/>
                    </a:solidFill>
                    <a:effectLst/>
                    <a:latin typeface="+mn-lt"/>
                  </a:rPr>
                  <a:t> trên trục </a:t>
                </a:r>
                <a14:m>
                  <m:oMath xmlns:m="http://schemas.openxmlformats.org/officeDocument/2006/math">
                    <m:r>
                      <a:rPr lang="vi-VN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𝑂𝑦</m:t>
                    </m:r>
                  </m:oMath>
                </a14:m>
                <a:r>
                  <a:rPr lang="vi-VN" sz="1800" b="0" i="0" dirty="0">
                    <a:solidFill>
                      <a:srgbClr val="000000"/>
                    </a:solidFill>
                    <a:effectLst/>
                    <a:latin typeface="+mn-lt"/>
                  </a:rPr>
                  <a:t> theo thời gian</a:t>
                </a:r>
                <a14:m>
                  <m:oMath xmlns:m="http://schemas.openxmlformats.org/officeDocument/2006/math">
                    <m:r>
                      <a:rPr lang="vi-VN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r>
                      <a:rPr lang="vi-VN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vi-VN" sz="1800" b="0" i="0" dirty="0">
                    <a:solidFill>
                      <a:srgbClr val="000000"/>
                    </a:solidFill>
                    <a:effectLst/>
                    <a:latin typeface="+mn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1800" b="0" i="0" dirty="0">
                    <a:solidFill>
                      <a:srgbClr val="000000"/>
                    </a:solidFill>
                    <a:effectLst/>
                    <a:latin typeface="+mn-lt"/>
                  </a:rPr>
                  <a:t>b) Ngôi nhà </a:t>
                </a:r>
                <a14:m>
                  <m:oMath xmlns:m="http://schemas.openxmlformats.org/officeDocument/2006/math">
                    <m:r>
                      <a:rPr lang="vi-VN" sz="18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vi-VN" sz="1800" b="0" i="0" dirty="0">
                    <a:solidFill>
                      <a:srgbClr val="000000"/>
                    </a:solidFill>
                    <a:effectLst/>
                    <a:latin typeface="+mn-lt"/>
                  </a:rPr>
                  <a:t> nằm trên bờ biển</a:t>
                </a:r>
                <a:r>
                  <a:rPr lang="en-US" sz="1800" b="0" i="0" dirty="0">
                    <a:solidFill>
                      <a:srgbClr val="000000"/>
                    </a:solidFill>
                    <a:effectLst/>
                    <a:latin typeface="+mn-lt"/>
                  </a:rPr>
                  <a:t> </a:t>
                </a:r>
                <a:r>
                  <a:rPr lang="en-US" sz="1800" b="0" i="0" dirty="0" err="1">
                    <a:solidFill>
                      <a:srgbClr val="000000"/>
                    </a:solidFill>
                    <a:effectLst/>
                    <a:latin typeface="+mn-lt"/>
                  </a:rPr>
                  <a:t>với</a:t>
                </a:r>
                <a:endParaRPr lang="vi-VN" sz="1800" b="0" i="0" dirty="0">
                  <a:solidFill>
                    <a:srgbClr val="000000"/>
                  </a:solidFill>
                  <a:effectLst/>
                  <a:latin typeface="+mn-lt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57A86A8-E86F-4C08-F2DD-14C65B135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49" y="2194699"/>
                <a:ext cx="3899702" cy="2118529"/>
              </a:xfrm>
              <a:prstGeom prst="rect">
                <a:avLst/>
              </a:prstGeom>
              <a:blipFill>
                <a:blip r:embed="rId4"/>
                <a:stretch>
                  <a:fillRect l="-1250" r="-3125" b="-3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CCFB9E83-49A6-F5B0-3B8B-6AA1F255B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5851" y="2194699"/>
            <a:ext cx="4444685" cy="20954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594CEE-B8E5-3F9B-D9D8-2323F86AAAC0}"/>
                  </a:ext>
                </a:extLst>
              </p:cNvPr>
              <p:cNvSpPr txBox="1"/>
              <p:nvPr/>
            </p:nvSpPr>
            <p:spPr>
              <a:xfrm>
                <a:off x="336149" y="4195797"/>
                <a:ext cx="8156498" cy="8720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0" lang="vi-V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/>
                    <a:sym typeface="Arial"/>
                  </a:rPr>
                  <a:t>tọa độ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𝑦</m:t>
                    </m:r>
                    <m:r>
                      <a:rPr kumimoji="0" lang="vi-VN" sz="1800" b="0" i="1" u="none" strike="noStrike" kern="0" cap="none" spc="0" normalizeH="0" baseline="-25000" noProof="0" dirty="0" err="1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𝑆</m:t>
                    </m:r>
                    <m:r>
                      <a:rPr kumimoji="0" lang="vi-VN" sz="18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= – </m:t>
                    </m:r>
                    <m:r>
                      <a:rPr kumimoji="0" lang="vi-VN" sz="18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1</m:t>
                    </m:r>
                    <m:r>
                      <a:rPr kumimoji="0" lang="vi-VN" sz="1800" b="0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kumimoji="0" lang="vi-V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/>
                    <a:sym typeface="Arial"/>
                  </a:rPr>
                  <a:t>(</a:t>
                </a:r>
                <a:r>
                  <a:rPr kumimoji="0" lang="vi-VN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/>
                    <a:sym typeface="Arial"/>
                  </a:rPr>
                  <a:t>km</a:t>
                </a:r>
                <a:r>
                  <a:rPr kumimoji="0" lang="vi-V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/>
                    <a:sym typeface="Arial"/>
                  </a:rPr>
                  <a:t>). Xác định các thời điểm </a:t>
                </a:r>
                <a14:m>
                  <m:oMath xmlns:m="http://schemas.openxmlformats.org/officeDocument/2006/math">
                    <m:r>
                      <a:rPr kumimoji="0" lang="vi-VN" sz="1800" b="0" i="1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𝑡</m:t>
                    </m:r>
                  </m:oMath>
                </a14:m>
                <a:r>
                  <a:rPr kumimoji="0" lang="vi-VN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/>
                    <a:sym typeface="Arial"/>
                  </a:rPr>
                  <a:t> mà đèn hải đăng chiếu vào ngôi nhà.</a:t>
                </a:r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594CEE-B8E5-3F9B-D9D8-2323F86AA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149" y="4195797"/>
                <a:ext cx="8156498" cy="872034"/>
              </a:xfrm>
              <a:prstGeom prst="rect">
                <a:avLst/>
              </a:prstGeom>
              <a:blipFill>
                <a:blip r:embed="rId7"/>
                <a:stretch>
                  <a:fillRect l="-598" b="-10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17" grpId="0"/>
      <p:bldP spid="21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Callout 29">
            <a:extLst>
              <a:ext uri="{FF2B5EF4-FFF2-40B4-BE49-F238E27FC236}">
                <a16:creationId xmlns:a16="http://schemas.microsoft.com/office/drawing/2014/main" id="{1D9EE2FF-6C4B-5D84-6681-665B18A29ED3}"/>
              </a:ext>
            </a:extLst>
          </p:cNvPr>
          <p:cNvSpPr/>
          <p:nvPr/>
        </p:nvSpPr>
        <p:spPr>
          <a:xfrm>
            <a:off x="7799033" y="1000948"/>
            <a:ext cx="972752" cy="364371"/>
          </a:xfrm>
          <a:prstGeom prst="wedgeEllipseCallout">
            <a:avLst>
              <a:gd name="adj1" fmla="val -29095"/>
              <a:gd name="adj2" fmla="val 89811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C34E8F-0AAD-65DD-513F-F33EC8773206}"/>
              </a:ext>
            </a:extLst>
          </p:cNvPr>
          <p:cNvSpPr txBox="1"/>
          <p:nvPr/>
        </p:nvSpPr>
        <p:spPr>
          <a:xfrm>
            <a:off x="231731" y="224203"/>
            <a:ext cx="2960250" cy="59456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nl-NL" sz="21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7</a:t>
            </a:r>
            <a:r>
              <a:rPr kumimoji="0" lang="nl-NL" sz="21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: SGK – tr.</a:t>
            </a:r>
            <a:r>
              <a:rPr lang="nl-NL" sz="2100" b="1" kern="1200" noProof="0" dirty="0">
                <a:latin typeface="+mj-lt"/>
                <a:ea typeface="+mn-ea"/>
                <a:cs typeface="Arial" panose="020B0604020202020204" pitchFamily="34" charset="0"/>
              </a:rPr>
              <a:t>41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40067F-AF90-F527-6062-2CD9F814F178}"/>
                  </a:ext>
                </a:extLst>
              </p:cNvPr>
              <p:cNvSpPr txBox="1"/>
              <p:nvPr/>
            </p:nvSpPr>
            <p:spPr>
              <a:xfrm>
                <a:off x="348946" y="1183134"/>
                <a:ext cx="8912269" cy="36654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a) </a:t>
                </a:r>
                <a:r>
                  <a:rPr lang="en-US" sz="17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quay </a:t>
                </a:r>
                <a:r>
                  <a:rPr lang="en-US" sz="17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đèn</a:t>
                </a:r>
                <a:r>
                  <a:rPr lang="en-US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hải</a:t>
                </a:r>
                <a:r>
                  <a:rPr lang="en-US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đăng</a:t>
                </a:r>
                <a:r>
                  <a:rPr lang="en-US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giây</a:t>
                </a:r>
                <a:r>
                  <a:rPr lang="en-US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700" kern="1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en-US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7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</m:oMath>
                </a14:m>
                <a:r>
                  <a:rPr lang="en-US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rad.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𝐻𝑂</m:t>
                    </m:r>
                    <m:r>
                      <m:rPr>
                        <m:sty m:val="p"/>
                      </m:rP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f>
                      <m:fPr>
                        <m:ctrlP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17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km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pt-BR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7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b) Đèn chiếu vào ngôi nhà </a:t>
                </a:r>
                <a14:m>
                  <m:oMath xmlns:m="http://schemas.openxmlformats.org/officeDocument/2006/math"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pt-BR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khi và chỉ khi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sub>
                    </m:sSub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pt-BR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f>
                      <m:fPr>
                        <m:ctrlP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17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pt-BR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7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tan</m:t>
                    </m:r>
                    <m:f>
                      <m:fPr>
                        <m:ctrlP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17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17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pt-BR" sz="17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1700" i="1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pt-BR" sz="17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pt-BR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(vì </a:t>
                </a:r>
                <a14:m>
                  <m:oMath xmlns:m="http://schemas.openxmlformats.org/officeDocument/2006/math"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chi xét </a:t>
                </a:r>
                <a14:m>
                  <m:oMath xmlns:m="http://schemas.openxmlformats.org/officeDocument/2006/math"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pt-BR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)</a:t>
                </a:r>
                <a:endParaRPr lang="en-US" sz="17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7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r>
                        <a:rPr lang="en-US" sz="17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  <m:r>
                        <a:rPr lang="pt-BR" sz="17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pt-BR" sz="17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7</m:t>
                      </m:r>
                      <m:r>
                        <a:rPr lang="pt-BR" sz="17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pt-BR" sz="17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pt-BR" sz="17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pt-BR" sz="17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a:rPr lang="en-US" sz="17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pt-BR" sz="17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17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pt-BR" sz="17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∈</m:t>
                      </m:r>
                      <m:r>
                        <a:rPr lang="pt-BR" sz="1700" i="1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ℕ</m:t>
                      </m:r>
                      <m:r>
                        <m:rPr>
                          <m:nor/>
                        </m:rPr>
                        <a:rPr lang="pt-BR" sz="17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17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pt-BR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Vậy đèn hải đăng chiếu vào ngôi nhà vào các thời điểm </a:t>
                </a:r>
                <a14:m>
                  <m:oMath xmlns:m="http://schemas.openxmlformats.org/officeDocument/2006/math"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</m:oMath>
                </a14:m>
                <a:r>
                  <a:rPr lang="pt-BR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(giây), </a:t>
                </a:r>
                <a14:m>
                  <m:oMath xmlns:m="http://schemas.openxmlformats.org/officeDocument/2006/math">
                    <m:r>
                      <a:rPr lang="en-US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pt-BR" sz="1700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pt-BR" sz="1700" i="1" kern="1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ℕ</m:t>
                    </m:r>
                  </m:oMath>
                </a14:m>
                <a:r>
                  <a:rPr lang="pt-BR" sz="17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7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A40067F-AF90-F527-6062-2CD9F814F1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46" y="1183134"/>
                <a:ext cx="8912269" cy="3665427"/>
              </a:xfrm>
              <a:prstGeom prst="rect">
                <a:avLst/>
              </a:prstGeom>
              <a:blipFill>
                <a:blip r:embed="rId3"/>
                <a:stretch>
                  <a:fillRect l="-410" b="-1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2395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5;p44">
            <a:extLst>
              <a:ext uri="{FF2B5EF4-FFF2-40B4-BE49-F238E27FC236}">
                <a16:creationId xmlns:a16="http://schemas.microsoft.com/office/drawing/2014/main" id="{4979D622-F171-8047-5159-BFB0C0F360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36442" y="548171"/>
            <a:ext cx="5071116" cy="7650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HƯỚNG DẪN VỀ NHÀ</a:t>
            </a:r>
            <a:endParaRPr sz="3500" b="1" dirty="0">
              <a:latin typeface="+mj-lt"/>
            </a:endParaRPr>
          </a:p>
        </p:txBody>
      </p:sp>
      <p:grpSp>
        <p:nvGrpSpPr>
          <p:cNvPr id="1704" name="Group 1703">
            <a:extLst>
              <a:ext uri="{FF2B5EF4-FFF2-40B4-BE49-F238E27FC236}">
                <a16:creationId xmlns:a16="http://schemas.microsoft.com/office/drawing/2014/main" id="{52850ABE-D276-C1F0-3797-C4C12F1B6330}"/>
              </a:ext>
            </a:extLst>
          </p:cNvPr>
          <p:cNvGrpSpPr/>
          <p:nvPr/>
        </p:nvGrpSpPr>
        <p:grpSpPr>
          <a:xfrm>
            <a:off x="418609" y="1811244"/>
            <a:ext cx="2458017" cy="2661377"/>
            <a:chOff x="418609" y="1811244"/>
            <a:chExt cx="2458017" cy="2661377"/>
          </a:xfrm>
        </p:grpSpPr>
        <p:grpSp>
          <p:nvGrpSpPr>
            <p:cNvPr id="1697" name="Group 1696">
              <a:extLst>
                <a:ext uri="{FF2B5EF4-FFF2-40B4-BE49-F238E27FC236}">
                  <a16:creationId xmlns:a16="http://schemas.microsoft.com/office/drawing/2014/main" id="{606EF4FF-FFA3-4F1C-BFC4-AF1FF7D969F1}"/>
                </a:ext>
              </a:extLst>
            </p:cNvPr>
            <p:cNvGrpSpPr/>
            <p:nvPr/>
          </p:nvGrpSpPr>
          <p:grpSpPr>
            <a:xfrm>
              <a:off x="418609" y="1811244"/>
              <a:ext cx="2458017" cy="2163336"/>
              <a:chOff x="499829" y="1994124"/>
              <a:chExt cx="2458017" cy="216333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88B4315-36F5-0FF6-4069-69D2BA7B857F}"/>
                  </a:ext>
                </a:extLst>
              </p:cNvPr>
              <p:cNvSpPr/>
              <p:nvPr/>
            </p:nvSpPr>
            <p:spPr>
              <a:xfrm>
                <a:off x="499829" y="1994124"/>
                <a:ext cx="2439268" cy="21633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D57D0F-493C-04F3-D5F0-FF8DAE907ECB}"/>
                  </a:ext>
                </a:extLst>
              </p:cNvPr>
              <p:cNvSpPr/>
              <p:nvPr/>
            </p:nvSpPr>
            <p:spPr>
              <a:xfrm>
                <a:off x="518578" y="2590622"/>
                <a:ext cx="2439268" cy="8720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pt-BR" sz="1800" kern="0" dirty="0"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Ghi nhớ </a:t>
                </a:r>
              </a:p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pt-BR" sz="1800" kern="0" dirty="0"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kiến thức trong bài. </a:t>
                </a:r>
              </a:p>
            </p:txBody>
          </p:sp>
        </p:grpSp>
        <p:pic>
          <p:nvPicPr>
            <p:cNvPr id="1701" name="Picture 1700">
              <a:extLst>
                <a:ext uri="{FF2B5EF4-FFF2-40B4-BE49-F238E27FC236}">
                  <a16:creationId xmlns:a16="http://schemas.microsoft.com/office/drawing/2014/main" id="{E208778A-D2C8-7E31-7E73-20F6F8EA85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892" y="3566079"/>
              <a:ext cx="1611630" cy="906542"/>
            </a:xfrm>
            <a:prstGeom prst="rect">
              <a:avLst/>
            </a:prstGeom>
          </p:spPr>
        </p:pic>
      </p:grpSp>
      <p:grpSp>
        <p:nvGrpSpPr>
          <p:cNvPr id="1705" name="Group 1704">
            <a:extLst>
              <a:ext uri="{FF2B5EF4-FFF2-40B4-BE49-F238E27FC236}">
                <a16:creationId xmlns:a16="http://schemas.microsoft.com/office/drawing/2014/main" id="{34EC3296-918B-EC1E-165F-87499E6A3CCC}"/>
              </a:ext>
            </a:extLst>
          </p:cNvPr>
          <p:cNvGrpSpPr/>
          <p:nvPr/>
        </p:nvGrpSpPr>
        <p:grpSpPr>
          <a:xfrm>
            <a:off x="3201296" y="1811244"/>
            <a:ext cx="2475914" cy="2658870"/>
            <a:chOff x="3201296" y="1811244"/>
            <a:chExt cx="2475914" cy="2658870"/>
          </a:xfrm>
        </p:grpSpPr>
        <p:grpSp>
          <p:nvGrpSpPr>
            <p:cNvPr id="1698" name="Group 1697">
              <a:extLst>
                <a:ext uri="{FF2B5EF4-FFF2-40B4-BE49-F238E27FC236}">
                  <a16:creationId xmlns:a16="http://schemas.microsoft.com/office/drawing/2014/main" id="{BF4B67BD-D1D3-15E7-C9CF-65E7FDA0A3B4}"/>
                </a:ext>
              </a:extLst>
            </p:cNvPr>
            <p:cNvGrpSpPr/>
            <p:nvPr/>
          </p:nvGrpSpPr>
          <p:grpSpPr>
            <a:xfrm>
              <a:off x="3201296" y="1811244"/>
              <a:ext cx="2475914" cy="2163336"/>
              <a:chOff x="3215361" y="1994124"/>
              <a:chExt cx="2475914" cy="2163336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B93A9B8-FC25-E838-9619-AFD57BC5559B}"/>
                  </a:ext>
                </a:extLst>
              </p:cNvPr>
              <p:cNvSpPr/>
              <p:nvPr/>
            </p:nvSpPr>
            <p:spPr>
              <a:xfrm>
                <a:off x="3252007" y="1994124"/>
                <a:ext cx="2439268" cy="21633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9EEDF30-F5BE-5D8A-1B8A-3F3917867F60}"/>
                  </a:ext>
                </a:extLst>
              </p:cNvPr>
              <p:cNvSpPr/>
              <p:nvPr/>
            </p:nvSpPr>
            <p:spPr>
              <a:xfrm>
                <a:off x="3215361" y="2653357"/>
                <a:ext cx="2439268" cy="8720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pt-BR" sz="1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Hoàn thành </a:t>
                </a:r>
              </a:p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pt-BR" sz="1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các bài tập trong SBT</a:t>
                </a:r>
                <a:r>
                  <a:rPr lang="pt-BR" sz="1800" kern="0" dirty="0"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</a:p>
            </p:txBody>
          </p:sp>
        </p:grpSp>
        <p:pic>
          <p:nvPicPr>
            <p:cNvPr id="1702" name="Picture 1701">
              <a:extLst>
                <a:ext uri="{FF2B5EF4-FFF2-40B4-BE49-F238E27FC236}">
                  <a16:creationId xmlns:a16="http://schemas.microsoft.com/office/drawing/2014/main" id="{1369C735-7C1E-CB96-3F86-FA1454A1A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61805" y="3563572"/>
              <a:ext cx="1611630" cy="906542"/>
            </a:xfrm>
            <a:prstGeom prst="rect">
              <a:avLst/>
            </a:prstGeom>
          </p:spPr>
        </p:pic>
      </p:grpSp>
      <p:grpSp>
        <p:nvGrpSpPr>
          <p:cNvPr id="1706" name="Group 1705">
            <a:extLst>
              <a:ext uri="{FF2B5EF4-FFF2-40B4-BE49-F238E27FC236}">
                <a16:creationId xmlns:a16="http://schemas.microsoft.com/office/drawing/2014/main" id="{F02E9663-2B06-8A4E-294F-A66A290CD9A0}"/>
              </a:ext>
            </a:extLst>
          </p:cNvPr>
          <p:cNvGrpSpPr/>
          <p:nvPr/>
        </p:nvGrpSpPr>
        <p:grpSpPr>
          <a:xfrm>
            <a:off x="6020629" y="1824826"/>
            <a:ext cx="2704762" cy="2645288"/>
            <a:chOff x="6020629" y="1824826"/>
            <a:chExt cx="2704762" cy="2645288"/>
          </a:xfrm>
        </p:grpSpPr>
        <p:grpSp>
          <p:nvGrpSpPr>
            <p:cNvPr id="1699" name="Group 1698">
              <a:extLst>
                <a:ext uri="{FF2B5EF4-FFF2-40B4-BE49-F238E27FC236}">
                  <a16:creationId xmlns:a16="http://schemas.microsoft.com/office/drawing/2014/main" id="{66442845-904F-C34F-3D0F-1F047D16076A}"/>
                </a:ext>
              </a:extLst>
            </p:cNvPr>
            <p:cNvGrpSpPr/>
            <p:nvPr/>
          </p:nvGrpSpPr>
          <p:grpSpPr>
            <a:xfrm>
              <a:off x="6020629" y="1824826"/>
              <a:ext cx="2704762" cy="2163336"/>
              <a:chOff x="6020629" y="1993968"/>
              <a:chExt cx="2704762" cy="2163336"/>
            </a:xfrm>
          </p:grpSpPr>
          <p:sp>
            <p:nvSpPr>
              <p:cNvPr id="1668" name="Rectangle 1667">
                <a:extLst>
                  <a:ext uri="{FF2B5EF4-FFF2-40B4-BE49-F238E27FC236}">
                    <a16:creationId xmlns:a16="http://schemas.microsoft.com/office/drawing/2014/main" id="{C9E61B3E-BFE8-CA2C-BEDE-64D520D48916}"/>
                  </a:ext>
                </a:extLst>
              </p:cNvPr>
              <p:cNvSpPr/>
              <p:nvPr/>
            </p:nvSpPr>
            <p:spPr>
              <a:xfrm>
                <a:off x="6020629" y="1993968"/>
                <a:ext cx="2682460" cy="2163336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1670" name="Rectangle 1669">
                <a:extLst>
                  <a:ext uri="{FF2B5EF4-FFF2-40B4-BE49-F238E27FC236}">
                    <a16:creationId xmlns:a16="http://schemas.microsoft.com/office/drawing/2014/main" id="{E16E0118-45DD-6657-8AFA-A57E84B9F339}"/>
                  </a:ext>
                </a:extLst>
              </p:cNvPr>
              <p:cNvSpPr/>
              <p:nvPr/>
            </p:nvSpPr>
            <p:spPr>
              <a:xfrm>
                <a:off x="6038526" y="2585371"/>
                <a:ext cx="2686865" cy="8720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pt-BR" sz="1800" kern="0" dirty="0"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Chuẩn b</a:t>
                </a:r>
                <a:r>
                  <a:rPr lang="pt-BR" sz="1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ị trước</a:t>
                </a:r>
              </a:p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:r>
                  <a:rPr lang="pt-BR" sz="1800" b="1" kern="0" dirty="0"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Bài tập cuối chương I</a:t>
                </a:r>
              </a:p>
            </p:txBody>
          </p:sp>
        </p:grpSp>
        <p:pic>
          <p:nvPicPr>
            <p:cNvPr id="1703" name="Picture 1702">
              <a:extLst>
                <a:ext uri="{FF2B5EF4-FFF2-40B4-BE49-F238E27FC236}">
                  <a16:creationId xmlns:a16="http://schemas.microsoft.com/office/drawing/2014/main" id="{FC5A7AE8-400F-63BB-3774-F7B322D4F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6044" y="3563572"/>
              <a:ext cx="1611630" cy="906542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64"/>
          <p:cNvSpPr txBox="1"/>
          <p:nvPr/>
        </p:nvSpPr>
        <p:spPr>
          <a:xfrm>
            <a:off x="2496150" y="4278250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Please keep this slide for attribution</a:t>
            </a:r>
            <a:endParaRPr sz="120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grpSp>
        <p:nvGrpSpPr>
          <p:cNvPr id="1370" name="Google Shape;1370;p64"/>
          <p:cNvGrpSpPr/>
          <p:nvPr/>
        </p:nvGrpSpPr>
        <p:grpSpPr>
          <a:xfrm>
            <a:off x="1073055" y="1798921"/>
            <a:ext cx="738667" cy="502594"/>
            <a:chOff x="200200" y="2278225"/>
            <a:chExt cx="862425" cy="586800"/>
          </a:xfrm>
        </p:grpSpPr>
        <p:sp>
          <p:nvSpPr>
            <p:cNvPr id="1371" name="Google Shape;1371;p6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5" name="Google Shape;1375;p64"/>
          <p:cNvGrpSpPr/>
          <p:nvPr/>
        </p:nvGrpSpPr>
        <p:grpSpPr>
          <a:xfrm>
            <a:off x="7842033" y="2820105"/>
            <a:ext cx="535749" cy="547122"/>
            <a:chOff x="3477650" y="837700"/>
            <a:chExt cx="314425" cy="321100"/>
          </a:xfrm>
        </p:grpSpPr>
        <p:sp>
          <p:nvSpPr>
            <p:cNvPr id="1376" name="Google Shape;1376;p6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extrusionOk="0">
                  <a:moveTo>
                    <a:pt x="6338" y="3070"/>
                  </a:move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lose/>
                  <a:moveTo>
                    <a:pt x="5838" y="1"/>
                  </a:move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close/>
                </a:path>
              </a:pathLst>
            </a:custGeom>
            <a:solidFill>
              <a:srgbClr val="B2B6DC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4"/>
            <p:cNvSpPr/>
            <p:nvPr/>
          </p:nvSpPr>
          <p:spPr>
            <a:xfrm>
              <a:off x="3477650" y="837700"/>
              <a:ext cx="314425" cy="321100"/>
            </a:xfrm>
            <a:custGeom>
              <a:avLst/>
              <a:gdLst/>
              <a:ahLst/>
              <a:cxnLst/>
              <a:rect l="l" t="t" r="r" b="b"/>
              <a:pathLst>
                <a:path w="12577" h="12844" fill="none" extrusionOk="0">
                  <a:moveTo>
                    <a:pt x="11976" y="6439"/>
                  </a:moveTo>
                  <a:cubicBezTo>
                    <a:pt x="11976" y="6139"/>
                    <a:pt x="11909" y="5838"/>
                    <a:pt x="11876" y="5572"/>
                  </a:cubicBezTo>
                  <a:lnTo>
                    <a:pt x="12576" y="5038"/>
                  </a:lnTo>
                  <a:cubicBezTo>
                    <a:pt x="12510" y="4738"/>
                    <a:pt x="12409" y="4437"/>
                    <a:pt x="12309" y="4104"/>
                  </a:cubicBezTo>
                  <a:lnTo>
                    <a:pt x="11475" y="4104"/>
                  </a:lnTo>
                  <a:cubicBezTo>
                    <a:pt x="11175" y="3437"/>
                    <a:pt x="10742" y="2836"/>
                    <a:pt x="10241" y="2336"/>
                  </a:cubicBezTo>
                  <a:lnTo>
                    <a:pt x="10508" y="1535"/>
                  </a:lnTo>
                  <a:cubicBezTo>
                    <a:pt x="10241" y="1335"/>
                    <a:pt x="10008" y="1168"/>
                    <a:pt x="9741" y="1002"/>
                  </a:cubicBezTo>
                  <a:lnTo>
                    <a:pt x="9074" y="1502"/>
                  </a:lnTo>
                  <a:cubicBezTo>
                    <a:pt x="8473" y="1135"/>
                    <a:pt x="7739" y="935"/>
                    <a:pt x="7006" y="802"/>
                  </a:cubicBezTo>
                  <a:lnTo>
                    <a:pt x="6739" y="1"/>
                  </a:lnTo>
                  <a:lnTo>
                    <a:pt x="6305" y="1"/>
                  </a:lnTo>
                  <a:lnTo>
                    <a:pt x="5838" y="1"/>
                  </a:lnTo>
                  <a:lnTo>
                    <a:pt x="5571" y="802"/>
                  </a:lnTo>
                  <a:cubicBezTo>
                    <a:pt x="4837" y="902"/>
                    <a:pt x="4137" y="1135"/>
                    <a:pt x="3503" y="1502"/>
                  </a:cubicBezTo>
                  <a:lnTo>
                    <a:pt x="2836" y="1002"/>
                  </a:lnTo>
                  <a:cubicBezTo>
                    <a:pt x="2569" y="1168"/>
                    <a:pt x="2336" y="1369"/>
                    <a:pt x="2069" y="1535"/>
                  </a:cubicBezTo>
                  <a:lnTo>
                    <a:pt x="2336" y="2336"/>
                  </a:lnTo>
                  <a:cubicBezTo>
                    <a:pt x="1835" y="2836"/>
                    <a:pt x="1402" y="3437"/>
                    <a:pt x="1135" y="4104"/>
                  </a:cubicBezTo>
                  <a:lnTo>
                    <a:pt x="301" y="4104"/>
                  </a:lnTo>
                  <a:cubicBezTo>
                    <a:pt x="167" y="4404"/>
                    <a:pt x="67" y="4738"/>
                    <a:pt x="1" y="5038"/>
                  </a:cubicBezTo>
                  <a:lnTo>
                    <a:pt x="701" y="5572"/>
                  </a:lnTo>
                  <a:cubicBezTo>
                    <a:pt x="668" y="5838"/>
                    <a:pt x="634" y="6139"/>
                    <a:pt x="634" y="6439"/>
                  </a:cubicBezTo>
                  <a:cubicBezTo>
                    <a:pt x="634" y="6806"/>
                    <a:pt x="668" y="7173"/>
                    <a:pt x="734" y="7573"/>
                  </a:cubicBezTo>
                  <a:lnTo>
                    <a:pt x="67" y="8073"/>
                  </a:lnTo>
                  <a:cubicBezTo>
                    <a:pt x="167" y="8407"/>
                    <a:pt x="301" y="8741"/>
                    <a:pt x="401" y="9074"/>
                  </a:cubicBezTo>
                  <a:lnTo>
                    <a:pt x="1235" y="9074"/>
                  </a:lnTo>
                  <a:cubicBezTo>
                    <a:pt x="1535" y="9641"/>
                    <a:pt x="1902" y="10142"/>
                    <a:pt x="2369" y="10575"/>
                  </a:cubicBezTo>
                  <a:lnTo>
                    <a:pt x="2135" y="11342"/>
                  </a:lnTo>
                  <a:cubicBezTo>
                    <a:pt x="2402" y="11609"/>
                    <a:pt x="2703" y="11809"/>
                    <a:pt x="3036" y="11976"/>
                  </a:cubicBezTo>
                  <a:lnTo>
                    <a:pt x="3703" y="11476"/>
                  </a:lnTo>
                  <a:cubicBezTo>
                    <a:pt x="4237" y="11743"/>
                    <a:pt x="4837" y="11943"/>
                    <a:pt x="5404" y="12010"/>
                  </a:cubicBezTo>
                  <a:lnTo>
                    <a:pt x="5671" y="12810"/>
                  </a:lnTo>
                  <a:cubicBezTo>
                    <a:pt x="5838" y="12810"/>
                    <a:pt x="6038" y="12843"/>
                    <a:pt x="6205" y="12843"/>
                  </a:cubicBezTo>
                  <a:cubicBezTo>
                    <a:pt x="6405" y="12843"/>
                    <a:pt x="6572" y="12843"/>
                    <a:pt x="6739" y="12810"/>
                  </a:cubicBezTo>
                  <a:lnTo>
                    <a:pt x="7006" y="12010"/>
                  </a:lnTo>
                  <a:cubicBezTo>
                    <a:pt x="7639" y="11943"/>
                    <a:pt x="8206" y="11743"/>
                    <a:pt x="8707" y="11476"/>
                  </a:cubicBezTo>
                  <a:lnTo>
                    <a:pt x="9374" y="11976"/>
                  </a:lnTo>
                  <a:cubicBezTo>
                    <a:pt x="9708" y="11809"/>
                    <a:pt x="10008" y="11576"/>
                    <a:pt x="10308" y="11342"/>
                  </a:cubicBezTo>
                  <a:lnTo>
                    <a:pt x="10041" y="10575"/>
                  </a:lnTo>
                  <a:cubicBezTo>
                    <a:pt x="10508" y="10142"/>
                    <a:pt x="10875" y="9608"/>
                    <a:pt x="11175" y="9074"/>
                  </a:cubicBezTo>
                  <a:lnTo>
                    <a:pt x="12009" y="9074"/>
                  </a:lnTo>
                  <a:cubicBezTo>
                    <a:pt x="12143" y="8741"/>
                    <a:pt x="12243" y="8407"/>
                    <a:pt x="12343" y="8073"/>
                  </a:cubicBezTo>
                  <a:lnTo>
                    <a:pt x="11676" y="7573"/>
                  </a:lnTo>
                  <a:cubicBezTo>
                    <a:pt x="11909" y="7173"/>
                    <a:pt x="11976" y="6806"/>
                    <a:pt x="11976" y="6439"/>
                  </a:cubicBezTo>
                  <a:close/>
                  <a:moveTo>
                    <a:pt x="6338" y="9808"/>
                  </a:moveTo>
                  <a:cubicBezTo>
                    <a:pt x="4470" y="9808"/>
                    <a:pt x="2969" y="8307"/>
                    <a:pt x="2969" y="6439"/>
                  </a:cubicBezTo>
                  <a:cubicBezTo>
                    <a:pt x="2969" y="4571"/>
                    <a:pt x="4470" y="3070"/>
                    <a:pt x="6338" y="3070"/>
                  </a:cubicBezTo>
                  <a:cubicBezTo>
                    <a:pt x="8206" y="3070"/>
                    <a:pt x="9708" y="4571"/>
                    <a:pt x="9708" y="6439"/>
                  </a:cubicBezTo>
                  <a:cubicBezTo>
                    <a:pt x="9708" y="8307"/>
                    <a:pt x="8173" y="9808"/>
                    <a:pt x="6338" y="9808"/>
                  </a:cubicBezTo>
                  <a:close/>
                </a:path>
              </a:pathLst>
            </a:custGeom>
            <a:noFill/>
            <a:ln w="158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64"/>
          <p:cNvGrpSpPr/>
          <p:nvPr/>
        </p:nvGrpSpPr>
        <p:grpSpPr>
          <a:xfrm>
            <a:off x="1520230" y="2242996"/>
            <a:ext cx="738667" cy="502594"/>
            <a:chOff x="200200" y="2278225"/>
            <a:chExt cx="862425" cy="586800"/>
          </a:xfrm>
        </p:grpSpPr>
        <p:sp>
          <p:nvSpPr>
            <p:cNvPr id="1379" name="Google Shape;1379;p64"/>
            <p:cNvSpPr/>
            <p:nvPr/>
          </p:nvSpPr>
          <p:spPr>
            <a:xfrm>
              <a:off x="200200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4"/>
            <p:cNvSpPr/>
            <p:nvPr/>
          </p:nvSpPr>
          <p:spPr>
            <a:xfrm>
              <a:off x="462325" y="22782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4"/>
            <p:cNvSpPr/>
            <p:nvPr/>
          </p:nvSpPr>
          <p:spPr>
            <a:xfrm>
              <a:off x="462325" y="2571625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4"/>
            <p:cNvSpPr/>
            <p:nvPr/>
          </p:nvSpPr>
          <p:spPr>
            <a:xfrm>
              <a:off x="723925" y="2425050"/>
              <a:ext cx="338700" cy="293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2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B6EFD22-DED3-817B-9F4F-260F9644B7C8}"/>
              </a:ext>
            </a:extLst>
          </p:cNvPr>
          <p:cNvSpPr/>
          <p:nvPr/>
        </p:nvSpPr>
        <p:spPr>
          <a:xfrm>
            <a:off x="1863090" y="3367227"/>
            <a:ext cx="5303520" cy="1236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1355;p64">
            <a:extLst>
              <a:ext uri="{FF2B5EF4-FFF2-40B4-BE49-F238E27FC236}">
                <a16:creationId xmlns:a16="http://schemas.microsoft.com/office/drawing/2014/main" id="{8314AB48-1FB9-5476-F88E-2547AB910C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44740" y="1200828"/>
            <a:ext cx="5651931" cy="1698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CẢM ƠN CÁC BẠN</a:t>
            </a:r>
            <a:br>
              <a:rPr lang="en-US" sz="3500" b="1" dirty="0">
                <a:latin typeface="+mj-lt"/>
              </a:rPr>
            </a:br>
            <a:r>
              <a:rPr lang="en-US" sz="3500" b="1" dirty="0">
                <a:latin typeface="+mj-lt"/>
              </a:rPr>
              <a:t>ĐÃ CHÚ Ý LẮNG NGHE,</a:t>
            </a:r>
            <a:br>
              <a:rPr lang="en-US" sz="3500" b="1" dirty="0">
                <a:latin typeface="+mj-lt"/>
              </a:rPr>
            </a:br>
            <a:r>
              <a:rPr lang="en-US" sz="3500" b="1" dirty="0">
                <a:latin typeface="+mj-lt"/>
              </a:rPr>
              <a:t>HẸN GẶP LẠI!</a:t>
            </a:r>
            <a:endParaRPr sz="3500" b="1" dirty="0">
              <a:latin typeface="+mj-lt"/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1B1A985-938D-3C57-3B69-86A79D7F9377}"/>
              </a:ext>
            </a:extLst>
          </p:cNvPr>
          <p:cNvSpPr txBox="1"/>
          <p:nvPr/>
        </p:nvSpPr>
        <p:spPr>
          <a:xfrm>
            <a:off x="536775" y="337464"/>
            <a:ext cx="3164467" cy="605909"/>
          </a:xfrm>
          <a:prstGeom prst="flowChartTerminator">
            <a:avLst/>
          </a:prstGeom>
          <a:solidFill>
            <a:srgbClr val="FDD7E2"/>
          </a:solidFill>
          <a:ln w="38100">
            <a:solidFill>
              <a:schemeClr val="bg2">
                <a:lumMod val="75000"/>
              </a:schemeClr>
            </a:solidFill>
            <a:prstDash val="solid"/>
          </a:ln>
        </p:spPr>
        <p:txBody>
          <a:bodyPr wrap="square" rtlCol="0" anchor="ctr">
            <a:spAutoFit/>
          </a:bodyPr>
          <a:lstStyle/>
          <a:p>
            <a:pPr algn="ctr">
              <a:buClrTx/>
              <a:buFontTx/>
              <a:buNone/>
            </a:pPr>
            <a:r>
              <a:rPr lang="nl-NL" sz="22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lang="nl-NL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nl-NL" sz="2200" b="1" kern="1200" dirty="0" err="1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lang="nl-NL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 1: SGK – tr.34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06EA10-605B-4E99-4A17-8A6D2CF3B3C5}"/>
                  </a:ext>
                </a:extLst>
              </p:cNvPr>
              <p:cNvSpPr txBox="1"/>
              <p:nvPr/>
            </p:nvSpPr>
            <p:spPr>
              <a:xfrm>
                <a:off x="536775" y="332279"/>
                <a:ext cx="7526571" cy="17679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	      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tương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đương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nào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đây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06EA10-605B-4E99-4A17-8A6D2CF3B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775" y="332279"/>
                <a:ext cx="7526571" cy="1767984"/>
              </a:xfrm>
              <a:prstGeom prst="rect">
                <a:avLst/>
              </a:prstGeom>
              <a:blipFill>
                <a:blip r:embed="rId3"/>
                <a:stretch>
                  <a:fillRect l="-1053" r="-1943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Callout 29">
            <a:extLst>
              <a:ext uri="{FF2B5EF4-FFF2-40B4-BE49-F238E27FC236}">
                <a16:creationId xmlns:a16="http://schemas.microsoft.com/office/drawing/2014/main" id="{01FB7FD4-3B94-1C81-4DC3-BA66ECC29330}"/>
              </a:ext>
            </a:extLst>
          </p:cNvPr>
          <p:cNvSpPr/>
          <p:nvPr/>
        </p:nvSpPr>
        <p:spPr>
          <a:xfrm>
            <a:off x="3932437" y="2358972"/>
            <a:ext cx="972752" cy="425555"/>
          </a:xfrm>
          <a:prstGeom prst="wedgeEllipseCallout">
            <a:avLst>
              <a:gd name="adj1" fmla="val 24988"/>
              <a:gd name="adj2" fmla="val 80680"/>
            </a:avLst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Giải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464EBA8-1CCB-598C-05A6-510D0C0B5712}"/>
                  </a:ext>
                </a:extLst>
              </p:cNvPr>
              <p:cNvSpPr txBox="1"/>
              <p:nvPr/>
            </p:nvSpPr>
            <p:spPr>
              <a:xfrm>
                <a:off x="785644" y="3198027"/>
                <a:ext cx="8001583" cy="10452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a) Hai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phương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trình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4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và</a:t>
                </a:r>
                <a:r>
                  <a:rPr lang="en-US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có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cùng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tập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nghiệm</a:t>
                </a:r>
                <a:r>
                  <a:rPr lang="en-US" sz="22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nên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hai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phương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trình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này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tương</a:t>
                </a:r>
                <a:r>
                  <a:rPr lang="en-US" sz="2200" dirty="0">
                    <a:latin typeface="+mj-lt"/>
                  </a:rPr>
                  <a:t> </a:t>
                </a:r>
                <a:r>
                  <a:rPr lang="en-US" sz="2200" dirty="0" err="1">
                    <a:latin typeface="+mj-lt"/>
                  </a:rPr>
                  <a:t>đương</a:t>
                </a:r>
                <a:endParaRPr lang="en-US" sz="2200" dirty="0">
                  <a:latin typeface="+mj-lt"/>
                </a:endParaRP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464EBA8-1CCB-598C-05A6-510D0C0B5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44" y="3198027"/>
                <a:ext cx="8001583" cy="1045223"/>
              </a:xfrm>
              <a:prstGeom prst="rect">
                <a:avLst/>
              </a:prstGeom>
              <a:blipFill>
                <a:blip r:embed="rId4"/>
                <a:stretch>
                  <a:fillRect l="-991" r="-1296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26" grpId="0"/>
    </p:bldLst>
  </p:timing>
</p:sld>
</file>

<file path=ppt/theme/theme1.xml><?xml version="1.0" encoding="utf-8"?>
<a:theme xmlns:a="http://schemas.openxmlformats.org/drawingml/2006/main" name="Navigating the Digital World Safely and Responsibly Workshop by Slidesgo">
  <a:themeElements>
    <a:clrScheme name="Simple Light">
      <a:dk1>
        <a:srgbClr val="150045"/>
      </a:dk1>
      <a:lt1>
        <a:srgbClr val="F8F8F8"/>
      </a:lt1>
      <a:dk2>
        <a:srgbClr val="F999B5"/>
      </a:dk2>
      <a:lt2>
        <a:srgbClr val="EEEEEE"/>
      </a:lt2>
      <a:accent1>
        <a:srgbClr val="7AD3FF"/>
      </a:accent1>
      <a:accent2>
        <a:srgbClr val="B2B6DC"/>
      </a:accent2>
      <a:accent3>
        <a:srgbClr val="585858"/>
      </a:accent3>
      <a:accent4>
        <a:srgbClr val="FFFFFF"/>
      </a:accent4>
      <a:accent5>
        <a:srgbClr val="FFFFFF"/>
      </a:accent5>
      <a:accent6>
        <a:srgbClr val="FFFFFF"/>
      </a:accent6>
      <a:hlink>
        <a:srgbClr val="150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5158</Words>
  <PresentationFormat>On-screen Show (16:9)</PresentationFormat>
  <Paragraphs>408</Paragraphs>
  <Slides>85</Slides>
  <Notes>78</Notes>
  <HiddenSlides>0</HiddenSlides>
  <MMClips>2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104" baseType="lpstr">
      <vt:lpstr>Times New Roman</vt:lpstr>
      <vt:lpstr>Calibri</vt:lpstr>
      <vt:lpstr>Bebas Neue</vt:lpstr>
      <vt:lpstr>Calibri Light</vt:lpstr>
      <vt:lpstr>Russo One</vt:lpstr>
      <vt:lpstr>Cambria Math</vt:lpstr>
      <vt:lpstr>PT Sans</vt:lpstr>
      <vt:lpstr>Open Sans</vt:lpstr>
      <vt:lpstr>Didact Gothic</vt:lpstr>
      <vt:lpstr>Roboto Condensed Light</vt:lpstr>
      <vt:lpstr>DM Sans</vt:lpstr>
      <vt:lpstr>Arial</vt:lpstr>
      <vt:lpstr>Wingdings</vt:lpstr>
      <vt:lpstr>Symbol</vt:lpstr>
      <vt:lpstr>Navigating the Digital World Safely and Responsibly Workshop by Slidesgo</vt:lpstr>
      <vt:lpstr>3_Office Theme</vt:lpstr>
      <vt:lpstr>1_Office Theme</vt:lpstr>
      <vt:lpstr>2_Office Theme</vt:lpstr>
      <vt:lpstr>MathType 7.0 Equation</vt:lpstr>
      <vt:lpstr>THÂN MẾN CHÀO CÁC EM HỌC SINH  ĐẾN VỚI BÀI HỌC MỚI</vt:lpstr>
      <vt:lpstr>PowerPoint Presentation</vt:lpstr>
      <vt:lpstr>PowerPoint Presentation</vt:lpstr>
      <vt:lpstr>PowerPoint Presentation</vt:lpstr>
      <vt:lpstr>NỘI DUNG BÀI HỌC</vt:lpstr>
      <vt:lpstr>PHƯƠNG TRÌNH TƯƠNG ĐƯƠNG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PHƯƠNG TRÌNH sin x=m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PHƯƠNG TRÌNH tan x=m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GIẢI PHƯƠNG TRÌNH LƯỢNG GIÁC BẰNG MÁY TÍNH CẦM TAY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CẢM ƠN CÁC BẠN ĐÃ CHÚ Ý LẮNG NGHE, 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2023-08-20T09:54:29Z</dcterms:modified>
</cp:coreProperties>
</file>