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7" r:id="rId2"/>
    <p:sldId id="256" r:id="rId3"/>
    <p:sldId id="320" r:id="rId4"/>
    <p:sldId id="284" r:id="rId5"/>
    <p:sldId id="317" r:id="rId6"/>
    <p:sldId id="318" r:id="rId7"/>
    <p:sldId id="296" r:id="rId8"/>
    <p:sldId id="301" r:id="rId9"/>
    <p:sldId id="294" r:id="rId10"/>
    <p:sldId id="313" r:id="rId11"/>
    <p:sldId id="308" r:id="rId12"/>
    <p:sldId id="314" r:id="rId13"/>
    <p:sldId id="315" r:id="rId14"/>
    <p:sldId id="316" r:id="rId15"/>
    <p:sldId id="261" r:id="rId16"/>
    <p:sldId id="289" r:id="rId17"/>
    <p:sldId id="319" r:id="rId18"/>
    <p:sldId id="268" r:id="rId19"/>
    <p:sldId id="291" r:id="rId20"/>
  </p:sldIdLst>
  <p:sldSz cx="12192000" cy="6858000"/>
  <p:notesSz cx="6858000" cy="9144000"/>
  <p:embeddedFontLst>
    <p:embeddedFont>
      <p:font typeface="Microsoft YaHei" panose="020B0503020204020204" pitchFamily="34" charset="-122"/>
      <p:regular r:id="rId22"/>
      <p:bold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4E"/>
    <a:srgbClr val="50B6E8"/>
    <a:srgbClr val="E71C63"/>
    <a:srgbClr val="7BC72D"/>
    <a:srgbClr val="A5D223"/>
    <a:srgbClr val="80DAF9"/>
    <a:srgbClr val="F7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94636"/>
  </p:normalViewPr>
  <p:slideViewPr>
    <p:cSldViewPr snapToGrid="0" showGuides="1">
      <p:cViewPr varScale="1">
        <p:scale>
          <a:sx n="70" d="100"/>
          <a:sy n="70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2D130E1-6E8D-4D67-A37F-8652380762A4}" type="datetimeFigureOut">
              <a:rPr lang="zh-CN" altLang="en-US" smtClean="0"/>
              <a:pPr/>
              <a:t>2022/8/1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624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680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47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139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027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82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163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764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64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3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69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24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09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45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660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0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803" y="406400"/>
            <a:ext cx="2928515" cy="794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3123" y="2155229"/>
            <a:ext cx="1069689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 smtClean="0">
                <a:ln w="1587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CHÀO MỪNG CÁC EM ĐẾN VỚI TIẾT HỌC </a:t>
            </a:r>
            <a:endParaRPr lang="zh-CN" altLang="en-US" sz="7200" dirty="0">
              <a:ln w="1587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537D5DB-F2E7-4F08-B969-10A5AAE2FD7B}"/>
              </a:ext>
            </a:extLst>
          </p:cNvPr>
          <p:cNvSpPr txBox="1"/>
          <p:nvPr/>
        </p:nvSpPr>
        <p:spPr>
          <a:xfrm>
            <a:off x="5298419" y="593475"/>
            <a:ext cx="1486304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UTM Futura Extra" panose="02040603050506020204" pitchFamily="18" charset="0"/>
                <a:ea typeface="inpin heiti" charset="-122"/>
              </a:rPr>
              <a:t>Tin </a:t>
            </a:r>
            <a:r>
              <a:rPr lang="en-US" altLang="zh-CN" sz="3200" dirty="0" err="1" smtClean="0">
                <a:solidFill>
                  <a:srgbClr val="FF0000"/>
                </a:solidFill>
                <a:latin typeface="UTM Futura Extra" panose="02040603050506020204" pitchFamily="18" charset="0"/>
                <a:ea typeface="inpin heiti" charset="-122"/>
              </a:rPr>
              <a:t>học</a:t>
            </a:r>
            <a:endParaRPr lang="zh-CN" altLang="en-US" sz="3200" dirty="0">
              <a:solidFill>
                <a:srgbClr val="FF0000"/>
              </a:solidFill>
              <a:latin typeface="UTM Futura Extra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54" y="73395"/>
            <a:ext cx="3331676" cy="273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231" y="73394"/>
            <a:ext cx="3621206" cy="255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335" y="2852955"/>
            <a:ext cx="4014896" cy="268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6520" y="2875363"/>
            <a:ext cx="3790657" cy="266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73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6363" y="2368733"/>
            <a:ext cx="2480278" cy="203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18">
            <a:extLst>
              <a:ext uri="{FF2B5EF4-FFF2-40B4-BE49-F238E27FC236}">
                <a16:creationId xmlns:a16="http://schemas.microsoft.com/office/drawing/2014/main" xmlns="" id="{C73B268F-5A2C-4C2E-B1A3-0353A5266A2F}"/>
              </a:ext>
            </a:extLst>
          </p:cNvPr>
          <p:cNvSpPr/>
          <p:nvPr/>
        </p:nvSpPr>
        <p:spPr>
          <a:xfrm>
            <a:off x="6564572" y="2146044"/>
            <a:ext cx="5106883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/>
              <a:t>Chương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trình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thời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sự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có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tác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dụng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cung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cấp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thông</a:t>
            </a:r>
            <a:r>
              <a:rPr lang="en-US" altLang="en-US" sz="3200" b="1" dirty="0" smtClean="0"/>
              <a:t> tin </a:t>
            </a:r>
            <a:r>
              <a:rPr lang="en-US" altLang="en-US" sz="3200" b="1" dirty="0" err="1" smtClean="0"/>
              <a:t>thời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sự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xảy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ra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trong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nước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và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trên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thế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giới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62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056" y="2172026"/>
            <a:ext cx="3023564" cy="213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18">
            <a:extLst>
              <a:ext uri="{FF2B5EF4-FFF2-40B4-BE49-F238E27FC236}">
                <a16:creationId xmlns:a16="http://schemas.microsoft.com/office/drawing/2014/main" xmlns="" id="{C73B268F-5A2C-4C2E-B1A3-0353A5266A2F}"/>
              </a:ext>
            </a:extLst>
          </p:cNvPr>
          <p:cNvSpPr/>
          <p:nvPr/>
        </p:nvSpPr>
        <p:spPr>
          <a:xfrm>
            <a:off x="6944648" y="2713803"/>
            <a:ext cx="481645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/>
              <a:t>Chương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trình</a:t>
            </a:r>
            <a:r>
              <a:rPr lang="en-US" altLang="en-US" sz="3200" b="1" dirty="0" smtClean="0"/>
              <a:t> ca </a:t>
            </a:r>
            <a:r>
              <a:rPr lang="en-US" altLang="en-US" sz="3200" b="1" dirty="0" err="1" smtClean="0"/>
              <a:t>nhạc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có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tác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dụng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giải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trí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7585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569" y="438280"/>
            <a:ext cx="8473759" cy="485089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  <p:sp>
        <p:nvSpPr>
          <p:cNvPr id="10" name="矩形 18">
            <a:extLst>
              <a:ext uri="{FF2B5EF4-FFF2-40B4-BE49-F238E27FC236}">
                <a16:creationId xmlns:a16="http://schemas.microsoft.com/office/drawing/2014/main" xmlns="" id="{C73B268F-5A2C-4C2E-B1A3-0353A5266A2F}"/>
              </a:ext>
            </a:extLst>
          </p:cNvPr>
          <p:cNvSpPr/>
          <p:nvPr/>
        </p:nvSpPr>
        <p:spPr>
          <a:xfrm>
            <a:off x="6690577" y="2331618"/>
            <a:ext cx="4555179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/>
              <a:t>Chương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trình</a:t>
            </a:r>
            <a:r>
              <a:rPr lang="en-US" altLang="en-US" sz="2800" b="1" dirty="0" smtClean="0"/>
              <a:t> an </a:t>
            </a:r>
            <a:r>
              <a:rPr lang="en-US" altLang="en-US" sz="2800" b="1" dirty="0" err="1" smtClean="0"/>
              <a:t>toàn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giao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thông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có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tác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dụng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cung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cấp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thông</a:t>
            </a:r>
            <a:r>
              <a:rPr lang="en-US" altLang="en-US" sz="2800" b="1" dirty="0" smtClean="0"/>
              <a:t> tin an </a:t>
            </a:r>
            <a:r>
              <a:rPr lang="en-US" altLang="en-US" sz="2800" b="1" dirty="0" err="1" smtClean="0"/>
              <a:t>toàn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giao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thông</a:t>
            </a:r>
            <a:endParaRPr lang="en-US" alt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8262" y="2408076"/>
            <a:ext cx="3139132" cy="210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590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569" y="438280"/>
            <a:ext cx="8473759" cy="485089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  <p:sp>
        <p:nvSpPr>
          <p:cNvPr id="10" name="矩形 18">
            <a:extLst>
              <a:ext uri="{FF2B5EF4-FFF2-40B4-BE49-F238E27FC236}">
                <a16:creationId xmlns:a16="http://schemas.microsoft.com/office/drawing/2014/main" xmlns="" id="{C73B268F-5A2C-4C2E-B1A3-0353A5266A2F}"/>
              </a:ext>
            </a:extLst>
          </p:cNvPr>
          <p:cNvSpPr/>
          <p:nvPr/>
        </p:nvSpPr>
        <p:spPr>
          <a:xfrm>
            <a:off x="6758851" y="2618221"/>
            <a:ext cx="4555179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/>
              <a:t>Chương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trình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học</a:t>
            </a:r>
            <a:r>
              <a:rPr lang="en-US" altLang="en-US" sz="2800" b="1" dirty="0" smtClean="0"/>
              <a:t> so </a:t>
            </a:r>
            <a:r>
              <a:rPr lang="en-US" altLang="en-US" sz="2800" b="1" dirty="0" err="1" smtClean="0"/>
              <a:t>tác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dụng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phổ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biến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kiến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thức</a:t>
            </a:r>
            <a:endParaRPr lang="en-US" alt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2031" y="2185566"/>
            <a:ext cx="3123735" cy="219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787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73B268F-5A2C-4C2E-B1A3-0353A5266A2F}"/>
              </a:ext>
            </a:extLst>
          </p:cNvPr>
          <p:cNvSpPr/>
          <p:nvPr/>
        </p:nvSpPr>
        <p:spPr>
          <a:xfrm>
            <a:off x="4156363" y="2251724"/>
            <a:ext cx="764310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nl-NL" sz="3600" i="1" dirty="0"/>
              <a:t>Máy thu thanh có tác dụng cung cấp thông tin (tin tức thời sự, dự báo thời tiết...) giải trí, phổ biến kiến thức.....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809" y="2963362"/>
            <a:ext cx="5072597" cy="15332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67E6035-1AD7-495C-B720-1596CE0F87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146" y="926963"/>
            <a:ext cx="2507225" cy="21536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536892E-DDD3-4B31-BAB1-CD75E69A5C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7387FD4-4669-4059-9601-18775CB600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6B1B1EA-C31D-4D4F-9003-44A7BC71DD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9E7B8C4-C32A-4DF7-B775-3808CD39B2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34E4D7A-1209-42A5-BAF2-2C6A9B1BDE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4635146" y="3457622"/>
            <a:ext cx="46019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smtClean="0">
                <a:solidFill>
                  <a:srgbClr val="002060"/>
                </a:solidFill>
                <a:latin typeface="UTM Thanh Nhac TL" panose="02040603050506020204" pitchFamily="18" charset="0"/>
                <a:ea typeface="inpin heiti" charset="-122"/>
              </a:rPr>
              <a:t>VẬN DỤNG</a:t>
            </a:r>
            <a:endParaRPr lang="zh-CN" altLang="en-US" sz="4800" dirty="0">
              <a:solidFill>
                <a:srgbClr val="002060"/>
              </a:solidFill>
              <a:latin typeface="UTM Thanh Nhac TL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5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536892E-DDD3-4B31-BAB1-CD75E69A5C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7387FD4-4669-4059-9601-18775CB600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6B1B1EA-C31D-4D4F-9003-44A7BC71DD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9E7B8C4-C32A-4DF7-B775-3808CD39B2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34E4D7A-1209-42A5-BAF2-2C6A9B1BDE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4176" y="2465633"/>
            <a:ext cx="676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AI NHANH- AI ĐÚNG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3F05A5-64E5-4429-B42B-E3269F644B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82" y="255790"/>
            <a:ext cx="9424493" cy="47872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2191CEC-2E93-4771-AB14-F264EB82A3DF}"/>
              </a:ext>
            </a:extLst>
          </p:cNvPr>
          <p:cNvSpPr/>
          <p:nvPr/>
        </p:nvSpPr>
        <p:spPr>
          <a:xfrm>
            <a:off x="2420855" y="1450301"/>
            <a:ext cx="7995629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nl-NL" sz="4400" dirty="0" smtClean="0"/>
              <a:t>Hãy </a:t>
            </a:r>
            <a:r>
              <a:rPr lang="nl-NL" sz="4400" dirty="0"/>
              <a:t>viết tên những một số chương trình phát thanh và nêu tác dụng của các chương trình phát thanh đó</a:t>
            </a:r>
            <a:r>
              <a:rPr lang="en-US" alt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A94086A-DCF9-42B7-A70A-FA6DF0C2E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xmlns="" id="{651F58A2-9803-487B-833F-0207D7777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461" y="3212960"/>
            <a:ext cx="3200047" cy="41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079082" y="-95127"/>
            <a:ext cx="7933207" cy="4777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85" y="2808566"/>
            <a:ext cx="4668198" cy="15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22" y="2293589"/>
            <a:ext cx="4662638" cy="15332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4637197" y="2774276"/>
            <a:ext cx="337403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dirty="0">
                <a:solidFill>
                  <a:srgbClr val="002060"/>
                </a:solidFill>
                <a:latin typeface="UTM Thanh Nhac TL" panose="02040603050506020204" pitchFamily="18" charset="0"/>
                <a:ea typeface="inpin heiti" charset="-122"/>
              </a:rPr>
              <a:t>KHỞI ĐỘNG</a:t>
            </a:r>
            <a:endParaRPr lang="zh-CN" altLang="en-US" sz="4400" dirty="0">
              <a:solidFill>
                <a:srgbClr val="002060"/>
              </a:solidFill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73C1EC5-CDC2-4861-BE68-13037BBA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955" y="130905"/>
            <a:ext cx="2303636" cy="2256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38865" y="4302453"/>
            <a:ext cx="5354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AI NHANH HƠN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71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75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2954" y="2306472"/>
            <a:ext cx="57006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AI NHANH HƠN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870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6741" y="2318994"/>
            <a:ext cx="2913797" cy="49281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75" y="-273377"/>
            <a:ext cx="5290825" cy="3186075"/>
          </a:xfrm>
          <a:prstGeom prst="rect">
            <a:avLst/>
          </a:prstGeom>
        </p:spPr>
      </p:pic>
      <p:sp>
        <p:nvSpPr>
          <p:cNvPr id="18" name="矩形 7">
            <a:extLst>
              <a:ext uri="{FF2B5EF4-FFF2-40B4-BE49-F238E27FC236}">
                <a16:creationId xmlns:a16="http://schemas.microsoft.com/office/drawing/2014/main" xmlns="" id="{6AF603BE-9BD2-4C46-AA11-1A5F9BAE30DD}"/>
              </a:ext>
            </a:extLst>
          </p:cNvPr>
          <p:cNvSpPr/>
          <p:nvPr/>
        </p:nvSpPr>
        <p:spPr>
          <a:xfrm>
            <a:off x="-201694" y="1735469"/>
            <a:ext cx="608536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nl-NL" altLang="zh-CN" sz="4400" dirty="0" smtClean="0"/>
              <a:t>Đây là gì</a:t>
            </a:r>
            <a:r>
              <a:rPr lang="en-US" altLang="zh-CN" sz="4400" dirty="0" smtClean="0">
                <a:ln w="158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  <a:ea typeface="inpin heiti" charset="-122"/>
              </a:rPr>
              <a:t>?</a:t>
            </a:r>
            <a:endParaRPr lang="zh-CN" altLang="en-US" sz="8000" dirty="0">
              <a:ln w="158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ienvenue" panose="02040603050506020204" pitchFamily="18" charset="0"/>
              <a:ea typeface="inpin he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134" y="862416"/>
            <a:ext cx="3560341" cy="261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5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6741" y="2318994"/>
            <a:ext cx="2913797" cy="49281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75" y="-273377"/>
            <a:ext cx="5290825" cy="5562553"/>
          </a:xfrm>
          <a:prstGeom prst="rect">
            <a:avLst/>
          </a:prstGeom>
        </p:spPr>
      </p:pic>
      <p:sp>
        <p:nvSpPr>
          <p:cNvPr id="18" name="矩形 7">
            <a:extLst>
              <a:ext uri="{FF2B5EF4-FFF2-40B4-BE49-F238E27FC236}">
                <a16:creationId xmlns:a16="http://schemas.microsoft.com/office/drawing/2014/main" xmlns="" id="{6AF603BE-9BD2-4C46-AA11-1A5F9BAE30DD}"/>
              </a:ext>
            </a:extLst>
          </p:cNvPr>
          <p:cNvSpPr/>
          <p:nvPr/>
        </p:nvSpPr>
        <p:spPr>
          <a:xfrm>
            <a:off x="576878" y="3336508"/>
            <a:ext cx="4459795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nl-NL" altLang="zh-CN" sz="4400" dirty="0" smtClean="0"/>
              <a:t>Thiết bị này dùng để làm gì</a:t>
            </a:r>
            <a:r>
              <a:rPr lang="en-US" altLang="zh-CN" sz="4400" dirty="0" smtClean="0">
                <a:ln w="158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  <a:ea typeface="inpin heiti" charset="-122"/>
              </a:rPr>
              <a:t>?</a:t>
            </a:r>
            <a:endParaRPr lang="zh-CN" altLang="en-US" sz="8000" dirty="0">
              <a:ln w="158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ienvenue" panose="02040603050506020204" pitchFamily="18" charset="0"/>
              <a:ea typeface="inpin he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760" y="2318994"/>
            <a:ext cx="3560341" cy="261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78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6741" y="2318994"/>
            <a:ext cx="2913797" cy="49281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75" y="-273377"/>
            <a:ext cx="5290825" cy="5562553"/>
          </a:xfrm>
          <a:prstGeom prst="rect">
            <a:avLst/>
          </a:prstGeom>
        </p:spPr>
      </p:pic>
      <p:sp>
        <p:nvSpPr>
          <p:cNvPr id="18" name="矩形 7">
            <a:extLst>
              <a:ext uri="{FF2B5EF4-FFF2-40B4-BE49-F238E27FC236}">
                <a16:creationId xmlns:a16="http://schemas.microsoft.com/office/drawing/2014/main" xmlns="" id="{6AF603BE-9BD2-4C46-AA11-1A5F9BAE30DD}"/>
              </a:ext>
            </a:extLst>
          </p:cNvPr>
          <p:cNvSpPr/>
          <p:nvPr/>
        </p:nvSpPr>
        <p:spPr>
          <a:xfrm>
            <a:off x="1014023" y="2970957"/>
            <a:ext cx="3653928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nl-NL" altLang="zh-CN" sz="4400" dirty="0" smtClean="0"/>
              <a:t>Thiết bị này sử dụng như thế nào</a:t>
            </a:r>
            <a:r>
              <a:rPr lang="en-US" altLang="zh-CN" sz="4400" dirty="0" smtClean="0">
                <a:ln w="158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  <a:ea typeface="inpin heiti" charset="-122"/>
              </a:rPr>
              <a:t>?</a:t>
            </a:r>
            <a:endParaRPr lang="zh-CN" altLang="en-US" sz="8000" dirty="0">
              <a:ln w="158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ienvenue" panose="02040603050506020204" pitchFamily="18" charset="0"/>
              <a:ea typeface="inpin he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703" y="2287332"/>
            <a:ext cx="3560341" cy="261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231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803" y="406400"/>
            <a:ext cx="2928515" cy="794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47552" y="1285176"/>
            <a:ext cx="111260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 smtClean="0">
                <a:ln w="1587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BÀI 4</a:t>
            </a:r>
          </a:p>
          <a:p>
            <a:pPr algn="ctr"/>
            <a:r>
              <a:rPr lang="en-US" altLang="zh-CN" sz="7200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SỬ DỤNG MÁY THU THANH</a:t>
            </a:r>
            <a:endParaRPr lang="zh-CN" altLang="en-US" sz="7200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537D5DB-F2E7-4F08-B969-10A5AAE2FD7B}"/>
              </a:ext>
            </a:extLst>
          </p:cNvPr>
          <p:cNvSpPr txBox="1"/>
          <p:nvPr/>
        </p:nvSpPr>
        <p:spPr>
          <a:xfrm>
            <a:off x="5298419" y="593475"/>
            <a:ext cx="1710725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2D4E"/>
                </a:solidFill>
                <a:latin typeface="UTM Futura Extra" panose="02040603050506020204" pitchFamily="18" charset="0"/>
                <a:ea typeface="inpin heiti" charset="-122"/>
              </a:rPr>
              <a:t>TIN HỌC</a:t>
            </a:r>
            <a:endParaRPr lang="zh-CN" altLang="en-US" sz="3200" dirty="0">
              <a:solidFill>
                <a:srgbClr val="FF2D4E"/>
              </a:solidFill>
              <a:latin typeface="UTM Futura Extra" panose="02040603050506020204" pitchFamily="18" charset="0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199758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192" y="2216780"/>
            <a:ext cx="5036805" cy="165634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4647061" y="2653704"/>
            <a:ext cx="36323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solidFill>
                  <a:srgbClr val="002060"/>
                </a:solidFill>
                <a:latin typeface="UTM Thanh Nhac TL" panose="02040603050506020204" pitchFamily="18" charset="0"/>
                <a:ea typeface="inpin heiti" charset="-122"/>
              </a:rPr>
              <a:t>KHÁM PHÁ</a:t>
            </a:r>
            <a:endParaRPr lang="zh-CN" altLang="en-US" sz="4800" dirty="0">
              <a:solidFill>
                <a:srgbClr val="002060"/>
              </a:solidFill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A77C744-F4DC-441A-B3ED-813D5D7A87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757" y="113152"/>
            <a:ext cx="2423677" cy="22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75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42786" y="-2561175"/>
            <a:ext cx="4571570" cy="11237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736" y="628805"/>
            <a:ext cx="1479176" cy="12672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5768" y="2057614"/>
            <a:ext cx="76017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spcBef>
                <a:spcPct val="50000"/>
              </a:spcBef>
            </a:pPr>
            <a:r>
              <a:rPr lang="nl-NL" sz="3200" dirty="0" smtClean="0"/>
              <a:t>Em </a:t>
            </a:r>
            <a:r>
              <a:rPr lang="nl-NL" sz="3200" dirty="0"/>
              <a:t>hãy quan sát hình 1, hình 2, hình 3, hình 4: </a:t>
            </a:r>
            <a:r>
              <a:rPr lang="nl-NL" sz="3200" dirty="0"/>
              <a:t>e</a:t>
            </a:r>
            <a:r>
              <a:rPr lang="nl-NL" sz="3200" dirty="0" smtClean="0"/>
              <a:t>m </a:t>
            </a:r>
            <a:r>
              <a:rPr lang="nl-NL" sz="3200" dirty="0"/>
              <a:t>hãy cho biết mọi người đang sử dụng máy thu thanh để làm gì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AF603BE-9BD2-4C46-AA11-1A5F9BAE30DD}"/>
              </a:ext>
            </a:extLst>
          </p:cNvPr>
          <p:cNvSpPr/>
          <p:nvPr/>
        </p:nvSpPr>
        <p:spPr>
          <a:xfrm>
            <a:off x="810100" y="1194063"/>
            <a:ext cx="26500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 err="1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Thảo</a:t>
            </a:r>
            <a:r>
              <a:rPr lang="en-US" altLang="zh-CN" sz="3600" b="1" dirty="0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luận</a:t>
            </a:r>
            <a:r>
              <a:rPr lang="en-US" altLang="zh-CN" sz="3600" b="1" dirty="0" smtClean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endParaRPr lang="zh-CN" altLang="en-US" sz="6600" b="1" dirty="0">
              <a:ln w="158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760</TotalTime>
  <Words>217</Words>
  <PresentationFormat>Widescreen</PresentationFormat>
  <Paragraphs>41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inpin heiti</vt:lpstr>
      <vt:lpstr>Arial</vt:lpstr>
      <vt:lpstr>Microsoft YaHei</vt:lpstr>
      <vt:lpstr>UTM Bienvenue</vt:lpstr>
      <vt:lpstr>UTM Thanh Nhac TL</vt:lpstr>
      <vt:lpstr>UTM Futura Extra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2017-09-10T07:00:02Z</dcterms:created>
  <dcterms:modified xsi:type="dcterms:W3CDTF">2022-08-01T09:40:09Z</dcterms:modified>
</cp:coreProperties>
</file>