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13"/>
  </p:notesMasterIdLst>
  <p:sldIdLst>
    <p:sldId id="257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1CA8-4417-4646-B61E-D5852E8DE09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EC47B-0E61-4DEB-87DB-866F036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23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1178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51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15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00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4256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38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8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94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97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327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07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54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253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7262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197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485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6712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6816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05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34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A871-A575-426B-B8DE-D7FCECD582D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E6C5F-ABF7-4F7F-A5CC-DD671C1A190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2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60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209287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Ôn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tập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cuối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năm</a:t>
            </a: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– </a:t>
            </a:r>
            <a:r>
              <a:rPr kumimoji="0" lang="en-US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Đánh</a:t>
            </a:r>
            <a:r>
              <a:rPr kumimoji="0" lang="en-US" sz="6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 </a:t>
            </a:r>
            <a:r>
              <a:rPr kumimoji="0" lang="en-US" sz="6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.VnAvant" panose="020B7200000000000000" pitchFamily="34" charset="0"/>
              </a:rPr>
              <a:t>giá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  <a:cs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9192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137" y="876300"/>
            <a:ext cx="6245225" cy="6245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325" flipH="1">
            <a:off x="4338638" y="320675"/>
            <a:ext cx="6376987" cy="573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Shape 233"/>
          <p:cNvSpPr/>
          <p:nvPr/>
        </p:nvSpPr>
        <p:spPr>
          <a:xfrm>
            <a:off x="4996498" y="2626906"/>
            <a:ext cx="5588000" cy="1121269"/>
          </a:xfrm>
          <a:prstGeom prst="rect">
            <a:avLst/>
          </a:prstGeom>
          <a:noFill/>
          <a:ln w="12700">
            <a:noFill/>
          </a:ln>
        </p:spPr>
        <p:txBody>
          <a:bodyPr lIns="25400" tIns="25400" rIns="25400" bIns="25400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412750" rtl="0" eaLnBrk="1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Đọc</a:t>
            </a:r>
            <a:r>
              <a:rPr lang="en-US" altLang="x-none" sz="5400" dirty="0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 </a:t>
            </a: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thành</a:t>
            </a:r>
            <a:r>
              <a:rPr lang="en-US" altLang="x-none" sz="5400" dirty="0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 </a:t>
            </a:r>
            <a:r>
              <a:rPr lang="en-US" altLang="x-none" sz="5400" dirty="0" err="1" smtClean="0">
                <a:solidFill>
                  <a:srgbClr val="FF0000"/>
                </a:solidFill>
                <a:latin typeface="UTM Avo" panose="02040603050506020204"/>
                <a:ea typeface="仓耳玄三M W05"/>
                <a:sym typeface="Lato Regular"/>
              </a:rPr>
              <a:t>tiếng</a:t>
            </a:r>
            <a:endParaRPr kumimoji="0" lang="en-US" altLang="x-none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仓耳玄三M W05"/>
              <a:cs typeface="+mn-cs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>
            <a:off x="5945188" y="1544638"/>
            <a:ext cx="466725" cy="422275"/>
            <a:chOff x="0" y="0"/>
            <a:chExt cx="935237" cy="845748"/>
          </a:xfrm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" name="Group 1261"/>
          <p:cNvGrpSpPr/>
          <p:nvPr/>
        </p:nvGrpSpPr>
        <p:grpSpPr>
          <a:xfrm>
            <a:off x="8093075" y="4318000"/>
            <a:ext cx="468313" cy="4222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22860" tIns="22860" rIns="22860" bIns="22860" anchor="ctr"/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40007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02" y="538983"/>
            <a:ext cx="87153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42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538" y="168166"/>
            <a:ext cx="7819696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0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97" y="126124"/>
            <a:ext cx="8071944" cy="66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99697"/>
            <a:ext cx="8271641" cy="62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29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546537"/>
            <a:ext cx="7514897" cy="55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4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30" y="0"/>
            <a:ext cx="7052441" cy="67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98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11141521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SimSun</vt:lpstr>
      <vt:lpstr>.VnAvant</vt:lpstr>
      <vt:lpstr>Arial</vt:lpstr>
      <vt:lpstr>Calibri</vt:lpstr>
      <vt:lpstr>Calibri Light</vt:lpstr>
      <vt:lpstr>等线</vt:lpstr>
      <vt:lpstr>Lato Regular</vt:lpstr>
      <vt:lpstr>UTM Avo</vt:lpstr>
      <vt:lpstr>仓耳玄三M W05</vt:lpstr>
      <vt:lpstr>Office 主题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2021-01-19T11:50:05Z</dcterms:created>
  <dcterms:modified xsi:type="dcterms:W3CDTF">2021-01-19T11:50:10Z</dcterms:modified>
</cp:coreProperties>
</file>