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83" r:id="rId2"/>
    <p:sldId id="284" r:id="rId3"/>
    <p:sldId id="286" r:id="rId4"/>
    <p:sldId id="321" r:id="rId5"/>
    <p:sldId id="294" r:id="rId6"/>
    <p:sldId id="320" r:id="rId7"/>
    <p:sldId id="319" r:id="rId8"/>
    <p:sldId id="295" r:id="rId9"/>
    <p:sldId id="323" r:id="rId10"/>
    <p:sldId id="304" r:id="rId11"/>
    <p:sldId id="324" r:id="rId12"/>
    <p:sldId id="305" r:id="rId13"/>
    <p:sldId id="306" r:id="rId14"/>
    <p:sldId id="309" r:id="rId15"/>
  </p:sldIdLst>
  <p:sldSz cx="12192000" cy="6858000"/>
  <p:notesSz cx="6858000" cy="9144000"/>
  <p:embeddedFontLst>
    <p:embeddedFont>
      <p:font typeface="小白" panose="020B0604020202020204" charset="-122"/>
      <p:regular r:id="rId17"/>
    </p:embeddedFont>
    <p:embeddedFont>
      <p:font typeface="字魂7号-温暖童稚体" panose="00000500000000000000" charset="-122"/>
      <p:regular r:id="rId18"/>
    </p:embeddedFont>
    <p:embeddedFont>
      <p:font typeface="等线" panose="02010600030101010101" pitchFamily="2" charset="-122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P001 4 hàng" panose="020B0603050302020204" pitchFamily="34" charset="0"/>
      <p:regular r:id="rId25"/>
      <p:bold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.VnAvant" panose="020B7200000000000000" pitchFamily="3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C9D2"/>
    <a:srgbClr val="CDBF97"/>
    <a:srgbClr val="8D7545"/>
    <a:srgbClr val="ECE8E5"/>
    <a:srgbClr val="E4CBCB"/>
    <a:srgbClr val="A88755"/>
    <a:srgbClr val="1F2020"/>
    <a:srgbClr val="263B45"/>
    <a:srgbClr val="193B3C"/>
    <a:srgbClr val="4E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2020/8/11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66C64F-C3C6-4CE6-B1CE-E46CF10141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/>
        </p:blipFill>
        <p:spPr>
          <a:xfrm>
            <a:off x="0" y="0"/>
            <a:ext cx="1219962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/>
        </p:blipFill>
        <p:spPr>
          <a:xfrm>
            <a:off x="-7620" y="-137160"/>
            <a:ext cx="12207240" cy="3810000"/>
          </a:xfrm>
          <a:prstGeom prst="rect">
            <a:avLst/>
          </a:prstGeom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9E5B72C-2A32-4EE6-A3FE-14C26B420730}"/>
              </a:ext>
            </a:extLst>
          </p:cNvPr>
          <p:cNvSpPr txBox="1"/>
          <p:nvPr/>
        </p:nvSpPr>
        <p:spPr>
          <a:xfrm>
            <a:off x="526312" y="4214648"/>
            <a:ext cx="10604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Xin 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tất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cả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con!</a:t>
            </a:r>
            <a:endParaRPr lang="zh-CN" altLang="en-US" sz="7200" b="1" dirty="0">
              <a:latin typeface="HP001 4 hàng" panose="020B0603050302020204" pitchFamily="34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5cd2f624bc9c0">
            <a:hlinkClick r:id="" action="ppaction://media"/>
            <a:extLst>
              <a:ext uri="{FF2B5EF4-FFF2-40B4-BE49-F238E27FC236}">
                <a16:creationId xmlns:a16="http://schemas.microsoft.com/office/drawing/2014/main" id="{D58F9198-396A-4FAE-9119-C3CFD6087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353666" y="3551237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1" y="294287"/>
            <a:ext cx="2291255" cy="322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1026" y="1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latin typeface="UTM Avo" panose="02040603050506020204" pitchFamily="18" charset="0"/>
              </a:rPr>
              <a:t>2. </a:t>
            </a:r>
            <a:r>
              <a:rPr lang="en-US" sz="3200" dirty="0" err="1" smtClean="0">
                <a:latin typeface="UTM Avo" panose="02040603050506020204" pitchFamily="18" charset="0"/>
              </a:rPr>
              <a:t>Tập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6" y="943582"/>
            <a:ext cx="10194587" cy="557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7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4596" y="63061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latin typeface="UTM Avo" panose="02040603050506020204" pitchFamily="18" charset="0"/>
              </a:rPr>
              <a:t>2. </a:t>
            </a:r>
            <a:r>
              <a:rPr lang="en-US" sz="3200" dirty="0" err="1" smtClean="0">
                <a:latin typeface="UTM Avo" panose="02040603050506020204" pitchFamily="18" charset="0"/>
              </a:rPr>
              <a:t>Tập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8221" y="872361"/>
            <a:ext cx="2659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870834"/>
            <a:ext cx="1208689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UTM Avo" panose="02040603050506020204" pitchFamily="18" charset="0"/>
              </a:rPr>
              <a:t>    </a:t>
            </a:r>
            <a:r>
              <a:rPr lang="en-US" sz="4400" dirty="0" err="1" smtClean="0">
                <a:latin typeface="UTM Avo" panose="02040603050506020204" pitchFamily="18" charset="0"/>
              </a:rPr>
              <a:t>Hà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nhỏ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mà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chăm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chỉ</a:t>
            </a:r>
            <a:r>
              <a:rPr lang="en-US" sz="4400" dirty="0" smtClean="0">
                <a:latin typeface="UTM Avo" panose="02040603050506020204" pitchFamily="18" charset="0"/>
              </a:rPr>
              <a:t>. </a:t>
            </a:r>
            <a:r>
              <a:rPr lang="en-US" sz="4400" dirty="0" err="1" smtClean="0">
                <a:latin typeface="UTM Avo" panose="02040603050506020204" pitchFamily="18" charset="0"/>
              </a:rPr>
              <a:t>Hà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giúp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bà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xếp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đồ</a:t>
            </a:r>
            <a:r>
              <a:rPr lang="en-US" sz="4400" dirty="0" smtClean="0">
                <a:latin typeface="UTM Avo" panose="02040603050506020204" pitchFamily="18" charset="0"/>
              </a:rPr>
              <a:t> ở </a:t>
            </a:r>
            <a:r>
              <a:rPr lang="en-US" sz="4400" dirty="0" err="1" smtClean="0">
                <a:latin typeface="UTM Avo" panose="02040603050506020204" pitchFamily="18" charset="0"/>
              </a:rPr>
              <a:t>tủ</a:t>
            </a:r>
            <a:r>
              <a:rPr lang="en-US" sz="4400" dirty="0" smtClean="0">
                <a:latin typeface="UTM Avo" panose="02040603050506020204" pitchFamily="18" charset="0"/>
              </a:rPr>
              <a:t>. </a:t>
            </a:r>
            <a:r>
              <a:rPr lang="en-US" sz="4400" dirty="0" err="1" smtClean="0">
                <a:latin typeface="UTM Avo" panose="02040603050506020204" pitchFamily="18" charset="0"/>
              </a:rPr>
              <a:t>Hà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nhổ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đám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cỏ</a:t>
            </a:r>
            <a:r>
              <a:rPr lang="en-US" sz="4400" dirty="0" smtClean="0">
                <a:latin typeface="UTM Avo" panose="02040603050506020204" pitchFamily="18" charset="0"/>
              </a:rPr>
              <a:t> um </a:t>
            </a:r>
            <a:r>
              <a:rPr lang="en-US" sz="4400" dirty="0" err="1" smtClean="0">
                <a:latin typeface="UTM Avo" panose="02040603050506020204" pitchFamily="18" charset="0"/>
              </a:rPr>
              <a:t>tùm</a:t>
            </a:r>
            <a:r>
              <a:rPr lang="en-US" sz="4400" dirty="0" smtClean="0">
                <a:latin typeface="UTM Avo" panose="02040603050506020204" pitchFamily="18" charset="0"/>
              </a:rPr>
              <a:t> ở </a:t>
            </a:r>
            <a:r>
              <a:rPr lang="en-US" sz="4400" dirty="0" err="1" smtClean="0">
                <a:latin typeface="UTM Avo" panose="02040603050506020204" pitchFamily="18" charset="0"/>
              </a:rPr>
              <a:t>ngõ</a:t>
            </a:r>
            <a:r>
              <a:rPr lang="en-US" sz="4400" dirty="0" smtClean="0">
                <a:latin typeface="UTM Avo" panose="02040603050506020204" pitchFamily="18" charset="0"/>
              </a:rPr>
              <a:t>.</a:t>
            </a:r>
          </a:p>
          <a:p>
            <a:r>
              <a:rPr lang="en-US" sz="4400" dirty="0" smtClean="0">
                <a:latin typeface="UTM Avo" panose="02040603050506020204" pitchFamily="18" charset="0"/>
              </a:rPr>
              <a:t>    </a:t>
            </a:r>
            <a:r>
              <a:rPr lang="en-US" sz="4400" dirty="0" err="1" smtClean="0">
                <a:latin typeface="UTM Avo" panose="02040603050506020204" pitchFamily="18" charset="0"/>
              </a:rPr>
              <a:t>Có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hôm</a:t>
            </a:r>
            <a:r>
              <a:rPr lang="en-US" sz="4400" dirty="0" smtClean="0">
                <a:latin typeface="UTM Avo" panose="02040603050506020204" pitchFamily="18" charset="0"/>
              </a:rPr>
              <a:t>, </a:t>
            </a:r>
            <a:r>
              <a:rPr lang="en-US" sz="4400" dirty="0" err="1" smtClean="0">
                <a:latin typeface="UTM Avo" panose="02040603050506020204" pitchFamily="18" charset="0"/>
              </a:rPr>
              <a:t>Hà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giúp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bà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chữa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mũ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cho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búp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bê</a:t>
            </a:r>
            <a:r>
              <a:rPr lang="en-US" sz="4400" dirty="0" smtClean="0">
                <a:latin typeface="UTM Avo" panose="02040603050506020204" pitchFamily="18" charset="0"/>
              </a:rPr>
              <a:t>. </a:t>
            </a:r>
            <a:r>
              <a:rPr lang="en-US" sz="4400" dirty="0" err="1" smtClean="0">
                <a:latin typeface="UTM Avo" panose="02040603050506020204" pitchFamily="18" charset="0"/>
              </a:rPr>
              <a:t>Ngắm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Hà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chăm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chú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đưa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chỉ</a:t>
            </a:r>
            <a:r>
              <a:rPr lang="en-US" sz="4400" dirty="0" smtClean="0">
                <a:latin typeface="UTM Avo" panose="02040603050506020204" pitchFamily="18" charset="0"/>
              </a:rPr>
              <a:t> qua </a:t>
            </a:r>
            <a:r>
              <a:rPr lang="en-US" sz="4400" dirty="0" err="1" smtClean="0">
                <a:latin typeface="UTM Avo" panose="02040603050506020204" pitchFamily="18" charset="0"/>
              </a:rPr>
              <a:t>lỗ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kim</a:t>
            </a:r>
            <a:r>
              <a:rPr lang="en-US" sz="4400" dirty="0" smtClean="0">
                <a:latin typeface="UTM Avo" panose="02040603050506020204" pitchFamily="18" charset="0"/>
              </a:rPr>
              <a:t>, </a:t>
            </a:r>
            <a:r>
              <a:rPr lang="en-US" sz="4400" dirty="0" err="1" smtClean="0">
                <a:latin typeface="UTM Avo" panose="02040603050506020204" pitchFamily="18" charset="0"/>
              </a:rPr>
              <a:t>bà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tủm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tỉm</a:t>
            </a:r>
            <a:r>
              <a:rPr lang="en-US" sz="4400" dirty="0" smtClean="0">
                <a:latin typeface="UTM Avo" panose="02040603050506020204" pitchFamily="18" charset="0"/>
              </a:rPr>
              <a:t>: “</a:t>
            </a:r>
            <a:r>
              <a:rPr lang="en-US" sz="4400" dirty="0" err="1" smtClean="0">
                <a:latin typeface="UTM Avo" panose="02040603050506020204" pitchFamily="18" charset="0"/>
              </a:rPr>
              <a:t>Hà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của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bà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ngộ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</a:rPr>
              <a:t>quá</a:t>
            </a:r>
            <a:r>
              <a:rPr lang="en-US" sz="5400" dirty="0" smtClean="0">
                <a:latin typeface="UTM Avo" panose="02040603050506020204" pitchFamily="18" charset="0"/>
              </a:rPr>
              <a:t>!”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3738" y="1864846"/>
            <a:ext cx="28693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hăm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chỉ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04243" y="1870101"/>
            <a:ext cx="1602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giúp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79723" y="1864844"/>
            <a:ext cx="2417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ếp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đồ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11" y="2526993"/>
            <a:ext cx="2322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m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tùm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5271" y="3872313"/>
            <a:ext cx="3132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hăm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108" y="4681608"/>
            <a:ext cx="2396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ủm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tỉm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450079" y="1921705"/>
            <a:ext cx="350790" cy="554418"/>
            <a:chOff x="8303172" y="231226"/>
            <a:chExt cx="350790" cy="649013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140398" y="2543501"/>
            <a:ext cx="350790" cy="643756"/>
            <a:chOff x="8303172" y="231226"/>
            <a:chExt cx="350790" cy="649013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695790" y="2611823"/>
            <a:ext cx="350790" cy="554418"/>
            <a:chOff x="8303172" y="231226"/>
            <a:chExt cx="350790" cy="649013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14578" y="3936122"/>
            <a:ext cx="350790" cy="554418"/>
            <a:chOff x="8303172" y="231226"/>
            <a:chExt cx="350790" cy="649013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4246186" y="4761180"/>
            <a:ext cx="350790" cy="554418"/>
            <a:chOff x="8303172" y="231226"/>
            <a:chExt cx="350790" cy="649013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0909729" y="4750670"/>
            <a:ext cx="350790" cy="554418"/>
            <a:chOff x="8303172" y="231226"/>
            <a:chExt cx="350790" cy="649013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/>
          <p:cNvCxnSpPr/>
          <p:nvPr/>
        </p:nvCxnSpPr>
        <p:spPr>
          <a:xfrm flipH="1">
            <a:off x="3026999" y="3244832"/>
            <a:ext cx="231228" cy="6274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108864" y="4729651"/>
            <a:ext cx="236463" cy="5983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83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F05641-4A96-4EDD-8E5B-25B18DEF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" y="4792701"/>
            <a:ext cx="2291255" cy="223870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2563" y="525516"/>
            <a:ext cx="4487907" cy="893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latin typeface="UTM Avo" panose="02040603050506020204" pitchFamily="18" charset="0"/>
              </a:rPr>
              <a:t>? </a:t>
            </a:r>
            <a:r>
              <a:rPr lang="en-US" sz="4800" dirty="0" err="1" smtClean="0">
                <a:latin typeface="UTM Avo" panose="02040603050506020204" pitchFamily="18" charset="0"/>
              </a:rPr>
              <a:t>Ghép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đúng</a:t>
            </a:r>
            <a:endParaRPr lang="en-US" sz="4800" dirty="0">
              <a:latin typeface="UTM Avo" panose="0204060305050602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04964" y="2596049"/>
            <a:ext cx="4524692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a)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31230" y="3699627"/>
            <a:ext cx="4498425" cy="8355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b)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222125" y="2596049"/>
            <a:ext cx="5644054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UTM Avo" panose="02040603050506020204" pitchFamily="18" charset="0"/>
              </a:rPr>
              <a:t>1) </a:t>
            </a:r>
            <a:r>
              <a:rPr lang="en-US" sz="4000" dirty="0" err="1" smtClean="0">
                <a:latin typeface="UTM Avo" panose="02040603050506020204" pitchFamily="18" charset="0"/>
              </a:rPr>
              <a:t>ngắm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Hà</a:t>
            </a:r>
            <a:r>
              <a:rPr lang="en-US" sz="4000" dirty="0" smtClean="0">
                <a:latin typeface="UTM Avo" panose="02040603050506020204" pitchFamily="18" charset="0"/>
              </a:rPr>
              <a:t>, </a:t>
            </a:r>
            <a:r>
              <a:rPr lang="en-US" sz="4000" dirty="0" err="1" smtClean="0">
                <a:latin typeface="UTM Avo" panose="02040603050506020204" pitchFamily="18" charset="0"/>
              </a:rPr>
              <a:t>tủm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tỉm</a:t>
            </a:r>
            <a:r>
              <a:rPr lang="en-US" sz="4000" dirty="0" smtClean="0">
                <a:latin typeface="UTM Avo" panose="02040603050506020204" pitchFamily="18" charset="0"/>
              </a:rPr>
              <a:t>.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222125" y="3699627"/>
            <a:ext cx="5644054" cy="91965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UTM Avo" panose="02040603050506020204" pitchFamily="18" charset="0"/>
              </a:rPr>
              <a:t>2) </a:t>
            </a:r>
            <a:r>
              <a:rPr lang="en-US" sz="4000" dirty="0" err="1" smtClean="0">
                <a:latin typeface="UTM Avo" panose="02040603050506020204" pitchFamily="18" charset="0"/>
              </a:rPr>
              <a:t>Chăm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chỉ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giúp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bà</a:t>
            </a:r>
            <a:r>
              <a:rPr lang="en-US" sz="4000" dirty="0" smtClean="0">
                <a:latin typeface="UTM Avo" panose="02040603050506020204" pitchFamily="18" charset="0"/>
              </a:rPr>
              <a:t>.</a:t>
            </a:r>
            <a:endParaRPr lang="en-US" sz="4000" dirty="0">
              <a:latin typeface="UTM Avo" panose="02040603050506020204" pitchFamily="18" charset="0"/>
            </a:endParaRPr>
          </a:p>
        </p:txBody>
      </p:sp>
      <p:cxnSp>
        <p:nvCxnSpPr>
          <p:cNvPr id="5" name="Straight Connector 4"/>
          <p:cNvCxnSpPr>
            <a:stCxn id="10" idx="3"/>
          </p:cNvCxnSpPr>
          <p:nvPr/>
        </p:nvCxnSpPr>
        <p:spPr>
          <a:xfrm>
            <a:off x="4729656" y="3019093"/>
            <a:ext cx="1492469" cy="9294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1" idx="3"/>
          </p:cNvCxnSpPr>
          <p:nvPr/>
        </p:nvCxnSpPr>
        <p:spPr>
          <a:xfrm flipV="1">
            <a:off x="4729655" y="3019092"/>
            <a:ext cx="1492469" cy="10983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91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2563" y="525516"/>
            <a:ext cx="4487907" cy="893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latin typeface="UTM Avo" panose="02040603050506020204" pitchFamily="18" charset="0"/>
              </a:rPr>
              <a:t>4. </a:t>
            </a:r>
            <a:r>
              <a:rPr lang="en-US" sz="4800" dirty="0" err="1" smtClean="0">
                <a:latin typeface="UTM Avo" panose="02040603050506020204" pitchFamily="18" charset="0"/>
              </a:rPr>
              <a:t>Tập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viết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2" y="1714574"/>
            <a:ext cx="11561379" cy="227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1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id="{55AFD542-B6EA-471C-B6A5-3565E23FE932}"/>
              </a:ext>
            </a:extLst>
          </p:cNvPr>
          <p:cNvSpPr/>
          <p:nvPr/>
        </p:nvSpPr>
        <p:spPr>
          <a:xfrm>
            <a:off x="1123615" y="1010673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1" y="1012586"/>
            <a:ext cx="4972385" cy="49723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1" y="999536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c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á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trắm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2A75259-2CE7-4ACC-B46E-DDE826DB0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935361" y="1030126"/>
            <a:ext cx="3918180" cy="9510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B3745BA-1D42-4CD8-9A35-934887B42D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2361376"/>
            <a:ext cx="4259484" cy="8906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3A335A-4540-4649-B398-FC10228286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3834207"/>
            <a:ext cx="4259484" cy="8906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1D034BC-3C80-4037-8EE1-26A12C56E7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5211044"/>
            <a:ext cx="4259484" cy="8906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4800" b="1" dirty="0" smtClean="0">
                <a:latin typeface="UTM Avo" pitchFamily="18" charset="0"/>
              </a:rPr>
              <a:t>KHỞI ĐỘNG</a:t>
            </a:r>
            <a:endParaRPr lang="en-US" sz="4800" b="1" dirty="0">
              <a:latin typeface="UTM Avo" pitchFamily="18" charset="0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36145" y="2207202"/>
            <a:ext cx="3066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s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ấm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chớp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2" y="3803397"/>
            <a:ext cx="3094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c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hăm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chỉ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40157" y="5086766"/>
            <a:ext cx="2848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k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hóm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tre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442745" y="430924"/>
            <a:ext cx="11377447" cy="6096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0" y="1416803"/>
            <a:ext cx="11960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54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54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52</a:t>
            </a:r>
            <a:r>
              <a:rPr lang="en-US" altLang="zh-CN" sz="54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: </a:t>
            </a:r>
            <a:r>
              <a:rPr lang="en-US" altLang="zh-CN" sz="5400" b="1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um - up</a:t>
            </a:r>
            <a:endParaRPr lang="zh-CN" altLang="en-US" sz="5400" b="1" dirty="0">
              <a:solidFill>
                <a:srgbClr val="FF0000"/>
              </a:solidFill>
              <a:latin typeface="UTM Avo" pitchFamily="18" charset="0"/>
              <a:ea typeface="小白" panose="02010601030101010101" pitchFamily="2" charset="-122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47419" y="2653929"/>
            <a:ext cx="3788785" cy="3610684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3369" y="19849"/>
            <a:ext cx="76962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854317" y="2653929"/>
            <a:ext cx="3933657" cy="3610684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 dirty="0" err="1" smtClea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sz="6600" b="1" kern="0" dirty="0" smtClea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6600" b="1" kern="0" dirty="0" err="1" smtClea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8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1052" y="882879"/>
            <a:ext cx="3510438" cy="2023240"/>
            <a:chOff x="3810000" y="1424287"/>
            <a:chExt cx="2209801" cy="1510383"/>
          </a:xfrm>
        </p:grpSpPr>
        <p:sp>
          <p:nvSpPr>
            <p:cNvPr id="11" name="Rectangle 10"/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um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u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latin typeface=".VnAvant" pitchFamily="34" charset="0"/>
                </a:rPr>
                <a:t>m</a:t>
              </a:r>
              <a:endParaRPr lang="en-US" sz="3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43384" y="4025461"/>
            <a:ext cx="5116892" cy="1282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u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– m - um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04386" y="798787"/>
            <a:ext cx="3773214" cy="2103124"/>
            <a:chOff x="3810000" y="1424287"/>
            <a:chExt cx="2209801" cy="1510383"/>
          </a:xfrm>
        </p:grpSpPr>
        <p:sp>
          <p:nvSpPr>
            <p:cNvPr id="16" name="Rectangle 15"/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up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u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.VnAvant" pitchFamily="34" charset="0"/>
                </a:rPr>
                <a:t>p</a:t>
              </a:r>
              <a:endParaRPr lang="en-US" sz="3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943721" y="4004450"/>
            <a:ext cx="4743768" cy="1303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u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– 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pờ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- 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up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9058" y="3177590"/>
            <a:ext cx="2202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UTM Avo" panose="02040603050506020204" pitchFamily="18" charset="0"/>
              </a:rPr>
              <a:t>ch</a:t>
            </a:r>
            <a:r>
              <a:rPr lang="en-US" sz="5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62907" y="3228900"/>
            <a:ext cx="2855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</a:rPr>
              <a:t>b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úp</a:t>
            </a:r>
            <a:r>
              <a:rPr lang="en-US" sz="5400" dirty="0" smtClean="0">
                <a:latin typeface="UTM Avo" panose="020406030505060202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</a:rPr>
              <a:t>bê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645" y="5943595"/>
            <a:ext cx="6070060" cy="68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c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hờ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- um - chum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4540" y="5933867"/>
            <a:ext cx="5033337" cy="68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b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ờ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úp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búp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613" y="146816"/>
            <a:ext cx="2350876" cy="3024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20" y="149240"/>
            <a:ext cx="2578786" cy="302197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429008" y="4113265"/>
            <a:ext cx="2976667" cy="1554198"/>
            <a:chOff x="3810000" y="1405139"/>
            <a:chExt cx="2209801" cy="1529531"/>
          </a:xfrm>
        </p:grpSpPr>
        <p:sp>
          <p:nvSpPr>
            <p:cNvPr id="11" name="Rectangle 10"/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chum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8000"/>
                  </a:solidFill>
                  <a:latin typeface="UTM Avo" panose="02040603050506020204" pitchFamily="18" charset="0"/>
                </a:rPr>
                <a:t>c</a:t>
              </a:r>
              <a:r>
                <a:rPr lang="en-US" sz="3600" b="1" dirty="0" err="1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hờ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latin typeface=".VnAvant" pitchFamily="34" charset="0"/>
                </a:rPr>
                <a:t>um</a:t>
              </a:r>
              <a:endParaRPr lang="en-US" sz="3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87479" y="4171688"/>
            <a:ext cx="2976667" cy="1492583"/>
            <a:chOff x="3810000" y="1405139"/>
            <a:chExt cx="2209801" cy="1529531"/>
          </a:xfrm>
        </p:grpSpPr>
        <p:sp>
          <p:nvSpPr>
            <p:cNvPr id="15" name="Rectangle 14"/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chum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8000"/>
                  </a:solidFill>
                  <a:latin typeface="UTM Avo" panose="02040603050506020204" pitchFamily="18" charset="0"/>
                </a:rPr>
                <a:t>c</a:t>
              </a:r>
              <a:r>
                <a:rPr lang="en-US" sz="3600" b="1" dirty="0" err="1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hờ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latin typeface=".VnAvant" pitchFamily="34" charset="0"/>
                </a:rPr>
                <a:t>um</a:t>
              </a:r>
              <a:endParaRPr lang="en-US" sz="3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3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7" y="1387366"/>
            <a:ext cx="9753600" cy="539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0730" y="136634"/>
            <a:ext cx="3888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5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gài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8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61">
            <a:extLst>
              <a:ext uri="{FF2B5EF4-FFF2-40B4-BE49-F238E27FC236}">
                <a16:creationId xmlns:a16="http://schemas.microsoft.com/office/drawing/2014/main" id="{BCFF5C50-AC38-470C-9C35-1E9C08737EE9}"/>
              </a:ext>
            </a:extLst>
          </p:cNvPr>
          <p:cNvGrpSpPr/>
          <p:nvPr/>
        </p:nvGrpSpPr>
        <p:grpSpPr>
          <a:xfrm>
            <a:off x="11399821" y="357354"/>
            <a:ext cx="467620" cy="470659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4CBE5A8A-BF07-42F2-9470-BA3AFF719DB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F8348A0C-E527-4220-933C-EA9D3C93C68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115614" y="136634"/>
            <a:ext cx="9858688" cy="5851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latin typeface="UTM Avo" panose="02040603050506020204" pitchFamily="18" charset="0"/>
              </a:rPr>
              <a:t>2. </a:t>
            </a:r>
            <a:r>
              <a:rPr lang="en-US" sz="3200" dirty="0" err="1" smtClean="0">
                <a:latin typeface="UTM Avo" panose="02040603050506020204" pitchFamily="18" charset="0"/>
              </a:rPr>
              <a:t>Tiếng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nào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có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vần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r>
              <a:rPr lang="en-US" sz="3200" dirty="0" err="1" smtClean="0">
                <a:latin typeface="UTM Avo" panose="02040603050506020204" pitchFamily="18" charset="0"/>
              </a:rPr>
              <a:t>?Tiếng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nào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có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vần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r>
              <a:rPr lang="en-US" sz="3200" dirty="0" smtClean="0">
                <a:latin typeface="UTM Avo" panose="02040603050506020204" pitchFamily="18" charset="0"/>
              </a:rPr>
              <a:t>?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44" y="972766"/>
            <a:ext cx="11605098" cy="55934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926077" y="3249038"/>
            <a:ext cx="1215957" cy="97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82511" y="3274974"/>
            <a:ext cx="797668" cy="97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175132" y="3274974"/>
            <a:ext cx="1105733" cy="97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93652" y="6455929"/>
            <a:ext cx="1215957" cy="97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14417" y="6446200"/>
            <a:ext cx="998719" cy="194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033775" y="6446200"/>
            <a:ext cx="1215957" cy="97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12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84081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 smtClean="0">
                <a:latin typeface="UTM Avo" panose="02040603050506020204" pitchFamily="18" charset="0"/>
              </a:rPr>
              <a:t>Nghỉ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giải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lao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64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194</Words>
  <Application>Microsoft Office PowerPoint</Application>
  <PresentationFormat>Widescreen</PresentationFormat>
  <Paragraphs>50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小白</vt:lpstr>
      <vt:lpstr>字魂7号-温暖童稚体</vt:lpstr>
      <vt:lpstr>Times New Roman</vt:lpstr>
      <vt:lpstr>等线</vt:lpstr>
      <vt:lpstr>Calibri</vt:lpstr>
      <vt:lpstr>HP001 4 hàng</vt:lpstr>
      <vt:lpstr>UTM Avo</vt:lpstr>
      <vt:lpstr>字魂17号-萌趣果冻体</vt:lpstr>
      <vt:lpstr>.VnAvant</vt:lpstr>
      <vt:lpstr>Lato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DELL OS</cp:lastModifiedBy>
  <cp:revision>186</cp:revision>
  <dcterms:created xsi:type="dcterms:W3CDTF">2019-03-29T12:25:33Z</dcterms:created>
  <dcterms:modified xsi:type="dcterms:W3CDTF">2020-08-11T10:16:00Z</dcterms:modified>
</cp:coreProperties>
</file>