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6" r:id="rId10"/>
    <p:sldId id="277" r:id="rId11"/>
    <p:sldId id="278" r:id="rId12"/>
    <p:sldId id="279" r:id="rId13"/>
    <p:sldId id="271" r:id="rId14"/>
    <p:sldId id="272" r:id="rId15"/>
    <p:sldId id="273" r:id="rId16"/>
    <p:sldId id="275" r:id="rId17"/>
    <p:sldId id="263" r:id="rId18"/>
    <p:sldId id="265" r:id="rId19"/>
    <p:sldId id="266" r:id="rId20"/>
    <p:sldId id="267" r:id="rId21"/>
    <p:sldId id="280" r:id="rId22"/>
    <p:sldId id="269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5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2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54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7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1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9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5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B1205-E13A-428C-9BBE-D227F3FEFCAA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CD91-13EB-48D0-B7E1-FB6D8E82A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6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093262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 XUÂN NHO NHỎ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722969"/>
            <a:ext cx="4642337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nương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933" y="2703446"/>
            <a:ext cx="4539393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75636" y="2353963"/>
            <a:ext cx="6642981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say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tin, hi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6774" y="4880184"/>
            <a:ext cx="672440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rang,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65802" y="3088128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46708" y="5838631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61" y="2400130"/>
            <a:ext cx="4539393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7599" y="1920387"/>
            <a:ext cx="6642981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Sao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90391" y="4867039"/>
            <a:ext cx="672440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28362" y="2995759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5774980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0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798" y="1077420"/>
            <a:ext cx="4642337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4537168"/>
            <a:ext cx="4590866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50853" y="4106280"/>
            <a:ext cx="672440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665135" y="146210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641182" y="5014221"/>
            <a:ext cx="670065" cy="164228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50853" y="712603"/>
            <a:ext cx="6724401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585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24" grpId="0" animBg="1"/>
      <p:bldP spid="27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: </a:t>
            </a:r>
            <a:r>
              <a:rPr lang="en-US" sz="4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Sang </a:t>
            </a:r>
            <a:r>
              <a:rPr lang="en-US" sz="40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4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Thỉnh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1977, in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hào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phố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1991.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c)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+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0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d)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Sang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bức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điệp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dần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qua,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khoảnh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khắc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diến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rung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trải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nghiệm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Mạch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xuyên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bật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ngẫm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chớm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cục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tín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Quang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ngẫm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chớm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endParaRPr lang="en-US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1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377" y="91440"/>
            <a:ext cx="12113623" cy="614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e)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dung: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nhịp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chậm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gợi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ấn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dung: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gắm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bước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87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4504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11: (SÔT/ 77)</a:t>
            </a:r>
          </a:p>
          <a:p>
            <a:pPr algn="just"/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4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lphaLcParenR"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0034" y="101536"/>
            <a:ext cx="420624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1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95205"/>
            <a:ext cx="12192000" cy="5223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Mọc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sông</a:t>
            </a:r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xanh</a:t>
            </a:r>
            <a:endParaRPr lang="en-US" sz="3200" b="1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…………………………..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biệt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chép</a:t>
            </a:r>
            <a:r>
              <a:rPr lang="en-US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594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0034" y="101536"/>
            <a:ext cx="420624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2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70263"/>
            <a:ext cx="1219200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giắt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lưng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nương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hối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xôn</a:t>
            </a:r>
            <a:r>
              <a:rPr lang="en-US" sz="28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endParaRPr lang="en-US" sz="28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”?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hối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hả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“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xôn</a:t>
            </a:r>
            <a:r>
              <a:rPr lang="en-US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Theo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4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7913" y="101536"/>
            <a:ext cx="5228361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3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146124"/>
            <a:ext cx="12192000" cy="463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4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571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8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3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3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3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Ngoãn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quê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huyện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Thừa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Huế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bút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miền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đầu.Thanh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Hải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Mỹ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kiên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(1962),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Huế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1970 </a:t>
            </a:r>
            <a:r>
              <a:rPr lang="en-US" sz="33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1975),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võng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Sơn</a:t>
            </a:r>
            <a:r>
              <a:rPr lang="en-US" sz="33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(1977)</a:t>
            </a:r>
          </a:p>
        </p:txBody>
      </p:sp>
    </p:spTree>
    <p:extLst>
      <p:ext uri="{BB962C8B-B14F-4D97-AF65-F5344CB8AC3E}">
        <p14:creationId xmlns:p14="http://schemas.microsoft.com/office/powerpoint/2010/main" val="15777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0278" y="-156997"/>
            <a:ext cx="420624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4</a:t>
            </a:r>
            <a:endParaRPr lang="en-US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01042"/>
            <a:ext cx="12298017" cy="6777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hót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nhành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trầm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xuyến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nho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dâng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mươi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tóc</a:t>
            </a:r>
            <a:r>
              <a:rPr lang="en-US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Đ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oạn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 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bộc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cành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trầm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xuyến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nho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?</a:t>
            </a:r>
            <a:endParaRPr lang="en-US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4: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chương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nguyện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73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2887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28870"/>
            <a:ext cx="6281530" cy="6129129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vi-VN" sz="3600" b="1" i="1" dirty="0">
                <a:latin typeface="+mj-lt"/>
              </a:rPr>
              <a:t>Mọc giữa dòng sông </a:t>
            </a:r>
            <a:r>
              <a:rPr lang="vi-VN" sz="3600" b="1" i="1" dirty="0" smtClean="0">
                <a:latin typeface="+mj-lt"/>
              </a:rPr>
              <a:t>xanh</a:t>
            </a:r>
            <a:r>
              <a:rPr lang="vi-VN" sz="3600" b="1" i="1" dirty="0">
                <a:latin typeface="+mj-lt"/>
              </a:rPr>
              <a:t/>
            </a:r>
            <a:br>
              <a:rPr lang="vi-VN" sz="3600" b="1" i="1" dirty="0">
                <a:latin typeface="+mj-lt"/>
              </a:rPr>
            </a:br>
            <a:r>
              <a:rPr lang="vi-VN" sz="3600" b="1" i="1" dirty="0">
                <a:latin typeface="+mj-lt"/>
              </a:rPr>
              <a:t>Một bông hoa tím biếc</a:t>
            </a:r>
            <a:br>
              <a:rPr lang="vi-VN" sz="3600" b="1" i="1" dirty="0">
                <a:latin typeface="+mj-lt"/>
              </a:rPr>
            </a:br>
            <a:r>
              <a:rPr lang="vi-VN" sz="3600" b="1" i="1" dirty="0">
                <a:latin typeface="+mj-lt"/>
              </a:rPr>
              <a:t>Ơi con chim chiền chiện</a:t>
            </a:r>
            <a:br>
              <a:rPr lang="vi-VN" sz="3600" b="1" i="1" dirty="0">
                <a:latin typeface="+mj-lt"/>
              </a:rPr>
            </a:br>
            <a:r>
              <a:rPr lang="vi-VN" sz="3600" b="1" i="1" dirty="0">
                <a:latin typeface="+mj-lt"/>
              </a:rPr>
              <a:t>Hót chi mà vang trời</a:t>
            </a:r>
            <a:br>
              <a:rPr lang="vi-VN" sz="3600" b="1" i="1" dirty="0">
                <a:latin typeface="+mj-lt"/>
              </a:rPr>
            </a:br>
            <a:r>
              <a:rPr lang="vi-VN" sz="3600" b="1" i="1" dirty="0">
                <a:latin typeface="+mj-lt"/>
              </a:rPr>
              <a:t>Từng giọt long lanh rơi</a:t>
            </a:r>
            <a:br>
              <a:rPr lang="vi-VN" sz="3600" b="1" i="1" dirty="0">
                <a:latin typeface="+mj-lt"/>
              </a:rPr>
            </a:br>
            <a:r>
              <a:rPr lang="vi-VN" sz="3600" b="1" i="1" dirty="0">
                <a:latin typeface="+mj-lt"/>
              </a:rPr>
              <a:t>Tôi đưa tay tôi </a:t>
            </a:r>
            <a:r>
              <a:rPr lang="vi-VN" sz="3600" b="1" i="1" dirty="0" smtClean="0">
                <a:latin typeface="+mj-lt"/>
              </a:rPr>
              <a:t>hứng</a:t>
            </a:r>
            <a:endParaRPr lang="en-US" sz="3600" b="1" i="1" dirty="0" smtClean="0">
              <a:latin typeface="+mj-lt"/>
            </a:endParaRPr>
          </a:p>
          <a:p>
            <a:pPr marL="0" indent="0">
              <a:buNone/>
            </a:pPr>
            <a:endParaRPr lang="en-US" b="1" i="1" dirty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3965" y="728871"/>
            <a:ext cx="6308036" cy="612912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cầm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súng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giắt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lưng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Lộc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trải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nương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hối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hả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xôn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endParaRPr lang="en-US" sz="36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bốn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ngàn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endParaRPr lang="en-US" sz="3600" b="1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Vất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vả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6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lao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endParaRPr lang="en-US" sz="36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Cứ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Thanh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Hải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nho</a:t>
            </a:r>
            <a:r>
              <a:rPr lang="en-US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1" y="-102903"/>
            <a:ext cx="12082819" cy="6810777"/>
          </a:xfrm>
        </p:spPr>
        <p:txBody>
          <a:bodyPr>
            <a:noAutofit/>
          </a:bodyPr>
          <a:lstStyle/>
          <a:p>
            <a:pPr>
              <a:buAutoNum type="alphaLcPeriod"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 algn="just">
              <a:buNone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2,3, 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4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" y="22950"/>
            <a:ext cx="12163697" cy="68350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(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khổ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1)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2:(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2+3)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tin,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gũi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ca.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say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trầm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C.Kết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233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675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endParaRPr lang="en-US" sz="36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3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xuân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11/ 1980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biệt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/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nước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phía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Bắc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trì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trệ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kém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đang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giường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bệnh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Hải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vừa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gắm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88" y="0"/>
            <a:ext cx="12040673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Nhan đề </a:t>
            </a:r>
            <a:endParaRPr lang="pt-BR" sz="4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nhường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6033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48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4800" b="1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ố</a:t>
            </a:r>
            <a:r>
              <a:rPr lang="en-US" sz="4800" b="1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b="1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cục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endParaRPr lang="en-US" sz="4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en-US" sz="4800" dirty="0" smtClean="0"/>
              <a:t>+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endParaRPr lang="en-US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2,3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Huế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52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-26504"/>
            <a:ext cx="12083143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ội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</a:t>
            </a:r>
            <a:r>
              <a:rPr lang="en-US" sz="48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4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nho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tiếng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mến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ước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cống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hiến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đất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góp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nho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en-US" sz="4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4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6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775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gần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gũi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Giọng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say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trầm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bạch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79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96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1.Tác </a:t>
            </a: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endParaRPr lang="en-US" sz="4000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đầy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đủ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Thỉnh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( 1942),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huyện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Tam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Dương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tỉnh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Vĩnh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Phúc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quân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trưởng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chống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Hữu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Thỉnh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mượt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triết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290" y="-74004"/>
            <a:ext cx="122630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90" y="666440"/>
            <a:ext cx="4642337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…”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5636" y="456168"/>
            <a:ext cx="6731144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761" y="2400130"/>
            <a:ext cx="4539393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just"/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67599" y="1920387"/>
            <a:ext cx="6642981" cy="31085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hình,thể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61" y="5696266"/>
            <a:ext cx="459086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67599" y="5049935"/>
            <a:ext cx="6724401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4746709" y="1051122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4728362" y="2995759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720326" y="6138977"/>
            <a:ext cx="670065" cy="184741"/>
          </a:xfrm>
          <a:prstGeom prst="right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24" grpId="0" animBg="1"/>
      <p:bldP spid="25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2607</Words>
  <Application>Microsoft Office PowerPoint</Application>
  <PresentationFormat>Widescreen</PresentationFormat>
  <Paragraphs>157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Đề 1: Cảm nhận của em về khổ thơ sau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27</cp:revision>
  <dcterms:created xsi:type="dcterms:W3CDTF">2020-06-24T15:03:42Z</dcterms:created>
  <dcterms:modified xsi:type="dcterms:W3CDTF">2020-07-01T03:43:35Z</dcterms:modified>
</cp:coreProperties>
</file>