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7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1" r:id="rId15"/>
  </p:sldIdLst>
  <p:sldSz cx="12192000" cy="6858000"/>
  <p:notesSz cx="6858000" cy="9144000"/>
  <p:embeddedFontLst>
    <p:embeddedFont>
      <p:font typeface="Tahoma" panose="020B0604030504040204" pitchFamily="34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2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5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2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86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4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88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1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3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6.png"/><Relationship Id="rId26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18.png"/><Relationship Id="rId34" Type="http://schemas.openxmlformats.org/officeDocument/2006/relationships/image" Target="../media/image27.gif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slide" Target="slide10.xml"/><Relationship Id="rId33" Type="http://schemas.openxmlformats.org/officeDocument/2006/relationships/image" Target="../media/image26.png"/><Relationship Id="rId2" Type="http://schemas.openxmlformats.org/officeDocument/2006/relationships/image" Target="../media/image5.jpg"/><Relationship Id="rId16" Type="http://schemas.openxmlformats.org/officeDocument/2006/relationships/slide" Target="slide7.xml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slide" Target="slide9.xml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2336" y="0"/>
            <a:ext cx="3345999" cy="58357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284175" y="4802525"/>
            <a:ext cx="2964343" cy="4763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09061" y="1559116"/>
            <a:ext cx="4932139" cy="238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0"/>
            <a:ext cx="3452884" cy="55955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315515" y="5376164"/>
            <a:ext cx="1927734" cy="68344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57215" y="1391148"/>
            <a:ext cx="3780971" cy="377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6340" y="11810"/>
            <a:ext cx="3517900" cy="44756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536783" y="4636169"/>
            <a:ext cx="3498035" cy="6120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Dòng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71963" y="1177034"/>
            <a:ext cx="4386909" cy="329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2F01C7-C8F7-4381-9903-782FF680D282}"/>
              </a:ext>
            </a:extLst>
          </p:cNvPr>
          <p:cNvSpPr/>
          <p:nvPr/>
        </p:nvSpPr>
        <p:spPr>
          <a:xfrm>
            <a:off x="1337646" y="2942883"/>
            <a:ext cx="9584675" cy="16518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9170"/>
            <a:r>
              <a:rPr lang="en-US" sz="5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Subscribe my channel, please</a:t>
            </a:r>
            <a:endParaRPr lang="vi-VN" sz="5867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219170"/>
            <a:r>
              <a: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267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4E87F7-F485-4915-B72D-2A6F0D1EE311}"/>
              </a:ext>
            </a:extLst>
          </p:cNvPr>
          <p:cNvSpPr/>
          <p:nvPr/>
        </p:nvSpPr>
        <p:spPr>
          <a:xfrm>
            <a:off x="1778000" y="796317"/>
            <a:ext cx="8636000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KÝ TRỢ GIẢNG </a:t>
            </a:r>
          </a:p>
          <a:p>
            <a:pPr algn="ctr" defTabSz="1219170"/>
            <a:r>
              <a:rPr lang="en-US" sz="37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 KẾT CỘNG ĐỒNG GIÁO VIÊN</a:t>
            </a:r>
          </a:p>
        </p:txBody>
      </p:sp>
    </p:spTree>
    <p:extLst>
      <p:ext uri="{BB962C8B-B14F-4D97-AF65-F5344CB8AC3E}">
        <p14:creationId xmlns:p14="http://schemas.microsoft.com/office/powerpoint/2010/main" val="4262721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80899"/>
            <a:ext cx="4018740" cy="55187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69420" y="3528139"/>
            <a:ext cx="2800074" cy="48928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26740" y="1584747"/>
            <a:ext cx="5154741" cy="292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97641"/>
            <a:ext cx="3517899" cy="51987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05638" y="2598124"/>
            <a:ext cx="297630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39226" y="1584762"/>
            <a:ext cx="2972152" cy="370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 </a:t>
            </a:r>
            <a:r>
              <a:rPr lang="en-US" sz="24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049459" y="4518778"/>
            <a:ext cx="306624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97641"/>
            <a:ext cx="3517899" cy="51987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46419" y="1363721"/>
            <a:ext cx="3644521" cy="272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44227" y="-50426"/>
            <a:ext cx="3345999" cy="70686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336167" y="4164251"/>
            <a:ext cx="2764789" cy="69659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2059" y="1368721"/>
            <a:ext cx="4783473" cy="250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1"/>
            <a:ext cx="4049894" cy="5595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631155" y="5248246"/>
            <a:ext cx="2572270" cy="86582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06936" y="1457632"/>
            <a:ext cx="3696489" cy="36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28241" y="0"/>
            <a:ext cx="3345999" cy="58357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054088" y="4544285"/>
            <a:ext cx="2216455" cy="49577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7184" y="1400285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6143" y="25457"/>
            <a:ext cx="3771181" cy="42026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284175" y="5154122"/>
            <a:ext cx="2631784" cy="56373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7974" y="1177263"/>
            <a:ext cx="4766737" cy="317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150</Words>
  <Application>Microsoft Office PowerPoint</Application>
  <PresentationFormat>Widescreen</PresentationFormat>
  <Paragraphs>46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Tahoma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24</cp:revision>
  <dcterms:created xsi:type="dcterms:W3CDTF">2018-05-24T12:43:45Z</dcterms:created>
  <dcterms:modified xsi:type="dcterms:W3CDTF">2022-09-28T07:42:29Z</dcterms:modified>
</cp:coreProperties>
</file>