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260" r:id="rId3"/>
    <p:sldId id="329" r:id="rId4"/>
    <p:sldId id="327" r:id="rId5"/>
    <p:sldId id="330" r:id="rId6"/>
  </p:sldIdLst>
  <p:sldSz cx="9147175" cy="5145088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E00C1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14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93458" y="3507330"/>
            <a:ext cx="490221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12: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Bảng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bảng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trừ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  <a:endParaRPr lang="en-GB" sz="2800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80920" y="4248411"/>
            <a:ext cx="4514748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3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38"/>
            <a:ext cx="4715466" cy="4715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3" y="1467717"/>
            <a:ext cx="286804" cy="286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5" y="1240812"/>
            <a:ext cx="286804" cy="286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5" y="1553336"/>
            <a:ext cx="286804" cy="2868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93" y="639203"/>
            <a:ext cx="286804" cy="286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4" y="1342022"/>
            <a:ext cx="286804" cy="286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32" y="1865960"/>
            <a:ext cx="286804" cy="286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23" y="2199331"/>
            <a:ext cx="286804" cy="2868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8" y="1965624"/>
            <a:ext cx="286804" cy="2868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9" y="2329140"/>
            <a:ext cx="286804" cy="2868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4" y="4734504"/>
            <a:ext cx="286804" cy="2868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2148">
            <a:off x="3236066" y="3805825"/>
            <a:ext cx="286804" cy="2868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29" y="4783207"/>
            <a:ext cx="286804" cy="2868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3344">
            <a:off x="352868" y="2126340"/>
            <a:ext cx="286804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036E-6 3.55137E-6 L 0.00277 0.49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45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468E-6 -3.29836E-6 L 0.00087 0.52669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31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035E-6 4.2456E-6 L -0.00191 0.18698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907697" y="1841291"/>
            <a:ext cx="456922" cy="523220"/>
            <a:chOff x="5268391" y="3738284"/>
            <a:chExt cx="806199" cy="903482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907697" y="2546569"/>
            <a:ext cx="456922" cy="523220"/>
            <a:chOff x="5268391" y="3738280"/>
            <a:chExt cx="806199" cy="903482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07697" y="3250742"/>
            <a:ext cx="456922" cy="523220"/>
            <a:chOff x="5268391" y="3738284"/>
            <a:chExt cx="806199" cy="903482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07697" y="3958313"/>
            <a:ext cx="456922" cy="523220"/>
            <a:chOff x="5268391" y="3738284"/>
            <a:chExt cx="806199" cy="903482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912397" y="1843610"/>
            <a:ext cx="456922" cy="523220"/>
            <a:chOff x="5268391" y="3753916"/>
            <a:chExt cx="806199" cy="903482"/>
          </a:xfrm>
        </p:grpSpPr>
        <p:sp>
          <p:nvSpPr>
            <p:cNvPr id="71" name="Rounded Rectangle 7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3417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7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912397" y="2548888"/>
            <a:ext cx="456922" cy="523220"/>
            <a:chOff x="5268391" y="3753912"/>
            <a:chExt cx="806199" cy="903482"/>
          </a:xfrm>
        </p:grpSpPr>
        <p:sp>
          <p:nvSpPr>
            <p:cNvPr id="74" name="Rounded Rectangle 7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34179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7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912397" y="3253061"/>
            <a:ext cx="456922" cy="523220"/>
            <a:chOff x="5268391" y="3753916"/>
            <a:chExt cx="806199" cy="903482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912397" y="3969685"/>
            <a:ext cx="456922" cy="523220"/>
            <a:chOff x="5268391" y="3769548"/>
            <a:chExt cx="806199" cy="903482"/>
          </a:xfrm>
        </p:grpSpPr>
        <p:sp>
          <p:nvSpPr>
            <p:cNvPr id="80" name="Rounded Rectangle 7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8731" y="178607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59068" y="1776729"/>
            <a:ext cx="4644439" cy="2770361"/>
            <a:chOff x="1620553" y="1421387"/>
            <a:chExt cx="4644439" cy="2770361"/>
          </a:xfrm>
        </p:grpSpPr>
        <p:sp>
          <p:nvSpPr>
            <p:cNvPr id="35" name="Rounded Rectangle 34"/>
            <p:cNvSpPr/>
            <p:nvPr/>
          </p:nvSpPr>
          <p:spPr>
            <a:xfrm>
              <a:off x="1620553" y="1421387"/>
              <a:ext cx="4644439" cy="2770361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856033" y="1897055"/>
              <a:ext cx="1806204" cy="1819024"/>
              <a:chOff x="1856033" y="1801764"/>
              <a:chExt cx="1806204" cy="1819024"/>
            </a:xfrm>
          </p:grpSpPr>
          <p:pic>
            <p:nvPicPr>
              <p:cNvPr id="102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033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4320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033" y="2962871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4320" y="2962871"/>
                <a:ext cx="657917" cy="65791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225704" y="1897055"/>
              <a:ext cx="1812950" cy="1819024"/>
              <a:chOff x="4225704" y="1801764"/>
              <a:chExt cx="1812950" cy="1819024"/>
            </a:xfrm>
          </p:grpSpPr>
          <p:pic>
            <p:nvPicPr>
              <p:cNvPr id="1027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97576" y="1801764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25704" y="2962871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75487" y="2962871"/>
                <a:ext cx="663167" cy="6579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5510734" y="2390860"/>
            <a:ext cx="2897074" cy="1410837"/>
            <a:chOff x="5484608" y="2225631"/>
            <a:chExt cx="2897074" cy="14108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462385" y="1812960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4 + 3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68797" y="2517619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3 + 4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2153" y="3223791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7 - 3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52153" y="3939010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7 - 4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5132" y="179587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26411" y="1789792"/>
            <a:ext cx="4644439" cy="277036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32073" y="2011663"/>
            <a:ext cx="4070318" cy="2339835"/>
            <a:chOff x="1066180" y="1770000"/>
            <a:chExt cx="4070318" cy="2339835"/>
          </a:xfrm>
        </p:grpSpPr>
        <p:grpSp>
          <p:nvGrpSpPr>
            <p:cNvPr id="56" name="Group 55"/>
            <p:cNvGrpSpPr/>
            <p:nvPr/>
          </p:nvGrpSpPr>
          <p:grpSpPr>
            <a:xfrm>
              <a:off x="1066180" y="1770000"/>
              <a:ext cx="4070318" cy="2339835"/>
              <a:chOff x="1066180" y="1770000"/>
              <a:chExt cx="4070318" cy="233983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068561" y="3538335"/>
                <a:ext cx="4065555" cy="571500"/>
                <a:chOff x="1068561" y="3538335"/>
                <a:chExt cx="4065555" cy="571500"/>
              </a:xfrm>
            </p:grpSpPr>
            <p:pic>
              <p:nvPicPr>
                <p:cNvPr id="205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8561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2445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32404" y="3538335"/>
                  <a:ext cx="1001712" cy="5715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1066180" y="1770000"/>
                <a:ext cx="4070318" cy="568325"/>
                <a:chOff x="1066180" y="1770000"/>
                <a:chExt cx="4070318" cy="568325"/>
              </a:xfrm>
            </p:grpSpPr>
            <p:pic>
              <p:nvPicPr>
                <p:cNvPr id="20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66180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20064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130023" y="1770000"/>
                  <a:ext cx="1006475" cy="56832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1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180" y="2655755"/>
              <a:ext cx="1006475" cy="568325"/>
            </a:xfrm>
            <a:prstGeom prst="rect">
              <a:avLst/>
            </a:prstGeom>
            <a:noFill/>
          </p:spPr>
        </p:pic>
        <p:pic>
          <p:nvPicPr>
            <p:cNvPr id="52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0064" y="2655755"/>
              <a:ext cx="1006475" cy="568325"/>
            </a:xfrm>
            <a:prstGeom prst="rect">
              <a:avLst/>
            </a:prstGeom>
            <a:noFill/>
          </p:spPr>
        </p:pic>
      </p:grpSp>
      <p:grpSp>
        <p:nvGrpSpPr>
          <p:cNvPr id="102" name="Group 101"/>
          <p:cNvGrpSpPr/>
          <p:nvPr/>
        </p:nvGrpSpPr>
        <p:grpSpPr>
          <a:xfrm>
            <a:off x="7875040" y="1854354"/>
            <a:ext cx="456922" cy="523220"/>
            <a:chOff x="5268391" y="3738284"/>
            <a:chExt cx="806199" cy="903482"/>
          </a:xfrm>
        </p:grpSpPr>
        <p:sp>
          <p:nvSpPr>
            <p:cNvPr id="103" name="Rounded Rectangle 10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875040" y="2559632"/>
            <a:ext cx="456922" cy="523220"/>
            <a:chOff x="5268391" y="3738280"/>
            <a:chExt cx="806199" cy="903482"/>
          </a:xfrm>
        </p:grpSpPr>
        <p:sp>
          <p:nvSpPr>
            <p:cNvPr id="106" name="Rounded Rectangle 10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875040" y="3263805"/>
            <a:ext cx="456922" cy="523220"/>
            <a:chOff x="5268391" y="3738284"/>
            <a:chExt cx="806199" cy="903482"/>
          </a:xfrm>
        </p:grpSpPr>
        <p:sp>
          <p:nvSpPr>
            <p:cNvPr id="109" name="Rounded Rectangle 10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875040" y="3971376"/>
            <a:ext cx="456922" cy="523220"/>
            <a:chOff x="5268391" y="3738284"/>
            <a:chExt cx="806199" cy="903482"/>
          </a:xfrm>
        </p:grpSpPr>
        <p:sp>
          <p:nvSpPr>
            <p:cNvPr id="112" name="Rounded Rectangle 11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79740" y="1856673"/>
            <a:ext cx="456922" cy="523220"/>
            <a:chOff x="5268391" y="3753916"/>
            <a:chExt cx="806199" cy="903482"/>
          </a:xfrm>
        </p:grpSpPr>
        <p:sp>
          <p:nvSpPr>
            <p:cNvPr id="115" name="Rounded Rectangle 11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14504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879740" y="2561951"/>
            <a:ext cx="456922" cy="523220"/>
            <a:chOff x="5268391" y="3753912"/>
            <a:chExt cx="806199" cy="903482"/>
          </a:xfrm>
        </p:grpSpPr>
        <p:sp>
          <p:nvSpPr>
            <p:cNvPr id="118" name="Rounded Rectangle 11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14504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79740" y="3266124"/>
            <a:ext cx="456922" cy="523220"/>
            <a:chOff x="5268391" y="3753916"/>
            <a:chExt cx="806199" cy="903482"/>
          </a:xfrm>
        </p:grpSpPr>
        <p:sp>
          <p:nvSpPr>
            <p:cNvPr id="121" name="Rounded Rectangle 12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879740" y="3982748"/>
            <a:ext cx="456922" cy="523220"/>
            <a:chOff x="5268391" y="3769548"/>
            <a:chExt cx="806199" cy="903482"/>
          </a:xfrm>
        </p:grpSpPr>
        <p:sp>
          <p:nvSpPr>
            <p:cNvPr id="124" name="Rounded Rectangle 1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78077" y="2403923"/>
            <a:ext cx="2897074" cy="1410837"/>
            <a:chOff x="5484608" y="2225631"/>
            <a:chExt cx="2897074" cy="1410837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6552669" y="182535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+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552669" y="253001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+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597273" y="3236188"/>
            <a:ext cx="33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586122" y="3951407"/>
            <a:ext cx="33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452186" y="182535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452186" y="253001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452186" y="32361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52186" y="395140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6979227" y="1850636"/>
            <a:ext cx="456922" cy="523220"/>
            <a:chOff x="5268391" y="3738284"/>
            <a:chExt cx="806199" cy="903482"/>
          </a:xfrm>
        </p:grpSpPr>
        <p:sp>
          <p:nvSpPr>
            <p:cNvPr id="139" name="Rounded Rectangle 1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979227" y="2555914"/>
            <a:ext cx="456922" cy="523220"/>
            <a:chOff x="5268391" y="3738280"/>
            <a:chExt cx="806199" cy="903482"/>
          </a:xfrm>
        </p:grpSpPr>
        <p:sp>
          <p:nvSpPr>
            <p:cNvPr id="142" name="Rounded Rectangle 1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979227" y="3260087"/>
            <a:ext cx="456922" cy="523220"/>
            <a:chOff x="5268391" y="3738284"/>
            <a:chExt cx="806199" cy="903482"/>
          </a:xfrm>
        </p:grpSpPr>
        <p:sp>
          <p:nvSpPr>
            <p:cNvPr id="145" name="Rounded Rectangle 14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979227" y="3967658"/>
            <a:ext cx="456922" cy="523220"/>
            <a:chOff x="5268391" y="3738284"/>
            <a:chExt cx="806199" cy="903482"/>
          </a:xfrm>
        </p:grpSpPr>
        <p:sp>
          <p:nvSpPr>
            <p:cNvPr id="148" name="Rounded Rectangle 1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983927" y="1852955"/>
            <a:ext cx="456922" cy="523220"/>
            <a:chOff x="5268391" y="3753916"/>
            <a:chExt cx="806199" cy="903482"/>
          </a:xfrm>
        </p:grpSpPr>
        <p:sp>
          <p:nvSpPr>
            <p:cNvPr id="151" name="Rounded Rectangle 15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33417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983927" y="2558233"/>
            <a:ext cx="456922" cy="523220"/>
            <a:chOff x="5268391" y="3753912"/>
            <a:chExt cx="806199" cy="903482"/>
          </a:xfrm>
        </p:grpSpPr>
        <p:sp>
          <p:nvSpPr>
            <p:cNvPr id="154" name="Rounded Rectangle 1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334179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983927" y="3262406"/>
            <a:ext cx="456922" cy="523220"/>
            <a:chOff x="5268391" y="3753916"/>
            <a:chExt cx="806199" cy="903482"/>
          </a:xfrm>
        </p:grpSpPr>
        <p:sp>
          <p:nvSpPr>
            <p:cNvPr id="157" name="Rounded Rectangle 15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983927" y="3979030"/>
            <a:ext cx="456922" cy="523220"/>
            <a:chOff x="5268391" y="3769548"/>
            <a:chExt cx="806199" cy="903482"/>
          </a:xfrm>
        </p:grpSpPr>
        <p:sp>
          <p:nvSpPr>
            <p:cNvPr id="160" name="Rounded Rectangle 15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076982" y="1860392"/>
            <a:ext cx="456922" cy="523220"/>
            <a:chOff x="5268391" y="3753916"/>
            <a:chExt cx="806199" cy="903482"/>
          </a:xfrm>
        </p:grpSpPr>
        <p:sp>
          <p:nvSpPr>
            <p:cNvPr id="163" name="Rounded Rectangle 16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31594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076982" y="2553700"/>
            <a:ext cx="456922" cy="523220"/>
            <a:chOff x="5268391" y="3733237"/>
            <a:chExt cx="806199" cy="903481"/>
          </a:xfrm>
        </p:grpSpPr>
        <p:sp>
          <p:nvSpPr>
            <p:cNvPr id="166" name="Rounded Rectangle 16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315949" y="3733237"/>
              <a:ext cx="693513" cy="90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6076982" y="3258692"/>
            <a:ext cx="456922" cy="523220"/>
            <a:chOff x="5268391" y="3734661"/>
            <a:chExt cx="806199" cy="903482"/>
          </a:xfrm>
        </p:grpSpPr>
        <p:sp>
          <p:nvSpPr>
            <p:cNvPr id="169" name="Rounded Rectangle 16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319651" y="3734661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8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076982" y="3975316"/>
            <a:ext cx="456922" cy="523220"/>
            <a:chOff x="5268391" y="3750293"/>
            <a:chExt cx="806199" cy="903482"/>
          </a:xfrm>
        </p:grpSpPr>
        <p:sp>
          <p:nvSpPr>
            <p:cNvPr id="172" name="Rounded Rectangle 1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325064" y="3750293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8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90" name="Rectangle 89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20855" t="74543" r="55206" b="18181"/>
          <a:stretch>
            <a:fillRect/>
          </a:stretch>
        </p:blipFill>
        <p:spPr bwMode="auto">
          <a:xfrm>
            <a:off x="1438563" y="1788179"/>
            <a:ext cx="3133320" cy="128495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0858" y="225850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0858" y="3674719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10284" y="2076251"/>
            <a:ext cx="847493" cy="847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9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24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20855" t="82725" r="53979" b="10000"/>
          <a:stretch>
            <a:fillRect/>
          </a:stretch>
        </p:blipFill>
        <p:spPr bwMode="auto">
          <a:xfrm>
            <a:off x="1438563" y="3233229"/>
            <a:ext cx="3293795" cy="1284912"/>
          </a:xfrm>
          <a:prstGeom prst="rect">
            <a:avLst/>
          </a:prstGeom>
          <a:noFill/>
        </p:spPr>
      </p:pic>
      <p:pic>
        <p:nvPicPr>
          <p:cNvPr id="26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44164" t="74543" r="24536" b="18181"/>
          <a:stretch>
            <a:fillRect/>
          </a:stretch>
        </p:blipFill>
        <p:spPr bwMode="auto">
          <a:xfrm>
            <a:off x="4489371" y="1788179"/>
            <a:ext cx="4096171" cy="1284956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5546881" y="2076251"/>
            <a:ext cx="847493" cy="847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5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21438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6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31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45391" t="82725" r="39257" b="10000"/>
          <a:stretch>
            <a:fillRect/>
          </a:stretch>
        </p:blipFill>
        <p:spPr bwMode="auto">
          <a:xfrm>
            <a:off x="4649995" y="3233229"/>
            <a:ext cx="2008912" cy="1284912"/>
          </a:xfrm>
          <a:prstGeom prst="rect">
            <a:avLst/>
          </a:prstGeom>
          <a:noFill/>
        </p:spPr>
      </p:pic>
      <p:pic>
        <p:nvPicPr>
          <p:cNvPr id="32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60113" t="82725" r="24536" b="10000"/>
          <a:stretch>
            <a:fillRect/>
          </a:stretch>
        </p:blipFill>
        <p:spPr bwMode="auto">
          <a:xfrm>
            <a:off x="6576445" y="3233229"/>
            <a:ext cx="2009097" cy="128491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5580335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8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39234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10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257" y="1185237"/>
            <a:ext cx="29979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350" y="1896825"/>
            <a:ext cx="3456831" cy="20414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nhóm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Đặt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12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đến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lượt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gieo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úp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ghi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thúc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úp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6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3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PDF-SGK\PNG\Bai12-TC.png"/>
          <p:cNvPicPr>
            <a:picLocks noChangeAspect="1" noChangeArrowheads="1"/>
          </p:cNvPicPr>
          <p:nvPr/>
        </p:nvPicPr>
        <p:blipFill>
          <a:blip r:embed="rId3" cstate="print"/>
          <a:srcRect l="19629" t="32726" r="8588" b="8182"/>
          <a:stretch>
            <a:fillRect/>
          </a:stretch>
        </p:blipFill>
        <p:spPr bwMode="auto">
          <a:xfrm>
            <a:off x="4274436" y="503853"/>
            <a:ext cx="4077178" cy="452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681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9973</TotalTime>
  <Words>153</Words>
  <PresentationFormat>Custom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Lato Heavy</vt:lpstr>
      <vt:lpstr>Lato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2020-11-24T11:06:37Z</dcterms:modified>
</cp:coreProperties>
</file>