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6" r:id="rId5"/>
    <p:sldId id="271" r:id="rId6"/>
    <p:sldId id="274" r:id="rId7"/>
    <p:sldId id="275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E5645"/>
    <a:srgbClr val="FFFFFF"/>
    <a:srgbClr val="DB6311"/>
    <a:srgbClr val="C78F52"/>
    <a:srgbClr val="7A4421"/>
    <a:srgbClr val="FF3399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51" y="15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2:13.047" v="941" actId="680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">
        <pc:chgData name="Trang Ha" userId="270efafb50020bd6" providerId="LiveId" clId="{AC61ED5E-8A16-4C08-846C-9728B6A9BC8B}" dt="2022-07-28T20:48:55.895" v="659" actId="1076"/>
        <pc:sldMkLst>
          <pc:docMk/>
          <pc:sldMk cId="1483196300" sldId="271"/>
        </pc:sldMkLst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05:18.619" v="729" actId="14100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  <pc:docChgLst>
    <pc:chgData name="Trang Ha" userId="270efafb50020bd6" providerId="LiveId" clId="{7FBA57B7-FD7C-47D3-BC4D-43A2936BB0F5}"/>
    <pc:docChg chg="custSel addSld delSld modSld">
      <pc:chgData name="Trang Ha" userId="270efafb50020bd6" providerId="LiveId" clId="{7FBA57B7-FD7C-47D3-BC4D-43A2936BB0F5}" dt="2022-07-29T04:57:07.868" v="1311" actId="2696"/>
      <pc:docMkLst>
        <pc:docMk/>
      </pc:docMkLst>
      <pc:sldChg chg="modSp mod">
        <pc:chgData name="Trang Ha" userId="270efafb50020bd6" providerId="LiveId" clId="{7FBA57B7-FD7C-47D3-BC4D-43A2936BB0F5}" dt="2022-07-28T21:44:59.152" v="21" actId="20577"/>
        <pc:sldMkLst>
          <pc:docMk/>
          <pc:sldMk cId="562573195" sldId="256"/>
        </pc:sldMkLst>
        <pc:spChg chg="mod">
          <ac:chgData name="Trang Ha" userId="270efafb50020bd6" providerId="LiveId" clId="{7FBA57B7-FD7C-47D3-BC4D-43A2936BB0F5}" dt="2022-07-28T21:44:59.152" v="2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7FBA57B7-FD7C-47D3-BC4D-43A2936BB0F5}" dt="2022-07-28T22:01:21.438" v="138" actId="1076"/>
        <pc:sldMkLst>
          <pc:docMk/>
          <pc:sldMk cId="2365650238" sldId="258"/>
        </pc:sldMkLst>
        <pc:spChg chg="mod">
          <ac:chgData name="Trang Ha" userId="270efafb50020bd6" providerId="LiveId" clId="{7FBA57B7-FD7C-47D3-BC4D-43A2936BB0F5}" dt="2022-07-28T21:45:23.300" v="45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6" creationId="{C3FA43D3-24FA-42B5-3BAC-AF46087363E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7" creationId="{C19CD6D9-A929-300A-EF61-838FB969CE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8" creationId="{177D5E6B-31BD-5E35-FC64-6523F916D32F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9" creationId="{2A81FD16-B672-A301-D12C-BE7A1ACEBC50}"/>
          </ac:spMkLst>
        </pc:spChg>
        <pc:spChg chg="add del">
          <ac:chgData name="Trang Ha" userId="270efafb50020bd6" providerId="LiveId" clId="{7FBA57B7-FD7C-47D3-BC4D-43A2936BB0F5}" dt="2022-07-28T21:55:36.976" v="81" actId="478"/>
          <ac:spMkLst>
            <pc:docMk/>
            <pc:sldMk cId="2365650238" sldId="258"/>
            <ac:spMk id="20" creationId="{F5D603D0-FE50-16E1-2925-975772D5D6A6}"/>
          </ac:spMkLst>
        </pc:spChg>
        <pc:spChg chg="add mod">
          <ac:chgData name="Trang Ha" userId="270efafb50020bd6" providerId="LiveId" clId="{7FBA57B7-FD7C-47D3-BC4D-43A2936BB0F5}" dt="2022-07-28T21:57:14.716" v="99" actId="14100"/>
          <ac:spMkLst>
            <pc:docMk/>
            <pc:sldMk cId="2365650238" sldId="258"/>
            <ac:spMk id="22" creationId="{929F8E8F-E083-AB7F-C476-4083E38A05D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0" creationId="{C2DB6032-E006-5C1B-ED92-CA2C5C9AA746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1" creationId="{77E09108-8B3B-FB9F-3EC1-1D2D808741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2" creationId="{648DEB04-BD6E-A5F9-BCA1-780D90C2A2F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3" creationId="{F7E45BF7-4C5D-FD55-C7BA-C5C83A9C86A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8" creationId="{B3F9C553-AA18-A3B2-B3A3-95B2AA6EFBC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9" creationId="{A463BDD7-8854-A3E1-5510-A7107641DA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0" creationId="{5CA31149-3BE7-EB1D-D0CC-16F1F9187E9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1" creationId="{4C91059C-A386-B56A-1512-1E8C5582AFA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2" creationId="{0A5F9F39-1983-FA87-0F1B-8828F0CD655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3" creationId="{29B1AAA7-55FD-DA7F-EFBF-02D82F505E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4" creationId="{472C9547-4615-9C2E-EE6A-76FBD3B52E7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5" creationId="{AA886BAA-3D38-C53A-EA40-5F1B0F00E6D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6" creationId="{7AF61B44-2FB6-BA1D-2845-E7D9A95402E3}"/>
          </ac:spMkLst>
        </pc:spChg>
        <pc:spChg chg="add mod">
          <ac:chgData name="Trang Ha" userId="270efafb50020bd6" providerId="LiveId" clId="{7FBA57B7-FD7C-47D3-BC4D-43A2936BB0F5}" dt="2022-07-28T21:57:21.365" v="101" actId="14100"/>
          <ac:spMkLst>
            <pc:docMk/>
            <pc:sldMk cId="2365650238" sldId="258"/>
            <ac:spMk id="58" creationId="{C2462B74-D607-8AAB-5E0C-6063F687F670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0" creationId="{89AB79E0-536C-D941-69CF-3B12AA1BA19C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1" creationId="{5F87F2AA-2CC6-7271-96F8-F01CEA78D65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2" creationId="{40BC8646-B192-2B8B-ECA3-83021B6570F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3" creationId="{418C1C11-F0B8-5326-BDFE-1ECDADF344E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4" creationId="{238254A6-3FC8-B106-BF8E-F2DF111E6B7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66" creationId="{B28F6EFF-7085-C876-2C25-5A35A6B2B36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2" creationId="{F70FF62B-D569-ABFA-B0F5-64CB6BD01369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3" creationId="{019A50E1-8711-BD12-85EC-11E765922E54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4" creationId="{58E9B2BD-E176-13AD-A42F-78199259B6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5" creationId="{8007BCB1-B1FF-E7F8-30AB-3D4E0B8232B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6" creationId="{20F8C515-2F85-9344-7C5D-C7B6A4A1978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7" creationId="{57B38785-E49D-F3EB-42F9-7DE601C5E1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8" creationId="{E9C40525-16C5-E1DC-D2D0-68104C9639B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9" creationId="{7EFEB3E5-778E-E668-6495-FB2049AE9447}"/>
          </ac:spMkLst>
        </pc:sp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9" creationId="{AB6E120B-6B1F-C1F1-9C79-451131E4CCC4}"/>
          </ac:picMkLst>
        </pc:picChg>
        <pc:picChg chg="add del mod">
          <ac:chgData name="Trang Ha" userId="270efafb50020bd6" providerId="LiveId" clId="{7FBA57B7-FD7C-47D3-BC4D-43A2936BB0F5}" dt="2022-07-28T21:50:36.495" v="55" actId="478"/>
          <ac:picMkLst>
            <pc:docMk/>
            <pc:sldMk cId="2365650238" sldId="258"/>
            <ac:picMk id="10" creationId="{8E7B7DB6-2343-549A-2605-49C34F6B0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11" creationId="{3BBC5FA5-C02D-9995-FB20-67FF82182E3F}"/>
          </ac:picMkLst>
        </pc:picChg>
        <pc:picChg chg="add mod modCrop">
          <ac:chgData name="Trang Ha" userId="270efafb50020bd6" providerId="LiveId" clId="{7FBA57B7-FD7C-47D3-BC4D-43A2936BB0F5}" dt="2022-07-28T22:01:21.438" v="138" actId="1076"/>
          <ac:picMkLst>
            <pc:docMk/>
            <pc:sldMk cId="2365650238" sldId="258"/>
            <ac:picMk id="13" creationId="{E6DE4BED-3953-E01E-884E-805BFEBE4771}"/>
          </ac:picMkLst>
        </pc:picChg>
        <pc:picChg chg="add mod modCrop">
          <ac:chgData name="Trang Ha" userId="270efafb50020bd6" providerId="LiveId" clId="{7FBA57B7-FD7C-47D3-BC4D-43A2936BB0F5}" dt="2022-07-28T21:53:34.922" v="79" actId="1076"/>
          <ac:picMkLst>
            <pc:docMk/>
            <pc:sldMk cId="2365650238" sldId="258"/>
            <ac:picMk id="15" creationId="{8FBAB5B6-6BC7-02F1-8ADB-94C01C983371}"/>
          </ac:picMkLst>
        </pc:picChg>
        <pc:picChg chg="del mod">
          <ac:chgData name="Trang Ha" userId="270efafb50020bd6" providerId="LiveId" clId="{7FBA57B7-FD7C-47D3-BC4D-43A2936BB0F5}" dt="2022-07-28T21:50:11.323" v="51" actId="478"/>
          <ac:picMkLst>
            <pc:docMk/>
            <pc:sldMk cId="2365650238" sldId="258"/>
            <ac:picMk id="21" creationId="{F66E4D77-84F4-A8C4-DC70-DBB8F5BF47B5}"/>
          </ac:picMkLst>
        </pc:picChg>
        <pc:picChg chg="add mod modCrop">
          <ac:chgData name="Trang Ha" userId="270efafb50020bd6" providerId="LiveId" clId="{7FBA57B7-FD7C-47D3-BC4D-43A2936BB0F5}" dt="2022-07-28T21:51:36.048" v="72" actId="1076"/>
          <ac:picMkLst>
            <pc:docMk/>
            <pc:sldMk cId="2365650238" sldId="258"/>
            <ac:picMk id="57" creationId="{7E2D5600-9286-825B-473B-FE4D4690C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del">
        <pc:chgData name="Trang Ha" userId="270efafb50020bd6" providerId="LiveId" clId="{7FBA57B7-FD7C-47D3-BC4D-43A2936BB0F5}" dt="2022-07-29T04:57:07.868" v="1311" actId="2696"/>
        <pc:sldMkLst>
          <pc:docMk/>
          <pc:sldMk cId="760357555" sldId="269"/>
        </pc:sldMkLst>
        <pc:spChg chg="del">
          <ac:chgData name="Trang Ha" userId="270efafb50020bd6" providerId="LiveId" clId="{7FBA57B7-FD7C-47D3-BC4D-43A2936BB0F5}" dt="2022-07-28T21:45:33.366" v="46" actId="478"/>
          <ac:spMkLst>
            <pc:docMk/>
            <pc:sldMk cId="760357555" sldId="269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34.434" v="47"/>
          <ac:spMkLst>
            <pc:docMk/>
            <pc:sldMk cId="760357555" sldId="269"/>
            <ac:spMk id="21" creationId="{910080B7-5162-4EC9-8549-221B8A71C487}"/>
          </ac:spMkLst>
        </pc:spChg>
      </pc:sldChg>
      <pc:sldChg chg="addSp delSp modSp mod modAnim">
        <pc:chgData name="Trang Ha" userId="270efafb50020bd6" providerId="LiveId" clId="{7FBA57B7-FD7C-47D3-BC4D-43A2936BB0F5}" dt="2022-07-28T23:02:12.762" v="1252"/>
        <pc:sldMkLst>
          <pc:docMk/>
          <pc:sldMk cId="1483196300" sldId="271"/>
        </pc:sldMkLst>
        <pc:spChg chg="del">
          <ac:chgData name="Trang Ha" userId="270efafb50020bd6" providerId="LiveId" clId="{7FBA57B7-FD7C-47D3-BC4D-43A2936BB0F5}" dt="2022-07-28T21:45:42.647" v="48" actId="478"/>
          <ac:spMkLst>
            <pc:docMk/>
            <pc:sldMk cId="1483196300" sldId="271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43.441" v="49"/>
          <ac:spMkLst>
            <pc:docMk/>
            <pc:sldMk cId="1483196300" sldId="271"/>
            <ac:spMk id="10" creationId="{5680130B-6BA9-AC6D-85A1-BE0C5321E6F8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7" creationId="{5EFB4FED-4662-37BC-CC91-A6D424F4A84F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8" creationId="{6325927F-9433-01AA-35D5-F47E2C0979EA}"/>
          </ac:spMkLst>
        </pc:spChg>
        <pc:spChg chg="add mod">
          <ac:chgData name="Trang Ha" userId="270efafb50020bd6" providerId="LiveId" clId="{7FBA57B7-FD7C-47D3-BC4D-43A2936BB0F5}" dt="2022-07-28T23:02:09.143" v="1251" actId="1076"/>
          <ac:spMkLst>
            <pc:docMk/>
            <pc:sldMk cId="1483196300" sldId="271"/>
            <ac:spMk id="19" creationId="{482D5FB8-250A-0EE0-6C79-F69A553D521C}"/>
          </ac:spMkLst>
        </pc:spChg>
        <pc:picChg chg="del">
          <ac:chgData name="Trang Ha" userId="270efafb50020bd6" providerId="LiveId" clId="{7FBA57B7-FD7C-47D3-BC4D-43A2936BB0F5}" dt="2022-07-28T22:52:12.847" v="1208" actId="478"/>
          <ac:picMkLst>
            <pc:docMk/>
            <pc:sldMk cId="1483196300" sldId="271"/>
            <ac:picMk id="9" creationId="{52304432-311C-E5EF-8CD0-BD5BEA37B8A1}"/>
          </ac:picMkLst>
        </pc:picChg>
        <pc:picChg chg="add del mod">
          <ac:chgData name="Trang Ha" userId="270efafb50020bd6" providerId="LiveId" clId="{7FBA57B7-FD7C-47D3-BC4D-43A2936BB0F5}" dt="2022-07-28T22:52:54.356" v="1213" actId="478"/>
          <ac:picMkLst>
            <pc:docMk/>
            <pc:sldMk cId="1483196300" sldId="271"/>
            <ac:picMk id="11" creationId="{740ACFF6-0A60-B977-53F7-D3AEC94037CB}"/>
          </ac:picMkLst>
        </pc:picChg>
        <pc:picChg chg="del">
          <ac:chgData name="Trang Ha" userId="270efafb50020bd6" providerId="LiveId" clId="{7FBA57B7-FD7C-47D3-BC4D-43A2936BB0F5}" dt="2022-07-28T22:52:00.153" v="1207" actId="478"/>
          <ac:picMkLst>
            <pc:docMk/>
            <pc:sldMk cId="1483196300" sldId="271"/>
            <ac:picMk id="12" creationId="{F60B17A0-8C21-3B3A-E49D-41811E5EFD2B}"/>
          </ac:picMkLst>
        </pc:picChg>
        <pc:picChg chg="add mod">
          <ac:chgData name="Trang Ha" userId="270efafb50020bd6" providerId="LiveId" clId="{7FBA57B7-FD7C-47D3-BC4D-43A2936BB0F5}" dt="2022-07-28T22:53:07.191" v="1216" actId="1076"/>
          <ac:picMkLst>
            <pc:docMk/>
            <pc:sldMk cId="1483196300" sldId="271"/>
            <ac:picMk id="14" creationId="{2284BA5C-4827-E480-8762-1A4388944BA7}"/>
          </ac:picMkLst>
        </pc:picChg>
        <pc:picChg chg="add mod modCrop">
          <ac:chgData name="Trang Ha" userId="270efafb50020bd6" providerId="LiveId" clId="{7FBA57B7-FD7C-47D3-BC4D-43A2936BB0F5}" dt="2022-07-28T22:55:25.050" v="1223" actId="1076"/>
          <ac:picMkLst>
            <pc:docMk/>
            <pc:sldMk cId="1483196300" sldId="271"/>
            <ac:picMk id="16" creationId="{2BA202BF-4F77-044F-39CB-F960D5284102}"/>
          </ac:picMkLst>
        </pc:picChg>
      </pc:sldChg>
      <pc:sldChg chg="del">
        <pc:chgData name="Trang Ha" userId="270efafb50020bd6" providerId="LiveId" clId="{7FBA57B7-FD7C-47D3-BC4D-43A2936BB0F5}" dt="2022-07-28T23:04:09.699" v="1253" actId="2696"/>
        <pc:sldMkLst>
          <pc:docMk/>
          <pc:sldMk cId="54883770" sldId="272"/>
        </pc:sldMkLst>
      </pc:sldChg>
      <pc:sldChg chg="addSp delSp modSp mod delAnim">
        <pc:chgData name="Trang Ha" userId="270efafb50020bd6" providerId="LiveId" clId="{7FBA57B7-FD7C-47D3-BC4D-43A2936BB0F5}" dt="2022-07-29T00:07:09.334" v="1310" actId="20577"/>
        <pc:sldMkLst>
          <pc:docMk/>
          <pc:sldMk cId="2306329957" sldId="274"/>
        </pc:sldMkLst>
        <pc:spChg chg="mod">
          <ac:chgData name="Trang Ha" userId="270efafb50020bd6" providerId="LiveId" clId="{7FBA57B7-FD7C-47D3-BC4D-43A2936BB0F5}" dt="2022-07-29T00:07:09.334" v="1310" actId="20577"/>
          <ac:spMkLst>
            <pc:docMk/>
            <pc:sldMk cId="2306329957" sldId="274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14" creationId="{7D3E1DEE-CA96-4FAC-C14C-BA7328D088AF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29" creationId="{4696E860-4B4A-9B60-578A-4FEBE5CB9888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3" creationId="{426A09B1-5959-4B61-058B-79EDAD870A1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4" creationId="{DB313FFF-C1C2-98FD-3EA1-DC778870824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5" creationId="{D27629B4-8E69-6A38-4224-67CA7ED7C486}"/>
          </ac:spMkLst>
        </pc:spChg>
        <pc:picChg chg="del">
          <ac:chgData name="Trang Ha" userId="270efafb50020bd6" providerId="LiveId" clId="{7FBA57B7-FD7C-47D3-BC4D-43A2936BB0F5}" dt="2022-07-28T23:07:32.639" v="1254" actId="478"/>
          <ac:picMkLst>
            <pc:docMk/>
            <pc:sldMk cId="2306329957" sldId="274"/>
            <ac:picMk id="9" creationId="{FB762701-306D-C70D-A1FE-9F284633739E}"/>
          </ac:picMkLst>
        </pc:picChg>
        <pc:picChg chg="add del mod modCrop">
          <ac:chgData name="Trang Ha" userId="270efafb50020bd6" providerId="LiveId" clId="{7FBA57B7-FD7C-47D3-BC4D-43A2936BB0F5}" dt="2022-07-28T23:08:15.331" v="1266" actId="478"/>
          <ac:picMkLst>
            <pc:docMk/>
            <pc:sldMk cId="2306329957" sldId="274"/>
            <ac:picMk id="10" creationId="{3B96C9FF-5972-443B-CC81-67532BAA4CBF}"/>
          </ac:picMkLst>
        </pc:picChg>
        <pc:picChg chg="del">
          <ac:chgData name="Trang Ha" userId="270efafb50020bd6" providerId="LiveId" clId="{7FBA57B7-FD7C-47D3-BC4D-43A2936BB0F5}" dt="2022-07-28T23:09:59.450" v="1273" actId="478"/>
          <ac:picMkLst>
            <pc:docMk/>
            <pc:sldMk cId="2306329957" sldId="274"/>
            <ac:picMk id="12" creationId="{42798386-B1F4-76DD-E792-BFB88F552F7C}"/>
          </ac:picMkLst>
        </pc:picChg>
        <pc:picChg chg="add mod">
          <ac:chgData name="Trang Ha" userId="270efafb50020bd6" providerId="LiveId" clId="{7FBA57B7-FD7C-47D3-BC4D-43A2936BB0F5}" dt="2022-07-29T00:05:59.121" v="1279" actId="1076"/>
          <ac:picMkLst>
            <pc:docMk/>
            <pc:sldMk cId="2306329957" sldId="274"/>
            <ac:picMk id="13" creationId="{53B20164-3C13-865D-C393-C405F801D57C}"/>
          </ac:picMkLst>
        </pc:picChg>
        <pc:picChg chg="add del mod">
          <ac:chgData name="Trang Ha" userId="270efafb50020bd6" providerId="LiveId" clId="{7FBA57B7-FD7C-47D3-BC4D-43A2936BB0F5}" dt="2022-07-29T00:06:26.503" v="1281" actId="478"/>
          <ac:picMkLst>
            <pc:docMk/>
            <pc:sldMk cId="2306329957" sldId="274"/>
            <ac:picMk id="16" creationId="{1DEA7635-D74F-996C-D65D-564594B733E6}"/>
          </ac:picMkLst>
        </pc:picChg>
        <pc:picChg chg="add mod">
          <ac:chgData name="Trang Ha" userId="270efafb50020bd6" providerId="LiveId" clId="{7FBA57B7-FD7C-47D3-BC4D-43A2936BB0F5}" dt="2022-07-29T00:06:38.234" v="1286" actId="1076"/>
          <ac:picMkLst>
            <pc:docMk/>
            <pc:sldMk cId="2306329957" sldId="274"/>
            <ac:picMk id="18" creationId="{65A68B74-5301-3DB8-373E-4AE86B8686EC}"/>
          </ac:picMkLst>
        </pc:picChg>
      </pc:sldChg>
      <pc:sldChg chg="addSp delSp modSp add mod delAnim modAnim">
        <pc:chgData name="Trang Ha" userId="270efafb50020bd6" providerId="LiveId" clId="{7FBA57B7-FD7C-47D3-BC4D-43A2936BB0F5}" dt="2022-07-28T22:25:52.260" v="1206"/>
        <pc:sldMkLst>
          <pc:docMk/>
          <pc:sldMk cId="1564632686" sldId="276"/>
        </pc:sldMkLst>
        <pc:spChg chg="add mod">
          <ac:chgData name="Trang Ha" userId="270efafb50020bd6" providerId="LiveId" clId="{7FBA57B7-FD7C-47D3-BC4D-43A2936BB0F5}" dt="2022-07-28T22:16:21.750" v="819" actId="207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7FBA57B7-FD7C-47D3-BC4D-43A2936BB0F5}" dt="2022-07-28T22:23:11.046" v="1177" actId="20577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7FBA57B7-FD7C-47D3-BC4D-43A2936BB0F5}" dt="2022-07-28T21:59:23.673" v="110" actId="478"/>
          <ac:spMkLst>
            <pc:docMk/>
            <pc:sldMk cId="1564632686" sldId="276"/>
            <ac:spMk id="22" creationId="{929F8E8F-E083-AB7F-C476-4083E38A05D0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23" creationId="{071E85C4-8BD3-169D-80CD-BEB48663102F}"/>
          </ac:spMkLst>
        </pc:spChg>
        <pc:spChg chg="add mod">
          <ac:chgData name="Trang Ha" userId="270efafb50020bd6" providerId="LiveId" clId="{7FBA57B7-FD7C-47D3-BC4D-43A2936BB0F5}" dt="2022-07-28T22:15:25.695" v="812" actId="1076"/>
          <ac:spMkLst>
            <pc:docMk/>
            <pc:sldMk cId="1564632686" sldId="276"/>
            <ac:spMk id="24" creationId="{EF60A8A5-A81C-E717-B3D3-01F5517990FD}"/>
          </ac:spMkLst>
        </pc:spChg>
        <pc:spChg chg="add mod">
          <ac:chgData name="Trang Ha" userId="270efafb50020bd6" providerId="LiveId" clId="{7FBA57B7-FD7C-47D3-BC4D-43A2936BB0F5}" dt="2022-07-28T22:15:16.946" v="811" actId="20577"/>
          <ac:spMkLst>
            <pc:docMk/>
            <pc:sldMk cId="1564632686" sldId="276"/>
            <ac:spMk id="25" creationId="{F25C9103-21F2-0428-71EB-F10D398F6DD0}"/>
          </ac:spMkLst>
        </pc:spChg>
        <pc:spChg chg="add del mod">
          <ac:chgData name="Trang Ha" userId="270efafb50020bd6" providerId="LiveId" clId="{7FBA57B7-FD7C-47D3-BC4D-43A2936BB0F5}" dt="2022-07-28T22:11:53.916" v="456" actId="478"/>
          <ac:spMkLst>
            <pc:docMk/>
            <pc:sldMk cId="1564632686" sldId="276"/>
            <ac:spMk id="26" creationId="{62F3E315-4C7A-8FD4-8A7F-14EC59832E42}"/>
          </ac:spMkLst>
        </pc:spChg>
        <pc:spChg chg="add mod">
          <ac:chgData name="Trang Ha" userId="270efafb50020bd6" providerId="LiveId" clId="{7FBA57B7-FD7C-47D3-BC4D-43A2936BB0F5}" dt="2022-07-28T22:17:25.734" v="900" actId="14100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2" creationId="{8E9948EE-7534-5B8A-C4B9-AB3626F09FC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3" creationId="{6B87D5C8-2CBB-0D7C-8992-53B9E5D8C49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4" creationId="{08BEF3DC-3B2C-C49B-D8D4-B8C46FD7A2DB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5" creationId="{DA7FA557-15B4-73E4-61A8-DE6066EA681E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7" creationId="{6B4455C3-B111-C35B-5DED-2547BE8F748E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8" creationId="{09300B1B-EFFA-2EF9-3914-09BE59AE8132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9" creationId="{DC4CFF75-B20F-8CD1-C4F2-E6CCBD6816AA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0" creationId="{099FD98C-0045-5763-9B51-3E0E445B29F8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1" creationId="{FEA4E799-590C-ACF0-2C12-C2759B704ABD}"/>
          </ac:spMkLst>
        </pc:spChg>
        <pc:spChg chg="del">
          <ac:chgData name="Trang Ha" userId="270efafb50020bd6" providerId="LiveId" clId="{7FBA57B7-FD7C-47D3-BC4D-43A2936BB0F5}" dt="2022-07-28T21:59:25.233" v="111" actId="478"/>
          <ac:spMkLst>
            <pc:docMk/>
            <pc:sldMk cId="1564632686" sldId="276"/>
            <ac:spMk id="58" creationId="{C2462B74-D607-8AAB-5E0C-6063F687F670}"/>
          </ac:spMkLst>
        </pc:spChg>
        <pc:spChg chg="del">
          <ac:chgData name="Trang Ha" userId="270efafb50020bd6" providerId="LiveId" clId="{7FBA57B7-FD7C-47D3-BC4D-43A2936BB0F5}" dt="2022-07-28T21:59:20.337" v="108" actId="478"/>
          <ac:spMkLst>
            <pc:docMk/>
            <pc:sldMk cId="1564632686" sldId="276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9:26.490" v="112" actId="478"/>
          <ac:spMkLst>
            <pc:docMk/>
            <pc:sldMk cId="1564632686" sldId="276"/>
            <ac:spMk id="66" creationId="{B28F6EFF-7085-C876-2C25-5A35A6B2B361}"/>
          </ac:spMkLst>
        </pc:spChg>
        <pc:picChg chg="add del mod modCrop">
          <ac:chgData name="Trang Ha" userId="270efafb50020bd6" providerId="LiveId" clId="{7FBA57B7-FD7C-47D3-BC4D-43A2936BB0F5}" dt="2022-07-28T22:02:40.574" v="258" actId="478"/>
          <ac:picMkLst>
            <pc:docMk/>
            <pc:sldMk cId="1564632686" sldId="276"/>
            <ac:picMk id="9" creationId="{984ABB39-BE96-AFF0-4F95-F24D5C7D6C23}"/>
          </ac:picMkLst>
        </pc:picChg>
        <pc:picChg chg="add mod modCrop">
          <ac:chgData name="Trang Ha" userId="270efafb50020bd6" providerId="LiveId" clId="{7FBA57B7-FD7C-47D3-BC4D-43A2936BB0F5}" dt="2022-07-28T22:14:54.693" v="807" actId="1076"/>
          <ac:picMkLst>
            <pc:docMk/>
            <pc:sldMk cId="1564632686" sldId="276"/>
            <ac:picMk id="11" creationId="{36A0D9EA-FD14-5A49-5EF9-8AD0F5073666}"/>
          </ac:picMkLst>
        </pc:picChg>
        <pc:picChg chg="del">
          <ac:chgData name="Trang Ha" userId="270efafb50020bd6" providerId="LiveId" clId="{7FBA57B7-FD7C-47D3-BC4D-43A2936BB0F5}" dt="2022-07-28T21:59:55.791" v="116" actId="478"/>
          <ac:picMkLst>
            <pc:docMk/>
            <pc:sldMk cId="1564632686" sldId="276"/>
            <ac:picMk id="13" creationId="{E6DE4BED-3953-E01E-884E-805BFEBE4771}"/>
          </ac:picMkLst>
        </pc:picChg>
        <pc:picChg chg="del">
          <ac:chgData name="Trang Ha" userId="270efafb50020bd6" providerId="LiveId" clId="{7FBA57B7-FD7C-47D3-BC4D-43A2936BB0F5}" dt="2022-07-28T21:59:21.467" v="109" actId="478"/>
          <ac:picMkLst>
            <pc:docMk/>
            <pc:sldMk cId="1564632686" sldId="276"/>
            <ac:picMk id="15" creationId="{8FBAB5B6-6BC7-02F1-8ADB-94C01C983371}"/>
          </ac:picMkLst>
        </pc:picChg>
        <pc:picChg chg="add mod modCrop">
          <ac:chgData name="Trang Ha" userId="270efafb50020bd6" providerId="LiveId" clId="{7FBA57B7-FD7C-47D3-BC4D-43A2936BB0F5}" dt="2022-07-28T22:15:52.216" v="817" actId="14100"/>
          <ac:picMkLst>
            <pc:docMk/>
            <pc:sldMk cId="1564632686" sldId="276"/>
            <ac:picMk id="16" creationId="{867FCD17-1E1B-BBEE-10C8-26702D7806A8}"/>
          </ac:picMkLst>
        </pc:picChg>
        <pc:picChg chg="add del mod modCrop">
          <ac:chgData name="Trang Ha" userId="270efafb50020bd6" providerId="LiveId" clId="{7FBA57B7-FD7C-47D3-BC4D-43A2936BB0F5}" dt="2022-07-28T22:14:42.593" v="806" actId="478"/>
          <ac:picMkLst>
            <pc:docMk/>
            <pc:sldMk cId="1564632686" sldId="276"/>
            <ac:picMk id="18" creationId="{D03CBC3F-5710-C927-C906-0417CE479660}"/>
          </ac:picMkLst>
        </pc:picChg>
        <pc:picChg chg="add del mod modCrop">
          <ac:chgData name="Trang Ha" userId="270efafb50020bd6" providerId="LiveId" clId="{7FBA57B7-FD7C-47D3-BC4D-43A2936BB0F5}" dt="2022-07-28T22:19:28.205" v="1130" actId="478"/>
          <ac:picMkLst>
            <pc:docMk/>
            <pc:sldMk cId="1564632686" sldId="276"/>
            <ac:picMk id="20" creationId="{D69BAC9D-956E-D4FD-650A-ECA9A899FDB9}"/>
          </ac:picMkLst>
        </pc:picChg>
        <pc:picChg chg="del">
          <ac:chgData name="Trang Ha" userId="270efafb50020bd6" providerId="LiveId" clId="{7FBA57B7-FD7C-47D3-BC4D-43A2936BB0F5}" dt="2022-07-28T21:59:18.071" v="107" actId="478"/>
          <ac:picMkLst>
            <pc:docMk/>
            <pc:sldMk cId="1564632686" sldId="276"/>
            <ac:picMk id="57" creationId="{7E2D5600-9286-825B-473B-FE4D4690CA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LUYỆN TẬP (TIẾP THEO)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6656976" y="1043107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DE4BED-3953-E01E-884E-805BFEBE4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07" r="89958" b="10243"/>
          <a:stretch/>
        </p:blipFill>
        <p:spPr>
          <a:xfrm>
            <a:off x="1468941" y="1653115"/>
            <a:ext cx="1219200" cy="135466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E2D5600-9286-825B-473B-FE4D4690C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8" t="35122" r="2924" b="25853"/>
          <a:stretch/>
        </p:blipFill>
        <p:spPr>
          <a:xfrm>
            <a:off x="2651919" y="1981200"/>
            <a:ext cx="10169716" cy="647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BAB5B6-6BC7-02F1-8ADB-94C01C9833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" r="3841"/>
          <a:stretch/>
        </p:blipFill>
        <p:spPr>
          <a:xfrm>
            <a:off x="2423319" y="3033572"/>
            <a:ext cx="11430000" cy="5046630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29F8E8F-E083-AB7F-C476-4083E38A05D0}"/>
              </a:ext>
            </a:extLst>
          </p:cNvPr>
          <p:cNvSpPr/>
          <p:nvPr/>
        </p:nvSpPr>
        <p:spPr>
          <a:xfrm>
            <a:off x="3947319" y="3007783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C2462B74-D607-8AAB-5E0C-6063F687F670}"/>
              </a:ext>
            </a:extLst>
          </p:cNvPr>
          <p:cNvSpPr/>
          <p:nvPr/>
        </p:nvSpPr>
        <p:spPr>
          <a:xfrm>
            <a:off x="2423319" y="3976828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A4F7D7A7-BA9F-D328-3853-ADC8A5E1BB70}"/>
              </a:ext>
            </a:extLst>
          </p:cNvPr>
          <p:cNvSpPr/>
          <p:nvPr/>
        </p:nvSpPr>
        <p:spPr>
          <a:xfrm>
            <a:off x="9221104" y="3033572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B28F6EFF-7085-C876-2C25-5A35A6B2B361}"/>
              </a:ext>
            </a:extLst>
          </p:cNvPr>
          <p:cNvSpPr/>
          <p:nvPr/>
        </p:nvSpPr>
        <p:spPr>
          <a:xfrm>
            <a:off x="11552992" y="3429000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8" grpId="0" animBg="1"/>
      <p:bldP spid="59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A0D9EA-FD14-5A49-5EF9-8AD0F5073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3"/>
          <a:stretch/>
        </p:blipFill>
        <p:spPr>
          <a:xfrm>
            <a:off x="1001085" y="1115661"/>
            <a:ext cx="1066800" cy="1148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8E9DC0-1C2E-4FEE-6613-A0071E5DC64A}"/>
              </a:ext>
            </a:extLst>
          </p:cNvPr>
          <p:cNvSpPr txBox="1"/>
          <p:nvPr/>
        </p:nvSpPr>
        <p:spPr>
          <a:xfrm>
            <a:off x="2153127" y="1394149"/>
            <a:ext cx="1060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nhân và thực hiện các hoạt động sau: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7FCD17-1E1B-BBEE-10C8-26702D7806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3" t="249" r="6199" b="-249"/>
          <a:stretch/>
        </p:blipFill>
        <p:spPr>
          <a:xfrm>
            <a:off x="10348119" y="1970127"/>
            <a:ext cx="5638800" cy="45924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60A8A5-A81C-E717-B3D3-01F5517990FD}"/>
              </a:ext>
            </a:extLst>
          </p:cNvPr>
          <p:cNvSpPr txBox="1"/>
          <p:nvPr/>
        </p:nvSpPr>
        <p:spPr>
          <a:xfrm>
            <a:off x="1737519" y="2052235"/>
            <a:ext cx="8300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Sử dụng bảng nhân (theo hướng dẫn):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5C9103-21F2-0428-71EB-F10D398F6DD0}"/>
              </a:ext>
            </a:extLst>
          </p:cNvPr>
          <p:cNvSpPr txBox="1"/>
          <p:nvPr/>
        </p:nvSpPr>
        <p:spPr>
          <a:xfrm>
            <a:off x="1594163" y="2679543"/>
            <a:ext cx="95159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Tìm kết quả của phép nhân 3 x 6 =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Từ số 3 ở cột 2, theo chiều mũi tên dóng sang phải.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Từ số 6 ở hàng 1, theo chiều mũi tên dóng xuống dưới.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Hai mũi tên gặp nhau ở số 18.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3 x 6 = 18.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5FB2D2-2B93-4008-46BA-04E48479AEED}"/>
              </a:ext>
            </a:extLst>
          </p:cNvPr>
          <p:cNvSpPr txBox="1"/>
          <p:nvPr/>
        </p:nvSpPr>
        <p:spPr>
          <a:xfrm>
            <a:off x="1594163" y="6476212"/>
            <a:ext cx="110399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Sử dụng bảng nhân để tính kêt quả các phép tính sau: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ECB289-57F1-B225-A092-EB6A116A14EA}"/>
              </a:ext>
            </a:extLst>
          </p:cNvPr>
          <p:cNvSpPr txBox="1"/>
          <p:nvPr/>
        </p:nvSpPr>
        <p:spPr>
          <a:xfrm>
            <a:off x="2804319" y="7315200"/>
            <a:ext cx="12268200" cy="129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7                                 4 x 9                                    3 x 5</a:t>
            </a:r>
          </a:p>
          <a:p>
            <a:pPr>
              <a:lnSpc>
                <a:spcPct val="12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8                                 2 x 6                                    9 x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1E85C4-8BD3-169D-80CD-BEB48663102F}"/>
              </a:ext>
            </a:extLst>
          </p:cNvPr>
          <p:cNvSpPr/>
          <p:nvPr/>
        </p:nvSpPr>
        <p:spPr>
          <a:xfrm>
            <a:off x="3794919" y="7467600"/>
            <a:ext cx="990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9948EE-7534-5B8A-C4B9-AB3626F09FCF}"/>
              </a:ext>
            </a:extLst>
          </p:cNvPr>
          <p:cNvSpPr/>
          <p:nvPr/>
        </p:nvSpPr>
        <p:spPr>
          <a:xfrm>
            <a:off x="3775311" y="8077200"/>
            <a:ext cx="990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87D5C8-2CBB-0D7C-8992-53B9E5D8C49F}"/>
              </a:ext>
            </a:extLst>
          </p:cNvPr>
          <p:cNvSpPr/>
          <p:nvPr/>
        </p:nvSpPr>
        <p:spPr>
          <a:xfrm>
            <a:off x="8138319" y="7475145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BEF3DC-3B2C-C49B-D8D4-B8C46FD7A2DB}"/>
              </a:ext>
            </a:extLst>
          </p:cNvPr>
          <p:cNvSpPr/>
          <p:nvPr/>
        </p:nvSpPr>
        <p:spPr>
          <a:xfrm>
            <a:off x="8138319" y="8077200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7FA557-15B4-73E4-61A8-DE6066EA681E}"/>
              </a:ext>
            </a:extLst>
          </p:cNvPr>
          <p:cNvSpPr/>
          <p:nvPr/>
        </p:nvSpPr>
        <p:spPr>
          <a:xfrm>
            <a:off x="12862719" y="7467600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ED0D16-1C98-5037-CED2-7B963603E200}"/>
              </a:ext>
            </a:extLst>
          </p:cNvPr>
          <p:cNvSpPr/>
          <p:nvPr/>
        </p:nvSpPr>
        <p:spPr>
          <a:xfrm>
            <a:off x="12840078" y="8038051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646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21" grpId="0"/>
      <p:bldP spid="23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5680130B-6BA9-AC6D-85A1-BE0C532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84BA5C-4827-E480-8762-1A438894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5" y="1493118"/>
            <a:ext cx="14035088" cy="1313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A202BF-4F77-044F-39CB-F960D5284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4" t="5243" r="2143" b="-812"/>
          <a:stretch/>
        </p:blipFill>
        <p:spPr>
          <a:xfrm>
            <a:off x="3455355" y="3124200"/>
            <a:ext cx="10133896" cy="5867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FB4FED-4662-37BC-CC91-A6D424F4A84F}"/>
              </a:ext>
            </a:extLst>
          </p:cNvPr>
          <p:cNvSpPr/>
          <p:nvPr/>
        </p:nvSpPr>
        <p:spPr>
          <a:xfrm>
            <a:off x="7223919" y="3962400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 x 2 = 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25927F-9433-01AA-35D5-F47E2C0979EA}"/>
              </a:ext>
            </a:extLst>
          </p:cNvPr>
          <p:cNvSpPr/>
          <p:nvPr/>
        </p:nvSpPr>
        <p:spPr>
          <a:xfrm>
            <a:off x="5236910" y="6477000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9 x 7 = 63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2D5FB8-250A-0EE0-6C79-F69A553D521C}"/>
              </a:ext>
            </a:extLst>
          </p:cNvPr>
          <p:cNvSpPr/>
          <p:nvPr/>
        </p:nvSpPr>
        <p:spPr>
          <a:xfrm>
            <a:off x="9281319" y="6459166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9 x 7 = 63</a:t>
            </a:r>
          </a:p>
        </p:txBody>
      </p:sp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B20164-3C13-865D-C393-C405F801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0" y="1584078"/>
            <a:ext cx="15990638" cy="17135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A68B74-5301-3DB8-373E-4AE86B86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359" y="2849732"/>
            <a:ext cx="11795919" cy="54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0D89-D686-E4F0-9F49-AE682C3B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472A-3DE7-BCA7-8273-812BD9EF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280</Words>
  <Application>Microsoft Office PowerPoint</Application>
  <PresentationFormat>Custom</PresentationFormat>
  <Paragraphs>44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Ha</cp:lastModifiedBy>
  <cp:revision>215</cp:revision>
  <dcterms:created xsi:type="dcterms:W3CDTF">2022-07-10T01:37:20Z</dcterms:created>
  <dcterms:modified xsi:type="dcterms:W3CDTF">2022-07-29T04:57:17Z</dcterms:modified>
</cp:coreProperties>
</file>