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19"/>
  </p:notesMasterIdLst>
  <p:handoutMasterIdLst>
    <p:handoutMasterId r:id="rId20"/>
  </p:handoutMasterIdLst>
  <p:sldIdLst>
    <p:sldId id="261" r:id="rId2"/>
    <p:sldId id="316" r:id="rId3"/>
    <p:sldId id="277" r:id="rId4"/>
    <p:sldId id="317" r:id="rId5"/>
    <p:sldId id="336" r:id="rId6"/>
    <p:sldId id="290" r:id="rId7"/>
    <p:sldId id="319" r:id="rId8"/>
    <p:sldId id="320" r:id="rId9"/>
    <p:sldId id="322" r:id="rId10"/>
    <p:sldId id="346" r:id="rId11"/>
    <p:sldId id="345" r:id="rId12"/>
    <p:sldId id="343" r:id="rId13"/>
    <p:sldId id="327" r:id="rId14"/>
    <p:sldId id="328" r:id="rId15"/>
    <p:sldId id="330" r:id="rId16"/>
    <p:sldId id="329" r:id="rId17"/>
    <p:sldId id="33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mboo Trang" initials="BT" lastIdx="2" clrIdx="0">
    <p:extLst>
      <p:ext uri="{19B8F6BF-5375-455C-9EA6-DF929625EA0E}">
        <p15:presenceInfo xmlns:p15="http://schemas.microsoft.com/office/powerpoint/2012/main" userId="583d2796d1f467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CDC9"/>
    <a:srgbClr val="DFDEDB"/>
    <a:srgbClr val="E9E5E0"/>
    <a:srgbClr val="D6D5D2"/>
    <a:srgbClr val="E3E2DD"/>
    <a:srgbClr val="1A0484"/>
    <a:srgbClr val="FF6600"/>
    <a:srgbClr val="BCE5E5"/>
    <a:srgbClr val="F7F7F7"/>
    <a:srgbClr val="AE44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3" autoAdjust="0"/>
    <p:restoredTop sz="94353" autoAdjust="0"/>
  </p:normalViewPr>
  <p:slideViewPr>
    <p:cSldViewPr snapToGrid="0">
      <p:cViewPr varScale="1">
        <p:scale>
          <a:sx n="65" d="100"/>
          <a:sy n="65" d="100"/>
        </p:scale>
        <p:origin x="786" y="60"/>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5.svg"/><Relationship Id="rId16" Type="http://schemas.openxmlformats.org/officeDocument/2006/relationships/image" Target="../media/image29.svg"/><Relationship Id="rId1" Type="http://schemas.openxmlformats.org/officeDocument/2006/relationships/image" Target="../media/image6.png"/><Relationship Id="rId6" Type="http://schemas.openxmlformats.org/officeDocument/2006/relationships/image" Target="../media/image19.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0.png"/><Relationship Id="rId14" Type="http://schemas.openxmlformats.org/officeDocument/2006/relationships/image" Target="../media/image27.svg"/></Relationships>
</file>

<file path=ppt/diagrams/_rels/data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34.svg"/><Relationship Id="rId1" Type="http://schemas.openxmlformats.org/officeDocument/2006/relationships/image" Target="../media/image17.png"/><Relationship Id="rId6" Type="http://schemas.openxmlformats.org/officeDocument/2006/relationships/image" Target="../media/image38.svg"/><Relationship Id="rId5" Type="http://schemas.openxmlformats.org/officeDocument/2006/relationships/image" Target="../media/image19.png"/><Relationship Id="rId4" Type="http://schemas.openxmlformats.org/officeDocument/2006/relationships/image" Target="../media/image36.svg"/></Relationships>
</file>

<file path=ppt/diagrams/_rels/data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57.svg"/><Relationship Id="rId1" Type="http://schemas.openxmlformats.org/officeDocument/2006/relationships/image" Target="../media/image36.png"/><Relationship Id="rId6" Type="http://schemas.openxmlformats.org/officeDocument/2006/relationships/image" Target="../media/image61.svg"/><Relationship Id="rId5" Type="http://schemas.openxmlformats.org/officeDocument/2006/relationships/image" Target="../media/image38.png"/><Relationship Id="rId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5.svg"/><Relationship Id="rId16" Type="http://schemas.openxmlformats.org/officeDocument/2006/relationships/image" Target="../media/image29.svg"/><Relationship Id="rId1" Type="http://schemas.openxmlformats.org/officeDocument/2006/relationships/image" Target="../media/image6.png"/><Relationship Id="rId6" Type="http://schemas.openxmlformats.org/officeDocument/2006/relationships/image" Target="../media/image19.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0.png"/><Relationship Id="rId1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34.svg"/><Relationship Id="rId1" Type="http://schemas.openxmlformats.org/officeDocument/2006/relationships/image" Target="../media/image17.png"/><Relationship Id="rId6" Type="http://schemas.openxmlformats.org/officeDocument/2006/relationships/image" Target="../media/image38.svg"/><Relationship Id="rId5" Type="http://schemas.openxmlformats.org/officeDocument/2006/relationships/image" Target="../media/image19.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57.svg"/><Relationship Id="rId1" Type="http://schemas.openxmlformats.org/officeDocument/2006/relationships/image" Target="../media/image36.png"/><Relationship Id="rId6" Type="http://schemas.openxmlformats.org/officeDocument/2006/relationships/image" Target="../media/image61.svg"/><Relationship Id="rId5" Type="http://schemas.openxmlformats.org/officeDocument/2006/relationships/image" Target="../media/image38.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A8415-2823-436B-9142-1DA0874C4764}"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C0AE94E-937B-4595-92E7-3600964C0D52}">
      <dgm:prSet/>
      <dgm:spPr/>
      <dgm:t>
        <a:bodyPr/>
        <a:lstStyle/>
        <a:p>
          <a:pPr>
            <a:defRPr cap="all"/>
          </a:pPr>
          <a:r>
            <a:rPr lang="en-US"/>
            <a:t>family </a:t>
          </a:r>
        </a:p>
      </dgm:t>
    </dgm:pt>
    <dgm:pt modelId="{A8FFFFEF-96E4-4F81-9C10-32618CA4C6A2}" type="parTrans" cxnId="{992420DC-492F-43BE-A6B8-DFE07884E656}">
      <dgm:prSet/>
      <dgm:spPr/>
      <dgm:t>
        <a:bodyPr/>
        <a:lstStyle/>
        <a:p>
          <a:endParaRPr lang="en-US" sz="3600"/>
        </a:p>
      </dgm:t>
    </dgm:pt>
    <dgm:pt modelId="{73EC9525-4822-4C42-9356-BD6EB317F426}" type="sibTrans" cxnId="{992420DC-492F-43BE-A6B8-DFE07884E656}">
      <dgm:prSet/>
      <dgm:spPr/>
      <dgm:t>
        <a:bodyPr/>
        <a:lstStyle/>
        <a:p>
          <a:endParaRPr lang="en-US"/>
        </a:p>
      </dgm:t>
    </dgm:pt>
    <dgm:pt modelId="{EFA845C0-E887-46DC-9FAF-5DA33D4D513F}">
      <dgm:prSet/>
      <dgm:spPr/>
      <dgm:t>
        <a:bodyPr/>
        <a:lstStyle/>
        <a:p>
          <a:pPr>
            <a:defRPr cap="all"/>
          </a:pPr>
          <a:r>
            <a:rPr lang="en-US"/>
            <a:t>best friend </a:t>
          </a:r>
        </a:p>
      </dgm:t>
    </dgm:pt>
    <dgm:pt modelId="{5AE79167-99CC-4340-8656-BFB32DF4A230}" type="parTrans" cxnId="{3B039E63-177E-4992-9169-85A7D024F08C}">
      <dgm:prSet/>
      <dgm:spPr/>
      <dgm:t>
        <a:bodyPr/>
        <a:lstStyle/>
        <a:p>
          <a:endParaRPr lang="en-US" sz="3600"/>
        </a:p>
      </dgm:t>
    </dgm:pt>
    <dgm:pt modelId="{3C836B6F-9777-424B-AC05-A20E9CD55C57}" type="sibTrans" cxnId="{3B039E63-177E-4992-9169-85A7D024F08C}">
      <dgm:prSet/>
      <dgm:spPr/>
      <dgm:t>
        <a:bodyPr/>
        <a:lstStyle/>
        <a:p>
          <a:endParaRPr lang="en-US"/>
        </a:p>
      </dgm:t>
    </dgm:pt>
    <dgm:pt modelId="{7A898A8B-B9A7-4272-AA29-2483F56D1471}">
      <dgm:prSet/>
      <dgm:spPr/>
      <dgm:t>
        <a:bodyPr/>
        <a:lstStyle/>
        <a:p>
          <a:pPr>
            <a:defRPr cap="all"/>
          </a:pPr>
          <a:r>
            <a:rPr lang="en-US"/>
            <a:t>hometown </a:t>
          </a:r>
        </a:p>
      </dgm:t>
    </dgm:pt>
    <dgm:pt modelId="{9D6FAFA2-2CED-45E7-B80D-24DAE613BEE6}" type="parTrans" cxnId="{7F1DE622-8826-4CD4-89BB-163F5A18821E}">
      <dgm:prSet/>
      <dgm:spPr/>
      <dgm:t>
        <a:bodyPr/>
        <a:lstStyle/>
        <a:p>
          <a:endParaRPr lang="en-US" sz="3600"/>
        </a:p>
      </dgm:t>
    </dgm:pt>
    <dgm:pt modelId="{96195F83-531F-4C13-B2F9-0CE6FC6FC4AF}" type="sibTrans" cxnId="{7F1DE622-8826-4CD4-89BB-163F5A18821E}">
      <dgm:prSet/>
      <dgm:spPr/>
      <dgm:t>
        <a:bodyPr/>
        <a:lstStyle/>
        <a:p>
          <a:endParaRPr lang="en-US"/>
        </a:p>
      </dgm:t>
    </dgm:pt>
    <dgm:pt modelId="{BE516F1E-4082-442E-8608-FD8D2E474A19}">
      <dgm:prSet/>
      <dgm:spPr/>
      <dgm:t>
        <a:bodyPr/>
        <a:lstStyle/>
        <a:p>
          <a:pPr>
            <a:defRPr cap="all"/>
          </a:pPr>
          <a:r>
            <a:rPr lang="en-US"/>
            <a:t>your house </a:t>
          </a:r>
        </a:p>
      </dgm:t>
    </dgm:pt>
    <dgm:pt modelId="{7BB5DBE5-1097-40FF-95F0-72C47A817CDB}" type="parTrans" cxnId="{E7F8A1A2-7B46-43E4-91C7-81E97579275E}">
      <dgm:prSet/>
      <dgm:spPr/>
      <dgm:t>
        <a:bodyPr/>
        <a:lstStyle/>
        <a:p>
          <a:endParaRPr lang="en-US" sz="3600"/>
        </a:p>
      </dgm:t>
    </dgm:pt>
    <dgm:pt modelId="{91297715-835A-424E-918E-3567FAC110A3}" type="sibTrans" cxnId="{E7F8A1A2-7B46-43E4-91C7-81E97579275E}">
      <dgm:prSet/>
      <dgm:spPr/>
      <dgm:t>
        <a:bodyPr/>
        <a:lstStyle/>
        <a:p>
          <a:endParaRPr lang="en-US"/>
        </a:p>
      </dgm:t>
    </dgm:pt>
    <dgm:pt modelId="{0ACB2335-E5C4-4151-927A-4A114A2B4746}">
      <dgm:prSet/>
      <dgm:spPr/>
      <dgm:t>
        <a:bodyPr/>
        <a:lstStyle/>
        <a:p>
          <a:pPr>
            <a:defRPr cap="all"/>
          </a:pPr>
          <a:r>
            <a:rPr lang="en-US"/>
            <a:t>sport </a:t>
          </a:r>
        </a:p>
      </dgm:t>
    </dgm:pt>
    <dgm:pt modelId="{87015363-7042-4C42-B424-218942CCDABF}" type="parTrans" cxnId="{6C135CDC-DC19-4D96-B93B-D6127CD08747}">
      <dgm:prSet/>
      <dgm:spPr/>
      <dgm:t>
        <a:bodyPr/>
        <a:lstStyle/>
        <a:p>
          <a:endParaRPr lang="en-US" sz="3600"/>
        </a:p>
      </dgm:t>
    </dgm:pt>
    <dgm:pt modelId="{A9F064B2-B55D-4513-99B7-794A5300823C}" type="sibTrans" cxnId="{6C135CDC-DC19-4D96-B93B-D6127CD08747}">
      <dgm:prSet/>
      <dgm:spPr/>
      <dgm:t>
        <a:bodyPr/>
        <a:lstStyle/>
        <a:p>
          <a:endParaRPr lang="en-US"/>
        </a:p>
      </dgm:t>
    </dgm:pt>
    <dgm:pt modelId="{99ECA600-2B40-462D-A2B8-BF55D078A82D}">
      <dgm:prSet/>
      <dgm:spPr/>
      <dgm:t>
        <a:bodyPr/>
        <a:lstStyle/>
        <a:p>
          <a:pPr>
            <a:defRPr cap="all"/>
          </a:pPr>
          <a:r>
            <a:rPr lang="en-US"/>
            <a:t>computer </a:t>
          </a:r>
        </a:p>
      </dgm:t>
    </dgm:pt>
    <dgm:pt modelId="{02BEAE89-C52B-4F38-97CB-EEDE5D06FDB6}" type="parTrans" cxnId="{D5749E1B-FFC5-4FBB-BF0E-E629485EC017}">
      <dgm:prSet/>
      <dgm:spPr/>
      <dgm:t>
        <a:bodyPr/>
        <a:lstStyle/>
        <a:p>
          <a:endParaRPr lang="en-US" sz="3600"/>
        </a:p>
      </dgm:t>
    </dgm:pt>
    <dgm:pt modelId="{C63483C5-2FFA-4B67-82B6-19F1DABB5D3C}" type="sibTrans" cxnId="{D5749E1B-FFC5-4FBB-BF0E-E629485EC017}">
      <dgm:prSet/>
      <dgm:spPr/>
      <dgm:t>
        <a:bodyPr/>
        <a:lstStyle/>
        <a:p>
          <a:endParaRPr lang="en-US"/>
        </a:p>
      </dgm:t>
    </dgm:pt>
    <dgm:pt modelId="{32781D77-AEB8-4DF7-AF7B-FAAD40E7039C}">
      <dgm:prSet/>
      <dgm:spPr/>
      <dgm:t>
        <a:bodyPr/>
        <a:lstStyle/>
        <a:p>
          <a:pPr>
            <a:defRPr cap="all"/>
          </a:pPr>
          <a:r>
            <a:rPr lang="en-US"/>
            <a:t>collecting </a:t>
          </a:r>
        </a:p>
      </dgm:t>
    </dgm:pt>
    <dgm:pt modelId="{1C2507EF-49E8-426E-B322-AD87F445039B}" type="parTrans" cxnId="{3A556EC2-22A5-49F0-9F16-11099A566763}">
      <dgm:prSet/>
      <dgm:spPr/>
      <dgm:t>
        <a:bodyPr/>
        <a:lstStyle/>
        <a:p>
          <a:endParaRPr lang="en-US" sz="3600"/>
        </a:p>
      </dgm:t>
    </dgm:pt>
    <dgm:pt modelId="{3487FE6E-2412-450E-B02B-FFC0169CE8D2}" type="sibTrans" cxnId="{3A556EC2-22A5-49F0-9F16-11099A566763}">
      <dgm:prSet/>
      <dgm:spPr/>
      <dgm:t>
        <a:bodyPr/>
        <a:lstStyle/>
        <a:p>
          <a:endParaRPr lang="en-US"/>
        </a:p>
      </dgm:t>
    </dgm:pt>
    <dgm:pt modelId="{637DB532-B89D-4F14-992B-B39D61C7C452}">
      <dgm:prSet/>
      <dgm:spPr/>
      <dgm:t>
        <a:bodyPr/>
        <a:lstStyle/>
        <a:p>
          <a:pPr>
            <a:defRPr cap="all"/>
          </a:pPr>
          <a:r>
            <a:rPr lang="en-US"/>
            <a:t>music</a:t>
          </a:r>
        </a:p>
      </dgm:t>
    </dgm:pt>
    <dgm:pt modelId="{773F47A3-C2DF-4354-BE30-CC16EC120399}" type="parTrans" cxnId="{AA3C45B5-6035-47B8-975C-79F127BF2587}">
      <dgm:prSet/>
      <dgm:spPr/>
      <dgm:t>
        <a:bodyPr/>
        <a:lstStyle/>
        <a:p>
          <a:endParaRPr lang="en-US" sz="3600"/>
        </a:p>
      </dgm:t>
    </dgm:pt>
    <dgm:pt modelId="{9FF972B7-C275-46D8-B280-8ADBB4B531BD}" type="sibTrans" cxnId="{AA3C45B5-6035-47B8-975C-79F127BF2587}">
      <dgm:prSet/>
      <dgm:spPr/>
      <dgm:t>
        <a:bodyPr/>
        <a:lstStyle/>
        <a:p>
          <a:endParaRPr lang="en-US"/>
        </a:p>
      </dgm:t>
    </dgm:pt>
    <dgm:pt modelId="{C5909689-F412-4695-AA25-63CEDC740716}" type="pres">
      <dgm:prSet presAssocID="{C06A8415-2823-436B-9142-1DA0874C4764}" presName="root" presStyleCnt="0">
        <dgm:presLayoutVars>
          <dgm:dir/>
          <dgm:resizeHandles val="exact"/>
        </dgm:presLayoutVars>
      </dgm:prSet>
      <dgm:spPr/>
      <dgm:t>
        <a:bodyPr/>
        <a:lstStyle/>
        <a:p>
          <a:endParaRPr lang="en-US"/>
        </a:p>
      </dgm:t>
    </dgm:pt>
    <dgm:pt modelId="{9D7C54F7-814B-40F5-B811-95A197D9C414}" type="pres">
      <dgm:prSet presAssocID="{CC0AE94E-937B-4595-92E7-3600964C0D52}" presName="compNode" presStyleCnt="0"/>
      <dgm:spPr/>
    </dgm:pt>
    <dgm:pt modelId="{4B6BACAB-4CFE-4A23-B5FD-C7CFA7B7EAD1}" type="pres">
      <dgm:prSet presAssocID="{CC0AE94E-937B-4595-92E7-3600964C0D52}" presName="iconBgRect" presStyleLbl="bgShp" presStyleIdx="0" presStyleCnt="8"/>
      <dgm:spPr/>
    </dgm:pt>
    <dgm:pt modelId="{1D5A7C81-958A-4F4E-A6AA-88093446C36B}" type="pres">
      <dgm:prSet presAssocID="{CC0AE94E-937B-4595-92E7-3600964C0D52}" presName="iconRect" presStyleLbl="node1" presStyleIdx="0" presStyleCnt="8"/>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owlingPin"/>
        </a:ext>
      </dgm:extLst>
    </dgm:pt>
    <dgm:pt modelId="{FC1D6104-32DA-4B60-886B-1D57B1FACF68}" type="pres">
      <dgm:prSet presAssocID="{CC0AE94E-937B-4595-92E7-3600964C0D52}" presName="spaceRect" presStyleCnt="0"/>
      <dgm:spPr/>
    </dgm:pt>
    <dgm:pt modelId="{37054C2B-E4D3-484D-A845-8DC20D7A6A85}" type="pres">
      <dgm:prSet presAssocID="{CC0AE94E-937B-4595-92E7-3600964C0D52}" presName="textRect" presStyleLbl="revTx" presStyleIdx="0" presStyleCnt="8">
        <dgm:presLayoutVars>
          <dgm:chMax val="1"/>
          <dgm:chPref val="1"/>
        </dgm:presLayoutVars>
      </dgm:prSet>
      <dgm:spPr/>
      <dgm:t>
        <a:bodyPr/>
        <a:lstStyle/>
        <a:p>
          <a:endParaRPr lang="en-US"/>
        </a:p>
      </dgm:t>
    </dgm:pt>
    <dgm:pt modelId="{52EABD19-A650-4400-9250-A084A91C24D3}" type="pres">
      <dgm:prSet presAssocID="{73EC9525-4822-4C42-9356-BD6EB317F426}" presName="sibTrans" presStyleCnt="0"/>
      <dgm:spPr/>
    </dgm:pt>
    <dgm:pt modelId="{A5E96D8C-455C-4346-956E-D5D55C1A776D}" type="pres">
      <dgm:prSet presAssocID="{EFA845C0-E887-46DC-9FAF-5DA33D4D513F}" presName="compNode" presStyleCnt="0"/>
      <dgm:spPr/>
    </dgm:pt>
    <dgm:pt modelId="{C70ECD28-24BD-424F-8737-F011FE29529D}" type="pres">
      <dgm:prSet presAssocID="{EFA845C0-E887-46DC-9FAF-5DA33D4D513F}" presName="iconBgRect" presStyleLbl="bgShp" presStyleIdx="1" presStyleCnt="8"/>
      <dgm:spPr/>
    </dgm:pt>
    <dgm:pt modelId="{1E7D0F20-4A49-4C2A-83AD-398A0EEE7041}" type="pres">
      <dgm:prSet presAssocID="{EFA845C0-E887-46DC-9FAF-5DA33D4D513F}" presName="iconRect" presStyleLbl="node1" presStyleIdx="1" presStyleCnt="8"/>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Heart"/>
        </a:ext>
      </dgm:extLst>
    </dgm:pt>
    <dgm:pt modelId="{B42289ED-E98B-4233-86D3-B571D0D1EB92}" type="pres">
      <dgm:prSet presAssocID="{EFA845C0-E887-46DC-9FAF-5DA33D4D513F}" presName="spaceRect" presStyleCnt="0"/>
      <dgm:spPr/>
    </dgm:pt>
    <dgm:pt modelId="{E4082C37-3D0C-4173-878F-67C782298F35}" type="pres">
      <dgm:prSet presAssocID="{EFA845C0-E887-46DC-9FAF-5DA33D4D513F}" presName="textRect" presStyleLbl="revTx" presStyleIdx="1" presStyleCnt="8">
        <dgm:presLayoutVars>
          <dgm:chMax val="1"/>
          <dgm:chPref val="1"/>
        </dgm:presLayoutVars>
      </dgm:prSet>
      <dgm:spPr/>
      <dgm:t>
        <a:bodyPr/>
        <a:lstStyle/>
        <a:p>
          <a:endParaRPr lang="en-US"/>
        </a:p>
      </dgm:t>
    </dgm:pt>
    <dgm:pt modelId="{45BF7416-9148-4349-A612-F458BDD389EA}" type="pres">
      <dgm:prSet presAssocID="{3C836B6F-9777-424B-AC05-A20E9CD55C57}" presName="sibTrans" presStyleCnt="0"/>
      <dgm:spPr/>
    </dgm:pt>
    <dgm:pt modelId="{7B258994-6B99-4C5C-B0E1-E689395CCAD6}" type="pres">
      <dgm:prSet presAssocID="{7A898A8B-B9A7-4272-AA29-2483F56D1471}" presName="compNode" presStyleCnt="0"/>
      <dgm:spPr/>
    </dgm:pt>
    <dgm:pt modelId="{AB158967-5C5C-4A18-A71D-7F6840F8D33C}" type="pres">
      <dgm:prSet presAssocID="{7A898A8B-B9A7-4272-AA29-2483F56D1471}" presName="iconBgRect" presStyleLbl="bgShp" presStyleIdx="2" presStyleCnt="8"/>
      <dgm:spPr/>
    </dgm:pt>
    <dgm:pt modelId="{E707B343-1C2F-4FAA-BB62-957F9CC2246B}" type="pres">
      <dgm:prSet presAssocID="{7A898A8B-B9A7-4272-AA29-2483F56D1471}" presName="iconRect" presStyleLbl="node1" presStyleIdx="2" presStyleCnt="8"/>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oldier"/>
        </a:ext>
      </dgm:extLst>
    </dgm:pt>
    <dgm:pt modelId="{8DB01266-7F07-4335-A5A0-3532ECB2D294}" type="pres">
      <dgm:prSet presAssocID="{7A898A8B-B9A7-4272-AA29-2483F56D1471}" presName="spaceRect" presStyleCnt="0"/>
      <dgm:spPr/>
    </dgm:pt>
    <dgm:pt modelId="{E7F91DB7-5408-4D9F-86F7-48653C7285CD}" type="pres">
      <dgm:prSet presAssocID="{7A898A8B-B9A7-4272-AA29-2483F56D1471}" presName="textRect" presStyleLbl="revTx" presStyleIdx="2" presStyleCnt="8">
        <dgm:presLayoutVars>
          <dgm:chMax val="1"/>
          <dgm:chPref val="1"/>
        </dgm:presLayoutVars>
      </dgm:prSet>
      <dgm:spPr/>
      <dgm:t>
        <a:bodyPr/>
        <a:lstStyle/>
        <a:p>
          <a:endParaRPr lang="en-US"/>
        </a:p>
      </dgm:t>
    </dgm:pt>
    <dgm:pt modelId="{423F37F7-F7D7-4365-85CC-7F56727C3E6C}" type="pres">
      <dgm:prSet presAssocID="{96195F83-531F-4C13-B2F9-0CE6FC6FC4AF}" presName="sibTrans" presStyleCnt="0"/>
      <dgm:spPr/>
    </dgm:pt>
    <dgm:pt modelId="{A43F3CE5-9EC7-4339-8807-363399B66FFD}" type="pres">
      <dgm:prSet presAssocID="{BE516F1E-4082-442E-8608-FD8D2E474A19}" presName="compNode" presStyleCnt="0"/>
      <dgm:spPr/>
    </dgm:pt>
    <dgm:pt modelId="{4732C680-A200-47A9-86B8-16182AB5B510}" type="pres">
      <dgm:prSet presAssocID="{BE516F1E-4082-442E-8608-FD8D2E474A19}" presName="iconBgRect" presStyleLbl="bgShp" presStyleIdx="3" presStyleCnt="8"/>
      <dgm:spPr/>
    </dgm:pt>
    <dgm:pt modelId="{5A1C6012-DF3B-4577-B0FD-27B093604153}" type="pres">
      <dgm:prSet presAssocID="{BE516F1E-4082-442E-8608-FD8D2E474A19}" presName="iconRect" presStyleLbl="node1" presStyleIdx="3" presStyleCnt="8"/>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House"/>
        </a:ext>
      </dgm:extLst>
    </dgm:pt>
    <dgm:pt modelId="{2B5ED2C1-F29A-41E9-B55C-D9A8CEF6DD3C}" type="pres">
      <dgm:prSet presAssocID="{BE516F1E-4082-442E-8608-FD8D2E474A19}" presName="spaceRect" presStyleCnt="0"/>
      <dgm:spPr/>
    </dgm:pt>
    <dgm:pt modelId="{8772EEB5-A01D-4F60-A74F-A07B01090CE6}" type="pres">
      <dgm:prSet presAssocID="{BE516F1E-4082-442E-8608-FD8D2E474A19}" presName="textRect" presStyleLbl="revTx" presStyleIdx="3" presStyleCnt="8">
        <dgm:presLayoutVars>
          <dgm:chMax val="1"/>
          <dgm:chPref val="1"/>
        </dgm:presLayoutVars>
      </dgm:prSet>
      <dgm:spPr/>
      <dgm:t>
        <a:bodyPr/>
        <a:lstStyle/>
        <a:p>
          <a:endParaRPr lang="en-US"/>
        </a:p>
      </dgm:t>
    </dgm:pt>
    <dgm:pt modelId="{1FC6BD51-FD81-4FEB-BA4A-C70DBA5882E7}" type="pres">
      <dgm:prSet presAssocID="{91297715-835A-424E-918E-3567FAC110A3}" presName="sibTrans" presStyleCnt="0"/>
      <dgm:spPr/>
    </dgm:pt>
    <dgm:pt modelId="{C6B1A8A5-54DB-410A-AE6C-43044B61F65E}" type="pres">
      <dgm:prSet presAssocID="{0ACB2335-E5C4-4151-927A-4A114A2B4746}" presName="compNode" presStyleCnt="0"/>
      <dgm:spPr/>
    </dgm:pt>
    <dgm:pt modelId="{1EE7EC34-6BB8-4E05-87D6-C412DC2581CC}" type="pres">
      <dgm:prSet presAssocID="{0ACB2335-E5C4-4151-927A-4A114A2B4746}" presName="iconBgRect" presStyleLbl="bgShp" presStyleIdx="4" presStyleCnt="8"/>
      <dgm:spPr/>
    </dgm:pt>
    <dgm:pt modelId="{CD22D6C1-1B5F-4CD4-A132-E25784636CD7}" type="pres">
      <dgm:prSet presAssocID="{0ACB2335-E5C4-4151-927A-4A114A2B4746}" presName="iconRect" presStyleLbl="node1" presStyleIdx="4" presStyleCnt="8"/>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Gymnast - Floor Routine"/>
        </a:ext>
      </dgm:extLst>
    </dgm:pt>
    <dgm:pt modelId="{2235E4F4-F6D6-4A96-B849-264DCDB20479}" type="pres">
      <dgm:prSet presAssocID="{0ACB2335-E5C4-4151-927A-4A114A2B4746}" presName="spaceRect" presStyleCnt="0"/>
      <dgm:spPr/>
    </dgm:pt>
    <dgm:pt modelId="{D36DF318-28C2-431C-862D-C499F3D340BD}" type="pres">
      <dgm:prSet presAssocID="{0ACB2335-E5C4-4151-927A-4A114A2B4746}" presName="textRect" presStyleLbl="revTx" presStyleIdx="4" presStyleCnt="8">
        <dgm:presLayoutVars>
          <dgm:chMax val="1"/>
          <dgm:chPref val="1"/>
        </dgm:presLayoutVars>
      </dgm:prSet>
      <dgm:spPr/>
      <dgm:t>
        <a:bodyPr/>
        <a:lstStyle/>
        <a:p>
          <a:endParaRPr lang="en-US"/>
        </a:p>
      </dgm:t>
    </dgm:pt>
    <dgm:pt modelId="{81703EB4-6C24-4033-B818-512B70686D56}" type="pres">
      <dgm:prSet presAssocID="{A9F064B2-B55D-4513-99B7-794A5300823C}" presName="sibTrans" presStyleCnt="0"/>
      <dgm:spPr/>
    </dgm:pt>
    <dgm:pt modelId="{8C301306-17CB-43CC-AA06-CEA06F90E171}" type="pres">
      <dgm:prSet presAssocID="{99ECA600-2B40-462D-A2B8-BF55D078A82D}" presName="compNode" presStyleCnt="0"/>
      <dgm:spPr/>
    </dgm:pt>
    <dgm:pt modelId="{CA6CE7EA-930E-4580-B57A-6CBF9445F568}" type="pres">
      <dgm:prSet presAssocID="{99ECA600-2B40-462D-A2B8-BF55D078A82D}" presName="iconBgRect" presStyleLbl="bgShp" presStyleIdx="5" presStyleCnt="8"/>
      <dgm:spPr/>
    </dgm:pt>
    <dgm:pt modelId="{1B19F45D-5530-407D-8677-3834FCE50E14}" type="pres">
      <dgm:prSet presAssocID="{99ECA600-2B40-462D-A2B8-BF55D078A82D}" presName="iconRect" presStyleLbl="node1" presStyleIdx="5" presStyleCnt="8"/>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Computer"/>
        </a:ext>
      </dgm:extLst>
    </dgm:pt>
    <dgm:pt modelId="{726B56B9-9E78-4EAA-959B-2AAAE2C618C3}" type="pres">
      <dgm:prSet presAssocID="{99ECA600-2B40-462D-A2B8-BF55D078A82D}" presName="spaceRect" presStyleCnt="0"/>
      <dgm:spPr/>
    </dgm:pt>
    <dgm:pt modelId="{F2470A02-404C-4D6A-977C-B1C361BD91F8}" type="pres">
      <dgm:prSet presAssocID="{99ECA600-2B40-462D-A2B8-BF55D078A82D}" presName="textRect" presStyleLbl="revTx" presStyleIdx="5" presStyleCnt="8">
        <dgm:presLayoutVars>
          <dgm:chMax val="1"/>
          <dgm:chPref val="1"/>
        </dgm:presLayoutVars>
      </dgm:prSet>
      <dgm:spPr/>
      <dgm:t>
        <a:bodyPr/>
        <a:lstStyle/>
        <a:p>
          <a:endParaRPr lang="en-US"/>
        </a:p>
      </dgm:t>
    </dgm:pt>
    <dgm:pt modelId="{25B03E76-F522-4116-BEDD-8DC8A3F94B4D}" type="pres">
      <dgm:prSet presAssocID="{C63483C5-2FFA-4B67-82B6-19F1DABB5D3C}" presName="sibTrans" presStyleCnt="0"/>
      <dgm:spPr/>
    </dgm:pt>
    <dgm:pt modelId="{53438D56-F2E6-4945-8D6C-7C3DC0A857CD}" type="pres">
      <dgm:prSet presAssocID="{32781D77-AEB8-4DF7-AF7B-FAAD40E7039C}" presName="compNode" presStyleCnt="0"/>
      <dgm:spPr/>
    </dgm:pt>
    <dgm:pt modelId="{CCD8BC4F-7C4F-404C-9531-253F7D9DC5EA}" type="pres">
      <dgm:prSet presAssocID="{32781D77-AEB8-4DF7-AF7B-FAAD40E7039C}" presName="iconBgRect" presStyleLbl="bgShp" presStyleIdx="6" presStyleCnt="8"/>
      <dgm:spPr/>
    </dgm:pt>
    <dgm:pt modelId="{F05E0912-21CE-415D-A74C-F960B6024B27}" type="pres">
      <dgm:prSet presAssocID="{32781D77-AEB8-4DF7-AF7B-FAAD40E7039C}" presName="iconRect" presStyleLbl="node1" presStyleIdx="6" presStyleCnt="8"/>
      <dgm:spPr>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t>
        <a:bodyPr/>
        <a:lstStyle/>
        <a:p>
          <a:endParaRPr lang="en-US"/>
        </a:p>
      </dgm:t>
      <dgm:extLst>
        <a:ext uri="{E40237B7-FDA0-4F09-8148-C483321AD2D9}">
          <dgm14:cNvPr xmlns:dgm14="http://schemas.microsoft.com/office/drawing/2010/diagram" id="0" name="" descr="Footprints"/>
        </a:ext>
      </dgm:extLst>
    </dgm:pt>
    <dgm:pt modelId="{3197D3F4-E4A5-4983-9B45-2847A4FC5E86}" type="pres">
      <dgm:prSet presAssocID="{32781D77-AEB8-4DF7-AF7B-FAAD40E7039C}" presName="spaceRect" presStyleCnt="0"/>
      <dgm:spPr/>
    </dgm:pt>
    <dgm:pt modelId="{6CC79DAA-8DCC-4501-9594-686AE0DFA486}" type="pres">
      <dgm:prSet presAssocID="{32781D77-AEB8-4DF7-AF7B-FAAD40E7039C}" presName="textRect" presStyleLbl="revTx" presStyleIdx="6" presStyleCnt="8">
        <dgm:presLayoutVars>
          <dgm:chMax val="1"/>
          <dgm:chPref val="1"/>
        </dgm:presLayoutVars>
      </dgm:prSet>
      <dgm:spPr/>
      <dgm:t>
        <a:bodyPr/>
        <a:lstStyle/>
        <a:p>
          <a:endParaRPr lang="en-US"/>
        </a:p>
      </dgm:t>
    </dgm:pt>
    <dgm:pt modelId="{120A6A4E-ABE9-4D88-964E-C968F1E29ACC}" type="pres">
      <dgm:prSet presAssocID="{3487FE6E-2412-450E-B02B-FFC0169CE8D2}" presName="sibTrans" presStyleCnt="0"/>
      <dgm:spPr/>
    </dgm:pt>
    <dgm:pt modelId="{F8BF6A22-1BC1-4B36-9AED-8686EB0C6448}" type="pres">
      <dgm:prSet presAssocID="{637DB532-B89D-4F14-992B-B39D61C7C452}" presName="compNode" presStyleCnt="0"/>
      <dgm:spPr/>
    </dgm:pt>
    <dgm:pt modelId="{F616A8B8-64E1-417D-87EB-07015BAB0453}" type="pres">
      <dgm:prSet presAssocID="{637DB532-B89D-4F14-992B-B39D61C7C452}" presName="iconBgRect" presStyleLbl="bgShp" presStyleIdx="7" presStyleCnt="8"/>
      <dgm:spPr/>
    </dgm:pt>
    <dgm:pt modelId="{5437A2C9-B107-4115-90DE-FB26BBB1443E}" type="pres">
      <dgm:prSet presAssocID="{637DB532-B89D-4F14-992B-B39D61C7C452}" presName="iconRect" presStyleLbl="node1" presStyleIdx="7" presStyleCnt="8"/>
      <dgm:spPr>
        <a:blipFill>
          <a:blip xmlns:r="http://schemas.openxmlformats.org/officeDocument/2006/relationships"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a:blipFill>
        <a:ln>
          <a:noFill/>
        </a:ln>
      </dgm:spPr>
      <dgm:t>
        <a:bodyPr/>
        <a:lstStyle/>
        <a:p>
          <a:endParaRPr lang="en-US"/>
        </a:p>
      </dgm:t>
      <dgm:extLst>
        <a:ext uri="{E40237B7-FDA0-4F09-8148-C483321AD2D9}">
          <dgm14:cNvPr xmlns:dgm14="http://schemas.microsoft.com/office/drawing/2010/diagram" id="0" name="" descr="Music"/>
        </a:ext>
      </dgm:extLst>
    </dgm:pt>
    <dgm:pt modelId="{AC9BE127-5CD4-47B5-BA14-0B1CC14D55AA}" type="pres">
      <dgm:prSet presAssocID="{637DB532-B89D-4F14-992B-B39D61C7C452}" presName="spaceRect" presStyleCnt="0"/>
      <dgm:spPr/>
    </dgm:pt>
    <dgm:pt modelId="{7A32DFF3-03D9-49FC-B6A2-DD9B00AA1E43}" type="pres">
      <dgm:prSet presAssocID="{637DB532-B89D-4F14-992B-B39D61C7C452}" presName="textRect" presStyleLbl="revTx" presStyleIdx="7" presStyleCnt="8">
        <dgm:presLayoutVars>
          <dgm:chMax val="1"/>
          <dgm:chPref val="1"/>
        </dgm:presLayoutVars>
      </dgm:prSet>
      <dgm:spPr/>
      <dgm:t>
        <a:bodyPr/>
        <a:lstStyle/>
        <a:p>
          <a:endParaRPr lang="en-US"/>
        </a:p>
      </dgm:t>
    </dgm:pt>
  </dgm:ptLst>
  <dgm:cxnLst>
    <dgm:cxn modelId="{A62E5CA5-081C-4FAD-B2DC-CC3782B2A9A2}" type="presOf" srcId="{637DB532-B89D-4F14-992B-B39D61C7C452}" destId="{7A32DFF3-03D9-49FC-B6A2-DD9B00AA1E43}" srcOrd="0" destOrd="0" presId="urn:microsoft.com/office/officeart/2018/5/layout/IconCircleLabelList"/>
    <dgm:cxn modelId="{3A556EC2-22A5-49F0-9F16-11099A566763}" srcId="{C06A8415-2823-436B-9142-1DA0874C4764}" destId="{32781D77-AEB8-4DF7-AF7B-FAAD40E7039C}" srcOrd="6" destOrd="0" parTransId="{1C2507EF-49E8-426E-B322-AD87F445039B}" sibTransId="{3487FE6E-2412-450E-B02B-FFC0169CE8D2}"/>
    <dgm:cxn modelId="{E7F8A1A2-7B46-43E4-91C7-81E97579275E}" srcId="{C06A8415-2823-436B-9142-1DA0874C4764}" destId="{BE516F1E-4082-442E-8608-FD8D2E474A19}" srcOrd="3" destOrd="0" parTransId="{7BB5DBE5-1097-40FF-95F0-72C47A817CDB}" sibTransId="{91297715-835A-424E-918E-3567FAC110A3}"/>
    <dgm:cxn modelId="{5954C131-C4BD-4028-B7E1-FC077A76FEF0}" type="presOf" srcId="{EFA845C0-E887-46DC-9FAF-5DA33D4D513F}" destId="{E4082C37-3D0C-4173-878F-67C782298F35}" srcOrd="0" destOrd="0" presId="urn:microsoft.com/office/officeart/2018/5/layout/IconCircleLabelList"/>
    <dgm:cxn modelId="{5A7B434C-4561-4F51-A936-C61D0BCD506C}" type="presOf" srcId="{C06A8415-2823-436B-9142-1DA0874C4764}" destId="{C5909689-F412-4695-AA25-63CEDC740716}" srcOrd="0" destOrd="0" presId="urn:microsoft.com/office/officeart/2018/5/layout/IconCircleLabelList"/>
    <dgm:cxn modelId="{EBD28E62-85E7-4F9C-B40E-7B18213E04C5}" type="presOf" srcId="{0ACB2335-E5C4-4151-927A-4A114A2B4746}" destId="{D36DF318-28C2-431C-862D-C499F3D340BD}" srcOrd="0" destOrd="0" presId="urn:microsoft.com/office/officeart/2018/5/layout/IconCircleLabelList"/>
    <dgm:cxn modelId="{0DAE6116-90BA-4425-A10B-66B89CFD6403}" type="presOf" srcId="{99ECA600-2B40-462D-A2B8-BF55D078A82D}" destId="{F2470A02-404C-4D6A-977C-B1C361BD91F8}" srcOrd="0" destOrd="0" presId="urn:microsoft.com/office/officeart/2018/5/layout/IconCircleLabelList"/>
    <dgm:cxn modelId="{3B039E63-177E-4992-9169-85A7D024F08C}" srcId="{C06A8415-2823-436B-9142-1DA0874C4764}" destId="{EFA845C0-E887-46DC-9FAF-5DA33D4D513F}" srcOrd="1" destOrd="0" parTransId="{5AE79167-99CC-4340-8656-BFB32DF4A230}" sibTransId="{3C836B6F-9777-424B-AC05-A20E9CD55C57}"/>
    <dgm:cxn modelId="{6C135CDC-DC19-4D96-B93B-D6127CD08747}" srcId="{C06A8415-2823-436B-9142-1DA0874C4764}" destId="{0ACB2335-E5C4-4151-927A-4A114A2B4746}" srcOrd="4" destOrd="0" parTransId="{87015363-7042-4C42-B424-218942CCDABF}" sibTransId="{A9F064B2-B55D-4513-99B7-794A5300823C}"/>
    <dgm:cxn modelId="{04E67E53-7201-4CEA-BE44-B80593D11DDC}" type="presOf" srcId="{32781D77-AEB8-4DF7-AF7B-FAAD40E7039C}" destId="{6CC79DAA-8DCC-4501-9594-686AE0DFA486}" srcOrd="0" destOrd="0" presId="urn:microsoft.com/office/officeart/2018/5/layout/IconCircleLabelList"/>
    <dgm:cxn modelId="{D5749E1B-FFC5-4FBB-BF0E-E629485EC017}" srcId="{C06A8415-2823-436B-9142-1DA0874C4764}" destId="{99ECA600-2B40-462D-A2B8-BF55D078A82D}" srcOrd="5" destOrd="0" parTransId="{02BEAE89-C52B-4F38-97CB-EEDE5D06FDB6}" sibTransId="{C63483C5-2FFA-4B67-82B6-19F1DABB5D3C}"/>
    <dgm:cxn modelId="{93A51A29-083D-409A-9393-A168DC616044}" type="presOf" srcId="{CC0AE94E-937B-4595-92E7-3600964C0D52}" destId="{37054C2B-E4D3-484D-A845-8DC20D7A6A85}" srcOrd="0" destOrd="0" presId="urn:microsoft.com/office/officeart/2018/5/layout/IconCircleLabelList"/>
    <dgm:cxn modelId="{7F1DE622-8826-4CD4-89BB-163F5A18821E}" srcId="{C06A8415-2823-436B-9142-1DA0874C4764}" destId="{7A898A8B-B9A7-4272-AA29-2483F56D1471}" srcOrd="2" destOrd="0" parTransId="{9D6FAFA2-2CED-45E7-B80D-24DAE613BEE6}" sibTransId="{96195F83-531F-4C13-B2F9-0CE6FC6FC4AF}"/>
    <dgm:cxn modelId="{992420DC-492F-43BE-A6B8-DFE07884E656}" srcId="{C06A8415-2823-436B-9142-1DA0874C4764}" destId="{CC0AE94E-937B-4595-92E7-3600964C0D52}" srcOrd="0" destOrd="0" parTransId="{A8FFFFEF-96E4-4F81-9C10-32618CA4C6A2}" sibTransId="{73EC9525-4822-4C42-9356-BD6EB317F426}"/>
    <dgm:cxn modelId="{A78EF7FB-4D8A-45EE-B47A-61497316B293}" type="presOf" srcId="{BE516F1E-4082-442E-8608-FD8D2E474A19}" destId="{8772EEB5-A01D-4F60-A74F-A07B01090CE6}" srcOrd="0" destOrd="0" presId="urn:microsoft.com/office/officeart/2018/5/layout/IconCircleLabelList"/>
    <dgm:cxn modelId="{AA3C45B5-6035-47B8-975C-79F127BF2587}" srcId="{C06A8415-2823-436B-9142-1DA0874C4764}" destId="{637DB532-B89D-4F14-992B-B39D61C7C452}" srcOrd="7" destOrd="0" parTransId="{773F47A3-C2DF-4354-BE30-CC16EC120399}" sibTransId="{9FF972B7-C275-46D8-B280-8ADBB4B531BD}"/>
    <dgm:cxn modelId="{561E5C4E-355B-4AAB-82C3-4F41942C553A}" type="presOf" srcId="{7A898A8B-B9A7-4272-AA29-2483F56D1471}" destId="{E7F91DB7-5408-4D9F-86F7-48653C7285CD}" srcOrd="0" destOrd="0" presId="urn:microsoft.com/office/officeart/2018/5/layout/IconCircleLabelList"/>
    <dgm:cxn modelId="{10240DB4-CF93-4F4C-9075-9D46CA577060}" type="presParOf" srcId="{C5909689-F412-4695-AA25-63CEDC740716}" destId="{9D7C54F7-814B-40F5-B811-95A197D9C414}" srcOrd="0" destOrd="0" presId="urn:microsoft.com/office/officeart/2018/5/layout/IconCircleLabelList"/>
    <dgm:cxn modelId="{DD4A3E8E-6C0A-40F7-8F63-9396D3661949}" type="presParOf" srcId="{9D7C54F7-814B-40F5-B811-95A197D9C414}" destId="{4B6BACAB-4CFE-4A23-B5FD-C7CFA7B7EAD1}" srcOrd="0" destOrd="0" presId="urn:microsoft.com/office/officeart/2018/5/layout/IconCircleLabelList"/>
    <dgm:cxn modelId="{901A92BA-A4CE-412D-9CE9-C04263AC600C}" type="presParOf" srcId="{9D7C54F7-814B-40F5-B811-95A197D9C414}" destId="{1D5A7C81-958A-4F4E-A6AA-88093446C36B}" srcOrd="1" destOrd="0" presId="urn:microsoft.com/office/officeart/2018/5/layout/IconCircleLabelList"/>
    <dgm:cxn modelId="{CD5E850A-DD91-495B-BE86-BF04229F00FB}" type="presParOf" srcId="{9D7C54F7-814B-40F5-B811-95A197D9C414}" destId="{FC1D6104-32DA-4B60-886B-1D57B1FACF68}" srcOrd="2" destOrd="0" presId="urn:microsoft.com/office/officeart/2018/5/layout/IconCircleLabelList"/>
    <dgm:cxn modelId="{33AA5B73-3584-4F74-9B12-CA2FC260C596}" type="presParOf" srcId="{9D7C54F7-814B-40F5-B811-95A197D9C414}" destId="{37054C2B-E4D3-484D-A845-8DC20D7A6A85}" srcOrd="3" destOrd="0" presId="urn:microsoft.com/office/officeart/2018/5/layout/IconCircleLabelList"/>
    <dgm:cxn modelId="{22BBAE5C-A8D1-4DC9-B44C-854736A0C36A}" type="presParOf" srcId="{C5909689-F412-4695-AA25-63CEDC740716}" destId="{52EABD19-A650-4400-9250-A084A91C24D3}" srcOrd="1" destOrd="0" presId="urn:microsoft.com/office/officeart/2018/5/layout/IconCircleLabelList"/>
    <dgm:cxn modelId="{AE86FDCE-BE8F-4596-8206-E041C0AC06F4}" type="presParOf" srcId="{C5909689-F412-4695-AA25-63CEDC740716}" destId="{A5E96D8C-455C-4346-956E-D5D55C1A776D}" srcOrd="2" destOrd="0" presId="urn:microsoft.com/office/officeart/2018/5/layout/IconCircleLabelList"/>
    <dgm:cxn modelId="{08D6C89A-1328-4445-BACC-4E50560C8133}" type="presParOf" srcId="{A5E96D8C-455C-4346-956E-D5D55C1A776D}" destId="{C70ECD28-24BD-424F-8737-F011FE29529D}" srcOrd="0" destOrd="0" presId="urn:microsoft.com/office/officeart/2018/5/layout/IconCircleLabelList"/>
    <dgm:cxn modelId="{9022B547-CFCA-4A9E-8E4D-24768047F146}" type="presParOf" srcId="{A5E96D8C-455C-4346-956E-D5D55C1A776D}" destId="{1E7D0F20-4A49-4C2A-83AD-398A0EEE7041}" srcOrd="1" destOrd="0" presId="urn:microsoft.com/office/officeart/2018/5/layout/IconCircleLabelList"/>
    <dgm:cxn modelId="{B2DDFCF1-CE02-4B35-8138-98ABB8A7F306}" type="presParOf" srcId="{A5E96D8C-455C-4346-956E-D5D55C1A776D}" destId="{B42289ED-E98B-4233-86D3-B571D0D1EB92}" srcOrd="2" destOrd="0" presId="urn:microsoft.com/office/officeart/2018/5/layout/IconCircleLabelList"/>
    <dgm:cxn modelId="{0071A926-22EA-485A-8CDB-BDB3489E3069}" type="presParOf" srcId="{A5E96D8C-455C-4346-956E-D5D55C1A776D}" destId="{E4082C37-3D0C-4173-878F-67C782298F35}" srcOrd="3" destOrd="0" presId="urn:microsoft.com/office/officeart/2018/5/layout/IconCircleLabelList"/>
    <dgm:cxn modelId="{B1AEB1C2-802A-4FCE-B41F-DBEC38FDBA11}" type="presParOf" srcId="{C5909689-F412-4695-AA25-63CEDC740716}" destId="{45BF7416-9148-4349-A612-F458BDD389EA}" srcOrd="3" destOrd="0" presId="urn:microsoft.com/office/officeart/2018/5/layout/IconCircleLabelList"/>
    <dgm:cxn modelId="{D9C9CF94-4D8D-4220-9735-34EF3A7CFE01}" type="presParOf" srcId="{C5909689-F412-4695-AA25-63CEDC740716}" destId="{7B258994-6B99-4C5C-B0E1-E689395CCAD6}" srcOrd="4" destOrd="0" presId="urn:microsoft.com/office/officeart/2018/5/layout/IconCircleLabelList"/>
    <dgm:cxn modelId="{8832D2CB-D990-4B09-B8FD-19EF072769D5}" type="presParOf" srcId="{7B258994-6B99-4C5C-B0E1-E689395CCAD6}" destId="{AB158967-5C5C-4A18-A71D-7F6840F8D33C}" srcOrd="0" destOrd="0" presId="urn:microsoft.com/office/officeart/2018/5/layout/IconCircleLabelList"/>
    <dgm:cxn modelId="{AA8908EE-CB56-4716-9F87-49787CD0B95B}" type="presParOf" srcId="{7B258994-6B99-4C5C-B0E1-E689395CCAD6}" destId="{E707B343-1C2F-4FAA-BB62-957F9CC2246B}" srcOrd="1" destOrd="0" presId="urn:microsoft.com/office/officeart/2018/5/layout/IconCircleLabelList"/>
    <dgm:cxn modelId="{F60FFB75-7AB1-4896-99DD-94B280CA63AD}" type="presParOf" srcId="{7B258994-6B99-4C5C-B0E1-E689395CCAD6}" destId="{8DB01266-7F07-4335-A5A0-3532ECB2D294}" srcOrd="2" destOrd="0" presId="urn:microsoft.com/office/officeart/2018/5/layout/IconCircleLabelList"/>
    <dgm:cxn modelId="{1B843293-F30B-414A-BCB3-98D53D038FBF}" type="presParOf" srcId="{7B258994-6B99-4C5C-B0E1-E689395CCAD6}" destId="{E7F91DB7-5408-4D9F-86F7-48653C7285CD}" srcOrd="3" destOrd="0" presId="urn:microsoft.com/office/officeart/2018/5/layout/IconCircleLabelList"/>
    <dgm:cxn modelId="{4F47E215-502B-42C0-99D5-A4B1988010CD}" type="presParOf" srcId="{C5909689-F412-4695-AA25-63CEDC740716}" destId="{423F37F7-F7D7-4365-85CC-7F56727C3E6C}" srcOrd="5" destOrd="0" presId="urn:microsoft.com/office/officeart/2018/5/layout/IconCircleLabelList"/>
    <dgm:cxn modelId="{E09D7338-6093-469E-9F26-5CCCC20E6E99}" type="presParOf" srcId="{C5909689-F412-4695-AA25-63CEDC740716}" destId="{A43F3CE5-9EC7-4339-8807-363399B66FFD}" srcOrd="6" destOrd="0" presId="urn:microsoft.com/office/officeart/2018/5/layout/IconCircleLabelList"/>
    <dgm:cxn modelId="{7FA32095-0B77-4612-A324-C0E81A9F14F9}" type="presParOf" srcId="{A43F3CE5-9EC7-4339-8807-363399B66FFD}" destId="{4732C680-A200-47A9-86B8-16182AB5B510}" srcOrd="0" destOrd="0" presId="urn:microsoft.com/office/officeart/2018/5/layout/IconCircleLabelList"/>
    <dgm:cxn modelId="{DA22B415-5355-4ABA-BE42-9C6FF0735D3D}" type="presParOf" srcId="{A43F3CE5-9EC7-4339-8807-363399B66FFD}" destId="{5A1C6012-DF3B-4577-B0FD-27B093604153}" srcOrd="1" destOrd="0" presId="urn:microsoft.com/office/officeart/2018/5/layout/IconCircleLabelList"/>
    <dgm:cxn modelId="{8E9C23BA-7605-44A6-8896-E534A518AD99}" type="presParOf" srcId="{A43F3CE5-9EC7-4339-8807-363399B66FFD}" destId="{2B5ED2C1-F29A-41E9-B55C-D9A8CEF6DD3C}" srcOrd="2" destOrd="0" presId="urn:microsoft.com/office/officeart/2018/5/layout/IconCircleLabelList"/>
    <dgm:cxn modelId="{34663EA2-5EC5-4E82-B971-8F07D08DFF9A}" type="presParOf" srcId="{A43F3CE5-9EC7-4339-8807-363399B66FFD}" destId="{8772EEB5-A01D-4F60-A74F-A07B01090CE6}" srcOrd="3" destOrd="0" presId="urn:microsoft.com/office/officeart/2018/5/layout/IconCircleLabelList"/>
    <dgm:cxn modelId="{405D83D6-2EDB-4DCD-8BBA-49D7FD1455D8}" type="presParOf" srcId="{C5909689-F412-4695-AA25-63CEDC740716}" destId="{1FC6BD51-FD81-4FEB-BA4A-C70DBA5882E7}" srcOrd="7" destOrd="0" presId="urn:microsoft.com/office/officeart/2018/5/layout/IconCircleLabelList"/>
    <dgm:cxn modelId="{35C07EF0-56BA-4F3C-9B4E-22796B73A217}" type="presParOf" srcId="{C5909689-F412-4695-AA25-63CEDC740716}" destId="{C6B1A8A5-54DB-410A-AE6C-43044B61F65E}" srcOrd="8" destOrd="0" presId="urn:microsoft.com/office/officeart/2018/5/layout/IconCircleLabelList"/>
    <dgm:cxn modelId="{D5DC161C-11A8-45C8-A925-C0069AFEFE79}" type="presParOf" srcId="{C6B1A8A5-54DB-410A-AE6C-43044B61F65E}" destId="{1EE7EC34-6BB8-4E05-87D6-C412DC2581CC}" srcOrd="0" destOrd="0" presId="urn:microsoft.com/office/officeart/2018/5/layout/IconCircleLabelList"/>
    <dgm:cxn modelId="{934D3244-ABD1-49FA-8F5B-800A1307EC2C}" type="presParOf" srcId="{C6B1A8A5-54DB-410A-AE6C-43044B61F65E}" destId="{CD22D6C1-1B5F-4CD4-A132-E25784636CD7}" srcOrd="1" destOrd="0" presId="urn:microsoft.com/office/officeart/2018/5/layout/IconCircleLabelList"/>
    <dgm:cxn modelId="{1CB2184F-E638-4229-BF22-FC9135672084}" type="presParOf" srcId="{C6B1A8A5-54DB-410A-AE6C-43044B61F65E}" destId="{2235E4F4-F6D6-4A96-B849-264DCDB20479}" srcOrd="2" destOrd="0" presId="urn:microsoft.com/office/officeart/2018/5/layout/IconCircleLabelList"/>
    <dgm:cxn modelId="{F5CA79CC-EFD1-4535-9F4F-764C0F24AAFA}" type="presParOf" srcId="{C6B1A8A5-54DB-410A-AE6C-43044B61F65E}" destId="{D36DF318-28C2-431C-862D-C499F3D340BD}" srcOrd="3" destOrd="0" presId="urn:microsoft.com/office/officeart/2018/5/layout/IconCircleLabelList"/>
    <dgm:cxn modelId="{21ECAFDD-F8A7-44DB-97FB-90B121AE5BB2}" type="presParOf" srcId="{C5909689-F412-4695-AA25-63CEDC740716}" destId="{81703EB4-6C24-4033-B818-512B70686D56}" srcOrd="9" destOrd="0" presId="urn:microsoft.com/office/officeart/2018/5/layout/IconCircleLabelList"/>
    <dgm:cxn modelId="{51C50BCF-967C-4E0A-A429-32FB85E2F1CC}" type="presParOf" srcId="{C5909689-F412-4695-AA25-63CEDC740716}" destId="{8C301306-17CB-43CC-AA06-CEA06F90E171}" srcOrd="10" destOrd="0" presId="urn:microsoft.com/office/officeart/2018/5/layout/IconCircleLabelList"/>
    <dgm:cxn modelId="{3F3A357C-FA60-4F3C-93DD-4912DB1ED7A8}" type="presParOf" srcId="{8C301306-17CB-43CC-AA06-CEA06F90E171}" destId="{CA6CE7EA-930E-4580-B57A-6CBF9445F568}" srcOrd="0" destOrd="0" presId="urn:microsoft.com/office/officeart/2018/5/layout/IconCircleLabelList"/>
    <dgm:cxn modelId="{1040BDE6-F831-47A2-9C13-1B1BAD50A925}" type="presParOf" srcId="{8C301306-17CB-43CC-AA06-CEA06F90E171}" destId="{1B19F45D-5530-407D-8677-3834FCE50E14}" srcOrd="1" destOrd="0" presId="urn:microsoft.com/office/officeart/2018/5/layout/IconCircleLabelList"/>
    <dgm:cxn modelId="{09D607A1-5AE8-41EA-AA3C-22B6760632B0}" type="presParOf" srcId="{8C301306-17CB-43CC-AA06-CEA06F90E171}" destId="{726B56B9-9E78-4EAA-959B-2AAAE2C618C3}" srcOrd="2" destOrd="0" presId="urn:microsoft.com/office/officeart/2018/5/layout/IconCircleLabelList"/>
    <dgm:cxn modelId="{EC664173-3C98-472C-A893-880E076B434A}" type="presParOf" srcId="{8C301306-17CB-43CC-AA06-CEA06F90E171}" destId="{F2470A02-404C-4D6A-977C-B1C361BD91F8}" srcOrd="3" destOrd="0" presId="urn:microsoft.com/office/officeart/2018/5/layout/IconCircleLabelList"/>
    <dgm:cxn modelId="{19364FCC-581E-42E4-AA05-12DE97DED8BF}" type="presParOf" srcId="{C5909689-F412-4695-AA25-63CEDC740716}" destId="{25B03E76-F522-4116-BEDD-8DC8A3F94B4D}" srcOrd="11" destOrd="0" presId="urn:microsoft.com/office/officeart/2018/5/layout/IconCircleLabelList"/>
    <dgm:cxn modelId="{D40BC9AE-F198-4266-934B-CEFC91C4D78B}" type="presParOf" srcId="{C5909689-F412-4695-AA25-63CEDC740716}" destId="{53438D56-F2E6-4945-8D6C-7C3DC0A857CD}" srcOrd="12" destOrd="0" presId="urn:microsoft.com/office/officeart/2018/5/layout/IconCircleLabelList"/>
    <dgm:cxn modelId="{B52D06F0-2366-408B-ADA5-94B715225B24}" type="presParOf" srcId="{53438D56-F2E6-4945-8D6C-7C3DC0A857CD}" destId="{CCD8BC4F-7C4F-404C-9531-253F7D9DC5EA}" srcOrd="0" destOrd="0" presId="urn:microsoft.com/office/officeart/2018/5/layout/IconCircleLabelList"/>
    <dgm:cxn modelId="{ABC6192F-DEAF-40D2-9DE2-8B4DCAF0D23D}" type="presParOf" srcId="{53438D56-F2E6-4945-8D6C-7C3DC0A857CD}" destId="{F05E0912-21CE-415D-A74C-F960B6024B27}" srcOrd="1" destOrd="0" presId="urn:microsoft.com/office/officeart/2018/5/layout/IconCircleLabelList"/>
    <dgm:cxn modelId="{0AC5A0A4-1418-49EC-937B-E281033F0BFF}" type="presParOf" srcId="{53438D56-F2E6-4945-8D6C-7C3DC0A857CD}" destId="{3197D3F4-E4A5-4983-9B45-2847A4FC5E86}" srcOrd="2" destOrd="0" presId="urn:microsoft.com/office/officeart/2018/5/layout/IconCircleLabelList"/>
    <dgm:cxn modelId="{A08C56CD-3E50-4668-AEEE-E908F855ADCC}" type="presParOf" srcId="{53438D56-F2E6-4945-8D6C-7C3DC0A857CD}" destId="{6CC79DAA-8DCC-4501-9594-686AE0DFA486}" srcOrd="3" destOrd="0" presId="urn:microsoft.com/office/officeart/2018/5/layout/IconCircleLabelList"/>
    <dgm:cxn modelId="{00D8C405-BEE5-4785-A80C-FB53FB4E7271}" type="presParOf" srcId="{C5909689-F412-4695-AA25-63CEDC740716}" destId="{120A6A4E-ABE9-4D88-964E-C968F1E29ACC}" srcOrd="13" destOrd="0" presId="urn:microsoft.com/office/officeart/2018/5/layout/IconCircleLabelList"/>
    <dgm:cxn modelId="{B60DF8CD-A4E8-4843-AD75-65ECE834AC57}" type="presParOf" srcId="{C5909689-F412-4695-AA25-63CEDC740716}" destId="{F8BF6A22-1BC1-4B36-9AED-8686EB0C6448}" srcOrd="14" destOrd="0" presId="urn:microsoft.com/office/officeart/2018/5/layout/IconCircleLabelList"/>
    <dgm:cxn modelId="{B9F78F5F-A7F7-40BB-A270-5348970D7279}" type="presParOf" srcId="{F8BF6A22-1BC1-4B36-9AED-8686EB0C6448}" destId="{F616A8B8-64E1-417D-87EB-07015BAB0453}" srcOrd="0" destOrd="0" presId="urn:microsoft.com/office/officeart/2018/5/layout/IconCircleLabelList"/>
    <dgm:cxn modelId="{E4EC4128-E0DF-4C9C-B157-F6C558DB66B4}" type="presParOf" srcId="{F8BF6A22-1BC1-4B36-9AED-8686EB0C6448}" destId="{5437A2C9-B107-4115-90DE-FB26BBB1443E}" srcOrd="1" destOrd="0" presId="urn:microsoft.com/office/officeart/2018/5/layout/IconCircleLabelList"/>
    <dgm:cxn modelId="{D16CA0A3-CCD9-4E71-B905-85B88DC4AE1B}" type="presParOf" srcId="{F8BF6A22-1BC1-4B36-9AED-8686EB0C6448}" destId="{AC9BE127-5CD4-47B5-BA14-0B1CC14D55AA}" srcOrd="2" destOrd="0" presId="urn:microsoft.com/office/officeart/2018/5/layout/IconCircleLabelList"/>
    <dgm:cxn modelId="{DD0B46F1-7D71-427A-9F55-06F64776A0FD}" type="presParOf" srcId="{F8BF6A22-1BC1-4B36-9AED-8686EB0C6448}" destId="{7A32DFF3-03D9-49FC-B6A2-DD9B00AA1E4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D92694-8288-4254-9A30-4F67BDD7932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2CBCE32-F32B-41A5-AAF7-3FF9259454DC}">
      <dgm:prSet custT="1"/>
      <dgm:spPr/>
      <dgm:t>
        <a:bodyPr/>
        <a:lstStyle/>
        <a:p>
          <a:r>
            <a:rPr lang="en-US" sz="2400" b="1"/>
            <a:t>Do you like flowers? </a:t>
          </a:r>
        </a:p>
      </dgm:t>
    </dgm:pt>
    <dgm:pt modelId="{036F55A3-E3AD-4609-A8F5-65FE616199E7}" type="parTrans" cxnId="{8E91EDCA-32D8-4702-B277-42A7D4FBD75A}">
      <dgm:prSet/>
      <dgm:spPr/>
      <dgm:t>
        <a:bodyPr/>
        <a:lstStyle/>
        <a:p>
          <a:endParaRPr lang="en-US" sz="2000" b="1"/>
        </a:p>
      </dgm:t>
    </dgm:pt>
    <dgm:pt modelId="{75032FB2-2302-4BAC-B820-F15FA8BDC81D}" type="sibTrans" cxnId="{8E91EDCA-32D8-4702-B277-42A7D4FBD75A}">
      <dgm:prSet/>
      <dgm:spPr/>
      <dgm:t>
        <a:bodyPr/>
        <a:lstStyle/>
        <a:p>
          <a:endParaRPr lang="en-US" sz="2000" b="1"/>
        </a:p>
      </dgm:t>
    </dgm:pt>
    <dgm:pt modelId="{46FFE434-4B84-4488-8F2B-B3EBAF9CD162}">
      <dgm:prSet custT="1"/>
      <dgm:spPr/>
      <dgm:t>
        <a:bodyPr/>
        <a:lstStyle/>
        <a:p>
          <a:r>
            <a:rPr lang="en-US" sz="2400" b="1"/>
            <a:t>What's your favourite flower? </a:t>
          </a:r>
        </a:p>
      </dgm:t>
    </dgm:pt>
    <dgm:pt modelId="{56D2D4B8-A4B2-4126-BB04-87A86FAA0F66}" type="parTrans" cxnId="{54A2A371-1678-41FB-9F30-4A8845F75ABA}">
      <dgm:prSet/>
      <dgm:spPr/>
      <dgm:t>
        <a:bodyPr/>
        <a:lstStyle/>
        <a:p>
          <a:endParaRPr lang="en-US" sz="2000" b="1"/>
        </a:p>
      </dgm:t>
    </dgm:pt>
    <dgm:pt modelId="{BC17FECF-FCF1-4A4E-99C7-BE62064583AB}" type="sibTrans" cxnId="{54A2A371-1678-41FB-9F30-4A8845F75ABA}">
      <dgm:prSet/>
      <dgm:spPr/>
      <dgm:t>
        <a:bodyPr/>
        <a:lstStyle/>
        <a:p>
          <a:endParaRPr lang="en-US" sz="2000" b="1"/>
        </a:p>
      </dgm:t>
    </dgm:pt>
    <dgm:pt modelId="{A24EEE6C-2421-4337-ACF9-AF1A599B62BF}">
      <dgm:prSet custT="1"/>
      <dgm:spPr/>
      <dgm:t>
        <a:bodyPr/>
        <a:lstStyle/>
        <a:p>
          <a:r>
            <a:rPr lang="en-US" sz="2400" b="1"/>
            <a:t>When was the last time you gave someone flowers? </a:t>
          </a:r>
        </a:p>
      </dgm:t>
    </dgm:pt>
    <dgm:pt modelId="{6FE449EE-8129-4750-AFD6-A68911448A54}" type="parTrans" cxnId="{C9379CFD-0C2D-455E-BDA2-475276781EB0}">
      <dgm:prSet/>
      <dgm:spPr/>
      <dgm:t>
        <a:bodyPr/>
        <a:lstStyle/>
        <a:p>
          <a:endParaRPr lang="en-US" sz="2000" b="1"/>
        </a:p>
      </dgm:t>
    </dgm:pt>
    <dgm:pt modelId="{3B904759-423F-4721-AD2B-53920542DE5E}" type="sibTrans" cxnId="{C9379CFD-0C2D-455E-BDA2-475276781EB0}">
      <dgm:prSet/>
      <dgm:spPr/>
      <dgm:t>
        <a:bodyPr/>
        <a:lstStyle/>
        <a:p>
          <a:endParaRPr lang="en-US" sz="2000" b="1"/>
        </a:p>
      </dgm:t>
    </dgm:pt>
    <dgm:pt modelId="{F554D50B-A866-4BE7-943E-030160A4427F}">
      <dgm:prSet custT="1"/>
      <dgm:spPr/>
      <dgm:t>
        <a:bodyPr/>
        <a:lstStyle/>
        <a:p>
          <a:r>
            <a:rPr lang="en-US" sz="2400" b="1"/>
            <a:t>Do any flowers have a special meaning in your country? What are they?</a:t>
          </a:r>
        </a:p>
      </dgm:t>
    </dgm:pt>
    <dgm:pt modelId="{13DACC33-408F-42B1-81B6-0E85E8651826}" type="parTrans" cxnId="{0FC9738C-38B0-49BB-BC98-478538643E05}">
      <dgm:prSet/>
      <dgm:spPr/>
      <dgm:t>
        <a:bodyPr/>
        <a:lstStyle/>
        <a:p>
          <a:endParaRPr lang="en-US" sz="2000" b="1"/>
        </a:p>
      </dgm:t>
    </dgm:pt>
    <dgm:pt modelId="{C80E64BA-6B23-4BD7-8798-4760E2D4041C}" type="sibTrans" cxnId="{0FC9738C-38B0-49BB-BC98-478538643E05}">
      <dgm:prSet/>
      <dgm:spPr/>
      <dgm:t>
        <a:bodyPr/>
        <a:lstStyle/>
        <a:p>
          <a:endParaRPr lang="en-US" sz="2000" b="1"/>
        </a:p>
      </dgm:t>
    </dgm:pt>
    <dgm:pt modelId="{DEF331AF-936B-4335-972D-5F3D1F302B2C}" type="pres">
      <dgm:prSet presAssocID="{E8D92694-8288-4254-9A30-4F67BDD7932D}" presName="root" presStyleCnt="0">
        <dgm:presLayoutVars>
          <dgm:dir/>
          <dgm:resizeHandles val="exact"/>
        </dgm:presLayoutVars>
      </dgm:prSet>
      <dgm:spPr/>
      <dgm:t>
        <a:bodyPr/>
        <a:lstStyle/>
        <a:p>
          <a:endParaRPr lang="en-US"/>
        </a:p>
      </dgm:t>
    </dgm:pt>
    <dgm:pt modelId="{4B874548-4341-4AC4-96E0-638833461507}" type="pres">
      <dgm:prSet presAssocID="{42CBCE32-F32B-41A5-AAF7-3FF9259454DC}" presName="compNode" presStyleCnt="0"/>
      <dgm:spPr/>
    </dgm:pt>
    <dgm:pt modelId="{7CAF97CF-0876-4378-9014-B64D8D2620F3}" type="pres">
      <dgm:prSet presAssocID="{42CBCE32-F32B-41A5-AAF7-3FF9259454DC}" presName="bgRect" presStyleLbl="bgShp" presStyleIdx="0" presStyleCnt="4"/>
      <dgm:spPr/>
    </dgm:pt>
    <dgm:pt modelId="{D1A38B5D-B644-4CDA-ABD8-8F17499E4BB6}" type="pres">
      <dgm:prSet presAssocID="{42CBCE32-F32B-41A5-AAF7-3FF9259454DC}"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Flower in pot"/>
        </a:ext>
      </dgm:extLst>
    </dgm:pt>
    <dgm:pt modelId="{D9CE3996-8F9F-45B6-9159-1692A9E5E252}" type="pres">
      <dgm:prSet presAssocID="{42CBCE32-F32B-41A5-AAF7-3FF9259454DC}" presName="spaceRect" presStyleCnt="0"/>
      <dgm:spPr/>
    </dgm:pt>
    <dgm:pt modelId="{6E375959-D671-4863-9B81-2FF8E0AEBC87}" type="pres">
      <dgm:prSet presAssocID="{42CBCE32-F32B-41A5-AAF7-3FF9259454DC}" presName="parTx" presStyleLbl="revTx" presStyleIdx="0" presStyleCnt="4">
        <dgm:presLayoutVars>
          <dgm:chMax val="0"/>
          <dgm:chPref val="0"/>
        </dgm:presLayoutVars>
      </dgm:prSet>
      <dgm:spPr/>
      <dgm:t>
        <a:bodyPr/>
        <a:lstStyle/>
        <a:p>
          <a:endParaRPr lang="en-US"/>
        </a:p>
      </dgm:t>
    </dgm:pt>
    <dgm:pt modelId="{2AFF480B-B60D-43BC-9F4C-6A0B21716F30}" type="pres">
      <dgm:prSet presAssocID="{75032FB2-2302-4BAC-B820-F15FA8BDC81D}" presName="sibTrans" presStyleCnt="0"/>
      <dgm:spPr/>
    </dgm:pt>
    <dgm:pt modelId="{DB6EB925-11B6-4B59-B7DC-AA7789C48F76}" type="pres">
      <dgm:prSet presAssocID="{46FFE434-4B84-4488-8F2B-B3EBAF9CD162}" presName="compNode" presStyleCnt="0"/>
      <dgm:spPr/>
    </dgm:pt>
    <dgm:pt modelId="{34020C00-9962-49D8-AE60-32F25E0DE19F}" type="pres">
      <dgm:prSet presAssocID="{46FFE434-4B84-4488-8F2B-B3EBAF9CD162}" presName="bgRect" presStyleLbl="bgShp" presStyleIdx="1" presStyleCnt="4"/>
      <dgm:spPr/>
    </dgm:pt>
    <dgm:pt modelId="{B55F350C-17E4-4107-BB9E-8A301477E7E7}" type="pres">
      <dgm:prSet presAssocID="{46FFE434-4B84-4488-8F2B-B3EBAF9CD162}"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Flower"/>
        </a:ext>
      </dgm:extLst>
    </dgm:pt>
    <dgm:pt modelId="{B73A0A80-8473-47FC-8222-203F6A0A0D23}" type="pres">
      <dgm:prSet presAssocID="{46FFE434-4B84-4488-8F2B-B3EBAF9CD162}" presName="spaceRect" presStyleCnt="0"/>
      <dgm:spPr/>
    </dgm:pt>
    <dgm:pt modelId="{190A1905-64DD-4D77-9040-25A0021955C9}" type="pres">
      <dgm:prSet presAssocID="{46FFE434-4B84-4488-8F2B-B3EBAF9CD162}" presName="parTx" presStyleLbl="revTx" presStyleIdx="1" presStyleCnt="4">
        <dgm:presLayoutVars>
          <dgm:chMax val="0"/>
          <dgm:chPref val="0"/>
        </dgm:presLayoutVars>
      </dgm:prSet>
      <dgm:spPr/>
      <dgm:t>
        <a:bodyPr/>
        <a:lstStyle/>
        <a:p>
          <a:endParaRPr lang="en-US"/>
        </a:p>
      </dgm:t>
    </dgm:pt>
    <dgm:pt modelId="{9F4A3607-3118-4FB9-BDB8-BF24BBF17163}" type="pres">
      <dgm:prSet presAssocID="{BC17FECF-FCF1-4A4E-99C7-BE62064583AB}" presName="sibTrans" presStyleCnt="0"/>
      <dgm:spPr/>
    </dgm:pt>
    <dgm:pt modelId="{9EAD2E4A-57C2-48F8-9991-D5622B13C467}" type="pres">
      <dgm:prSet presAssocID="{A24EEE6C-2421-4337-ACF9-AF1A599B62BF}" presName="compNode" presStyleCnt="0"/>
      <dgm:spPr/>
    </dgm:pt>
    <dgm:pt modelId="{B9B48959-D7C0-4C76-BBA2-1C9342A1B128}" type="pres">
      <dgm:prSet presAssocID="{A24EEE6C-2421-4337-ACF9-AF1A599B62BF}" presName="bgRect" presStyleLbl="bgShp" presStyleIdx="2" presStyleCnt="4"/>
      <dgm:spPr/>
    </dgm:pt>
    <dgm:pt modelId="{AE6106EC-DFFE-4B03-BAC0-492BF8D34702}" type="pres">
      <dgm:prSet presAssocID="{A24EEE6C-2421-4337-ACF9-AF1A599B62BF}"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Angel Face with Solid Fill"/>
        </a:ext>
      </dgm:extLst>
    </dgm:pt>
    <dgm:pt modelId="{B49517D4-5FD9-4AA7-8D09-1E06181F05F3}" type="pres">
      <dgm:prSet presAssocID="{A24EEE6C-2421-4337-ACF9-AF1A599B62BF}" presName="spaceRect" presStyleCnt="0"/>
      <dgm:spPr/>
    </dgm:pt>
    <dgm:pt modelId="{C569F147-3056-47F6-B654-45256D5E26B6}" type="pres">
      <dgm:prSet presAssocID="{A24EEE6C-2421-4337-ACF9-AF1A599B62BF}" presName="parTx" presStyleLbl="revTx" presStyleIdx="2" presStyleCnt="4">
        <dgm:presLayoutVars>
          <dgm:chMax val="0"/>
          <dgm:chPref val="0"/>
        </dgm:presLayoutVars>
      </dgm:prSet>
      <dgm:spPr/>
      <dgm:t>
        <a:bodyPr/>
        <a:lstStyle/>
        <a:p>
          <a:endParaRPr lang="en-US"/>
        </a:p>
      </dgm:t>
    </dgm:pt>
    <dgm:pt modelId="{D7E44AF7-9E8C-4571-BF16-73E980FBADB7}" type="pres">
      <dgm:prSet presAssocID="{3B904759-423F-4721-AD2B-53920542DE5E}" presName="sibTrans" presStyleCnt="0"/>
      <dgm:spPr/>
    </dgm:pt>
    <dgm:pt modelId="{285649CC-FE16-4C3A-853E-0ECC27211156}" type="pres">
      <dgm:prSet presAssocID="{F554D50B-A866-4BE7-943E-030160A4427F}" presName="compNode" presStyleCnt="0"/>
      <dgm:spPr/>
    </dgm:pt>
    <dgm:pt modelId="{064B1FEA-AA9C-4329-B551-3AD136FAD77B}" type="pres">
      <dgm:prSet presAssocID="{F554D50B-A866-4BE7-943E-030160A4427F}" presName="bgRect" presStyleLbl="bgShp" presStyleIdx="3" presStyleCnt="4"/>
      <dgm:spPr/>
    </dgm:pt>
    <dgm:pt modelId="{95B9089D-FFD0-4191-818B-643F6188DCDA}" type="pres">
      <dgm:prSet presAssocID="{F554D50B-A866-4BE7-943E-030160A4427F}"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Pine Decoration"/>
        </a:ext>
      </dgm:extLst>
    </dgm:pt>
    <dgm:pt modelId="{67AA3D4D-A29E-4E3F-AD76-F7B6C3C7408D}" type="pres">
      <dgm:prSet presAssocID="{F554D50B-A866-4BE7-943E-030160A4427F}" presName="spaceRect" presStyleCnt="0"/>
      <dgm:spPr/>
    </dgm:pt>
    <dgm:pt modelId="{0DF2E107-2462-437A-A1D2-0ED71C146E0E}" type="pres">
      <dgm:prSet presAssocID="{F554D50B-A866-4BE7-943E-030160A4427F}" presName="parTx" presStyleLbl="revTx" presStyleIdx="3" presStyleCnt="4">
        <dgm:presLayoutVars>
          <dgm:chMax val="0"/>
          <dgm:chPref val="0"/>
        </dgm:presLayoutVars>
      </dgm:prSet>
      <dgm:spPr/>
      <dgm:t>
        <a:bodyPr/>
        <a:lstStyle/>
        <a:p>
          <a:endParaRPr lang="en-US"/>
        </a:p>
      </dgm:t>
    </dgm:pt>
  </dgm:ptLst>
  <dgm:cxnLst>
    <dgm:cxn modelId="{719958D8-F19E-4CA0-B1C9-7C9EE82CB16E}" type="presOf" srcId="{E8D92694-8288-4254-9A30-4F67BDD7932D}" destId="{DEF331AF-936B-4335-972D-5F3D1F302B2C}" srcOrd="0" destOrd="0" presId="urn:microsoft.com/office/officeart/2018/2/layout/IconVerticalSolidList"/>
    <dgm:cxn modelId="{C9379CFD-0C2D-455E-BDA2-475276781EB0}" srcId="{E8D92694-8288-4254-9A30-4F67BDD7932D}" destId="{A24EEE6C-2421-4337-ACF9-AF1A599B62BF}" srcOrd="2" destOrd="0" parTransId="{6FE449EE-8129-4750-AFD6-A68911448A54}" sibTransId="{3B904759-423F-4721-AD2B-53920542DE5E}"/>
    <dgm:cxn modelId="{3BEC7B33-B16E-449F-A499-BAE80A6F492B}" type="presOf" srcId="{46FFE434-4B84-4488-8F2B-B3EBAF9CD162}" destId="{190A1905-64DD-4D77-9040-25A0021955C9}" srcOrd="0" destOrd="0" presId="urn:microsoft.com/office/officeart/2018/2/layout/IconVerticalSolidList"/>
    <dgm:cxn modelId="{54A2A371-1678-41FB-9F30-4A8845F75ABA}" srcId="{E8D92694-8288-4254-9A30-4F67BDD7932D}" destId="{46FFE434-4B84-4488-8F2B-B3EBAF9CD162}" srcOrd="1" destOrd="0" parTransId="{56D2D4B8-A4B2-4126-BB04-87A86FAA0F66}" sibTransId="{BC17FECF-FCF1-4A4E-99C7-BE62064583AB}"/>
    <dgm:cxn modelId="{5CE0C452-31E5-4C26-A585-36E3C94F7797}" type="presOf" srcId="{A24EEE6C-2421-4337-ACF9-AF1A599B62BF}" destId="{C569F147-3056-47F6-B654-45256D5E26B6}" srcOrd="0" destOrd="0" presId="urn:microsoft.com/office/officeart/2018/2/layout/IconVerticalSolidList"/>
    <dgm:cxn modelId="{07B0E663-7B1B-4D4E-8A6F-5EE5FEE2D12F}" type="presOf" srcId="{F554D50B-A866-4BE7-943E-030160A4427F}" destId="{0DF2E107-2462-437A-A1D2-0ED71C146E0E}" srcOrd="0" destOrd="0" presId="urn:microsoft.com/office/officeart/2018/2/layout/IconVerticalSolidList"/>
    <dgm:cxn modelId="{61D3F949-75B9-4CF1-98BA-6741ED1719F2}" type="presOf" srcId="{42CBCE32-F32B-41A5-AAF7-3FF9259454DC}" destId="{6E375959-D671-4863-9B81-2FF8E0AEBC87}" srcOrd="0" destOrd="0" presId="urn:microsoft.com/office/officeart/2018/2/layout/IconVerticalSolidList"/>
    <dgm:cxn modelId="{8E91EDCA-32D8-4702-B277-42A7D4FBD75A}" srcId="{E8D92694-8288-4254-9A30-4F67BDD7932D}" destId="{42CBCE32-F32B-41A5-AAF7-3FF9259454DC}" srcOrd="0" destOrd="0" parTransId="{036F55A3-E3AD-4609-A8F5-65FE616199E7}" sibTransId="{75032FB2-2302-4BAC-B820-F15FA8BDC81D}"/>
    <dgm:cxn modelId="{0FC9738C-38B0-49BB-BC98-478538643E05}" srcId="{E8D92694-8288-4254-9A30-4F67BDD7932D}" destId="{F554D50B-A866-4BE7-943E-030160A4427F}" srcOrd="3" destOrd="0" parTransId="{13DACC33-408F-42B1-81B6-0E85E8651826}" sibTransId="{C80E64BA-6B23-4BD7-8798-4760E2D4041C}"/>
    <dgm:cxn modelId="{FC07E98F-C32B-46FE-8FE7-C7AB09DBEE2E}" type="presParOf" srcId="{DEF331AF-936B-4335-972D-5F3D1F302B2C}" destId="{4B874548-4341-4AC4-96E0-638833461507}" srcOrd="0" destOrd="0" presId="urn:microsoft.com/office/officeart/2018/2/layout/IconVerticalSolidList"/>
    <dgm:cxn modelId="{C22E50A0-95FF-454C-B839-8BECF0F3B356}" type="presParOf" srcId="{4B874548-4341-4AC4-96E0-638833461507}" destId="{7CAF97CF-0876-4378-9014-B64D8D2620F3}" srcOrd="0" destOrd="0" presId="urn:microsoft.com/office/officeart/2018/2/layout/IconVerticalSolidList"/>
    <dgm:cxn modelId="{E001EF2D-7820-4415-8DBB-328E6E4EB374}" type="presParOf" srcId="{4B874548-4341-4AC4-96E0-638833461507}" destId="{D1A38B5D-B644-4CDA-ABD8-8F17499E4BB6}" srcOrd="1" destOrd="0" presId="urn:microsoft.com/office/officeart/2018/2/layout/IconVerticalSolidList"/>
    <dgm:cxn modelId="{3A12360C-9127-4915-8E6A-E4A1D7BB82B5}" type="presParOf" srcId="{4B874548-4341-4AC4-96E0-638833461507}" destId="{D9CE3996-8F9F-45B6-9159-1692A9E5E252}" srcOrd="2" destOrd="0" presId="urn:microsoft.com/office/officeart/2018/2/layout/IconVerticalSolidList"/>
    <dgm:cxn modelId="{E3B3C9E1-8238-4BE6-A9B9-872BB78086DE}" type="presParOf" srcId="{4B874548-4341-4AC4-96E0-638833461507}" destId="{6E375959-D671-4863-9B81-2FF8E0AEBC87}" srcOrd="3" destOrd="0" presId="urn:microsoft.com/office/officeart/2018/2/layout/IconVerticalSolidList"/>
    <dgm:cxn modelId="{6C1E36AC-2FD0-4416-9FD5-599DD6AE15C9}" type="presParOf" srcId="{DEF331AF-936B-4335-972D-5F3D1F302B2C}" destId="{2AFF480B-B60D-43BC-9F4C-6A0B21716F30}" srcOrd="1" destOrd="0" presId="urn:microsoft.com/office/officeart/2018/2/layout/IconVerticalSolidList"/>
    <dgm:cxn modelId="{3878B679-32BF-4EC7-8402-FE46D0ABF73F}" type="presParOf" srcId="{DEF331AF-936B-4335-972D-5F3D1F302B2C}" destId="{DB6EB925-11B6-4B59-B7DC-AA7789C48F76}" srcOrd="2" destOrd="0" presId="urn:microsoft.com/office/officeart/2018/2/layout/IconVerticalSolidList"/>
    <dgm:cxn modelId="{B038BFF5-5F68-446C-A4E3-683F9B5F405F}" type="presParOf" srcId="{DB6EB925-11B6-4B59-B7DC-AA7789C48F76}" destId="{34020C00-9962-49D8-AE60-32F25E0DE19F}" srcOrd="0" destOrd="0" presId="urn:microsoft.com/office/officeart/2018/2/layout/IconVerticalSolidList"/>
    <dgm:cxn modelId="{F303651D-40A7-4FB6-A491-213411F4F64E}" type="presParOf" srcId="{DB6EB925-11B6-4B59-B7DC-AA7789C48F76}" destId="{B55F350C-17E4-4107-BB9E-8A301477E7E7}" srcOrd="1" destOrd="0" presId="urn:microsoft.com/office/officeart/2018/2/layout/IconVerticalSolidList"/>
    <dgm:cxn modelId="{AC7AC6BE-1584-4F1B-BC2E-6C08E3EE20A1}" type="presParOf" srcId="{DB6EB925-11B6-4B59-B7DC-AA7789C48F76}" destId="{B73A0A80-8473-47FC-8222-203F6A0A0D23}" srcOrd="2" destOrd="0" presId="urn:microsoft.com/office/officeart/2018/2/layout/IconVerticalSolidList"/>
    <dgm:cxn modelId="{C2B5021F-321D-4030-AB54-7C37DE7220D4}" type="presParOf" srcId="{DB6EB925-11B6-4B59-B7DC-AA7789C48F76}" destId="{190A1905-64DD-4D77-9040-25A0021955C9}" srcOrd="3" destOrd="0" presId="urn:microsoft.com/office/officeart/2018/2/layout/IconVerticalSolidList"/>
    <dgm:cxn modelId="{BC9CBA81-FC17-456D-B9E9-7E4BC94940BB}" type="presParOf" srcId="{DEF331AF-936B-4335-972D-5F3D1F302B2C}" destId="{9F4A3607-3118-4FB9-BDB8-BF24BBF17163}" srcOrd="3" destOrd="0" presId="urn:microsoft.com/office/officeart/2018/2/layout/IconVerticalSolidList"/>
    <dgm:cxn modelId="{A817295C-BDFC-4AA1-ABA0-E4CE27B5A57B}" type="presParOf" srcId="{DEF331AF-936B-4335-972D-5F3D1F302B2C}" destId="{9EAD2E4A-57C2-48F8-9991-D5622B13C467}" srcOrd="4" destOrd="0" presId="urn:microsoft.com/office/officeart/2018/2/layout/IconVerticalSolidList"/>
    <dgm:cxn modelId="{2F484258-85FE-454D-B83A-6CB883076E5E}" type="presParOf" srcId="{9EAD2E4A-57C2-48F8-9991-D5622B13C467}" destId="{B9B48959-D7C0-4C76-BBA2-1C9342A1B128}" srcOrd="0" destOrd="0" presId="urn:microsoft.com/office/officeart/2018/2/layout/IconVerticalSolidList"/>
    <dgm:cxn modelId="{0458FEAB-4648-4DDA-9F22-8579EC27C1D7}" type="presParOf" srcId="{9EAD2E4A-57C2-48F8-9991-D5622B13C467}" destId="{AE6106EC-DFFE-4B03-BAC0-492BF8D34702}" srcOrd="1" destOrd="0" presId="urn:microsoft.com/office/officeart/2018/2/layout/IconVerticalSolidList"/>
    <dgm:cxn modelId="{8821F1B3-C8DA-4C3A-BEF5-81713BB84619}" type="presParOf" srcId="{9EAD2E4A-57C2-48F8-9991-D5622B13C467}" destId="{B49517D4-5FD9-4AA7-8D09-1E06181F05F3}" srcOrd="2" destOrd="0" presId="urn:microsoft.com/office/officeart/2018/2/layout/IconVerticalSolidList"/>
    <dgm:cxn modelId="{F5D98F42-FEA7-45BE-AD37-EC1C7A5A1500}" type="presParOf" srcId="{9EAD2E4A-57C2-48F8-9991-D5622B13C467}" destId="{C569F147-3056-47F6-B654-45256D5E26B6}" srcOrd="3" destOrd="0" presId="urn:microsoft.com/office/officeart/2018/2/layout/IconVerticalSolidList"/>
    <dgm:cxn modelId="{0F055AC8-625B-46DA-B21E-CDDE60ED61F5}" type="presParOf" srcId="{DEF331AF-936B-4335-972D-5F3D1F302B2C}" destId="{D7E44AF7-9E8C-4571-BF16-73E980FBADB7}" srcOrd="5" destOrd="0" presId="urn:microsoft.com/office/officeart/2018/2/layout/IconVerticalSolidList"/>
    <dgm:cxn modelId="{B21A4E0C-CA89-4953-8525-BDAE59735008}" type="presParOf" srcId="{DEF331AF-936B-4335-972D-5F3D1F302B2C}" destId="{285649CC-FE16-4C3A-853E-0ECC27211156}" srcOrd="6" destOrd="0" presId="urn:microsoft.com/office/officeart/2018/2/layout/IconVerticalSolidList"/>
    <dgm:cxn modelId="{A77637AB-89D0-4579-AD46-F242D787690C}" type="presParOf" srcId="{285649CC-FE16-4C3A-853E-0ECC27211156}" destId="{064B1FEA-AA9C-4329-B551-3AD136FAD77B}" srcOrd="0" destOrd="0" presId="urn:microsoft.com/office/officeart/2018/2/layout/IconVerticalSolidList"/>
    <dgm:cxn modelId="{8044C120-438A-495F-A55E-31286BCD872C}" type="presParOf" srcId="{285649CC-FE16-4C3A-853E-0ECC27211156}" destId="{95B9089D-FFD0-4191-818B-643F6188DCDA}" srcOrd="1" destOrd="0" presId="urn:microsoft.com/office/officeart/2018/2/layout/IconVerticalSolidList"/>
    <dgm:cxn modelId="{1A1BAADD-E28A-4051-8CEF-5B8EBA63F5BB}" type="presParOf" srcId="{285649CC-FE16-4C3A-853E-0ECC27211156}" destId="{67AA3D4D-A29E-4E3F-AD76-F7B6C3C7408D}" srcOrd="2" destOrd="0" presId="urn:microsoft.com/office/officeart/2018/2/layout/IconVerticalSolidList"/>
    <dgm:cxn modelId="{7B2028DF-83A8-46EA-B0A1-439A515AE2CC}" type="presParOf" srcId="{285649CC-FE16-4C3A-853E-0ECC27211156}" destId="{0DF2E107-2462-437A-A1D2-0ED71C146E0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1AEF56-71CF-40A0-BF9A-1E6E72C02FC7}" type="doc">
      <dgm:prSet loTypeId="urn:microsoft.com/office/officeart/2018/5/layout/IconCircleLabelList" loCatId="icon" qsTypeId="urn:microsoft.com/office/officeart/2005/8/quickstyle/simple1" qsCatId="simple" csTypeId="urn:microsoft.com/office/officeart/2018/5/colors/Iconchunking_neutralbg_accent6_2" csCatId="accent6" phldr="1"/>
      <dgm:spPr/>
      <dgm:t>
        <a:bodyPr/>
        <a:lstStyle/>
        <a:p>
          <a:endParaRPr lang="en-US"/>
        </a:p>
      </dgm:t>
    </dgm:pt>
    <dgm:pt modelId="{AA4B09C1-658E-49E1-8F0F-FD189E63C007}">
      <dgm:prSet custT="1"/>
      <dgm:spPr/>
      <dgm:t>
        <a:bodyPr/>
        <a:lstStyle/>
        <a:p>
          <a:pPr>
            <a:lnSpc>
              <a:spcPct val="100000"/>
            </a:lnSpc>
            <a:defRPr cap="all"/>
          </a:pPr>
          <a:r>
            <a:rPr lang="en-US" sz="2000" b="1" cap="none"/>
            <a:t>Who you gave flowers for?</a:t>
          </a:r>
          <a:endParaRPr lang="en-US" sz="2000" cap="none" dirty="0"/>
        </a:p>
      </dgm:t>
    </dgm:pt>
    <dgm:pt modelId="{2333A959-C8CB-4F70-93F0-3BAF51FCFCCC}" type="parTrans" cxnId="{EC9C1652-10C5-4707-877F-148646A51806}">
      <dgm:prSet/>
      <dgm:spPr/>
      <dgm:t>
        <a:bodyPr/>
        <a:lstStyle/>
        <a:p>
          <a:endParaRPr lang="en-US" sz="2800" dirty="0"/>
        </a:p>
      </dgm:t>
    </dgm:pt>
    <dgm:pt modelId="{31B40A88-F027-4D8D-8E27-B21DFB9D9E0C}" type="sibTrans" cxnId="{EC9C1652-10C5-4707-877F-148646A51806}">
      <dgm:prSet/>
      <dgm:spPr/>
      <dgm:t>
        <a:bodyPr/>
        <a:lstStyle/>
        <a:p>
          <a:endParaRPr lang="en-US" sz="2800" dirty="0"/>
        </a:p>
      </dgm:t>
    </dgm:pt>
    <dgm:pt modelId="{5A90EC9A-4D86-4E10-80D5-E83370E0A5C3}">
      <dgm:prSet custT="1"/>
      <dgm:spPr/>
      <dgm:t>
        <a:bodyPr/>
        <a:lstStyle/>
        <a:p>
          <a:pPr>
            <a:lnSpc>
              <a:spcPct val="100000"/>
            </a:lnSpc>
            <a:defRPr cap="all"/>
          </a:pPr>
          <a:r>
            <a:rPr lang="en-US" sz="2000" b="1" cap="none"/>
            <a:t>What kind of flower</a:t>
          </a:r>
          <a:endParaRPr lang="en-US" sz="2000" b="1" cap="none" dirty="0"/>
        </a:p>
      </dgm:t>
    </dgm:pt>
    <dgm:pt modelId="{87D3983C-EB09-4F18-83A3-129161C584B8}" type="parTrans" cxnId="{67FE77C7-E65B-417B-B2E0-C9869FAA1609}">
      <dgm:prSet/>
      <dgm:spPr/>
      <dgm:t>
        <a:bodyPr/>
        <a:lstStyle/>
        <a:p>
          <a:endParaRPr lang="en-US" sz="2800" dirty="0"/>
        </a:p>
      </dgm:t>
    </dgm:pt>
    <dgm:pt modelId="{BF3684F2-0F78-4D19-8E2D-F6BED4A62954}" type="sibTrans" cxnId="{67FE77C7-E65B-417B-B2E0-C9869FAA1609}">
      <dgm:prSet/>
      <dgm:spPr/>
      <dgm:t>
        <a:bodyPr/>
        <a:lstStyle/>
        <a:p>
          <a:endParaRPr lang="en-US" sz="2800" dirty="0"/>
        </a:p>
      </dgm:t>
    </dgm:pt>
    <dgm:pt modelId="{C0D7CEF3-85C7-4515-92AA-CA773FD4B074}">
      <dgm:prSet custT="1"/>
      <dgm:spPr/>
      <dgm:t>
        <a:bodyPr/>
        <a:lstStyle/>
        <a:p>
          <a:pPr>
            <a:lnSpc>
              <a:spcPct val="100000"/>
            </a:lnSpc>
            <a:defRPr cap="all"/>
          </a:pPr>
          <a:r>
            <a:rPr lang="en-US" sz="2000" b="1" cap="none"/>
            <a:t>For what occasion</a:t>
          </a:r>
          <a:endParaRPr lang="en-US" sz="2000" cap="none" dirty="0"/>
        </a:p>
      </dgm:t>
    </dgm:pt>
    <dgm:pt modelId="{BC4A57DD-E93D-4D2F-942C-04F3EEC94D05}" type="parTrans" cxnId="{EFACD138-7A02-4288-8F4D-CB9DC758E319}">
      <dgm:prSet/>
      <dgm:spPr/>
      <dgm:t>
        <a:bodyPr/>
        <a:lstStyle/>
        <a:p>
          <a:endParaRPr lang="en-US" sz="2800" dirty="0"/>
        </a:p>
      </dgm:t>
    </dgm:pt>
    <dgm:pt modelId="{EDE8F61D-C082-49BB-9FE7-99CFE0524D8C}" type="sibTrans" cxnId="{EFACD138-7A02-4288-8F4D-CB9DC758E319}">
      <dgm:prSet/>
      <dgm:spPr/>
      <dgm:t>
        <a:bodyPr/>
        <a:lstStyle/>
        <a:p>
          <a:endParaRPr lang="en-US" sz="2800" dirty="0"/>
        </a:p>
      </dgm:t>
    </dgm:pt>
    <dgm:pt modelId="{29763567-4FE9-4703-8054-415A1B122BF4}">
      <dgm:prSet custT="1"/>
      <dgm:spPr/>
      <dgm:t>
        <a:bodyPr/>
        <a:lstStyle/>
        <a:p>
          <a:pPr>
            <a:lnSpc>
              <a:spcPct val="100000"/>
            </a:lnSpc>
            <a:defRPr cap="all"/>
          </a:pPr>
          <a:r>
            <a:rPr lang="en-US" sz="2000" b="1" cap="none"/>
            <a:t>And explain why you chose it</a:t>
          </a:r>
          <a:endParaRPr lang="en-US" sz="2000" cap="none" dirty="0"/>
        </a:p>
      </dgm:t>
    </dgm:pt>
    <dgm:pt modelId="{AF7C2431-7883-44AF-8EBC-D401597F2387}" type="parTrans" cxnId="{F5C22483-CC74-4382-9DBC-89A7D51CA5F4}">
      <dgm:prSet/>
      <dgm:spPr/>
      <dgm:t>
        <a:bodyPr/>
        <a:lstStyle/>
        <a:p>
          <a:endParaRPr lang="en-US" sz="2800" dirty="0"/>
        </a:p>
      </dgm:t>
    </dgm:pt>
    <dgm:pt modelId="{D4FFAB3E-4D01-415D-A682-39230854DD4B}" type="sibTrans" cxnId="{F5C22483-CC74-4382-9DBC-89A7D51CA5F4}">
      <dgm:prSet/>
      <dgm:spPr/>
      <dgm:t>
        <a:bodyPr/>
        <a:lstStyle/>
        <a:p>
          <a:endParaRPr lang="en-US" sz="2800" dirty="0"/>
        </a:p>
      </dgm:t>
    </dgm:pt>
    <dgm:pt modelId="{5A54A8C7-C7C8-41EF-894A-14D59C3726BD}" type="pres">
      <dgm:prSet presAssocID="{1F1AEF56-71CF-40A0-BF9A-1E6E72C02FC7}" presName="root" presStyleCnt="0">
        <dgm:presLayoutVars>
          <dgm:dir/>
          <dgm:resizeHandles val="exact"/>
        </dgm:presLayoutVars>
      </dgm:prSet>
      <dgm:spPr/>
      <dgm:t>
        <a:bodyPr/>
        <a:lstStyle/>
        <a:p>
          <a:endParaRPr lang="en-US"/>
        </a:p>
      </dgm:t>
    </dgm:pt>
    <dgm:pt modelId="{EEF41BBA-B9FE-4F1A-9056-BA8CF92317AA}" type="pres">
      <dgm:prSet presAssocID="{AA4B09C1-658E-49E1-8F0F-FD189E63C007}" presName="compNode" presStyleCnt="0"/>
      <dgm:spPr/>
    </dgm:pt>
    <dgm:pt modelId="{4F6FA649-5DBE-4170-BF17-0C75A43CF9A9}" type="pres">
      <dgm:prSet presAssocID="{AA4B09C1-658E-49E1-8F0F-FD189E63C007}" presName="iconBgRect" presStyleLbl="bgShp" presStyleIdx="0" presStyleCnt="4"/>
      <dgm:spPr/>
    </dgm:pt>
    <dgm:pt modelId="{F1216F6B-7F64-4C63-BB01-3D41D6A92C29}" type="pres">
      <dgm:prSet presAssocID="{AA4B09C1-658E-49E1-8F0F-FD189E63C007}"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Flower in pot"/>
        </a:ext>
      </dgm:extLst>
    </dgm:pt>
    <dgm:pt modelId="{81D64918-C60F-4AC3-B341-6D169E6509F1}" type="pres">
      <dgm:prSet presAssocID="{AA4B09C1-658E-49E1-8F0F-FD189E63C007}" presName="spaceRect" presStyleCnt="0"/>
      <dgm:spPr/>
    </dgm:pt>
    <dgm:pt modelId="{37DE942E-4FDC-4CB1-942E-735D87EA0BF6}" type="pres">
      <dgm:prSet presAssocID="{AA4B09C1-658E-49E1-8F0F-FD189E63C007}" presName="textRect" presStyleLbl="revTx" presStyleIdx="0" presStyleCnt="4">
        <dgm:presLayoutVars>
          <dgm:chMax val="1"/>
          <dgm:chPref val="1"/>
        </dgm:presLayoutVars>
      </dgm:prSet>
      <dgm:spPr/>
      <dgm:t>
        <a:bodyPr/>
        <a:lstStyle/>
        <a:p>
          <a:endParaRPr lang="en-US"/>
        </a:p>
      </dgm:t>
    </dgm:pt>
    <dgm:pt modelId="{B260F36C-D510-4B7B-B3F1-130E6D826C17}" type="pres">
      <dgm:prSet presAssocID="{31B40A88-F027-4D8D-8E27-B21DFB9D9E0C}" presName="sibTrans" presStyleCnt="0"/>
      <dgm:spPr/>
    </dgm:pt>
    <dgm:pt modelId="{B399EBF0-8D6A-4361-B813-A45D2AD4794D}" type="pres">
      <dgm:prSet presAssocID="{5A90EC9A-4D86-4E10-80D5-E83370E0A5C3}" presName="compNode" presStyleCnt="0"/>
      <dgm:spPr/>
    </dgm:pt>
    <dgm:pt modelId="{5CB57799-DD53-41C0-914D-E6553E0B7821}" type="pres">
      <dgm:prSet presAssocID="{5A90EC9A-4D86-4E10-80D5-E83370E0A5C3}" presName="iconBgRect" presStyleLbl="bgShp" presStyleIdx="1" presStyleCnt="4"/>
      <dgm:spPr/>
    </dgm:pt>
    <dgm:pt modelId="{B303481F-8824-459D-8A8D-AA8E58F46276}" type="pres">
      <dgm:prSet presAssocID="{5A90EC9A-4D86-4E10-80D5-E83370E0A5C3}"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Flower"/>
        </a:ext>
      </dgm:extLst>
    </dgm:pt>
    <dgm:pt modelId="{82D13EF9-5160-43E5-BD85-2AD7E7BF287F}" type="pres">
      <dgm:prSet presAssocID="{5A90EC9A-4D86-4E10-80D5-E83370E0A5C3}" presName="spaceRect" presStyleCnt="0"/>
      <dgm:spPr/>
    </dgm:pt>
    <dgm:pt modelId="{9B3FBB3E-C1B5-4C48-9B2F-83CB7AB9DFE6}" type="pres">
      <dgm:prSet presAssocID="{5A90EC9A-4D86-4E10-80D5-E83370E0A5C3}" presName="textRect" presStyleLbl="revTx" presStyleIdx="1" presStyleCnt="4">
        <dgm:presLayoutVars>
          <dgm:chMax val="1"/>
          <dgm:chPref val="1"/>
        </dgm:presLayoutVars>
      </dgm:prSet>
      <dgm:spPr/>
      <dgm:t>
        <a:bodyPr/>
        <a:lstStyle/>
        <a:p>
          <a:endParaRPr lang="en-US"/>
        </a:p>
      </dgm:t>
    </dgm:pt>
    <dgm:pt modelId="{7FD283BF-89F2-4FF2-8E8B-0BB1A0A69D36}" type="pres">
      <dgm:prSet presAssocID="{BF3684F2-0F78-4D19-8E2D-F6BED4A62954}" presName="sibTrans" presStyleCnt="0"/>
      <dgm:spPr/>
    </dgm:pt>
    <dgm:pt modelId="{6E8B6D8F-E00F-4C02-B0E2-4F177B57F652}" type="pres">
      <dgm:prSet presAssocID="{C0D7CEF3-85C7-4515-92AA-CA773FD4B074}" presName="compNode" presStyleCnt="0"/>
      <dgm:spPr/>
    </dgm:pt>
    <dgm:pt modelId="{693011CF-D485-42F2-8660-15B856E2F3A4}" type="pres">
      <dgm:prSet presAssocID="{C0D7CEF3-85C7-4515-92AA-CA773FD4B074}" presName="iconBgRect" presStyleLbl="bgShp" presStyleIdx="2" presStyleCnt="4"/>
      <dgm:spPr/>
    </dgm:pt>
    <dgm:pt modelId="{92CF9564-7208-4B0E-8AAD-B8F13EDD5711}" type="pres">
      <dgm:prSet presAssocID="{C0D7CEF3-85C7-4515-92AA-CA773FD4B074}"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Champagne Glasses"/>
        </a:ext>
      </dgm:extLst>
    </dgm:pt>
    <dgm:pt modelId="{EB5B7094-AB3C-4FBA-9D03-A6A6C62AF42E}" type="pres">
      <dgm:prSet presAssocID="{C0D7CEF3-85C7-4515-92AA-CA773FD4B074}" presName="spaceRect" presStyleCnt="0"/>
      <dgm:spPr/>
    </dgm:pt>
    <dgm:pt modelId="{FED84372-9669-4D84-A389-49CBDAB75828}" type="pres">
      <dgm:prSet presAssocID="{C0D7CEF3-85C7-4515-92AA-CA773FD4B074}" presName="textRect" presStyleLbl="revTx" presStyleIdx="2" presStyleCnt="4">
        <dgm:presLayoutVars>
          <dgm:chMax val="1"/>
          <dgm:chPref val="1"/>
        </dgm:presLayoutVars>
      </dgm:prSet>
      <dgm:spPr/>
      <dgm:t>
        <a:bodyPr/>
        <a:lstStyle/>
        <a:p>
          <a:endParaRPr lang="en-US"/>
        </a:p>
      </dgm:t>
    </dgm:pt>
    <dgm:pt modelId="{F75C44DF-15C7-4FD7-AB69-28849741E804}" type="pres">
      <dgm:prSet presAssocID="{EDE8F61D-C082-49BB-9FE7-99CFE0524D8C}" presName="sibTrans" presStyleCnt="0"/>
      <dgm:spPr/>
    </dgm:pt>
    <dgm:pt modelId="{395FC941-BC33-419E-A726-47678B935F76}" type="pres">
      <dgm:prSet presAssocID="{29763567-4FE9-4703-8054-415A1B122BF4}" presName="compNode" presStyleCnt="0"/>
      <dgm:spPr/>
    </dgm:pt>
    <dgm:pt modelId="{E1F7C18B-45A8-45F6-9BA0-CB5027321905}" type="pres">
      <dgm:prSet presAssocID="{29763567-4FE9-4703-8054-415A1B122BF4}" presName="iconBgRect" presStyleLbl="bgShp" presStyleIdx="3" presStyleCnt="4"/>
      <dgm:spPr/>
    </dgm:pt>
    <dgm:pt modelId="{5BC399D9-F2FD-4CC5-BDF2-503D7981CC9E}" type="pres">
      <dgm:prSet presAssocID="{29763567-4FE9-4703-8054-415A1B122BF4}"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Questions"/>
        </a:ext>
      </dgm:extLst>
    </dgm:pt>
    <dgm:pt modelId="{DCBEDB03-252C-48B9-8CE0-B12404573E78}" type="pres">
      <dgm:prSet presAssocID="{29763567-4FE9-4703-8054-415A1B122BF4}" presName="spaceRect" presStyleCnt="0"/>
      <dgm:spPr/>
    </dgm:pt>
    <dgm:pt modelId="{9E3CB397-90E7-4AF8-8BBE-701BAC4508E4}" type="pres">
      <dgm:prSet presAssocID="{29763567-4FE9-4703-8054-415A1B122BF4}" presName="textRect" presStyleLbl="revTx" presStyleIdx="3" presStyleCnt="4">
        <dgm:presLayoutVars>
          <dgm:chMax val="1"/>
          <dgm:chPref val="1"/>
        </dgm:presLayoutVars>
      </dgm:prSet>
      <dgm:spPr/>
      <dgm:t>
        <a:bodyPr/>
        <a:lstStyle/>
        <a:p>
          <a:endParaRPr lang="en-US"/>
        </a:p>
      </dgm:t>
    </dgm:pt>
  </dgm:ptLst>
  <dgm:cxnLst>
    <dgm:cxn modelId="{EFACD138-7A02-4288-8F4D-CB9DC758E319}" srcId="{1F1AEF56-71CF-40A0-BF9A-1E6E72C02FC7}" destId="{C0D7CEF3-85C7-4515-92AA-CA773FD4B074}" srcOrd="2" destOrd="0" parTransId="{BC4A57DD-E93D-4D2F-942C-04F3EEC94D05}" sibTransId="{EDE8F61D-C082-49BB-9FE7-99CFE0524D8C}"/>
    <dgm:cxn modelId="{7C57B54C-4E77-4151-BDE3-A208A036A327}" type="presOf" srcId="{AA4B09C1-658E-49E1-8F0F-FD189E63C007}" destId="{37DE942E-4FDC-4CB1-942E-735D87EA0BF6}" srcOrd="0" destOrd="0" presId="urn:microsoft.com/office/officeart/2018/5/layout/IconCircleLabelList"/>
    <dgm:cxn modelId="{8C731678-6E49-4F97-A0AB-F0C11F2D28EB}" type="presOf" srcId="{29763567-4FE9-4703-8054-415A1B122BF4}" destId="{9E3CB397-90E7-4AF8-8BBE-701BAC4508E4}" srcOrd="0" destOrd="0" presId="urn:microsoft.com/office/officeart/2018/5/layout/IconCircleLabelList"/>
    <dgm:cxn modelId="{FF5A3804-B6B2-4ADB-AF69-BE20039CE3AA}" type="presOf" srcId="{1F1AEF56-71CF-40A0-BF9A-1E6E72C02FC7}" destId="{5A54A8C7-C7C8-41EF-894A-14D59C3726BD}" srcOrd="0" destOrd="0" presId="urn:microsoft.com/office/officeart/2018/5/layout/IconCircleLabelList"/>
    <dgm:cxn modelId="{EC9C1652-10C5-4707-877F-148646A51806}" srcId="{1F1AEF56-71CF-40A0-BF9A-1E6E72C02FC7}" destId="{AA4B09C1-658E-49E1-8F0F-FD189E63C007}" srcOrd="0" destOrd="0" parTransId="{2333A959-C8CB-4F70-93F0-3BAF51FCFCCC}" sibTransId="{31B40A88-F027-4D8D-8E27-B21DFB9D9E0C}"/>
    <dgm:cxn modelId="{67FE77C7-E65B-417B-B2E0-C9869FAA1609}" srcId="{1F1AEF56-71CF-40A0-BF9A-1E6E72C02FC7}" destId="{5A90EC9A-4D86-4E10-80D5-E83370E0A5C3}" srcOrd="1" destOrd="0" parTransId="{87D3983C-EB09-4F18-83A3-129161C584B8}" sibTransId="{BF3684F2-0F78-4D19-8E2D-F6BED4A62954}"/>
    <dgm:cxn modelId="{25086367-2482-4BA2-9AB9-E3976E1EBEBD}" type="presOf" srcId="{C0D7CEF3-85C7-4515-92AA-CA773FD4B074}" destId="{FED84372-9669-4D84-A389-49CBDAB75828}" srcOrd="0" destOrd="0" presId="urn:microsoft.com/office/officeart/2018/5/layout/IconCircleLabelList"/>
    <dgm:cxn modelId="{33BC0960-A2A2-4DFF-AE26-AA76DA9A2A53}" type="presOf" srcId="{5A90EC9A-4D86-4E10-80D5-E83370E0A5C3}" destId="{9B3FBB3E-C1B5-4C48-9B2F-83CB7AB9DFE6}" srcOrd="0" destOrd="0" presId="urn:microsoft.com/office/officeart/2018/5/layout/IconCircleLabelList"/>
    <dgm:cxn modelId="{F5C22483-CC74-4382-9DBC-89A7D51CA5F4}" srcId="{1F1AEF56-71CF-40A0-BF9A-1E6E72C02FC7}" destId="{29763567-4FE9-4703-8054-415A1B122BF4}" srcOrd="3" destOrd="0" parTransId="{AF7C2431-7883-44AF-8EBC-D401597F2387}" sibTransId="{D4FFAB3E-4D01-415D-A682-39230854DD4B}"/>
    <dgm:cxn modelId="{94B2C567-9D40-4C51-89E1-6917F733A85D}" type="presParOf" srcId="{5A54A8C7-C7C8-41EF-894A-14D59C3726BD}" destId="{EEF41BBA-B9FE-4F1A-9056-BA8CF92317AA}" srcOrd="0" destOrd="0" presId="urn:microsoft.com/office/officeart/2018/5/layout/IconCircleLabelList"/>
    <dgm:cxn modelId="{37A14FE1-0972-4904-8C44-1A2A70D8C4FF}" type="presParOf" srcId="{EEF41BBA-B9FE-4F1A-9056-BA8CF92317AA}" destId="{4F6FA649-5DBE-4170-BF17-0C75A43CF9A9}" srcOrd="0" destOrd="0" presId="urn:microsoft.com/office/officeart/2018/5/layout/IconCircleLabelList"/>
    <dgm:cxn modelId="{2E26ECBF-6200-42E5-A29B-9BCD6FD49BD9}" type="presParOf" srcId="{EEF41BBA-B9FE-4F1A-9056-BA8CF92317AA}" destId="{F1216F6B-7F64-4C63-BB01-3D41D6A92C29}" srcOrd="1" destOrd="0" presId="urn:microsoft.com/office/officeart/2018/5/layout/IconCircleLabelList"/>
    <dgm:cxn modelId="{365574EB-F311-4B2C-83DA-ED59973CE923}" type="presParOf" srcId="{EEF41BBA-B9FE-4F1A-9056-BA8CF92317AA}" destId="{81D64918-C60F-4AC3-B341-6D169E6509F1}" srcOrd="2" destOrd="0" presId="urn:microsoft.com/office/officeart/2018/5/layout/IconCircleLabelList"/>
    <dgm:cxn modelId="{DD84E8FE-AC66-4704-A53E-D596C47589A4}" type="presParOf" srcId="{EEF41BBA-B9FE-4F1A-9056-BA8CF92317AA}" destId="{37DE942E-4FDC-4CB1-942E-735D87EA0BF6}" srcOrd="3" destOrd="0" presId="urn:microsoft.com/office/officeart/2018/5/layout/IconCircleLabelList"/>
    <dgm:cxn modelId="{124C0490-FEC8-4283-8AC5-24A8E776337B}" type="presParOf" srcId="{5A54A8C7-C7C8-41EF-894A-14D59C3726BD}" destId="{B260F36C-D510-4B7B-B3F1-130E6D826C17}" srcOrd="1" destOrd="0" presId="urn:microsoft.com/office/officeart/2018/5/layout/IconCircleLabelList"/>
    <dgm:cxn modelId="{40334767-BFEF-447B-AFD5-8A92475FF450}" type="presParOf" srcId="{5A54A8C7-C7C8-41EF-894A-14D59C3726BD}" destId="{B399EBF0-8D6A-4361-B813-A45D2AD4794D}" srcOrd="2" destOrd="0" presId="urn:microsoft.com/office/officeart/2018/5/layout/IconCircleLabelList"/>
    <dgm:cxn modelId="{A7510294-16BE-4BDC-83C4-A45000E37661}" type="presParOf" srcId="{B399EBF0-8D6A-4361-B813-A45D2AD4794D}" destId="{5CB57799-DD53-41C0-914D-E6553E0B7821}" srcOrd="0" destOrd="0" presId="urn:microsoft.com/office/officeart/2018/5/layout/IconCircleLabelList"/>
    <dgm:cxn modelId="{9DE0F2A0-1D7B-4020-81FF-6A751011986D}" type="presParOf" srcId="{B399EBF0-8D6A-4361-B813-A45D2AD4794D}" destId="{B303481F-8824-459D-8A8D-AA8E58F46276}" srcOrd="1" destOrd="0" presId="urn:microsoft.com/office/officeart/2018/5/layout/IconCircleLabelList"/>
    <dgm:cxn modelId="{BB92B6CF-236F-480A-91E3-16F50DE21074}" type="presParOf" srcId="{B399EBF0-8D6A-4361-B813-A45D2AD4794D}" destId="{82D13EF9-5160-43E5-BD85-2AD7E7BF287F}" srcOrd="2" destOrd="0" presId="urn:microsoft.com/office/officeart/2018/5/layout/IconCircleLabelList"/>
    <dgm:cxn modelId="{9469BEF1-C108-459F-B194-8F4658226E7B}" type="presParOf" srcId="{B399EBF0-8D6A-4361-B813-A45D2AD4794D}" destId="{9B3FBB3E-C1B5-4C48-9B2F-83CB7AB9DFE6}" srcOrd="3" destOrd="0" presId="urn:microsoft.com/office/officeart/2018/5/layout/IconCircleLabelList"/>
    <dgm:cxn modelId="{84531BB5-8E48-482E-9F3E-4B8C895DC238}" type="presParOf" srcId="{5A54A8C7-C7C8-41EF-894A-14D59C3726BD}" destId="{7FD283BF-89F2-4FF2-8E8B-0BB1A0A69D36}" srcOrd="3" destOrd="0" presId="urn:microsoft.com/office/officeart/2018/5/layout/IconCircleLabelList"/>
    <dgm:cxn modelId="{E45AC6B1-36C3-4EB0-9B29-B5FFC554542C}" type="presParOf" srcId="{5A54A8C7-C7C8-41EF-894A-14D59C3726BD}" destId="{6E8B6D8F-E00F-4C02-B0E2-4F177B57F652}" srcOrd="4" destOrd="0" presId="urn:microsoft.com/office/officeart/2018/5/layout/IconCircleLabelList"/>
    <dgm:cxn modelId="{CCF2D72F-6DF5-4AF9-85E3-1C4464721AD9}" type="presParOf" srcId="{6E8B6D8F-E00F-4C02-B0E2-4F177B57F652}" destId="{693011CF-D485-42F2-8660-15B856E2F3A4}" srcOrd="0" destOrd="0" presId="urn:microsoft.com/office/officeart/2018/5/layout/IconCircleLabelList"/>
    <dgm:cxn modelId="{20CF821E-7ABD-470F-9B62-4E1E9BFABA61}" type="presParOf" srcId="{6E8B6D8F-E00F-4C02-B0E2-4F177B57F652}" destId="{92CF9564-7208-4B0E-8AAD-B8F13EDD5711}" srcOrd="1" destOrd="0" presId="urn:microsoft.com/office/officeart/2018/5/layout/IconCircleLabelList"/>
    <dgm:cxn modelId="{AEF4356C-30EC-4AFF-BB13-DD68F4A0AA42}" type="presParOf" srcId="{6E8B6D8F-E00F-4C02-B0E2-4F177B57F652}" destId="{EB5B7094-AB3C-4FBA-9D03-A6A6C62AF42E}" srcOrd="2" destOrd="0" presId="urn:microsoft.com/office/officeart/2018/5/layout/IconCircleLabelList"/>
    <dgm:cxn modelId="{9F5440E9-B6D4-4FF5-8709-4DC5D2D958F4}" type="presParOf" srcId="{6E8B6D8F-E00F-4C02-B0E2-4F177B57F652}" destId="{FED84372-9669-4D84-A389-49CBDAB75828}" srcOrd="3" destOrd="0" presId="urn:microsoft.com/office/officeart/2018/5/layout/IconCircleLabelList"/>
    <dgm:cxn modelId="{1EE18F3D-C85A-43BE-8392-F82DFA486800}" type="presParOf" srcId="{5A54A8C7-C7C8-41EF-894A-14D59C3726BD}" destId="{F75C44DF-15C7-4FD7-AB69-28849741E804}" srcOrd="5" destOrd="0" presId="urn:microsoft.com/office/officeart/2018/5/layout/IconCircleLabelList"/>
    <dgm:cxn modelId="{A30C867D-9FA6-4A75-8FC4-163B674AEBB9}" type="presParOf" srcId="{5A54A8C7-C7C8-41EF-894A-14D59C3726BD}" destId="{395FC941-BC33-419E-A726-47678B935F76}" srcOrd="6" destOrd="0" presId="urn:microsoft.com/office/officeart/2018/5/layout/IconCircleLabelList"/>
    <dgm:cxn modelId="{BFEC75EA-546E-4A8B-BAD2-274AD385F41B}" type="presParOf" srcId="{395FC941-BC33-419E-A726-47678B935F76}" destId="{E1F7C18B-45A8-45F6-9BA0-CB5027321905}" srcOrd="0" destOrd="0" presId="urn:microsoft.com/office/officeart/2018/5/layout/IconCircleLabelList"/>
    <dgm:cxn modelId="{A030107B-D2C2-41CE-B506-A57815D62310}" type="presParOf" srcId="{395FC941-BC33-419E-A726-47678B935F76}" destId="{5BC399D9-F2FD-4CC5-BDF2-503D7981CC9E}" srcOrd="1" destOrd="0" presId="urn:microsoft.com/office/officeart/2018/5/layout/IconCircleLabelList"/>
    <dgm:cxn modelId="{6C2007D3-4B72-40E5-81BD-D4A4F6D9FA47}" type="presParOf" srcId="{395FC941-BC33-419E-A726-47678B935F76}" destId="{DCBEDB03-252C-48B9-8CE0-B12404573E78}" srcOrd="2" destOrd="0" presId="urn:microsoft.com/office/officeart/2018/5/layout/IconCircleLabelList"/>
    <dgm:cxn modelId="{429AA2CE-0E7E-40BB-9585-06D0AE623F1A}" type="presParOf" srcId="{395FC941-BC33-419E-A726-47678B935F76}" destId="{9E3CB397-90E7-4AF8-8BBE-701BAC4508E4}"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BACAB-4CFE-4A23-B5FD-C7CFA7B7EAD1}">
      <dsp:nvSpPr>
        <dsp:cNvPr id="0" name=""/>
        <dsp:cNvSpPr/>
      </dsp:nvSpPr>
      <dsp:spPr>
        <a:xfrm>
          <a:off x="832516" y="1347"/>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5A7C81-958A-4F4E-A6AA-88093446C36B}">
      <dsp:nvSpPr>
        <dsp:cNvPr id="0" name=""/>
        <dsp:cNvSpPr/>
      </dsp:nvSpPr>
      <dsp:spPr>
        <a:xfrm>
          <a:off x="1029725" y="198556"/>
          <a:ext cx="530947" cy="53094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054C2B-E4D3-484D-A845-8DC20D7A6A85}">
      <dsp:nvSpPr>
        <dsp:cNvPr id="0" name=""/>
        <dsp:cNvSpPr/>
      </dsp:nvSpPr>
      <dsp:spPr>
        <a:xfrm>
          <a:off x="536703"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cap="all"/>
          </a:pPr>
          <a:r>
            <a:rPr lang="en-US" sz="2200" kern="1200"/>
            <a:t>family </a:t>
          </a:r>
        </a:p>
      </dsp:txBody>
      <dsp:txXfrm>
        <a:off x="536703" y="1214941"/>
        <a:ext cx="1516992" cy="606796"/>
      </dsp:txXfrm>
    </dsp:sp>
    <dsp:sp modelId="{C70ECD28-24BD-424F-8737-F011FE29529D}">
      <dsp:nvSpPr>
        <dsp:cNvPr id="0" name=""/>
        <dsp:cNvSpPr/>
      </dsp:nvSpPr>
      <dsp:spPr>
        <a:xfrm>
          <a:off x="2614982" y="1347"/>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D0F20-4A49-4C2A-83AD-398A0EEE7041}">
      <dsp:nvSpPr>
        <dsp:cNvPr id="0" name=""/>
        <dsp:cNvSpPr/>
      </dsp:nvSpPr>
      <dsp:spPr>
        <a:xfrm>
          <a:off x="2812191" y="198556"/>
          <a:ext cx="530947" cy="530947"/>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082C37-3D0C-4173-878F-67C782298F35}">
      <dsp:nvSpPr>
        <dsp:cNvPr id="0" name=""/>
        <dsp:cNvSpPr/>
      </dsp:nvSpPr>
      <dsp:spPr>
        <a:xfrm>
          <a:off x="2319169"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cap="all"/>
          </a:pPr>
          <a:r>
            <a:rPr lang="en-US" sz="2200" kern="1200"/>
            <a:t>best friend </a:t>
          </a:r>
        </a:p>
      </dsp:txBody>
      <dsp:txXfrm>
        <a:off x="2319169" y="1214941"/>
        <a:ext cx="1516992" cy="606796"/>
      </dsp:txXfrm>
    </dsp:sp>
    <dsp:sp modelId="{AB158967-5C5C-4A18-A71D-7F6840F8D33C}">
      <dsp:nvSpPr>
        <dsp:cNvPr id="0" name=""/>
        <dsp:cNvSpPr/>
      </dsp:nvSpPr>
      <dsp:spPr>
        <a:xfrm>
          <a:off x="4397448" y="1347"/>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07B343-1C2F-4FAA-BB62-957F9CC2246B}">
      <dsp:nvSpPr>
        <dsp:cNvPr id="0" name=""/>
        <dsp:cNvSpPr/>
      </dsp:nvSpPr>
      <dsp:spPr>
        <a:xfrm>
          <a:off x="4594657" y="198556"/>
          <a:ext cx="530947" cy="530947"/>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F91DB7-5408-4D9F-86F7-48653C7285CD}">
      <dsp:nvSpPr>
        <dsp:cNvPr id="0" name=""/>
        <dsp:cNvSpPr/>
      </dsp:nvSpPr>
      <dsp:spPr>
        <a:xfrm>
          <a:off x="4101634"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cap="all"/>
          </a:pPr>
          <a:r>
            <a:rPr lang="en-US" sz="2200" kern="1200"/>
            <a:t>hometown </a:t>
          </a:r>
        </a:p>
      </dsp:txBody>
      <dsp:txXfrm>
        <a:off x="4101634" y="1214941"/>
        <a:ext cx="1516992" cy="606796"/>
      </dsp:txXfrm>
    </dsp:sp>
    <dsp:sp modelId="{4732C680-A200-47A9-86B8-16182AB5B510}">
      <dsp:nvSpPr>
        <dsp:cNvPr id="0" name=""/>
        <dsp:cNvSpPr/>
      </dsp:nvSpPr>
      <dsp:spPr>
        <a:xfrm>
          <a:off x="6179914" y="1347"/>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1C6012-DF3B-4577-B0FD-27B093604153}">
      <dsp:nvSpPr>
        <dsp:cNvPr id="0" name=""/>
        <dsp:cNvSpPr/>
      </dsp:nvSpPr>
      <dsp:spPr>
        <a:xfrm>
          <a:off x="6377123" y="198556"/>
          <a:ext cx="530947" cy="530947"/>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72EEB5-A01D-4F60-A74F-A07B01090CE6}">
      <dsp:nvSpPr>
        <dsp:cNvPr id="0" name=""/>
        <dsp:cNvSpPr/>
      </dsp:nvSpPr>
      <dsp:spPr>
        <a:xfrm>
          <a:off x="5884100"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cap="all"/>
          </a:pPr>
          <a:r>
            <a:rPr lang="en-US" sz="2200" kern="1200"/>
            <a:t>your house </a:t>
          </a:r>
        </a:p>
      </dsp:txBody>
      <dsp:txXfrm>
        <a:off x="5884100" y="1214941"/>
        <a:ext cx="1516992" cy="606796"/>
      </dsp:txXfrm>
    </dsp:sp>
    <dsp:sp modelId="{1EE7EC34-6BB8-4E05-87D6-C412DC2581CC}">
      <dsp:nvSpPr>
        <dsp:cNvPr id="0" name=""/>
        <dsp:cNvSpPr/>
      </dsp:nvSpPr>
      <dsp:spPr>
        <a:xfrm>
          <a:off x="7962380" y="1347"/>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22D6C1-1B5F-4CD4-A132-E25784636CD7}">
      <dsp:nvSpPr>
        <dsp:cNvPr id="0" name=""/>
        <dsp:cNvSpPr/>
      </dsp:nvSpPr>
      <dsp:spPr>
        <a:xfrm>
          <a:off x="8159589" y="198556"/>
          <a:ext cx="530947" cy="530947"/>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6DF318-28C2-431C-862D-C499F3D340BD}">
      <dsp:nvSpPr>
        <dsp:cNvPr id="0" name=""/>
        <dsp:cNvSpPr/>
      </dsp:nvSpPr>
      <dsp:spPr>
        <a:xfrm>
          <a:off x="7666566" y="1214941"/>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cap="all"/>
          </a:pPr>
          <a:r>
            <a:rPr lang="en-US" sz="2200" kern="1200"/>
            <a:t>sport </a:t>
          </a:r>
        </a:p>
      </dsp:txBody>
      <dsp:txXfrm>
        <a:off x="7666566" y="1214941"/>
        <a:ext cx="1516992" cy="606796"/>
      </dsp:txXfrm>
    </dsp:sp>
    <dsp:sp modelId="{CA6CE7EA-930E-4580-B57A-6CBF9445F568}">
      <dsp:nvSpPr>
        <dsp:cNvPr id="0" name=""/>
        <dsp:cNvSpPr/>
      </dsp:nvSpPr>
      <dsp:spPr>
        <a:xfrm>
          <a:off x="2614982" y="2200986"/>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19F45D-5530-407D-8677-3834FCE50E14}">
      <dsp:nvSpPr>
        <dsp:cNvPr id="0" name=""/>
        <dsp:cNvSpPr/>
      </dsp:nvSpPr>
      <dsp:spPr>
        <a:xfrm>
          <a:off x="2812191" y="2398195"/>
          <a:ext cx="530947" cy="530947"/>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470A02-404C-4D6A-977C-B1C361BD91F8}">
      <dsp:nvSpPr>
        <dsp:cNvPr id="0" name=""/>
        <dsp:cNvSpPr/>
      </dsp:nvSpPr>
      <dsp:spPr>
        <a:xfrm>
          <a:off x="2319169" y="3414580"/>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cap="all"/>
          </a:pPr>
          <a:r>
            <a:rPr lang="en-US" sz="2200" kern="1200"/>
            <a:t>computer </a:t>
          </a:r>
        </a:p>
      </dsp:txBody>
      <dsp:txXfrm>
        <a:off x="2319169" y="3414580"/>
        <a:ext cx="1516992" cy="606796"/>
      </dsp:txXfrm>
    </dsp:sp>
    <dsp:sp modelId="{CCD8BC4F-7C4F-404C-9531-253F7D9DC5EA}">
      <dsp:nvSpPr>
        <dsp:cNvPr id="0" name=""/>
        <dsp:cNvSpPr/>
      </dsp:nvSpPr>
      <dsp:spPr>
        <a:xfrm>
          <a:off x="4397448" y="2200986"/>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E0912-21CE-415D-A74C-F960B6024B27}">
      <dsp:nvSpPr>
        <dsp:cNvPr id="0" name=""/>
        <dsp:cNvSpPr/>
      </dsp:nvSpPr>
      <dsp:spPr>
        <a:xfrm>
          <a:off x="4594657" y="2398195"/>
          <a:ext cx="530947" cy="530947"/>
        </a:xfrm>
        <a:prstGeom prst="rect">
          <a:avLst/>
        </a:prstGeom>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C79DAA-8DCC-4501-9594-686AE0DFA486}">
      <dsp:nvSpPr>
        <dsp:cNvPr id="0" name=""/>
        <dsp:cNvSpPr/>
      </dsp:nvSpPr>
      <dsp:spPr>
        <a:xfrm>
          <a:off x="4101634" y="3414580"/>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cap="all"/>
          </a:pPr>
          <a:r>
            <a:rPr lang="en-US" sz="2200" kern="1200"/>
            <a:t>collecting </a:t>
          </a:r>
        </a:p>
      </dsp:txBody>
      <dsp:txXfrm>
        <a:off x="4101634" y="3414580"/>
        <a:ext cx="1516992" cy="606796"/>
      </dsp:txXfrm>
    </dsp:sp>
    <dsp:sp modelId="{F616A8B8-64E1-417D-87EB-07015BAB0453}">
      <dsp:nvSpPr>
        <dsp:cNvPr id="0" name=""/>
        <dsp:cNvSpPr/>
      </dsp:nvSpPr>
      <dsp:spPr>
        <a:xfrm>
          <a:off x="6179914" y="2200986"/>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37A2C9-B107-4115-90DE-FB26BBB1443E}">
      <dsp:nvSpPr>
        <dsp:cNvPr id="0" name=""/>
        <dsp:cNvSpPr/>
      </dsp:nvSpPr>
      <dsp:spPr>
        <a:xfrm>
          <a:off x="6377123" y="2398195"/>
          <a:ext cx="530947" cy="530947"/>
        </a:xfrm>
        <a:prstGeom prst="rect">
          <a:avLst/>
        </a:prstGeom>
        <a:blipFill>
          <a:blip xmlns:r="http://schemas.openxmlformats.org/officeDocument/2006/relationships"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32DFF3-03D9-49FC-B6A2-DD9B00AA1E43}">
      <dsp:nvSpPr>
        <dsp:cNvPr id="0" name=""/>
        <dsp:cNvSpPr/>
      </dsp:nvSpPr>
      <dsp:spPr>
        <a:xfrm>
          <a:off x="5884100" y="3414580"/>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defRPr cap="all"/>
          </a:pPr>
          <a:r>
            <a:rPr lang="en-US" sz="2200" kern="1200"/>
            <a:t>music</a:t>
          </a:r>
        </a:p>
      </dsp:txBody>
      <dsp:txXfrm>
        <a:off x="5884100" y="3414580"/>
        <a:ext cx="1516992" cy="606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F97CF-0876-4378-9014-B64D8D2620F3}">
      <dsp:nvSpPr>
        <dsp:cNvPr id="0" name=""/>
        <dsp:cNvSpPr/>
      </dsp:nvSpPr>
      <dsp:spPr>
        <a:xfrm>
          <a:off x="0" y="1744"/>
          <a:ext cx="9720071" cy="88404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38B5D-B644-4CDA-ABD8-8F17499E4BB6}">
      <dsp:nvSpPr>
        <dsp:cNvPr id="0" name=""/>
        <dsp:cNvSpPr/>
      </dsp:nvSpPr>
      <dsp:spPr>
        <a:xfrm>
          <a:off x="267424" y="200655"/>
          <a:ext cx="486227" cy="48622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375959-D671-4863-9B81-2FF8E0AEBC87}">
      <dsp:nvSpPr>
        <dsp:cNvPr id="0" name=""/>
        <dsp:cNvSpPr/>
      </dsp:nvSpPr>
      <dsp:spPr>
        <a:xfrm>
          <a:off x="1021076" y="1744"/>
          <a:ext cx="8698994" cy="884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562" tIns="93562" rIns="93562" bIns="93562" numCol="1" spcCol="1270" anchor="ctr" anchorCtr="0">
          <a:noAutofit/>
        </a:bodyPr>
        <a:lstStyle/>
        <a:p>
          <a:pPr lvl="0" algn="l" defTabSz="1066800">
            <a:lnSpc>
              <a:spcPct val="90000"/>
            </a:lnSpc>
            <a:spcBef>
              <a:spcPct val="0"/>
            </a:spcBef>
            <a:spcAft>
              <a:spcPct val="35000"/>
            </a:spcAft>
          </a:pPr>
          <a:r>
            <a:rPr lang="en-US" sz="2400" b="1" kern="1200"/>
            <a:t>Do you like flowers? </a:t>
          </a:r>
        </a:p>
      </dsp:txBody>
      <dsp:txXfrm>
        <a:off x="1021076" y="1744"/>
        <a:ext cx="8698994" cy="884049"/>
      </dsp:txXfrm>
    </dsp:sp>
    <dsp:sp modelId="{34020C00-9962-49D8-AE60-32F25E0DE19F}">
      <dsp:nvSpPr>
        <dsp:cNvPr id="0" name=""/>
        <dsp:cNvSpPr/>
      </dsp:nvSpPr>
      <dsp:spPr>
        <a:xfrm>
          <a:off x="0" y="1106805"/>
          <a:ext cx="9720071" cy="88404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5F350C-17E4-4107-BB9E-8A301477E7E7}">
      <dsp:nvSpPr>
        <dsp:cNvPr id="0" name=""/>
        <dsp:cNvSpPr/>
      </dsp:nvSpPr>
      <dsp:spPr>
        <a:xfrm>
          <a:off x="267424" y="1305717"/>
          <a:ext cx="486227" cy="486227"/>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0A1905-64DD-4D77-9040-25A0021955C9}">
      <dsp:nvSpPr>
        <dsp:cNvPr id="0" name=""/>
        <dsp:cNvSpPr/>
      </dsp:nvSpPr>
      <dsp:spPr>
        <a:xfrm>
          <a:off x="1021076" y="1106805"/>
          <a:ext cx="8698994" cy="884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562" tIns="93562" rIns="93562" bIns="93562" numCol="1" spcCol="1270" anchor="ctr" anchorCtr="0">
          <a:noAutofit/>
        </a:bodyPr>
        <a:lstStyle/>
        <a:p>
          <a:pPr lvl="0" algn="l" defTabSz="1066800">
            <a:lnSpc>
              <a:spcPct val="90000"/>
            </a:lnSpc>
            <a:spcBef>
              <a:spcPct val="0"/>
            </a:spcBef>
            <a:spcAft>
              <a:spcPct val="35000"/>
            </a:spcAft>
          </a:pPr>
          <a:r>
            <a:rPr lang="en-US" sz="2400" b="1" kern="1200"/>
            <a:t>What's your favourite flower? </a:t>
          </a:r>
        </a:p>
      </dsp:txBody>
      <dsp:txXfrm>
        <a:off x="1021076" y="1106805"/>
        <a:ext cx="8698994" cy="884049"/>
      </dsp:txXfrm>
    </dsp:sp>
    <dsp:sp modelId="{B9B48959-D7C0-4C76-BBA2-1C9342A1B128}">
      <dsp:nvSpPr>
        <dsp:cNvPr id="0" name=""/>
        <dsp:cNvSpPr/>
      </dsp:nvSpPr>
      <dsp:spPr>
        <a:xfrm>
          <a:off x="0" y="2211867"/>
          <a:ext cx="9720071" cy="88404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6106EC-DFFE-4B03-BAC0-492BF8D34702}">
      <dsp:nvSpPr>
        <dsp:cNvPr id="0" name=""/>
        <dsp:cNvSpPr/>
      </dsp:nvSpPr>
      <dsp:spPr>
        <a:xfrm>
          <a:off x="267424" y="2410778"/>
          <a:ext cx="486227" cy="486227"/>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69F147-3056-47F6-B654-45256D5E26B6}">
      <dsp:nvSpPr>
        <dsp:cNvPr id="0" name=""/>
        <dsp:cNvSpPr/>
      </dsp:nvSpPr>
      <dsp:spPr>
        <a:xfrm>
          <a:off x="1021076" y="2211867"/>
          <a:ext cx="8698994" cy="884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562" tIns="93562" rIns="93562" bIns="93562" numCol="1" spcCol="1270" anchor="ctr" anchorCtr="0">
          <a:noAutofit/>
        </a:bodyPr>
        <a:lstStyle/>
        <a:p>
          <a:pPr lvl="0" algn="l" defTabSz="1066800">
            <a:lnSpc>
              <a:spcPct val="90000"/>
            </a:lnSpc>
            <a:spcBef>
              <a:spcPct val="0"/>
            </a:spcBef>
            <a:spcAft>
              <a:spcPct val="35000"/>
            </a:spcAft>
          </a:pPr>
          <a:r>
            <a:rPr lang="en-US" sz="2400" b="1" kern="1200"/>
            <a:t>When was the last time you gave someone flowers? </a:t>
          </a:r>
        </a:p>
      </dsp:txBody>
      <dsp:txXfrm>
        <a:off x="1021076" y="2211867"/>
        <a:ext cx="8698994" cy="884049"/>
      </dsp:txXfrm>
    </dsp:sp>
    <dsp:sp modelId="{064B1FEA-AA9C-4329-B551-3AD136FAD77B}">
      <dsp:nvSpPr>
        <dsp:cNvPr id="0" name=""/>
        <dsp:cNvSpPr/>
      </dsp:nvSpPr>
      <dsp:spPr>
        <a:xfrm>
          <a:off x="0" y="3316929"/>
          <a:ext cx="9720071" cy="88404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9089D-FFD0-4191-818B-643F6188DCDA}">
      <dsp:nvSpPr>
        <dsp:cNvPr id="0" name=""/>
        <dsp:cNvSpPr/>
      </dsp:nvSpPr>
      <dsp:spPr>
        <a:xfrm>
          <a:off x="267424" y="3515840"/>
          <a:ext cx="486227" cy="486227"/>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F2E107-2462-437A-A1D2-0ED71C146E0E}">
      <dsp:nvSpPr>
        <dsp:cNvPr id="0" name=""/>
        <dsp:cNvSpPr/>
      </dsp:nvSpPr>
      <dsp:spPr>
        <a:xfrm>
          <a:off x="1021076" y="3316929"/>
          <a:ext cx="8698994" cy="884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562" tIns="93562" rIns="93562" bIns="93562" numCol="1" spcCol="1270" anchor="ctr" anchorCtr="0">
          <a:noAutofit/>
        </a:bodyPr>
        <a:lstStyle/>
        <a:p>
          <a:pPr lvl="0" algn="l" defTabSz="1066800">
            <a:lnSpc>
              <a:spcPct val="90000"/>
            </a:lnSpc>
            <a:spcBef>
              <a:spcPct val="0"/>
            </a:spcBef>
            <a:spcAft>
              <a:spcPct val="35000"/>
            </a:spcAft>
          </a:pPr>
          <a:r>
            <a:rPr lang="en-US" sz="2400" b="1" kern="1200"/>
            <a:t>Do any flowers have a special meaning in your country? What are they?</a:t>
          </a:r>
        </a:p>
      </dsp:txBody>
      <dsp:txXfrm>
        <a:off x="1021076" y="3316929"/>
        <a:ext cx="8698994" cy="884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FA649-5DBE-4170-BF17-0C75A43CF9A9}">
      <dsp:nvSpPr>
        <dsp:cNvPr id="0" name=""/>
        <dsp:cNvSpPr/>
      </dsp:nvSpPr>
      <dsp:spPr>
        <a:xfrm>
          <a:off x="1029619" y="1665"/>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216F6B-7F64-4C63-BB01-3D41D6A92C29}">
      <dsp:nvSpPr>
        <dsp:cNvPr id="0" name=""/>
        <dsp:cNvSpPr/>
      </dsp:nvSpPr>
      <dsp:spPr>
        <a:xfrm>
          <a:off x="1226828" y="198874"/>
          <a:ext cx="530947" cy="53094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DE942E-4FDC-4CB1-942E-735D87EA0BF6}">
      <dsp:nvSpPr>
        <dsp:cNvPr id="0" name=""/>
        <dsp:cNvSpPr/>
      </dsp:nvSpPr>
      <dsp:spPr>
        <a:xfrm>
          <a:off x="733805" y="1215259"/>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cap="none"/>
            <a:t>Who you gave flowers for?</a:t>
          </a:r>
          <a:endParaRPr lang="en-US" sz="2000" kern="1200" cap="none" dirty="0"/>
        </a:p>
      </dsp:txBody>
      <dsp:txXfrm>
        <a:off x="733805" y="1215259"/>
        <a:ext cx="1516992" cy="606796"/>
      </dsp:txXfrm>
    </dsp:sp>
    <dsp:sp modelId="{5CB57799-DD53-41C0-914D-E6553E0B7821}">
      <dsp:nvSpPr>
        <dsp:cNvPr id="0" name=""/>
        <dsp:cNvSpPr/>
      </dsp:nvSpPr>
      <dsp:spPr>
        <a:xfrm>
          <a:off x="2812085" y="1665"/>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03481F-8824-459D-8A8D-AA8E58F46276}">
      <dsp:nvSpPr>
        <dsp:cNvPr id="0" name=""/>
        <dsp:cNvSpPr/>
      </dsp:nvSpPr>
      <dsp:spPr>
        <a:xfrm>
          <a:off x="3009294" y="198874"/>
          <a:ext cx="530947" cy="530947"/>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3FBB3E-C1B5-4C48-9B2F-83CB7AB9DFE6}">
      <dsp:nvSpPr>
        <dsp:cNvPr id="0" name=""/>
        <dsp:cNvSpPr/>
      </dsp:nvSpPr>
      <dsp:spPr>
        <a:xfrm>
          <a:off x="2516271" y="1215259"/>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cap="none"/>
            <a:t>What kind of flower</a:t>
          </a:r>
          <a:endParaRPr lang="en-US" sz="2000" b="1" kern="1200" cap="none" dirty="0"/>
        </a:p>
      </dsp:txBody>
      <dsp:txXfrm>
        <a:off x="2516271" y="1215259"/>
        <a:ext cx="1516992" cy="606796"/>
      </dsp:txXfrm>
    </dsp:sp>
    <dsp:sp modelId="{693011CF-D485-42F2-8660-15B856E2F3A4}">
      <dsp:nvSpPr>
        <dsp:cNvPr id="0" name=""/>
        <dsp:cNvSpPr/>
      </dsp:nvSpPr>
      <dsp:spPr>
        <a:xfrm>
          <a:off x="1029619" y="2201304"/>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CF9564-7208-4B0E-8AAD-B8F13EDD5711}">
      <dsp:nvSpPr>
        <dsp:cNvPr id="0" name=""/>
        <dsp:cNvSpPr/>
      </dsp:nvSpPr>
      <dsp:spPr>
        <a:xfrm>
          <a:off x="1226828" y="2398513"/>
          <a:ext cx="530947" cy="530947"/>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D84372-9669-4D84-A389-49CBDAB75828}">
      <dsp:nvSpPr>
        <dsp:cNvPr id="0" name=""/>
        <dsp:cNvSpPr/>
      </dsp:nvSpPr>
      <dsp:spPr>
        <a:xfrm>
          <a:off x="733805" y="3414897"/>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cap="none"/>
            <a:t>For what occasion</a:t>
          </a:r>
          <a:endParaRPr lang="en-US" sz="2000" kern="1200" cap="none" dirty="0"/>
        </a:p>
      </dsp:txBody>
      <dsp:txXfrm>
        <a:off x="733805" y="3414897"/>
        <a:ext cx="1516992" cy="606796"/>
      </dsp:txXfrm>
    </dsp:sp>
    <dsp:sp modelId="{E1F7C18B-45A8-45F6-9BA0-CB5027321905}">
      <dsp:nvSpPr>
        <dsp:cNvPr id="0" name=""/>
        <dsp:cNvSpPr/>
      </dsp:nvSpPr>
      <dsp:spPr>
        <a:xfrm>
          <a:off x="2812085" y="2201304"/>
          <a:ext cx="925365" cy="9253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C399D9-F2FD-4CC5-BDF2-503D7981CC9E}">
      <dsp:nvSpPr>
        <dsp:cNvPr id="0" name=""/>
        <dsp:cNvSpPr/>
      </dsp:nvSpPr>
      <dsp:spPr>
        <a:xfrm>
          <a:off x="3009294" y="2398513"/>
          <a:ext cx="530947" cy="530947"/>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3CB397-90E7-4AF8-8BBE-701BAC4508E4}">
      <dsp:nvSpPr>
        <dsp:cNvPr id="0" name=""/>
        <dsp:cNvSpPr/>
      </dsp:nvSpPr>
      <dsp:spPr>
        <a:xfrm>
          <a:off x="2516271" y="3414897"/>
          <a:ext cx="1516992" cy="60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cap="all"/>
          </a:pPr>
          <a:r>
            <a:rPr lang="en-US" sz="2000" b="1" kern="1200" cap="none"/>
            <a:t>And explain why you chose it</a:t>
          </a:r>
          <a:endParaRPr lang="en-US" sz="2000" kern="1200" cap="none" dirty="0"/>
        </a:p>
      </dsp:txBody>
      <dsp:txXfrm>
        <a:off x="2516271" y="3414897"/>
        <a:ext cx="1516992" cy="60679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C2C768-3B42-4186-A40D-FEC668A8C3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0AF76C-6860-4869-BB9C-9B39EE0D4E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80773-5801-435E-A80E-B552C023E840}" type="datetimeFigureOut">
              <a:rPr lang="en-US" smtClean="0"/>
              <a:t>4/7/2022</a:t>
            </a:fld>
            <a:endParaRPr lang="en-US"/>
          </a:p>
        </p:txBody>
      </p:sp>
      <p:sp>
        <p:nvSpPr>
          <p:cNvPr id="4" name="Footer Placeholder 3">
            <a:extLst>
              <a:ext uri="{FF2B5EF4-FFF2-40B4-BE49-F238E27FC236}">
                <a16:creationId xmlns:a16="http://schemas.microsoft.com/office/drawing/2014/main" id="{B4E88232-1384-43D5-8BE6-A50730F7D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E7425-E7E8-4E10-B332-E44F53DBA1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8C4F59-F5B0-4219-8760-6FA59A7BE9B9}" type="slidenum">
              <a:rPr lang="en-US" smtClean="0"/>
              <a:t>‹#›</a:t>
            </a:fld>
            <a:endParaRPr lang="en-US"/>
          </a:p>
        </p:txBody>
      </p:sp>
    </p:spTree>
    <p:extLst>
      <p:ext uri="{BB962C8B-B14F-4D97-AF65-F5344CB8AC3E}">
        <p14:creationId xmlns:p14="http://schemas.microsoft.com/office/powerpoint/2010/main" val="4062105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23F0-DE0D-4430-84BE-6BD28ACC7BC3}"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72F5D-F6B0-45E6-969B-2898587B498D}" type="slidenum">
              <a:rPr lang="en-US" smtClean="0"/>
              <a:t>‹#›</a:t>
            </a:fld>
            <a:endParaRPr lang="en-US"/>
          </a:p>
        </p:txBody>
      </p:sp>
    </p:spTree>
    <p:extLst>
      <p:ext uri="{BB962C8B-B14F-4D97-AF65-F5344CB8AC3E}">
        <p14:creationId xmlns:p14="http://schemas.microsoft.com/office/powerpoint/2010/main" val="131586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72F5D-F6B0-45E6-969B-2898587B498D}" type="slidenum">
              <a:rPr lang="en-US" smtClean="0"/>
              <a:t>13</a:t>
            </a:fld>
            <a:endParaRPr lang="en-US"/>
          </a:p>
        </p:txBody>
      </p:sp>
    </p:spTree>
    <p:extLst>
      <p:ext uri="{BB962C8B-B14F-4D97-AF65-F5344CB8AC3E}">
        <p14:creationId xmlns:p14="http://schemas.microsoft.com/office/powerpoint/2010/main" val="2335669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463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504802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142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353039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234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38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987376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E81050-1FE6-4429-A568-8E15EA81E3F5}"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4273177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E81050-1FE6-4429-A568-8E15EA81E3F5}"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423935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81050-1FE6-4429-A568-8E15EA81E3F5}"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646957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362055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4937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275E2E12-C090-4DFC-AFB1-2331DC17D65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65248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2.jpeg"/><Relationship Id="rId7" Type="http://schemas.openxmlformats.org/officeDocument/2006/relationships/diagramData" Target="../diagrams/data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diagramDrawing" Target="../diagrams/drawing3.xml"/><Relationship Id="rId5" Type="http://schemas.openxmlformats.org/officeDocument/2006/relationships/image" Target="../media/image34.png"/><Relationship Id="rId10" Type="http://schemas.openxmlformats.org/officeDocument/2006/relationships/diagramColors" Target="../diagrams/colors3.xml"/><Relationship Id="rId4" Type="http://schemas.openxmlformats.org/officeDocument/2006/relationships/image" Target="../media/image33.jpeg"/><Relationship Id="rId9"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4960AC-1CD6-452A-B5F4-2186E3FD74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9E4C68A-A4A9-48A4-9FF2-D2896B1EA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9AEA5-52CB-49A6-AF8A-33502F291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20183C-02AC-43D4-8878-3F17AFEA31F4}"/>
              </a:ext>
            </a:extLst>
          </p:cNvPr>
          <p:cNvSpPr/>
          <p:nvPr/>
        </p:nvSpPr>
        <p:spPr>
          <a:xfrm>
            <a:off x="964788" y="804333"/>
            <a:ext cx="3302412" cy="5249334"/>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cap="all" spc="100" dirty="0">
                <a:solidFill>
                  <a:srgbClr val="FFFFFF"/>
                </a:solidFill>
                <a:latin typeface="+mj-lt"/>
                <a:ea typeface="+mj-ea"/>
                <a:cs typeface="+mj-cs"/>
              </a:rPr>
              <a:t>KET SPEAKING</a:t>
            </a:r>
          </a:p>
        </p:txBody>
      </p:sp>
      <p:sp>
        <p:nvSpPr>
          <p:cNvPr id="5" name="Rectangle 4">
            <a:extLst>
              <a:ext uri="{FF2B5EF4-FFF2-40B4-BE49-F238E27FC236}">
                <a16:creationId xmlns:a16="http://schemas.microsoft.com/office/drawing/2014/main" id="{E9EF6542-252C-44C5-BE58-D6F7C653632E}"/>
              </a:ext>
            </a:extLst>
          </p:cNvPr>
          <p:cNvSpPr/>
          <p:nvPr/>
        </p:nvSpPr>
        <p:spPr>
          <a:xfrm>
            <a:off x="5109882" y="804333"/>
            <a:ext cx="6293848" cy="5249334"/>
          </a:xfrm>
          <a:prstGeom prst="rect">
            <a:avLst/>
          </a:prstGeom>
        </p:spPr>
        <p:txBody>
          <a:bodyPr vert="horz" lIns="45720" tIns="45720" rIns="45720" bIns="45720" rtlCol="0" anchor="ctr">
            <a:noAutofit/>
          </a:bodyPr>
          <a:lstStyle/>
          <a:p>
            <a:pPr algn="just" defTabSz="914400">
              <a:spcAft>
                <a:spcPts val="600"/>
              </a:spcAft>
              <a:buClr>
                <a:schemeClr val="accent2"/>
              </a:buClr>
            </a:pPr>
            <a:r>
              <a:rPr lang="en-US" altLang="ko-KR" b="1" dirty="0"/>
              <a:t>Time allowed - 8-10 minutes</a:t>
            </a:r>
          </a:p>
          <a:p>
            <a:pPr marL="285750" indent="-285750" algn="just" defTabSz="914400">
              <a:spcAft>
                <a:spcPts val="600"/>
              </a:spcAft>
              <a:buClr>
                <a:schemeClr val="accent2"/>
              </a:buClr>
              <a:buFont typeface="Arial" panose="020B0604020202020204" pitchFamily="34" charset="0"/>
              <a:buChar char="•"/>
            </a:pPr>
            <a:r>
              <a:rPr lang="en-US" altLang="ko-KR" dirty="0"/>
              <a:t>Normally you will do the speaking test with another candidate. The two of you will meet two examiners. One of the examiners will talk to you, the other does not participate in the conversations.</a:t>
            </a:r>
          </a:p>
          <a:p>
            <a:pPr marL="285750" indent="-285750" algn="just" defTabSz="914400">
              <a:spcAft>
                <a:spcPts val="600"/>
              </a:spcAft>
              <a:buClr>
                <a:schemeClr val="accent2"/>
              </a:buClr>
              <a:buFont typeface="Arial" panose="020B0604020202020204" pitchFamily="34" charset="0"/>
              <a:buChar char="•"/>
            </a:pPr>
            <a:r>
              <a:rPr lang="en-US" altLang="ko-KR" dirty="0"/>
              <a:t>There are two parts to the speaking test:</a:t>
            </a:r>
          </a:p>
          <a:p>
            <a:pPr algn="just" defTabSz="914400">
              <a:spcAft>
                <a:spcPts val="600"/>
              </a:spcAft>
              <a:buClr>
                <a:schemeClr val="accent2"/>
              </a:buClr>
            </a:pPr>
            <a:r>
              <a:rPr lang="en-US" altLang="ko-KR" dirty="0"/>
              <a:t>Speaking part 1: short questions and answers between you and the examiner.</a:t>
            </a:r>
          </a:p>
          <a:p>
            <a:pPr algn="just" defTabSz="914400">
              <a:spcAft>
                <a:spcPts val="600"/>
              </a:spcAft>
              <a:buClr>
                <a:schemeClr val="accent2"/>
              </a:buClr>
            </a:pPr>
            <a:r>
              <a:rPr lang="en-US" altLang="ko-KR" dirty="0"/>
              <a:t>Speaking part 2: the examiner gives you some information or a card with some ideas for questions. You have to talk with the other candidate and ask or answer questions.</a:t>
            </a:r>
          </a:p>
          <a:p>
            <a:pPr defTabSz="914400">
              <a:spcAft>
                <a:spcPts val="600"/>
              </a:spcAft>
              <a:buClr>
                <a:schemeClr val="accent2"/>
              </a:buClr>
            </a:pPr>
            <a:r>
              <a:rPr lang="en-US" altLang="ko-KR" b="1" dirty="0"/>
              <a:t>Scoring</a:t>
            </a:r>
            <a:r>
              <a:rPr lang="en-US" altLang="ko-KR" dirty="0"/>
              <a:t/>
            </a:r>
            <a:br>
              <a:rPr lang="en-US" altLang="ko-KR" dirty="0"/>
            </a:br>
            <a:r>
              <a:rPr lang="en-US" altLang="ko-KR" dirty="0"/>
              <a:t>The Speaking section is worth 25% of the total score for the exam.</a:t>
            </a:r>
          </a:p>
          <a:p>
            <a:pPr defTabSz="914400">
              <a:spcAft>
                <a:spcPts val="600"/>
              </a:spcAft>
              <a:buClr>
                <a:schemeClr val="accent2"/>
              </a:buClr>
            </a:pPr>
            <a:r>
              <a:rPr lang="en-US" altLang="ko-KR" b="1" dirty="0"/>
              <a:t>How to prepare for KET Speaking:</a:t>
            </a:r>
          </a:p>
          <a:p>
            <a:pPr marL="285750" indent="-285750" algn="just" defTabSz="914400">
              <a:spcAft>
                <a:spcPts val="600"/>
              </a:spcAft>
              <a:buClr>
                <a:schemeClr val="accent2"/>
              </a:buClr>
              <a:buFont typeface="Arial" panose="020B0604020202020204" pitchFamily="34" charset="0"/>
              <a:buChar char="•"/>
            </a:pPr>
            <a:r>
              <a:rPr lang="en-US" altLang="ko-KR" dirty="0"/>
              <a:t>Speak as much as you can, with your friends</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asking and answering questions about daily life</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giving information about yourself</a:t>
            </a:r>
          </a:p>
        </p:txBody>
      </p:sp>
    </p:spTree>
    <p:extLst>
      <p:ext uri="{BB962C8B-B14F-4D97-AF65-F5344CB8AC3E}">
        <p14:creationId xmlns:p14="http://schemas.microsoft.com/office/powerpoint/2010/main" val="1095533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1000"/>
                                        <p:tgtEl>
                                          <p:spTgt spid="5">
                                            <p:txEl>
                                              <p:pRg st="7" end="7"/>
                                            </p:txEl>
                                          </p:spTgt>
                                        </p:tgtEl>
                                      </p:cBhvr>
                                    </p:animEffect>
                                    <p:anim calcmode="lin" valueType="num">
                                      <p:cBhvr>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fade">
                                      <p:cBhvr>
                                        <p:cTn id="51" dur="1000"/>
                                        <p:tgtEl>
                                          <p:spTgt spid="5">
                                            <p:txEl>
                                              <p:pRg st="8" end="8"/>
                                            </p:txEl>
                                          </p:spTgt>
                                        </p:tgtEl>
                                      </p:cBhvr>
                                    </p:animEffect>
                                    <p:anim calcmode="lin" valueType="num">
                                      <p:cBhvr>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1000"/>
                                        <p:tgtEl>
                                          <p:spTgt spid="5">
                                            <p:txEl>
                                              <p:pRg st="9" end="9"/>
                                            </p:txEl>
                                          </p:spTgt>
                                        </p:tgtEl>
                                      </p:cBhvr>
                                    </p:animEffect>
                                    <p:anim calcmode="lin" valueType="num">
                                      <p:cBhvr>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D95E03B6-575A-44F8-B87E-011F9FA075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C41477BB-BB14-4E1A-B744-CFD4E9719B6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3B62664A-29BC-48AE-A9FD-3D9D92F28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9FCF2-7F15-430E-84B8-4B879FC27238}"/>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4400" spc="200" dirty="0"/>
              <a:t>Where would you go to buy flowers?</a:t>
            </a:r>
          </a:p>
        </p:txBody>
      </p:sp>
      <p:pic>
        <p:nvPicPr>
          <p:cNvPr id="6146" name="Picture 2" descr="Image result for flower garden">
            <a:extLst>
              <a:ext uri="{FF2B5EF4-FFF2-40B4-BE49-F238E27FC236}">
                <a16:creationId xmlns:a16="http://schemas.microsoft.com/office/drawing/2014/main" id="{E3E6F0A7-223D-4426-9329-DEDF075809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927" r="-1" b="33512"/>
          <a:stretch/>
        </p:blipFill>
        <p:spPr bwMode="auto">
          <a:xfrm>
            <a:off x="4654984" y="10"/>
            <a:ext cx="7533742" cy="3674927"/>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Connector 81">
            <a:extLst>
              <a:ext uri="{FF2B5EF4-FFF2-40B4-BE49-F238E27FC236}">
                <a16:creationId xmlns:a16="http://schemas.microsoft.com/office/drawing/2014/main" id="{8E464749-0303-496E-9BCB-98F1B5D50C1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4" descr="Image result for flower garden">
            <a:extLst>
              <a:ext uri="{FF2B5EF4-FFF2-40B4-BE49-F238E27FC236}">
                <a16:creationId xmlns:a16="http://schemas.microsoft.com/office/drawing/2014/main" id="{2667A575-5104-4D54-8358-51C03B85B4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76" r="-2" b="25681"/>
          <a:stretch/>
        </p:blipFill>
        <p:spPr bwMode="auto">
          <a:xfrm>
            <a:off x="4654984" y="3839593"/>
            <a:ext cx="7533742" cy="301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974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 name="Rectangle 142">
            <a:extLst>
              <a:ext uri="{FF2B5EF4-FFF2-40B4-BE49-F238E27FC236}">
                <a16:creationId xmlns:a16="http://schemas.microsoft.com/office/drawing/2014/main" id="{04578D54-38A8-46EC-A233-04594DE9D6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5" name="Straight Connector 144">
            <a:extLst>
              <a:ext uri="{FF2B5EF4-FFF2-40B4-BE49-F238E27FC236}">
                <a16:creationId xmlns:a16="http://schemas.microsoft.com/office/drawing/2014/main" id="{D3CF339E-A3C5-4BB6-B0E2-3CC32E840C9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5D643CA2-E35A-4D2A-A272-7A1BA4E5E3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Image result for flower women day">
            <a:extLst>
              <a:ext uri="{FF2B5EF4-FFF2-40B4-BE49-F238E27FC236}">
                <a16:creationId xmlns:a16="http://schemas.microsoft.com/office/drawing/2014/main" id="{25B701BE-597F-4728-AF65-2307E002AE6F}"/>
              </a:ext>
            </a:extLst>
          </p:cNvPr>
          <p:cNvPicPr>
            <a:picLocks noChangeAspect="1" noChangeArrowheads="1"/>
          </p:cNvPicPr>
          <p:nvPr/>
        </p:nvPicPr>
        <p:blipFill rotWithShape="1">
          <a:blip r:embed="rId2">
            <a:duotone>
              <a:schemeClr val="bg2">
                <a:shade val="45000"/>
                <a:satMod val="135000"/>
              </a:schemeClr>
              <a:prstClr val="white"/>
            </a:duotone>
            <a:alphaModFix amt="25000"/>
            <a:extLst>
              <a:ext uri="{28A0092B-C50C-407E-A947-70E740481C1C}">
                <a14:useLocalDpi xmlns:a14="http://schemas.microsoft.com/office/drawing/2010/main" val="0"/>
              </a:ext>
            </a:extLst>
          </a:blip>
          <a:srcRect t="28153" b="28805"/>
          <a:stretch/>
        </p:blipFill>
        <p:spPr bwMode="auto">
          <a:xfrm>
            <a:off x="-1"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7E7627-A817-4318-8AF5-EB79BCC6AE7C}"/>
              </a:ext>
            </a:extLst>
          </p:cNvPr>
          <p:cNvSpPr/>
          <p:nvPr/>
        </p:nvSpPr>
        <p:spPr>
          <a:xfrm>
            <a:off x="613611" y="341257"/>
            <a:ext cx="4808803" cy="2989044"/>
          </a:xfrm>
          <a:prstGeom prst="rect">
            <a:avLst/>
          </a:prstGeom>
        </p:spPr>
        <p:txBody>
          <a:bodyPr vert="horz" lIns="91440" tIns="45720" rIns="91440" bIns="45720" rtlCol="0" anchor="b">
            <a:normAutofit/>
          </a:bodyPr>
          <a:lstStyle/>
          <a:p>
            <a:pPr lvl="0" algn="r" defTabSz="914400">
              <a:lnSpc>
                <a:spcPct val="80000"/>
              </a:lnSpc>
              <a:spcBef>
                <a:spcPct val="0"/>
              </a:spcBef>
              <a:spcAft>
                <a:spcPts val="600"/>
              </a:spcAft>
            </a:pPr>
            <a:r>
              <a:rPr lang="en-US" sz="4400" cap="all" spc="200" dirty="0">
                <a:solidFill>
                  <a:schemeClr val="tx1">
                    <a:lumMod val="90000"/>
                    <a:lumOff val="10000"/>
                  </a:schemeClr>
                </a:solidFill>
                <a:latin typeface="+mj-lt"/>
                <a:ea typeface="+mj-ea"/>
                <a:cs typeface="+mj-cs"/>
              </a:rPr>
              <a:t>What are the occasions when people give or receive flowers?</a:t>
            </a:r>
          </a:p>
        </p:txBody>
      </p:sp>
      <p:pic>
        <p:nvPicPr>
          <p:cNvPr id="2058" name="Picture 10" descr="Image result for flower mothers day">
            <a:extLst>
              <a:ext uri="{FF2B5EF4-FFF2-40B4-BE49-F238E27FC236}">
                <a16:creationId xmlns:a16="http://schemas.microsoft.com/office/drawing/2014/main" id="{246ACCD1-53BC-4076-A7D0-CA7250E40D7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10323"/>
          <a:stretch/>
        </p:blipFill>
        <p:spPr bwMode="auto">
          <a:xfrm>
            <a:off x="6090267" y="-2655"/>
            <a:ext cx="2996169" cy="33585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lower wedding">
            <a:extLst>
              <a:ext uri="{FF2B5EF4-FFF2-40B4-BE49-F238E27FC236}">
                <a16:creationId xmlns:a16="http://schemas.microsoft.com/office/drawing/2014/main" id="{66457A3B-B7BB-4DC6-BC62-B9708AD53CEF}"/>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2157" r="5" b="13497"/>
          <a:stretch/>
        </p:blipFill>
        <p:spPr bwMode="auto">
          <a:xfrm>
            <a:off x="9247304" y="1"/>
            <a:ext cx="2941423" cy="3330300"/>
          </a:xfrm>
          <a:prstGeom prst="rect">
            <a:avLst/>
          </a:prstGeom>
          <a:noFill/>
          <a:extLst>
            <a:ext uri="{909E8E84-426E-40DD-AFC4-6F175D3DCCD1}">
              <a14:hiddenFill xmlns:a14="http://schemas.microsoft.com/office/drawing/2010/main">
                <a:solidFill>
                  <a:srgbClr val="FFFFFF"/>
                </a:solidFill>
              </a14:hiddenFill>
            </a:ext>
          </a:extLst>
        </p:spPr>
      </p:pic>
      <p:cxnSp>
        <p:nvCxnSpPr>
          <p:cNvPr id="2076" name="Straight Connector 148">
            <a:extLst>
              <a:ext uri="{FF2B5EF4-FFF2-40B4-BE49-F238E27FC236}">
                <a16:creationId xmlns:a16="http://schemas.microsoft.com/office/drawing/2014/main" id="{1887E819-094E-4059-9D64-3978895E771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1596" y="3430423"/>
            <a:ext cx="420624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2" name="Picture 4" descr="Image result for flower birthday">
            <a:extLst>
              <a:ext uri="{FF2B5EF4-FFF2-40B4-BE49-F238E27FC236}">
                <a16:creationId xmlns:a16="http://schemas.microsoft.com/office/drawing/2014/main" id="{498DBC7C-915C-4285-9530-B5A2DE3F42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400" r="-2" b="29387"/>
          <a:stretch/>
        </p:blipFill>
        <p:spPr bwMode="auto">
          <a:xfrm>
            <a:off x="6090267" y="3504904"/>
            <a:ext cx="6101733" cy="334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995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D95E03B6-575A-44F8-B87E-011F9FA075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48">
            <a:extLst>
              <a:ext uri="{FF2B5EF4-FFF2-40B4-BE49-F238E27FC236}">
                <a16:creationId xmlns:a16="http://schemas.microsoft.com/office/drawing/2014/main" id="{C41477BB-BB14-4E1A-B744-CFD4E9719B6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D7F7CC76-5A8E-4E46-9618-DE489C4DAA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E94A244-3885-4D94-977A-BE29B37D86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4" y="321732"/>
            <a:ext cx="4332562" cy="614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97104-66FA-45CA-B012-2B7A51367A8C}"/>
              </a:ext>
            </a:extLst>
          </p:cNvPr>
          <p:cNvSpPr>
            <a:spLocks noGrp="1"/>
          </p:cNvSpPr>
          <p:nvPr>
            <p:ph type="title"/>
          </p:nvPr>
        </p:nvSpPr>
        <p:spPr>
          <a:xfrm>
            <a:off x="634276" y="947988"/>
            <a:ext cx="3535388" cy="3034857"/>
          </a:xfrm>
        </p:spPr>
        <p:txBody>
          <a:bodyPr vert="horz" lIns="91440" tIns="45720" rIns="91440" bIns="45720" rtlCol="0" anchor="b">
            <a:normAutofit/>
          </a:bodyPr>
          <a:lstStyle/>
          <a:p>
            <a:pPr algn="r"/>
            <a:r>
              <a:rPr lang="en-US" sz="3700" cap="none" spc="0" dirty="0">
                <a:solidFill>
                  <a:srgbClr val="FFFFFF"/>
                </a:solidFill>
              </a:rPr>
              <a:t>Are flowers important in your culture? </a:t>
            </a:r>
            <a:br>
              <a:rPr lang="en-US" sz="3700" cap="none" spc="0" dirty="0">
                <a:solidFill>
                  <a:srgbClr val="FFFFFF"/>
                </a:solidFill>
              </a:rPr>
            </a:br>
            <a:r>
              <a:rPr lang="en-US" sz="3700" cap="none" spc="0" dirty="0">
                <a:solidFill>
                  <a:srgbClr val="FFFFFF"/>
                </a:solidFill>
              </a:rPr>
              <a:t>(Give examples)</a:t>
            </a:r>
          </a:p>
        </p:txBody>
      </p:sp>
      <p:pic>
        <p:nvPicPr>
          <p:cNvPr id="3086" name="Picture 14" descr="Image result for lotus ao dai">
            <a:extLst>
              <a:ext uri="{FF2B5EF4-FFF2-40B4-BE49-F238E27FC236}">
                <a16:creationId xmlns:a16="http://schemas.microsoft.com/office/drawing/2014/main" id="{CA75F5EE-2D4B-4410-8831-47ED0DBC2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1217"/>
          <a:stretch/>
        </p:blipFill>
        <p:spPr bwMode="auto">
          <a:xfrm>
            <a:off x="4812572" y="321732"/>
            <a:ext cx="3797806" cy="3674848"/>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558FA356-5069-426C-BADE-F43DC6E087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Image result for lotus">
            <a:extLst>
              <a:ext uri="{FF2B5EF4-FFF2-40B4-BE49-F238E27FC236}">
                <a16:creationId xmlns:a16="http://schemas.microsoft.com/office/drawing/2014/main" id="{4CC2EB79-EB20-4AD9-8202-AEA9C105F1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86" r="-2" b="-2"/>
          <a:stretch/>
        </p:blipFill>
        <p:spPr bwMode="auto">
          <a:xfrm>
            <a:off x="8778534" y="321732"/>
            <a:ext cx="3088456" cy="2108201"/>
          </a:xfrm>
          <a:prstGeom prst="rect">
            <a:avLst/>
          </a:prstGeom>
          <a:noFill/>
          <a:extLst>
            <a:ext uri="{909E8E84-426E-40DD-AFC4-6F175D3DCCD1}">
              <a14:hiddenFill xmlns:a14="http://schemas.microsoft.com/office/drawing/2010/main">
                <a:solidFill>
                  <a:srgbClr val="FFFFFF"/>
                </a:solidFill>
              </a14:hiddenFill>
            </a:ext>
          </a:extLst>
        </p:spPr>
      </p:pic>
      <p:cxnSp>
        <p:nvCxnSpPr>
          <p:cNvPr id="157" name="Straight Connector 156">
            <a:extLst>
              <a:ext uri="{FF2B5EF4-FFF2-40B4-BE49-F238E27FC236}">
                <a16:creationId xmlns:a16="http://schemas.microsoft.com/office/drawing/2014/main" id="{B91F8908-7E0E-4BD8-8BEC-B6F4493DA21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2859" y="4077013"/>
            <a:ext cx="324373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F3024625-6675-4C2F-A815-35394AF5CC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145" y="4157448"/>
            <a:ext cx="3808111" cy="23026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0" descr="Image result for lotus">
            <a:extLst>
              <a:ext uri="{FF2B5EF4-FFF2-40B4-BE49-F238E27FC236}">
                <a16:creationId xmlns:a16="http://schemas.microsoft.com/office/drawing/2014/main" id="{558D67AF-F2F9-4311-98EF-1DA7F13CA5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45" r="-3" b="3766"/>
          <a:stretch/>
        </p:blipFill>
        <p:spPr bwMode="auto">
          <a:xfrm>
            <a:off x="4812145" y="4157448"/>
            <a:ext cx="3808111" cy="230262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lotus ao dai">
            <a:extLst>
              <a:ext uri="{FF2B5EF4-FFF2-40B4-BE49-F238E27FC236}">
                <a16:creationId xmlns:a16="http://schemas.microsoft.com/office/drawing/2014/main" id="{4B4EBA2F-994C-4F45-98C8-0C9DDCD0F1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6373"/>
          <a:stretch/>
        </p:blipFill>
        <p:spPr bwMode="auto">
          <a:xfrm>
            <a:off x="8778532" y="2590800"/>
            <a:ext cx="3088457" cy="386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166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4" name="Rectangle 84">
            <a:extLst>
              <a:ext uri="{FF2B5EF4-FFF2-40B4-BE49-F238E27FC236}">
                <a16:creationId xmlns:a16="http://schemas.microsoft.com/office/drawing/2014/main" id="{7F9AE671-7AC2-451B-A1D1-5285F0101A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4738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81C26-5A5D-4AA8-B834-2FEEE85CA5BF}"/>
              </a:ext>
            </a:extLst>
          </p:cNvPr>
          <p:cNvSpPr>
            <a:spLocks noGrp="1"/>
          </p:cNvSpPr>
          <p:nvPr>
            <p:ph type="title"/>
          </p:nvPr>
        </p:nvSpPr>
        <p:spPr>
          <a:xfrm>
            <a:off x="1024128" y="585216"/>
            <a:ext cx="4583083" cy="1499616"/>
          </a:xfrm>
        </p:spPr>
        <p:txBody>
          <a:bodyPr>
            <a:normAutofit/>
          </a:bodyPr>
          <a:lstStyle/>
          <a:p>
            <a:r>
              <a:rPr lang="en-US" sz="3700" cap="none" dirty="0"/>
              <a:t>Talk about the last time you gave flowers to someone. </a:t>
            </a:r>
          </a:p>
        </p:txBody>
      </p:sp>
      <p:cxnSp>
        <p:nvCxnSpPr>
          <p:cNvPr id="4115" name="Straight Connector 86">
            <a:extLst>
              <a:ext uri="{FF2B5EF4-FFF2-40B4-BE49-F238E27FC236}">
                <a16:creationId xmlns:a16="http://schemas.microsoft.com/office/drawing/2014/main" id="{FD975650-B67E-4E34-9014-A4A9C3512F6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14" descr="Image result for flower">
            <a:extLst>
              <a:ext uri="{FF2B5EF4-FFF2-40B4-BE49-F238E27FC236}">
                <a16:creationId xmlns:a16="http://schemas.microsoft.com/office/drawing/2014/main" id="{6FC5D40C-F3A8-44CA-9052-789858DC64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57" r="-3" b="7760"/>
          <a:stretch/>
        </p:blipFill>
        <p:spPr bwMode="auto">
          <a:xfrm>
            <a:off x="8431698" y="3264090"/>
            <a:ext cx="3760302" cy="35939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flower">
            <a:extLst>
              <a:ext uri="{FF2B5EF4-FFF2-40B4-BE49-F238E27FC236}">
                <a16:creationId xmlns:a16="http://schemas.microsoft.com/office/drawing/2014/main" id="{B811E5C9-B2CB-44F2-866A-A5B2D8731DC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3091" r="10252" b="4"/>
          <a:stretch/>
        </p:blipFill>
        <p:spPr bwMode="auto">
          <a:xfrm>
            <a:off x="6108251" y="10"/>
            <a:ext cx="3816014" cy="3920034"/>
          </a:xfrm>
          <a:custGeom>
            <a:avLst/>
            <a:gdLst>
              <a:gd name="connsiteX0" fmla="*/ 0 w 3816014"/>
              <a:gd name="connsiteY0" fmla="*/ 0 h 3920044"/>
              <a:gd name="connsiteX1" fmla="*/ 3816014 w 3816014"/>
              <a:gd name="connsiteY1" fmla="*/ 0 h 3920044"/>
              <a:gd name="connsiteX2" fmla="*/ 3816014 w 3816014"/>
              <a:gd name="connsiteY2" fmla="*/ 3103224 h 3920044"/>
              <a:gd name="connsiteX3" fmla="*/ 2157388 w 3816014"/>
              <a:gd name="connsiteY3" fmla="*/ 3103224 h 3920044"/>
              <a:gd name="connsiteX4" fmla="*/ 2157388 w 3816014"/>
              <a:gd name="connsiteY4" fmla="*/ 3920044 h 3920044"/>
              <a:gd name="connsiteX5" fmla="*/ 0 w 3816014"/>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6014" h="3920044">
                <a:moveTo>
                  <a:pt x="0" y="0"/>
                </a:moveTo>
                <a:lnTo>
                  <a:pt x="3816014" y="0"/>
                </a:lnTo>
                <a:lnTo>
                  <a:pt x="3816014" y="3103224"/>
                </a:lnTo>
                <a:lnTo>
                  <a:pt x="2157388" y="3103224"/>
                </a:lnTo>
                <a:lnTo>
                  <a:pt x="215738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8329B9C-C63C-41F0-9A74-F28DDEE12E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8" r="31762" b="4"/>
          <a:stretch/>
        </p:blipFill>
        <p:spPr bwMode="auto">
          <a:xfrm>
            <a:off x="10088880" y="10"/>
            <a:ext cx="2103120" cy="311466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51A4EE28-7D4A-4AD9-B107-975343B2234A}"/>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3639" r="6" b="10519"/>
          <a:stretch/>
        </p:blipFill>
        <p:spPr bwMode="auto">
          <a:xfrm>
            <a:off x="6108252" y="4076701"/>
            <a:ext cx="2162580" cy="2781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4">
            <a:extLst>
              <a:ext uri="{FF2B5EF4-FFF2-40B4-BE49-F238E27FC236}">
                <a16:creationId xmlns:a16="http://schemas.microsoft.com/office/drawing/2014/main" id="{FCD68577-7A36-4C05-9225-47A76E31F1C3}"/>
              </a:ext>
            </a:extLst>
          </p:cNvPr>
          <p:cNvGraphicFramePr>
            <a:graphicFrameLocks noGrp="1"/>
          </p:cNvGraphicFramePr>
          <p:nvPr>
            <p:ph idx="1"/>
            <p:extLst>
              <p:ext uri="{D42A27DB-BD31-4B8C-83A1-F6EECF244321}">
                <p14:modId xmlns:p14="http://schemas.microsoft.com/office/powerpoint/2010/main" val="2377796530"/>
              </p:ext>
            </p:extLst>
          </p:nvPr>
        </p:nvGraphicFramePr>
        <p:xfrm>
          <a:off x="590157" y="2249424"/>
          <a:ext cx="4767070" cy="40233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0016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00B0F0"/>
                                        </p:clrVal>
                                      </p:to>
                                    </p:set>
                                    <p:set>
                                      <p:cBhvr>
                                        <p:cTn id="7" dur="500" fill="hold"/>
                                        <p:tgtEl>
                                          <p:spTgt spid="2"/>
                                        </p:tgtEl>
                                        <p:attrNameLst>
                                          <p:attrName>fillcolor</p:attrName>
                                        </p:attrNameLst>
                                      </p:cBhvr>
                                      <p:to>
                                        <p:clrVal>
                                          <a:srgbClr val="00B0F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7C082-5B81-400A-A1DE-7CA9F26ED8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08D54232-CDE1-4B53-B430-AB82206F6B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4C0648FB-4388-443C-8D4E-4A9FF0336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8D762E-DA8D-419A-BA44-68B93D3D9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4606E1-C935-45DD-9524-F62D7D005DA4}"/>
              </a:ext>
            </a:extLst>
          </p:cNvPr>
          <p:cNvSpPr>
            <a:spLocks noGrp="1"/>
          </p:cNvSpPr>
          <p:nvPr>
            <p:ph type="title"/>
          </p:nvPr>
        </p:nvSpPr>
        <p:spPr>
          <a:xfrm>
            <a:off x="1286933" y="977048"/>
            <a:ext cx="9618133" cy="2960980"/>
          </a:xfrm>
        </p:spPr>
        <p:txBody>
          <a:bodyPr vert="horz" lIns="91440" tIns="45720" rIns="91440" bIns="45720" rtlCol="0" anchor="b">
            <a:normAutofit/>
          </a:bodyPr>
          <a:lstStyle/>
          <a:p>
            <a:r>
              <a:rPr lang="en-US" sz="6600" spc="200" dirty="0">
                <a:solidFill>
                  <a:srgbClr val="FFFFFF"/>
                </a:solidFill>
              </a:rPr>
              <a:t>SPEAKING PART 2</a:t>
            </a:r>
          </a:p>
        </p:txBody>
      </p:sp>
      <p:sp>
        <p:nvSpPr>
          <p:cNvPr id="3" name="Content Placeholder 2">
            <a:extLst>
              <a:ext uri="{FF2B5EF4-FFF2-40B4-BE49-F238E27FC236}">
                <a16:creationId xmlns:a16="http://schemas.microsoft.com/office/drawing/2014/main" id="{542175AD-FD93-46AD-9616-52B771F12F96}"/>
              </a:ext>
            </a:extLst>
          </p:cNvPr>
          <p:cNvSpPr>
            <a:spLocks noGrp="1"/>
          </p:cNvSpPr>
          <p:nvPr>
            <p:ph idx="1"/>
          </p:nvPr>
        </p:nvSpPr>
        <p:spPr>
          <a:xfrm>
            <a:off x="1286933" y="4960137"/>
            <a:ext cx="9980335" cy="1333087"/>
          </a:xfrm>
        </p:spPr>
        <p:txBody>
          <a:bodyPr vert="horz" lIns="91440" tIns="45720" rIns="91440" bIns="45720" rtlCol="0" anchor="t">
            <a:normAutofit/>
          </a:bodyPr>
          <a:lstStyle/>
          <a:p>
            <a:pPr marL="0" indent="0">
              <a:lnSpc>
                <a:spcPct val="100000"/>
              </a:lnSpc>
              <a:spcBef>
                <a:spcPts val="0"/>
              </a:spcBef>
              <a:buNone/>
            </a:pPr>
            <a:r>
              <a:rPr lang="en-US" sz="3200" dirty="0">
                <a:solidFill>
                  <a:schemeClr val="tx1">
                    <a:lumMod val="90000"/>
                    <a:lumOff val="10000"/>
                  </a:schemeClr>
                </a:solidFill>
              </a:rPr>
              <a:t>Asking and answering questions using these prompt cards</a:t>
            </a:r>
          </a:p>
        </p:txBody>
      </p:sp>
    </p:spTree>
    <p:extLst>
      <p:ext uri="{BB962C8B-B14F-4D97-AF65-F5344CB8AC3E}">
        <p14:creationId xmlns:p14="http://schemas.microsoft.com/office/powerpoint/2010/main" val="22633582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A507F1-2EB5-4798-A15F-A7C34A0A66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24F53817-DA39-4DCE-ADDC-F84A3650E8E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B31C874-8769-4064-AD85-F705E356E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634276" y="640080"/>
            <a:ext cx="4973818" cy="3034857"/>
          </a:xfrm>
        </p:spPr>
        <p:txBody>
          <a:bodyPr vert="horz" lIns="91440" tIns="45720" rIns="91440" bIns="45720" rtlCol="0" anchor="b">
            <a:normAutofit/>
          </a:bodyPr>
          <a:lstStyle/>
          <a:p>
            <a:pPr algn="r"/>
            <a:r>
              <a:rPr lang="en-US" spc="200">
                <a:solidFill>
                  <a:schemeClr val="tx1"/>
                </a:solidFill>
              </a:rPr>
              <a:t>Ask and answer</a:t>
            </a:r>
          </a:p>
        </p:txBody>
      </p:sp>
      <p:cxnSp>
        <p:nvCxnSpPr>
          <p:cNvPr id="26" name="Straight Connector 25">
            <a:extLst>
              <a:ext uri="{FF2B5EF4-FFF2-40B4-BE49-F238E27FC236}">
                <a16:creationId xmlns:a16="http://schemas.microsoft.com/office/drawing/2014/main" id="{819EE63D-1989-47AB-89F0-EA9453C0F7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09" y="3765314"/>
            <a:ext cx="46634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5FBC4B-FD70-41B2-8F8B-BF8D4AF3C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DD8A4C-7176-4014-8ECB-952DAD3A38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562B67-734D-48F0-AD38-B296E969AA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72712" y="504144"/>
            <a:ext cx="3751078" cy="3312274"/>
          </a:xfrm>
          <a:prstGeom prst="rect">
            <a:avLst/>
          </a:prstGeom>
        </p:spPr>
      </p:pic>
      <p:sp>
        <p:nvSpPr>
          <p:cNvPr id="32" name="Rectangle 31">
            <a:extLst>
              <a:ext uri="{FF2B5EF4-FFF2-40B4-BE49-F238E27FC236}">
                <a16:creationId xmlns:a16="http://schemas.microsoft.com/office/drawing/2014/main" id="{D4A741E9-061E-4AA9-B288-AB25D35B70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AF466FE-FFD6-4F71-99F8-D74BE00B3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A3B93F-25CE-4759-A5FD-FE33A272A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F6F419-0E77-42D3-A9A0-A6F813BAC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27685" y="4172687"/>
            <a:ext cx="2472918" cy="2181169"/>
          </a:xfrm>
          <a:prstGeom prst="rect">
            <a:avLst/>
          </a:prstGeom>
        </p:spPr>
      </p:pic>
      <p:sp>
        <p:nvSpPr>
          <p:cNvPr id="23" name="Arrow: Pentagon 22">
            <a:extLst>
              <a:ext uri="{FF2B5EF4-FFF2-40B4-BE49-F238E27FC236}">
                <a16:creationId xmlns:a16="http://schemas.microsoft.com/office/drawing/2014/main" id="{E9D9B7D2-4A80-436E-A118-B9458BA4968C}"/>
              </a:ext>
            </a:extLst>
          </p:cNvPr>
          <p:cNvSpPr/>
          <p:nvPr/>
        </p:nvSpPr>
        <p:spPr>
          <a:xfrm>
            <a:off x="804609" y="4070675"/>
            <a:ext cx="4816100" cy="1233714"/>
          </a:xfrm>
          <a:prstGeom prst="homePlate">
            <a:avLst>
              <a:gd name="adj" fmla="val 54782"/>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Ask and answer questions using the words given. </a:t>
            </a:r>
          </a:p>
        </p:txBody>
      </p:sp>
    </p:spTree>
    <p:extLst>
      <p:ext uri="{BB962C8B-B14F-4D97-AF65-F5344CB8AC3E}">
        <p14:creationId xmlns:p14="http://schemas.microsoft.com/office/powerpoint/2010/main" val="41703405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1136FD-BBB2-4EB4-A240-3E21EECF7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1024129" y="585216"/>
            <a:ext cx="3779085" cy="1499616"/>
          </a:xfrm>
        </p:spPr>
        <p:txBody>
          <a:bodyPr vert="horz" lIns="91440" tIns="45720" rIns="91440" bIns="45720" rtlCol="0">
            <a:normAutofit/>
          </a:bodyPr>
          <a:lstStyle/>
          <a:p>
            <a:r>
              <a:rPr lang="en-US" spc="200">
                <a:solidFill>
                  <a:srgbClr val="FFFFFF"/>
                </a:solidFill>
              </a:rPr>
              <a:t>Ask and answer</a:t>
            </a:r>
            <a:endParaRPr lang="en-US" spc="200" dirty="0">
              <a:solidFill>
                <a:srgbClr val="FFFFFF"/>
              </a:solidFill>
            </a:endParaRPr>
          </a:p>
        </p:txBody>
      </p:sp>
      <p:cxnSp>
        <p:nvCxnSpPr>
          <p:cNvPr id="27" name="Straight Connector 26">
            <a:extLst>
              <a:ext uri="{FF2B5EF4-FFF2-40B4-BE49-F238E27FC236}">
                <a16:creationId xmlns:a16="http://schemas.microsoft.com/office/drawing/2014/main" id="{C6826B28-36B0-4CC1-8EC8-EF9B88B356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8FB11B8-08DD-4145-84CA-64728891018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890316" y="159350"/>
            <a:ext cx="3675843" cy="3241363"/>
          </a:xfrm>
          <a:prstGeom prst="rect">
            <a:avLst/>
          </a:prstGeom>
        </p:spPr>
      </p:pic>
      <p:pic>
        <p:nvPicPr>
          <p:cNvPr id="22" name="Picture 21">
            <a:extLst>
              <a:ext uri="{FF2B5EF4-FFF2-40B4-BE49-F238E27FC236}">
                <a16:creationId xmlns:a16="http://schemas.microsoft.com/office/drawing/2014/main" id="{D895258C-C3AB-471F-9DDB-B87DA26E68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57013" y="3415723"/>
            <a:ext cx="3712642" cy="3227782"/>
          </a:xfrm>
          <a:prstGeom prst="rect">
            <a:avLst/>
          </a:prstGeom>
        </p:spPr>
      </p:pic>
      <p:sp>
        <p:nvSpPr>
          <p:cNvPr id="11" name="Rectangle 10">
            <a:extLst>
              <a:ext uri="{FF2B5EF4-FFF2-40B4-BE49-F238E27FC236}">
                <a16:creationId xmlns:a16="http://schemas.microsoft.com/office/drawing/2014/main" id="{0A6FCE67-6FAB-42DE-91EE-B10F2340F8CE}"/>
              </a:ext>
            </a:extLst>
          </p:cNvPr>
          <p:cNvSpPr/>
          <p:nvPr/>
        </p:nvSpPr>
        <p:spPr>
          <a:xfrm>
            <a:off x="629145" y="2182896"/>
            <a:ext cx="4365856" cy="1569660"/>
          </a:xfrm>
          <a:prstGeom prst="rect">
            <a:avLst/>
          </a:prstGeom>
        </p:spPr>
        <p:txBody>
          <a:bodyPr wrap="square">
            <a:spAutoFit/>
          </a:bodyPr>
          <a:lstStyle/>
          <a:p>
            <a:pPr marL="457200" lvl="0" indent="-457200">
              <a:buFont typeface="Arial" panose="020B0604020202020204" pitchFamily="34" charset="0"/>
              <a:buChar char="•"/>
            </a:pPr>
            <a:r>
              <a:rPr lang="en-US" sz="2400" dirty="0">
                <a:solidFill>
                  <a:schemeClr val="bg1"/>
                </a:solidFill>
              </a:rPr>
              <a:t>Ask and answer questions using the words given.</a:t>
            </a:r>
          </a:p>
          <a:p>
            <a:pPr marL="457200" lvl="0" indent="-457200" algn="just">
              <a:buFont typeface="Arial" panose="020B0604020202020204" pitchFamily="34" charset="0"/>
              <a:buChar char="•"/>
            </a:pPr>
            <a:r>
              <a:rPr lang="en-US" sz="2400" dirty="0">
                <a:solidFill>
                  <a:schemeClr val="bg1"/>
                </a:solidFill>
              </a:rPr>
              <a:t>What are other questions and answers you can think of?</a:t>
            </a:r>
          </a:p>
        </p:txBody>
      </p:sp>
    </p:spTree>
    <p:extLst>
      <p:ext uri="{BB962C8B-B14F-4D97-AF65-F5344CB8AC3E}">
        <p14:creationId xmlns:p14="http://schemas.microsoft.com/office/powerpoint/2010/main" val="1742855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BC215-6B40-415C-B9AF-637F8FB87A92}"/>
              </a:ext>
            </a:extLst>
          </p:cNvPr>
          <p:cNvSpPr>
            <a:spLocks noGrp="1"/>
          </p:cNvSpPr>
          <p:nvPr>
            <p:ph type="title"/>
          </p:nvPr>
        </p:nvSpPr>
        <p:spPr>
          <a:xfrm>
            <a:off x="362857" y="640080"/>
            <a:ext cx="3652047" cy="3034857"/>
          </a:xfrm>
        </p:spPr>
        <p:txBody>
          <a:bodyPr vert="horz" lIns="91440" tIns="45720" rIns="91440" bIns="45720" rtlCol="0" anchor="b">
            <a:normAutofit/>
          </a:bodyPr>
          <a:lstStyle/>
          <a:p>
            <a:pPr algn="r"/>
            <a:r>
              <a:rPr lang="en-US" sz="3700" cap="none" spc="0" dirty="0"/>
              <a:t>Based on the given information, talk about </a:t>
            </a:r>
            <a:r>
              <a:rPr lang="en-US" sz="3700" b="1" cap="none" spc="0" dirty="0"/>
              <a:t>Adventure Tours.</a:t>
            </a:r>
          </a:p>
        </p:txBody>
      </p:sp>
      <p:cxnSp>
        <p:nvCxnSpPr>
          <p:cNvPr id="15" name="Straight Connector 14">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78A0BC7-29DA-4BE8-8F3B-C8A3F51002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7761" y="640079"/>
            <a:ext cx="6590897" cy="5819887"/>
          </a:xfrm>
          <a:prstGeom prst="rect">
            <a:avLst/>
          </a:prstGeom>
        </p:spPr>
      </p:pic>
      <p:pic>
        <p:nvPicPr>
          <p:cNvPr id="2052" name="Picture 4" descr="Image result for talking png">
            <a:extLst>
              <a:ext uri="{FF2B5EF4-FFF2-40B4-BE49-F238E27FC236}">
                <a16:creationId xmlns:a16="http://schemas.microsoft.com/office/drawing/2014/main" id="{A9524B74-0C3E-44FD-AFC1-2C95AFC8892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68658" y="44366"/>
            <a:ext cx="1233000" cy="14242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talking png">
            <a:extLst>
              <a:ext uri="{FF2B5EF4-FFF2-40B4-BE49-F238E27FC236}">
                <a16:creationId xmlns:a16="http://schemas.microsoft.com/office/drawing/2014/main" id="{FA08DCBF-26DE-4921-9552-1B4FDC9D6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323" y="3806459"/>
            <a:ext cx="2841062" cy="291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49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4E8542"/>
                                        </p:clrVal>
                                      </p:to>
                                    </p:set>
                                    <p:set>
                                      <p:cBhvr>
                                        <p:cTn id="7" dur="500" fill="hold"/>
                                        <p:tgtEl>
                                          <p:spTgt spid="2"/>
                                        </p:tgtEl>
                                        <p:attrNameLst>
                                          <p:attrName>fillcolor</p:attrName>
                                        </p:attrNameLst>
                                      </p:cBhvr>
                                      <p:to>
                                        <p:clrVal>
                                          <a:srgbClr val="4E8542"/>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5B4CB47-421B-48DB-BF70-41F5E9E2C45B}"/>
              </a:ext>
            </a:extLst>
          </p:cNvPr>
          <p:cNvSpPr/>
          <p:nvPr/>
        </p:nvSpPr>
        <p:spPr>
          <a:xfrm>
            <a:off x="457200" y="4960137"/>
            <a:ext cx="7772400" cy="1463040"/>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b="1" cap="all" spc="200" dirty="0">
                <a:solidFill>
                  <a:schemeClr val="tx1">
                    <a:lumMod val="90000"/>
                    <a:lumOff val="10000"/>
                  </a:schemeClr>
                </a:solidFill>
                <a:latin typeface="+mj-lt"/>
                <a:ea typeface="+mj-ea"/>
                <a:cs typeface="+mj-cs"/>
              </a:rPr>
              <a:t>KEY ENGLISH TEST 6</a:t>
            </a:r>
          </a:p>
          <a:p>
            <a:pPr algn="r" defTabSz="914400">
              <a:lnSpc>
                <a:spcPct val="80000"/>
              </a:lnSpc>
              <a:spcBef>
                <a:spcPct val="0"/>
              </a:spcBef>
              <a:spcAft>
                <a:spcPts val="600"/>
              </a:spcAft>
            </a:pPr>
            <a:r>
              <a:rPr lang="en-US" sz="5000" cap="all" spc="200" dirty="0">
                <a:solidFill>
                  <a:schemeClr val="accent1"/>
                </a:solidFill>
                <a:latin typeface="+mj-lt"/>
                <a:ea typeface="+mj-ea"/>
                <a:cs typeface="+mj-cs"/>
              </a:rPr>
              <a:t>Test 4 - Speaking</a:t>
            </a:r>
          </a:p>
        </p:txBody>
      </p:sp>
      <p:pic>
        <p:nvPicPr>
          <p:cNvPr id="1026" name="Picture 2" descr="Related image">
            <a:extLst>
              <a:ext uri="{FF2B5EF4-FFF2-40B4-BE49-F238E27FC236}">
                <a16:creationId xmlns:a16="http://schemas.microsoft.com/office/drawing/2014/main" id="{6882A273-39B4-493B-B273-6CD2A321C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9" b="31501"/>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0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3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r"/>
            <a:r>
              <a:rPr lang="en-US" sz="4600" dirty="0">
                <a:solidFill>
                  <a:srgbClr val="FFFFFF"/>
                </a:solidFill>
              </a:rPr>
              <a:t>Part 1: </a:t>
            </a:r>
            <a:br>
              <a:rPr lang="en-US" sz="4600" dirty="0">
                <a:solidFill>
                  <a:srgbClr val="FFFFFF"/>
                </a:solidFill>
              </a:rPr>
            </a:br>
            <a:r>
              <a:rPr lang="en-US" sz="4600" cap="none" dirty="0">
                <a:solidFill>
                  <a:srgbClr val="FFFFFF"/>
                </a:solidFill>
              </a:rPr>
              <a:t>Student – examiner interaction</a:t>
            </a:r>
            <a:endParaRPr lang="en-US" sz="4600" dirty="0">
              <a:solidFill>
                <a:srgbClr val="FFFFFF"/>
              </a:solidFill>
            </a:endParaRPr>
          </a:p>
        </p:txBody>
      </p:sp>
      <p:pic>
        <p:nvPicPr>
          <p:cNvPr id="2050" name="Picture 2" descr="Image result for asking">
            <a:extLst>
              <a:ext uri="{FF2B5EF4-FFF2-40B4-BE49-F238E27FC236}">
                <a16:creationId xmlns:a16="http://schemas.microsoft.com/office/drawing/2014/main" id="{5434E74A-2A8C-43E2-B9AE-D4A0FB1F6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2"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9BDFEB-C750-4853-BC8A-4528FA904446}"/>
              </a:ext>
            </a:extLst>
          </p:cNvPr>
          <p:cNvSpPr/>
          <p:nvPr/>
        </p:nvSpPr>
        <p:spPr>
          <a:xfrm>
            <a:off x="7709471" y="1650353"/>
            <a:ext cx="4281889" cy="2185691"/>
          </a:xfrm>
          <a:prstGeom prst="rect">
            <a:avLst/>
          </a:prstGeom>
        </p:spPr>
        <p:txBody>
          <a:bodyPr vert="horz" lIns="45720" tIns="45720" rIns="45720" bIns="45720" rtlCol="0" anchor="ctr">
            <a:normAutofit/>
          </a:bodyPr>
          <a:lstStyle/>
          <a:p>
            <a:pPr marL="45720" lvl="0" indent="0" algn="just" defTabSz="914400">
              <a:lnSpc>
                <a:spcPct val="90000"/>
              </a:lnSpc>
              <a:spcAft>
                <a:spcPts val="600"/>
              </a:spcAft>
              <a:buClr>
                <a:schemeClr val="accent2"/>
              </a:buClr>
              <a:buNone/>
            </a:pPr>
            <a:r>
              <a:rPr lang="en-US" sz="2800" dirty="0">
                <a:solidFill>
                  <a:srgbClr val="FFFFFF"/>
                </a:solidFill>
              </a:rPr>
              <a:t>Section 1: </a:t>
            </a:r>
          </a:p>
          <a:p>
            <a:pPr marL="45720" lvl="0" indent="0" algn="just" defTabSz="914400">
              <a:lnSpc>
                <a:spcPct val="90000"/>
              </a:lnSpc>
              <a:spcAft>
                <a:spcPts val="600"/>
              </a:spcAft>
              <a:buClr>
                <a:schemeClr val="accent2"/>
              </a:buClr>
              <a:buNone/>
            </a:pPr>
            <a:r>
              <a:rPr lang="en-US" sz="2800" dirty="0">
                <a:solidFill>
                  <a:srgbClr val="FFFFFF"/>
                </a:solidFill>
              </a:rPr>
              <a:t>The examiner will ask you:</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Your name</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Where you come from?</a:t>
            </a:r>
          </a:p>
        </p:txBody>
      </p:sp>
      <p:sp>
        <p:nvSpPr>
          <p:cNvPr id="8" name="Rectangle: Diagonal Corners Snipped 7">
            <a:extLst>
              <a:ext uri="{FF2B5EF4-FFF2-40B4-BE49-F238E27FC236}">
                <a16:creationId xmlns:a16="http://schemas.microsoft.com/office/drawing/2014/main" id="{6EE113FF-C7D5-48F8-AAB7-AA69B9A73E08}"/>
              </a:ext>
            </a:extLst>
          </p:cNvPr>
          <p:cNvSpPr/>
          <p:nvPr/>
        </p:nvSpPr>
        <p:spPr>
          <a:xfrm>
            <a:off x="7852879" y="4003963"/>
            <a:ext cx="3699163" cy="113607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Provide full-sentence answers</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44D45E3-4DF6-4B95-8451-5D797F9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24128" y="459317"/>
            <a:ext cx="4389120" cy="1749552"/>
          </a:xfrm>
        </p:spPr>
        <p:txBody>
          <a:bodyPr vert="horz" lIns="91440" tIns="45720" rIns="91440" bIns="45720" rtlCol="0" anchor="ctr">
            <a:normAutofit/>
          </a:bodyPr>
          <a:lstStyle/>
          <a:p>
            <a:r>
              <a:rPr lang="en-US" sz="3400" b="1" dirty="0"/>
              <a:t>Part 1: </a:t>
            </a:r>
            <a:br>
              <a:rPr lang="en-US" sz="3400" b="1" dirty="0"/>
            </a:br>
            <a:r>
              <a:rPr lang="en-US" sz="3400" b="1" dirty="0"/>
              <a:t>Student – examiner interaction</a:t>
            </a:r>
          </a:p>
        </p:txBody>
      </p:sp>
      <p:cxnSp>
        <p:nvCxnSpPr>
          <p:cNvPr id="76" name="Straight Connector 75">
            <a:extLst>
              <a:ext uri="{FF2B5EF4-FFF2-40B4-BE49-F238E27FC236}">
                <a16:creationId xmlns:a16="http://schemas.microsoft.com/office/drawing/2014/main" id="{68AE05E3-7F45-43EE-A365-CFFF658DEEC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3EB0447-AA92-4C1D-8E02-F95A2BA7B09F}"/>
              </a:ext>
            </a:extLst>
          </p:cNvPr>
          <p:cNvSpPr/>
          <p:nvPr/>
        </p:nvSpPr>
        <p:spPr>
          <a:xfrm>
            <a:off x="1024129" y="2286000"/>
            <a:ext cx="4389120" cy="3931920"/>
          </a:xfrm>
          <a:prstGeom prst="rect">
            <a:avLst/>
          </a:prstGeom>
        </p:spPr>
        <p:txBody>
          <a:bodyPr vert="horz" lIns="45720" tIns="45720" rIns="45720" bIns="45720" rtlCol="0">
            <a:normAutofit/>
          </a:bodyPr>
          <a:lstStyle/>
          <a:p>
            <a:pPr marL="45720" lvl="0" indent="0" defTabSz="914400">
              <a:lnSpc>
                <a:spcPct val="90000"/>
              </a:lnSpc>
              <a:spcAft>
                <a:spcPts val="600"/>
              </a:spcAft>
              <a:buClr>
                <a:schemeClr val="accent2"/>
              </a:buClr>
              <a:buNone/>
            </a:pPr>
            <a:r>
              <a:rPr lang="en-US" sz="2800" dirty="0"/>
              <a:t>Section 2: You will be asked some questions that require longer answers. For example:</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Why you like something</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Details about a hobby…</a:t>
            </a:r>
          </a:p>
        </p:txBody>
      </p:sp>
      <p:pic>
        <p:nvPicPr>
          <p:cNvPr id="1026" name="Picture 2" descr="Image result for asking">
            <a:extLst>
              <a:ext uri="{FF2B5EF4-FFF2-40B4-BE49-F238E27FC236}">
                <a16:creationId xmlns:a16="http://schemas.microsoft.com/office/drawing/2014/main" id="{0411D5F9-9D25-4B63-9CBF-8C112A46E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84" b="-1"/>
          <a:stretch/>
        </p:blipFill>
        <p:spPr bwMode="auto">
          <a:xfrm>
            <a:off x="7056116" y="960120"/>
            <a:ext cx="4175762"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7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7617-2448-491A-87FC-04A69DA66802}"/>
              </a:ext>
            </a:extLst>
          </p:cNvPr>
          <p:cNvSpPr>
            <a:spLocks noGrp="1"/>
          </p:cNvSpPr>
          <p:nvPr>
            <p:ph type="title"/>
          </p:nvPr>
        </p:nvSpPr>
        <p:spPr>
          <a:xfrm>
            <a:off x="1024128" y="585216"/>
            <a:ext cx="9720072" cy="1499616"/>
          </a:xfrm>
        </p:spPr>
        <p:txBody>
          <a:bodyPr>
            <a:normAutofit/>
          </a:bodyPr>
          <a:lstStyle/>
          <a:p>
            <a:r>
              <a:rPr lang="en-US" dirty="0"/>
              <a:t>POPULAR TOPIC</a:t>
            </a:r>
          </a:p>
        </p:txBody>
      </p:sp>
      <p:sp>
        <p:nvSpPr>
          <p:cNvPr id="7" name="Rectangle 6">
            <a:extLst>
              <a:ext uri="{FF2B5EF4-FFF2-40B4-BE49-F238E27FC236}">
                <a16:creationId xmlns:a16="http://schemas.microsoft.com/office/drawing/2014/main" id="{DAD1F94B-D383-4240-8259-92EEEAB530F8}"/>
              </a:ext>
            </a:extLst>
          </p:cNvPr>
          <p:cNvSpPr/>
          <p:nvPr/>
        </p:nvSpPr>
        <p:spPr>
          <a:xfrm>
            <a:off x="8187269" y="643467"/>
            <a:ext cx="3415612" cy="557106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cap="all" spc="100">
                <a:solidFill>
                  <a:srgbClr val="FFFFFF"/>
                </a:solidFill>
                <a:latin typeface="+mj-lt"/>
                <a:ea typeface="+mj-ea"/>
                <a:cs typeface="+mj-cs"/>
              </a:rPr>
              <a:t>Popular topic</a:t>
            </a:r>
          </a:p>
        </p:txBody>
      </p:sp>
      <p:graphicFrame>
        <p:nvGraphicFramePr>
          <p:cNvPr id="5" name="Diagram 4">
            <a:extLst>
              <a:ext uri="{FF2B5EF4-FFF2-40B4-BE49-F238E27FC236}">
                <a16:creationId xmlns:a16="http://schemas.microsoft.com/office/drawing/2014/main" id="{1C321803-F01C-4A0E-86ED-FE035E09AA2B}"/>
              </a:ext>
            </a:extLst>
          </p:cNvPr>
          <p:cNvGraphicFramePr/>
          <p:nvPr>
            <p:extLst>
              <p:ext uri="{D42A27DB-BD31-4B8C-83A1-F6EECF244321}">
                <p14:modId xmlns:p14="http://schemas.microsoft.com/office/powerpoint/2010/main" val="1498949620"/>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17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8880BE9B-2849-495A-AB0E-E80D71B324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993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80786" y="640080"/>
            <a:ext cx="4069936" cy="5613236"/>
          </a:xfrm>
        </p:spPr>
        <p:txBody>
          <a:bodyPr anchor="ctr">
            <a:normAutofit/>
          </a:bodyPr>
          <a:lstStyle/>
          <a:p>
            <a:r>
              <a:rPr lang="en-US" sz="4800" cap="none" spc="0" dirty="0">
                <a:solidFill>
                  <a:srgbClr val="FFFFFF"/>
                </a:solidFill>
              </a:rPr>
              <a:t>PART 2: </a:t>
            </a:r>
            <a:r>
              <a:rPr lang="en-US" sz="4000" cap="none" spc="0" dirty="0">
                <a:solidFill>
                  <a:srgbClr val="FFFFFF"/>
                </a:solidFill>
              </a:rPr>
              <a:t/>
            </a:r>
            <a:br>
              <a:rPr lang="en-US" sz="4000" cap="none" spc="0" dirty="0">
                <a:solidFill>
                  <a:srgbClr val="FFFFFF"/>
                </a:solidFill>
              </a:rPr>
            </a:br>
            <a:r>
              <a:rPr lang="en-US" sz="4000" cap="none" spc="0" dirty="0">
                <a:solidFill>
                  <a:srgbClr val="FFFFFF"/>
                </a:solidFill>
              </a:rPr>
              <a:t>Student – student interaction</a:t>
            </a:r>
          </a:p>
        </p:txBody>
      </p:sp>
      <p:sp>
        <p:nvSpPr>
          <p:cNvPr id="2" name="Content Placeholder 1"/>
          <p:cNvSpPr>
            <a:spLocks noGrp="1"/>
          </p:cNvSpPr>
          <p:nvPr>
            <p:ph idx="4294967295"/>
          </p:nvPr>
        </p:nvSpPr>
        <p:spPr>
          <a:xfrm>
            <a:off x="4699818" y="640081"/>
            <a:ext cx="7172138" cy="1036320"/>
          </a:xfrm>
          <a:prstGeom prst="rect">
            <a:avLst/>
          </a:prstGeom>
        </p:spPr>
        <p:txBody>
          <a:bodyPr>
            <a:normAutofit/>
          </a:bodyPr>
          <a:lstStyle/>
          <a:p>
            <a:pPr marL="45720" lvl="0" indent="0">
              <a:lnSpc>
                <a:spcPct val="100000"/>
              </a:lnSpc>
              <a:buNone/>
            </a:pPr>
            <a:r>
              <a:rPr lang="en-US" sz="2400" b="1" dirty="0"/>
              <a:t>Ask and answer questions based on the cue cards</a:t>
            </a:r>
          </a:p>
          <a:p>
            <a:pPr marL="45720" lvl="0" indent="0">
              <a:lnSpc>
                <a:spcPct val="100000"/>
              </a:lnSpc>
              <a:buNone/>
            </a:pPr>
            <a:r>
              <a:rPr lang="en-US" sz="2400" b="1" dirty="0"/>
              <a:t>For example:</a:t>
            </a:r>
          </a:p>
        </p:txBody>
      </p:sp>
      <p:pic>
        <p:nvPicPr>
          <p:cNvPr id="4" name="Picture 3">
            <a:extLst>
              <a:ext uri="{FF2B5EF4-FFF2-40B4-BE49-F238E27FC236}">
                <a16:creationId xmlns:a16="http://schemas.microsoft.com/office/drawing/2014/main" id="{67273949-DF44-437E-9B53-0BCD4E68C723}"/>
              </a:ext>
            </a:extLst>
          </p:cNvPr>
          <p:cNvPicPr>
            <a:picLocks noChangeAspect="1"/>
          </p:cNvPicPr>
          <p:nvPr/>
        </p:nvPicPr>
        <p:blipFill rotWithShape="1">
          <a:blip r:embed="rId2"/>
          <a:srcRect l="6002"/>
          <a:stretch/>
        </p:blipFill>
        <p:spPr>
          <a:xfrm>
            <a:off x="4475269" y="1676401"/>
            <a:ext cx="7311395" cy="2916860"/>
          </a:xfrm>
          <a:prstGeom prst="rect">
            <a:avLst/>
          </a:prstGeom>
        </p:spPr>
      </p:pic>
      <p:sp>
        <p:nvSpPr>
          <p:cNvPr id="8" name="Rectangle: Rounded Corners 7">
            <a:extLst>
              <a:ext uri="{FF2B5EF4-FFF2-40B4-BE49-F238E27FC236}">
                <a16:creationId xmlns:a16="http://schemas.microsoft.com/office/drawing/2014/main" id="{CCD16734-5AA0-4BF6-B405-75CF5661E85F}"/>
              </a:ext>
            </a:extLst>
          </p:cNvPr>
          <p:cNvSpPr/>
          <p:nvPr/>
        </p:nvSpPr>
        <p:spPr>
          <a:xfrm>
            <a:off x="4620402" y="4813688"/>
            <a:ext cx="7021127" cy="1191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Do not just read from the cards. Answer in full sentences.</a:t>
            </a:r>
          </a:p>
          <a:p>
            <a:pPr algn="ctr"/>
            <a:r>
              <a:rPr lang="en-US" sz="2400" b="1" dirty="0"/>
              <a:t>Pay attention to the grammar.</a:t>
            </a:r>
          </a:p>
        </p:txBody>
      </p:sp>
    </p:spTree>
    <p:extLst>
      <p:ext uri="{BB962C8B-B14F-4D97-AF65-F5344CB8AC3E}">
        <p14:creationId xmlns:p14="http://schemas.microsoft.com/office/powerpoint/2010/main" val="215916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1"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 grpId="0" uiExpand="1"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a:extLst>
              <a:ext uri="{FF2B5EF4-FFF2-40B4-BE49-F238E27FC236}">
                <a16:creationId xmlns:a16="http://schemas.microsoft.com/office/drawing/2014/main" id="{9BA91A36-C44A-43DA-BC45-5EB0E9EE7692}"/>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0018" r="-1" b="10443"/>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92697E-9A06-4957-8E00-D96191BF195E}"/>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spc="200">
                <a:solidFill>
                  <a:schemeClr val="tx1"/>
                </a:solidFill>
              </a:rPr>
              <a:t>SPEAKING</a:t>
            </a:r>
            <a:br>
              <a:rPr lang="en-US" sz="6600" spc="200">
                <a:solidFill>
                  <a:schemeClr val="tx1"/>
                </a:solidFill>
              </a:rPr>
            </a:br>
            <a:r>
              <a:rPr lang="en-US" sz="6600" spc="200">
                <a:solidFill>
                  <a:schemeClr val="tx1"/>
                </a:solidFill>
              </a:rPr>
              <a:t>PART 1</a:t>
            </a:r>
          </a:p>
        </p:txBody>
      </p:sp>
      <p:cxnSp>
        <p:nvCxnSpPr>
          <p:cNvPr id="77" name="Straight Connector 76">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738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41CA7F8-1176-483A-A3D6-085E9DEE8100}"/>
              </a:ext>
            </a:extLst>
          </p:cNvPr>
          <p:cNvPicPr>
            <a:picLocks noChangeAspect="1" noChangeArrowheads="1"/>
          </p:cNvPicPr>
          <p:nvPr/>
        </p:nvPicPr>
        <p:blipFill rotWithShape="1">
          <a:blip r:embed="rId2">
            <a:duotone>
              <a:schemeClr val="bg2">
                <a:shade val="45000"/>
                <a:satMod val="135000"/>
              </a:schemeClr>
              <a:prstClr val="white"/>
            </a:duotone>
            <a:alphaModFix amt="20000"/>
            <a:extLst>
              <a:ext uri="{28A0092B-C50C-407E-A947-70E740481C1C}">
                <a14:useLocalDpi xmlns:a14="http://schemas.microsoft.com/office/drawing/2010/main" val="0"/>
              </a:ext>
            </a:extLst>
          </a:blip>
          <a:srcRect t="25000"/>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803231-9B69-48C3-8E10-6D50EA22EFAA}"/>
              </a:ext>
            </a:extLst>
          </p:cNvPr>
          <p:cNvSpPr>
            <a:spLocks noGrp="1"/>
          </p:cNvSpPr>
          <p:nvPr>
            <p:ph type="title"/>
          </p:nvPr>
        </p:nvSpPr>
        <p:spPr>
          <a:xfrm>
            <a:off x="1024128" y="585216"/>
            <a:ext cx="9720072" cy="1499616"/>
          </a:xfrm>
        </p:spPr>
        <p:txBody>
          <a:bodyPr>
            <a:normAutofit/>
          </a:bodyPr>
          <a:lstStyle/>
          <a:p>
            <a:r>
              <a:rPr lang="en-US"/>
              <a:t>Part 1</a:t>
            </a:r>
          </a:p>
        </p:txBody>
      </p:sp>
      <p:cxnSp>
        <p:nvCxnSpPr>
          <p:cNvPr id="71" name="Straight Connector 70">
            <a:extLst>
              <a:ext uri="{FF2B5EF4-FFF2-40B4-BE49-F238E27FC236}">
                <a16:creationId xmlns:a16="http://schemas.microsoft.com/office/drawing/2014/main" id="{3CEB095E-D776-4087-A910-2658B2951D5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12">
            <a:extLst>
              <a:ext uri="{FF2B5EF4-FFF2-40B4-BE49-F238E27FC236}">
                <a16:creationId xmlns:a16="http://schemas.microsoft.com/office/drawing/2014/main" id="{9184CFF5-09AC-4C07-8A53-8FE344AC5B41}"/>
              </a:ext>
            </a:extLst>
          </p:cNvPr>
          <p:cNvGraphicFramePr>
            <a:graphicFrameLocks noGrp="1"/>
          </p:cNvGraphicFramePr>
          <p:nvPr>
            <p:ph idx="1"/>
            <p:extLst>
              <p:ext uri="{D42A27DB-BD31-4B8C-83A1-F6EECF244321}">
                <p14:modId xmlns:p14="http://schemas.microsoft.com/office/powerpoint/2010/main" val="2261826715"/>
              </p:ext>
            </p:extLst>
          </p:nvPr>
        </p:nvGraphicFramePr>
        <p:xfrm>
          <a:off x="1024128" y="2285999"/>
          <a:ext cx="9720071" cy="4202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5318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F3FA1E2-F951-485E-AC14-E02A61AA3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42717"/>
      </p:ext>
    </p:extLst>
  </p:cSld>
  <p:clrMapOvr>
    <a:masterClrMapping/>
  </p:clrMapOvr>
  <p:transition spd="slow">
    <p:comb/>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263</Words>
  <Application>Microsoft Office PowerPoint</Application>
  <PresentationFormat>Widescreen</PresentationFormat>
  <Paragraphs>61</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맑은 고딕</vt:lpstr>
      <vt:lpstr>Arial</vt:lpstr>
      <vt:lpstr>Calibri</vt:lpstr>
      <vt:lpstr>Calibri Light</vt:lpstr>
      <vt:lpstr>Tw Cen MT</vt:lpstr>
      <vt:lpstr>Wingdings 3</vt:lpstr>
      <vt:lpstr>Integral</vt:lpstr>
      <vt:lpstr>PowerPoint Presentation</vt:lpstr>
      <vt:lpstr>PowerPoint Presentation</vt:lpstr>
      <vt:lpstr>Part 1:  Student – examiner interaction</vt:lpstr>
      <vt:lpstr>Part 1:  Student – examiner interaction</vt:lpstr>
      <vt:lpstr>POPULAR TOPIC</vt:lpstr>
      <vt:lpstr>PART 2:  Student – student interaction</vt:lpstr>
      <vt:lpstr>SPEAKING PART 1</vt:lpstr>
      <vt:lpstr>Part 1</vt:lpstr>
      <vt:lpstr>PowerPoint Presentation</vt:lpstr>
      <vt:lpstr>Where would you go to buy flowers?</vt:lpstr>
      <vt:lpstr>PowerPoint Presentation</vt:lpstr>
      <vt:lpstr>Are flowers important in your culture?  (Give examples)</vt:lpstr>
      <vt:lpstr>Talk about the last time you gave flowers to someone. </vt:lpstr>
      <vt:lpstr>SPEAKING PART 2</vt:lpstr>
      <vt:lpstr>Ask and answer</vt:lpstr>
      <vt:lpstr>Ask and answer</vt:lpstr>
      <vt:lpstr>Based on the given information, talk about Adventure Tours.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Bamboo Trang</dc:creator>
  <cp:lastModifiedBy>Windows User</cp:lastModifiedBy>
  <cp:revision>3</cp:revision>
  <dcterms:created xsi:type="dcterms:W3CDTF">2019-11-17T13:45:10Z</dcterms:created>
  <dcterms:modified xsi:type="dcterms:W3CDTF">2022-04-07T02:43:33Z</dcterms:modified>
</cp:coreProperties>
</file>