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1" r:id="rId2"/>
  </p:sldMasterIdLst>
  <p:notesMasterIdLst>
    <p:notesMasterId r:id="rId37"/>
  </p:notesMasterIdLst>
  <p:sldIdLst>
    <p:sldId id="298" r:id="rId3"/>
    <p:sldId id="305" r:id="rId4"/>
    <p:sldId id="258" r:id="rId5"/>
    <p:sldId id="259" r:id="rId6"/>
    <p:sldId id="270" r:id="rId7"/>
    <p:sldId id="271" r:id="rId8"/>
    <p:sldId id="307" r:id="rId9"/>
    <p:sldId id="306" r:id="rId10"/>
    <p:sldId id="308" r:id="rId11"/>
    <p:sldId id="309" r:id="rId12"/>
    <p:sldId id="310" r:id="rId13"/>
    <p:sldId id="311" r:id="rId14"/>
    <p:sldId id="331" r:id="rId15"/>
    <p:sldId id="313" r:id="rId16"/>
    <p:sldId id="314" r:id="rId17"/>
    <p:sldId id="315" r:id="rId18"/>
    <p:sldId id="316" r:id="rId19"/>
    <p:sldId id="317" r:id="rId20"/>
    <p:sldId id="318" r:id="rId21"/>
    <p:sldId id="320" r:id="rId22"/>
    <p:sldId id="321" r:id="rId23"/>
    <p:sldId id="322" r:id="rId24"/>
    <p:sldId id="323" r:id="rId25"/>
    <p:sldId id="324" r:id="rId26"/>
    <p:sldId id="325" r:id="rId27"/>
    <p:sldId id="326" r:id="rId28"/>
    <p:sldId id="327" r:id="rId29"/>
    <p:sldId id="328" r:id="rId30"/>
    <p:sldId id="297" r:id="rId31"/>
    <p:sldId id="330" r:id="rId32"/>
    <p:sldId id="301" r:id="rId33"/>
    <p:sldId id="333" r:id="rId34"/>
    <p:sldId id="286" r:id="rId35"/>
    <p:sldId id="304" r:id="rId36"/>
  </p:sldIdLst>
  <p:sldSz cx="12192000" cy="6858000"/>
  <p:notesSz cx="6735763" cy="9869488"/>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744" y="3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F15D27F5-DC03-45A1-AD7E-4725DA21732E}" type="datetimeFigureOut">
              <a:rPr lang="en-US" smtClean="0"/>
              <a:pPr/>
              <a:t>17/07/2022</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5351DDEE-7EC5-43E5-86F3-3A212797BA21}" type="slidenum">
              <a:rPr lang="en-US" smtClean="0"/>
              <a:pPr/>
              <a:t>‹#›</a:t>
            </a:fld>
            <a:endParaRPr lang="en-US"/>
          </a:p>
        </p:txBody>
      </p:sp>
    </p:spTree>
    <p:extLst>
      <p:ext uri="{BB962C8B-B14F-4D97-AF65-F5344CB8AC3E}">
        <p14:creationId xmlns:p14="http://schemas.microsoft.com/office/powerpoint/2010/main" val="21912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E28860C-08CB-4A16-85CE-381EF70FB40C}" type="slidenum">
              <a:rPr lang="en-US"/>
              <a:pPr/>
              <a:t>3</a:t>
            </a:fld>
            <a:endParaRPr lang="en-US"/>
          </a:p>
        </p:txBody>
      </p:sp>
      <p:sp>
        <p:nvSpPr>
          <p:cNvPr id="17411" name="Rectangle 2"/>
          <p:cNvSpPr>
            <a:spLocks noGrp="1" noRot="1" noChangeAspect="1" noChangeArrowheads="1" noTextEdit="1"/>
          </p:cNvSpPr>
          <p:nvPr>
            <p:ph type="sldImg"/>
          </p:nvPr>
        </p:nvSpPr>
        <p:spPr>
          <a:xfrm>
            <a:off x="77788" y="739775"/>
            <a:ext cx="6580187" cy="3702050"/>
          </a:xfrm>
          <a:ln/>
        </p:spPr>
      </p:sp>
      <p:sp>
        <p:nvSpPr>
          <p:cNvPr id="17412" name="Rectangle 3"/>
          <p:cNvSpPr>
            <a:spLocks noGrp="1" noChangeArrowheads="1"/>
          </p:cNvSpPr>
          <p:nvPr>
            <p:ph type="body" idx="1"/>
          </p:nvPr>
        </p:nvSpPr>
        <p:spPr>
          <a:noFill/>
          <a:ln/>
        </p:spPr>
        <p:txBody>
          <a:bodyPr/>
          <a:lstStyle/>
          <a:p>
            <a:pPr eaLnBrk="1" hangingPunct="1"/>
            <a:r>
              <a:rPr lang="en-US"/>
              <a:t>Tiết 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7788" y="739775"/>
            <a:ext cx="6580187" cy="3702050"/>
          </a:xfrm>
          <a:ln/>
        </p:spPr>
      </p:sp>
      <p:sp>
        <p:nvSpPr>
          <p:cNvPr id="563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r>
              <a:rPr lang="en-US"/>
              <a:t>Tiết 2</a:t>
            </a:r>
          </a:p>
        </p:txBody>
      </p:sp>
      <p:sp>
        <p:nvSpPr>
          <p:cNvPr id="4" name="Slide Number Placeholder 3"/>
          <p:cNvSpPr>
            <a:spLocks noGrp="1"/>
          </p:cNvSpPr>
          <p:nvPr>
            <p:ph type="sldNum" sz="quarter" idx="5"/>
          </p:nvPr>
        </p:nvSpPr>
        <p:spPr/>
        <p:txBody>
          <a:bodyPr/>
          <a:lstStyle/>
          <a:p>
            <a:fld id="{5351DDEE-7EC5-43E5-86F3-3A212797BA21}" type="slidenum">
              <a:rPr lang="en-US" smtClean="0"/>
              <a:pPr/>
              <a:t>14</a:t>
            </a:fld>
            <a:endParaRPr lang="en-US"/>
          </a:p>
        </p:txBody>
      </p:sp>
    </p:spTree>
    <p:extLst>
      <p:ext uri="{BB962C8B-B14F-4D97-AF65-F5344CB8AC3E}">
        <p14:creationId xmlns:p14="http://schemas.microsoft.com/office/powerpoint/2010/main" val="161489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HDGV: Hãy nhấn vào các con số để ra câu hỏi, nhấn vào con thuyền để về slide </a:t>
            </a: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2</a:t>
            </a: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4 (Home). Nhấn đồng hồ ra thời gian.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Nhấn vào Yết Kiêu để phá các con thuyền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Cảm ơn thầy cô đã ủng hộ game của TOÁN HỌA thiết kế!</a:t>
            </a:r>
          </a:p>
          <a:p>
            <a:endParaRPr lang="en-US"/>
          </a:p>
        </p:txBody>
      </p:sp>
      <p:sp>
        <p:nvSpPr>
          <p:cNvPr id="4" name="Slide Number Placeholder 3"/>
          <p:cNvSpPr>
            <a:spLocks noGrp="1"/>
          </p:cNvSpPr>
          <p:nvPr>
            <p:ph type="sldNum" sz="quarter" idx="5"/>
          </p:nvPr>
        </p:nvSpPr>
        <p:spPr/>
        <p:txBody>
          <a:bodyPr/>
          <a:lstStyle/>
          <a:p>
            <a:fld id="{5351DDEE-7EC5-43E5-86F3-3A212797BA21}" type="slidenum">
              <a:rPr lang="en-US" smtClean="0"/>
              <a:pPr/>
              <a:t>20</a:t>
            </a:fld>
            <a:endParaRPr lang="en-US"/>
          </a:p>
        </p:txBody>
      </p:sp>
    </p:spTree>
    <p:extLst>
      <p:ext uri="{BB962C8B-B14F-4D97-AF65-F5344CB8AC3E}">
        <p14:creationId xmlns:p14="http://schemas.microsoft.com/office/powerpoint/2010/main" val="412734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6543760E-08F4-4DFC-9F02-FDB9AA5D1708}" type="datetimeFigureOut">
              <a:rPr lang="en-US" smtClean="0"/>
              <a:pPr/>
              <a:t>17/07/2022</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2296FC9B-3AB0-47A7-B696-4B115800B6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17/07/2022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17/07/2022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8CB691A-19AF-4C9A-A99B-F617E5214351}" type="slidenum">
              <a:rPr lang="en-US"/>
              <a:pPr/>
              <a:t>‹#›</a:t>
            </a:fld>
            <a:endParaRPr lang="en-US"/>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17/07/2022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30155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17/07/2022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44181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B3EE5-B586-4695-B7B2-762831F0E6BB}" type="datetimeFigureOut">
              <a:rPr lang="vi-VN" smtClean="0"/>
              <a:t>17/07/2022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3619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B3EE5-B586-4695-B7B2-762831F0E6BB}" type="datetimeFigureOut">
              <a:rPr lang="vi-VN" smtClean="0"/>
              <a:t>17/07/2022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98125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B3EE5-B586-4695-B7B2-762831F0E6BB}" type="datetimeFigureOut">
              <a:rPr lang="vi-VN" smtClean="0"/>
              <a:t>17/07/2022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09187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1B3EE5-B586-4695-B7B2-762831F0E6BB}" type="datetimeFigureOut">
              <a:rPr lang="vi-VN" smtClean="0"/>
              <a:t>17/07/2022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190051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B3EE5-B586-4695-B7B2-762831F0E6BB}" type="datetimeFigureOut">
              <a:rPr lang="vi-VN" smtClean="0"/>
              <a:t>17/07/2022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18931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543760E-08F4-4DFC-9F02-FDB9AA5D1708}" type="datetimeFigureOut">
              <a:rPr lang="en-US" smtClean="0"/>
              <a:pPr/>
              <a:t>17/07/2022</a:t>
            </a:fld>
            <a:endParaRPr lang="en-US"/>
          </a:p>
        </p:txBody>
      </p:sp>
      <p:sp>
        <p:nvSpPr>
          <p:cNvPr id="9" name="Slide Number Placeholder 8"/>
          <p:cNvSpPr>
            <a:spLocks noGrp="1"/>
          </p:cNvSpPr>
          <p:nvPr>
            <p:ph type="sldNum" sz="quarter" idx="15"/>
          </p:nvPr>
        </p:nvSpPr>
        <p:spPr/>
        <p:txBody>
          <a:bodyPr rtlCol="0"/>
          <a:lstStyle/>
          <a:p>
            <a:fld id="{2296FC9B-3AB0-47A7-B696-4B115800B6D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17/07/2022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920974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17/07/2022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04129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17/07/2022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54993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17/07/2022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5339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6543760E-08F4-4DFC-9F02-FDB9AA5D1708}" type="datetimeFigureOut">
              <a:rPr lang="en-US" smtClean="0"/>
              <a:pPr/>
              <a:t>17/07/2022</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2296FC9B-3AB0-47A7-B696-4B115800B6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543760E-08F4-4DFC-9F02-FDB9AA5D1708}" type="datetimeFigureOut">
              <a:rPr lang="en-US" smtClean="0"/>
              <a:pPr/>
              <a:t>17/07/2022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6FC9B-3AB0-47A7-B696-4B115800B6D1}"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543760E-08F4-4DFC-9F02-FDB9AA5D1708}" type="datetimeFigureOut">
              <a:rPr lang="en-US" smtClean="0"/>
              <a:pPr/>
              <a:t>17/07/2022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6FC9B-3AB0-47A7-B696-4B115800B6D1}"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543760E-08F4-4DFC-9F02-FDB9AA5D1708}" type="datetimeFigureOut">
              <a:rPr lang="en-US" smtClean="0"/>
              <a:pPr/>
              <a:t>17/07/2022</a:t>
            </a:fld>
            <a:endParaRPr lang="en-US"/>
          </a:p>
        </p:txBody>
      </p:sp>
      <p:sp>
        <p:nvSpPr>
          <p:cNvPr id="7" name="Slide Number Placeholder 6"/>
          <p:cNvSpPr>
            <a:spLocks noGrp="1"/>
          </p:cNvSpPr>
          <p:nvPr>
            <p:ph type="sldNum" sz="quarter" idx="11"/>
          </p:nvPr>
        </p:nvSpPr>
        <p:spPr/>
        <p:txBody>
          <a:bodyPr rtlCol="0"/>
          <a:lstStyle/>
          <a:p>
            <a:fld id="{2296FC9B-3AB0-47A7-B696-4B115800B6D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3760E-08F4-4DFC-9F02-FDB9AA5D1708}" type="datetimeFigureOut">
              <a:rPr lang="en-US" smtClean="0"/>
              <a:pPr/>
              <a:t>17/07/2022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543760E-08F4-4DFC-9F02-FDB9AA5D1708}" type="datetimeFigureOut">
              <a:rPr lang="en-US" smtClean="0"/>
              <a:pPr/>
              <a:t>17/07/2022</a:t>
            </a:fld>
            <a:endParaRPr lang="en-US"/>
          </a:p>
        </p:txBody>
      </p:sp>
      <p:sp>
        <p:nvSpPr>
          <p:cNvPr id="22" name="Slide Number Placeholder 21"/>
          <p:cNvSpPr>
            <a:spLocks noGrp="1"/>
          </p:cNvSpPr>
          <p:nvPr>
            <p:ph type="sldNum" sz="quarter" idx="15"/>
          </p:nvPr>
        </p:nvSpPr>
        <p:spPr/>
        <p:txBody>
          <a:bodyPr rtlCol="0"/>
          <a:lstStyle/>
          <a:p>
            <a:fld id="{2296FC9B-3AB0-47A7-B696-4B115800B6D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6543760E-08F4-4DFC-9F02-FDB9AA5D1708}" type="datetimeFigureOut">
              <a:rPr lang="en-US" smtClean="0"/>
              <a:pPr/>
              <a:t>17/07/2022</a:t>
            </a:fld>
            <a:endParaRPr lang="en-US"/>
          </a:p>
        </p:txBody>
      </p:sp>
      <p:sp>
        <p:nvSpPr>
          <p:cNvPr id="18" name="Slide Number Placeholder 17"/>
          <p:cNvSpPr>
            <a:spLocks noGrp="1"/>
          </p:cNvSpPr>
          <p:nvPr>
            <p:ph type="sldNum" sz="quarter" idx="11"/>
          </p:nvPr>
        </p:nvSpPr>
        <p:spPr/>
        <p:txBody>
          <a:bodyPr rtlCol="0"/>
          <a:lstStyle/>
          <a:p>
            <a:fld id="{2296FC9B-3AB0-47A7-B696-4B115800B6D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6543760E-08F4-4DFC-9F02-FDB9AA5D1708}" type="datetimeFigureOut">
              <a:rPr lang="en-US" smtClean="0"/>
              <a:pPr/>
              <a:t>17/07/2022</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296FC9B-3AB0-47A7-B696-4B115800B6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3760E-08F4-4DFC-9F02-FDB9AA5D1708}" type="datetimeFigureOut">
              <a:rPr lang="en-US" smtClean="0"/>
              <a:pPr/>
              <a:t>17/07/2022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6FC9B-3AB0-47A7-B696-4B115800B6D1}" type="slidenum">
              <a:rPr lang="en-US" smtClean="0"/>
              <a:pPr/>
              <a:t>‹#›</a:t>
            </a:fld>
            <a:endParaRPr lang="en-US"/>
          </a:p>
        </p:txBody>
      </p:sp>
    </p:spTree>
    <p:extLst>
      <p:ext uri="{BB962C8B-B14F-4D97-AF65-F5344CB8AC3E}">
        <p14:creationId xmlns:p14="http://schemas.microsoft.com/office/powerpoint/2010/main" val="183040573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6.wmf"/><Relationship Id="rId5" Type="http://schemas.openxmlformats.org/officeDocument/2006/relationships/oleObject" Target="../embeddings/oleObject33.bin"/><Relationship Id="rId4" Type="http://schemas.openxmlformats.org/officeDocument/2006/relationships/image" Target="../media/image45.wmf"/></Relationships>
</file>

<file path=ppt/slides/_rels/slide11.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52.wmf"/><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9.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image" Target="../media/image41.png"/><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7.bin"/><Relationship Id="rId14" Type="http://schemas.openxmlformats.org/officeDocument/2006/relationships/image" Target="../media/image53.wmf"/></Relationships>
</file>

<file path=ppt/slides/_rels/slide12.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55.wmf"/><Relationship Id="rId5" Type="http://schemas.openxmlformats.org/officeDocument/2006/relationships/oleObject" Target="../embeddings/oleObject41.bin"/><Relationship Id="rId4" Type="http://schemas.openxmlformats.org/officeDocument/2006/relationships/image" Target="../media/image54.wmf"/><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9.gi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64.wmf"/><Relationship Id="rId3" Type="http://schemas.openxmlformats.org/officeDocument/2006/relationships/image" Target="../media/image3.png"/><Relationship Id="rId7" Type="http://schemas.openxmlformats.org/officeDocument/2006/relationships/image" Target="../media/image61.wmf"/><Relationship Id="rId12" Type="http://schemas.openxmlformats.org/officeDocument/2006/relationships/oleObject" Target="../embeddings/oleObject46.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oleObject" Target="../embeddings/oleObject43.bin"/><Relationship Id="rId11" Type="http://schemas.openxmlformats.org/officeDocument/2006/relationships/image" Target="../media/image63.wmf"/><Relationship Id="rId5" Type="http://schemas.microsoft.com/office/2007/relationships/hdphoto" Target="../media/hdphoto2.wdp"/><Relationship Id="rId10" Type="http://schemas.openxmlformats.org/officeDocument/2006/relationships/oleObject" Target="../embeddings/oleObject45.bin"/><Relationship Id="rId4" Type="http://schemas.openxmlformats.org/officeDocument/2006/relationships/image" Target="../media/image60.png"/><Relationship Id="rId9" Type="http://schemas.openxmlformats.org/officeDocument/2006/relationships/image" Target="../media/image62.wmf"/><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6.wmf"/><Relationship Id="rId5" Type="http://schemas.openxmlformats.org/officeDocument/2006/relationships/oleObject" Target="../embeddings/oleObject48.bin"/><Relationship Id="rId4" Type="http://schemas.openxmlformats.org/officeDocument/2006/relationships/image" Target="../media/image65.wmf"/><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oleObject" Target="../embeddings/oleObject50.bin"/><Relationship Id="rId7" Type="http://schemas.openxmlformats.org/officeDocument/2006/relationships/image" Target="../media/image70.wmf"/><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oleObject" Target="../embeddings/oleObject51.bin"/><Relationship Id="rId11" Type="http://schemas.openxmlformats.org/officeDocument/2006/relationships/image" Target="../media/image72.wmf"/><Relationship Id="rId5" Type="http://schemas.openxmlformats.org/officeDocument/2006/relationships/image" Target="../media/image69.png"/><Relationship Id="rId10" Type="http://schemas.openxmlformats.org/officeDocument/2006/relationships/oleObject" Target="../embeddings/oleObject53.bin"/><Relationship Id="rId4" Type="http://schemas.openxmlformats.org/officeDocument/2006/relationships/image" Target="../media/image68.wmf"/><Relationship Id="rId9" Type="http://schemas.openxmlformats.org/officeDocument/2006/relationships/image" Target="../media/image71.wmf"/></Relationships>
</file>

<file path=ppt/slides/_rels/slide17.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59.bin"/><Relationship Id="rId18" Type="http://schemas.openxmlformats.org/officeDocument/2006/relationships/image" Target="../media/image80.wmf"/><Relationship Id="rId3" Type="http://schemas.openxmlformats.org/officeDocument/2006/relationships/oleObject" Target="../embeddings/oleObject54.bin"/><Relationship Id="rId21" Type="http://schemas.openxmlformats.org/officeDocument/2006/relationships/oleObject" Target="../embeddings/oleObject63.bin"/><Relationship Id="rId7" Type="http://schemas.openxmlformats.org/officeDocument/2006/relationships/oleObject" Target="../embeddings/oleObject56.bin"/><Relationship Id="rId12" Type="http://schemas.openxmlformats.org/officeDocument/2006/relationships/image" Target="../media/image77.wmf"/><Relationship Id="rId17" Type="http://schemas.openxmlformats.org/officeDocument/2006/relationships/oleObject" Target="../embeddings/oleObject61.bin"/><Relationship Id="rId2" Type="http://schemas.openxmlformats.org/officeDocument/2006/relationships/image" Target="../media/image4.png"/><Relationship Id="rId16" Type="http://schemas.openxmlformats.org/officeDocument/2006/relationships/image" Target="../media/image79.wmf"/><Relationship Id="rId20" Type="http://schemas.openxmlformats.org/officeDocument/2006/relationships/image" Target="../media/image81.wmf"/><Relationship Id="rId1" Type="http://schemas.openxmlformats.org/officeDocument/2006/relationships/slideLayout" Target="../slideLayouts/slideLayout12.xml"/><Relationship Id="rId6" Type="http://schemas.openxmlformats.org/officeDocument/2006/relationships/image" Target="../media/image74.w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23" Type="http://schemas.openxmlformats.org/officeDocument/2006/relationships/image" Target="../media/image69.png"/><Relationship Id="rId10" Type="http://schemas.openxmlformats.org/officeDocument/2006/relationships/image" Target="../media/image76.wmf"/><Relationship Id="rId19" Type="http://schemas.openxmlformats.org/officeDocument/2006/relationships/oleObject" Target="../embeddings/oleObject62.bin"/><Relationship Id="rId4" Type="http://schemas.openxmlformats.org/officeDocument/2006/relationships/image" Target="../media/image73.wmf"/><Relationship Id="rId9" Type="http://schemas.openxmlformats.org/officeDocument/2006/relationships/oleObject" Target="../embeddings/oleObject57.bin"/><Relationship Id="rId14" Type="http://schemas.openxmlformats.org/officeDocument/2006/relationships/image" Target="../media/image78.wmf"/><Relationship Id="rId22" Type="http://schemas.openxmlformats.org/officeDocument/2006/relationships/image" Target="../media/image82.wmf"/></Relationships>
</file>

<file path=ppt/slides/_rels/slide18.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69.bin"/><Relationship Id="rId18" Type="http://schemas.openxmlformats.org/officeDocument/2006/relationships/image" Target="../media/image90.wmf"/><Relationship Id="rId26" Type="http://schemas.openxmlformats.org/officeDocument/2006/relationships/image" Target="../media/image94.wmf"/><Relationship Id="rId39" Type="http://schemas.openxmlformats.org/officeDocument/2006/relationships/image" Target="../media/image41.png"/><Relationship Id="rId3" Type="http://schemas.openxmlformats.org/officeDocument/2006/relationships/oleObject" Target="../embeddings/oleObject64.bin"/><Relationship Id="rId21" Type="http://schemas.openxmlformats.org/officeDocument/2006/relationships/oleObject" Target="../embeddings/oleObject73.bin"/><Relationship Id="rId34" Type="http://schemas.openxmlformats.org/officeDocument/2006/relationships/image" Target="../media/image98.wmf"/><Relationship Id="rId7" Type="http://schemas.openxmlformats.org/officeDocument/2006/relationships/oleObject" Target="../embeddings/oleObject66.bin"/><Relationship Id="rId12" Type="http://schemas.openxmlformats.org/officeDocument/2006/relationships/image" Target="../media/image87.wmf"/><Relationship Id="rId17" Type="http://schemas.openxmlformats.org/officeDocument/2006/relationships/oleObject" Target="../embeddings/oleObject71.bin"/><Relationship Id="rId25" Type="http://schemas.openxmlformats.org/officeDocument/2006/relationships/oleObject" Target="../embeddings/oleObject75.bin"/><Relationship Id="rId33" Type="http://schemas.openxmlformats.org/officeDocument/2006/relationships/oleObject" Target="../embeddings/oleObject79.bin"/><Relationship Id="rId38" Type="http://schemas.openxmlformats.org/officeDocument/2006/relationships/image" Target="../media/image100.wmf"/><Relationship Id="rId2" Type="http://schemas.openxmlformats.org/officeDocument/2006/relationships/image" Target="../media/image4.png"/><Relationship Id="rId16" Type="http://schemas.openxmlformats.org/officeDocument/2006/relationships/image" Target="../media/image89.wmf"/><Relationship Id="rId20" Type="http://schemas.openxmlformats.org/officeDocument/2006/relationships/image" Target="../media/image91.wmf"/><Relationship Id="rId29" Type="http://schemas.openxmlformats.org/officeDocument/2006/relationships/oleObject" Target="../embeddings/oleObject77.bin"/><Relationship Id="rId1" Type="http://schemas.openxmlformats.org/officeDocument/2006/relationships/slideLayout" Target="../slideLayouts/slideLayout12.xml"/><Relationship Id="rId6" Type="http://schemas.openxmlformats.org/officeDocument/2006/relationships/image" Target="../media/image84.wmf"/><Relationship Id="rId11" Type="http://schemas.openxmlformats.org/officeDocument/2006/relationships/oleObject" Target="../embeddings/oleObject68.bin"/><Relationship Id="rId24" Type="http://schemas.openxmlformats.org/officeDocument/2006/relationships/image" Target="../media/image93.wmf"/><Relationship Id="rId32" Type="http://schemas.openxmlformats.org/officeDocument/2006/relationships/image" Target="../media/image97.wmf"/><Relationship Id="rId37" Type="http://schemas.openxmlformats.org/officeDocument/2006/relationships/oleObject" Target="../embeddings/oleObject81.bin"/><Relationship Id="rId5" Type="http://schemas.openxmlformats.org/officeDocument/2006/relationships/oleObject" Target="../embeddings/oleObject65.bin"/><Relationship Id="rId15" Type="http://schemas.openxmlformats.org/officeDocument/2006/relationships/oleObject" Target="../embeddings/oleObject70.bin"/><Relationship Id="rId23" Type="http://schemas.openxmlformats.org/officeDocument/2006/relationships/oleObject" Target="../embeddings/oleObject74.bin"/><Relationship Id="rId28" Type="http://schemas.openxmlformats.org/officeDocument/2006/relationships/image" Target="../media/image95.wmf"/><Relationship Id="rId36" Type="http://schemas.openxmlformats.org/officeDocument/2006/relationships/image" Target="../media/image99.wmf"/><Relationship Id="rId10" Type="http://schemas.openxmlformats.org/officeDocument/2006/relationships/image" Target="../media/image86.wmf"/><Relationship Id="rId19" Type="http://schemas.openxmlformats.org/officeDocument/2006/relationships/oleObject" Target="../embeddings/oleObject72.bin"/><Relationship Id="rId31" Type="http://schemas.openxmlformats.org/officeDocument/2006/relationships/oleObject" Target="../embeddings/oleObject78.bin"/><Relationship Id="rId4" Type="http://schemas.openxmlformats.org/officeDocument/2006/relationships/image" Target="../media/image83.wmf"/><Relationship Id="rId9" Type="http://schemas.openxmlformats.org/officeDocument/2006/relationships/oleObject" Target="../embeddings/oleObject67.bin"/><Relationship Id="rId14" Type="http://schemas.openxmlformats.org/officeDocument/2006/relationships/image" Target="../media/image88.wmf"/><Relationship Id="rId22" Type="http://schemas.openxmlformats.org/officeDocument/2006/relationships/image" Target="../media/image92.wmf"/><Relationship Id="rId27" Type="http://schemas.openxmlformats.org/officeDocument/2006/relationships/oleObject" Target="../embeddings/oleObject76.bin"/><Relationship Id="rId30" Type="http://schemas.openxmlformats.org/officeDocument/2006/relationships/image" Target="../media/image96.wmf"/><Relationship Id="rId35" Type="http://schemas.openxmlformats.org/officeDocument/2006/relationships/oleObject" Target="../embeddings/oleObject80.bin"/></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slide" Target="slide30.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slide" Target="slide27.xml"/><Relationship Id="rId3" Type="http://schemas.openxmlformats.org/officeDocument/2006/relationships/image" Target="../media/image103.jpg"/><Relationship Id="rId7" Type="http://schemas.microsoft.com/office/2007/relationships/hdphoto" Target="../media/hdphoto4.wdp"/><Relationship Id="rId12" Type="http://schemas.openxmlformats.org/officeDocument/2006/relationships/slide" Target="slide26.xml"/><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05.png"/><Relationship Id="rId11" Type="http://schemas.openxmlformats.org/officeDocument/2006/relationships/slide" Target="slide25.xml"/><Relationship Id="rId5" Type="http://schemas.microsoft.com/office/2007/relationships/hdphoto" Target="../media/hdphoto3.wdp"/><Relationship Id="rId15" Type="http://schemas.openxmlformats.org/officeDocument/2006/relationships/slide" Target="slide29.xml"/><Relationship Id="rId10" Type="http://schemas.openxmlformats.org/officeDocument/2006/relationships/slide" Target="slide24.xml"/><Relationship Id="rId4" Type="http://schemas.openxmlformats.org/officeDocument/2006/relationships/image" Target="../media/image104.png"/><Relationship Id="rId9" Type="http://schemas.microsoft.com/office/2007/relationships/hdphoto" Target="../media/hdphoto5.wdp"/><Relationship Id="rId14" Type="http://schemas.openxmlformats.org/officeDocument/2006/relationships/slide" Target="slide28.xml"/></Relationships>
</file>

<file path=ppt/slides/_rels/slide2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audio" Target="../media/audio2.wav"/><Relationship Id="rId7" Type="http://schemas.openxmlformats.org/officeDocument/2006/relationships/slide" Target="slide23.xml"/><Relationship Id="rId2" Type="http://schemas.openxmlformats.org/officeDocument/2006/relationships/audio" Target="../media/audio3.wav"/><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108.png"/><Relationship Id="rId4" Type="http://schemas.openxmlformats.org/officeDocument/2006/relationships/image" Target="../media/image107.png"/><Relationship Id="rId9" Type="http://schemas.microsoft.com/office/2007/relationships/hdphoto" Target="../media/hdphoto7.wdp"/></Relationships>
</file>

<file path=ppt/slides/_rels/slide2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1.wmf"/><Relationship Id="rId18" Type="http://schemas.openxmlformats.org/officeDocument/2006/relationships/oleObject" Target="../embeddings/oleObject86.bin"/><Relationship Id="rId3" Type="http://schemas.openxmlformats.org/officeDocument/2006/relationships/audio" Target="../media/audio2.wav"/><Relationship Id="rId7" Type="http://schemas.openxmlformats.org/officeDocument/2006/relationships/slide" Target="slide23.xml"/><Relationship Id="rId12" Type="http://schemas.openxmlformats.org/officeDocument/2006/relationships/oleObject" Target="../embeddings/oleObject83.bin"/><Relationship Id="rId17" Type="http://schemas.openxmlformats.org/officeDocument/2006/relationships/image" Target="../media/image113.wmf"/><Relationship Id="rId2" Type="http://schemas.openxmlformats.org/officeDocument/2006/relationships/audio" Target="../media/audio3.wav"/><Relationship Id="rId16" Type="http://schemas.openxmlformats.org/officeDocument/2006/relationships/oleObject" Target="../embeddings/oleObject85.bin"/><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10.emf"/><Relationship Id="rId5" Type="http://schemas.openxmlformats.org/officeDocument/2006/relationships/image" Target="../media/image108.png"/><Relationship Id="rId15" Type="http://schemas.openxmlformats.org/officeDocument/2006/relationships/image" Target="../media/image112.wmf"/><Relationship Id="rId10" Type="http://schemas.openxmlformats.org/officeDocument/2006/relationships/oleObject" Target="../embeddings/oleObject82.bin"/><Relationship Id="rId19" Type="http://schemas.openxmlformats.org/officeDocument/2006/relationships/image" Target="../media/image114.wmf"/><Relationship Id="rId4" Type="http://schemas.openxmlformats.org/officeDocument/2006/relationships/image" Target="../media/image107.png"/><Relationship Id="rId9" Type="http://schemas.microsoft.com/office/2007/relationships/hdphoto" Target="../media/hdphoto7.wdp"/><Relationship Id="rId14" Type="http://schemas.openxmlformats.org/officeDocument/2006/relationships/oleObject" Target="../embeddings/oleObject84.bin"/></Relationships>
</file>

<file path=ppt/slides/_rels/slide2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6.wmf"/><Relationship Id="rId18" Type="http://schemas.openxmlformats.org/officeDocument/2006/relationships/oleObject" Target="../embeddings/oleObject91.bin"/><Relationship Id="rId3" Type="http://schemas.openxmlformats.org/officeDocument/2006/relationships/audio" Target="../media/audio2.wav"/><Relationship Id="rId7" Type="http://schemas.openxmlformats.org/officeDocument/2006/relationships/slide" Target="slide23.xml"/><Relationship Id="rId12" Type="http://schemas.openxmlformats.org/officeDocument/2006/relationships/oleObject" Target="../embeddings/oleObject88.bin"/><Relationship Id="rId17" Type="http://schemas.openxmlformats.org/officeDocument/2006/relationships/image" Target="../media/image118.wmf"/><Relationship Id="rId2" Type="http://schemas.openxmlformats.org/officeDocument/2006/relationships/audio" Target="../media/audio3.wav"/><Relationship Id="rId16" Type="http://schemas.openxmlformats.org/officeDocument/2006/relationships/oleObject" Target="../embeddings/oleObject90.bin"/><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15.wmf"/><Relationship Id="rId5" Type="http://schemas.openxmlformats.org/officeDocument/2006/relationships/image" Target="../media/image108.png"/><Relationship Id="rId15" Type="http://schemas.openxmlformats.org/officeDocument/2006/relationships/image" Target="../media/image117.wmf"/><Relationship Id="rId10" Type="http://schemas.openxmlformats.org/officeDocument/2006/relationships/oleObject" Target="../embeddings/oleObject87.bin"/><Relationship Id="rId19" Type="http://schemas.openxmlformats.org/officeDocument/2006/relationships/image" Target="../media/image119.wmf"/><Relationship Id="rId4" Type="http://schemas.openxmlformats.org/officeDocument/2006/relationships/image" Target="../media/image107.png"/><Relationship Id="rId9" Type="http://schemas.microsoft.com/office/2007/relationships/hdphoto" Target="../media/hdphoto7.wdp"/><Relationship Id="rId14" Type="http://schemas.openxmlformats.org/officeDocument/2006/relationships/oleObject" Target="../embeddings/oleObject89.bin"/></Relationships>
</file>

<file path=ppt/slides/_rels/slide2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audio" Target="../media/audio2.wav"/><Relationship Id="rId7" Type="http://schemas.openxmlformats.org/officeDocument/2006/relationships/slide" Target="slide23.xml"/><Relationship Id="rId2" Type="http://schemas.openxmlformats.org/officeDocument/2006/relationships/audio" Target="../media/audio3.wav"/><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20.wmf"/><Relationship Id="rId5" Type="http://schemas.openxmlformats.org/officeDocument/2006/relationships/image" Target="../media/image108.png"/><Relationship Id="rId10" Type="http://schemas.openxmlformats.org/officeDocument/2006/relationships/oleObject" Target="../embeddings/oleObject92.bin"/><Relationship Id="rId4" Type="http://schemas.openxmlformats.org/officeDocument/2006/relationships/image" Target="../media/image107.png"/><Relationship Id="rId9" Type="http://schemas.microsoft.com/office/2007/relationships/hdphoto" Target="../media/hdphoto7.wdp"/></Relationships>
</file>

<file path=ppt/slides/_rels/slide28.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22.wmf"/><Relationship Id="rId18" Type="http://schemas.openxmlformats.org/officeDocument/2006/relationships/oleObject" Target="../embeddings/oleObject97.bin"/><Relationship Id="rId3" Type="http://schemas.openxmlformats.org/officeDocument/2006/relationships/audio" Target="../media/audio2.wav"/><Relationship Id="rId7" Type="http://schemas.openxmlformats.org/officeDocument/2006/relationships/slide" Target="slide23.xml"/><Relationship Id="rId12" Type="http://schemas.openxmlformats.org/officeDocument/2006/relationships/oleObject" Target="../embeddings/oleObject94.bin"/><Relationship Id="rId17" Type="http://schemas.openxmlformats.org/officeDocument/2006/relationships/image" Target="../media/image124.wmf"/><Relationship Id="rId2" Type="http://schemas.openxmlformats.org/officeDocument/2006/relationships/audio" Target="../media/audio3.wav"/><Relationship Id="rId16" Type="http://schemas.openxmlformats.org/officeDocument/2006/relationships/oleObject" Target="../embeddings/oleObject96.bin"/><Relationship Id="rId1" Type="http://schemas.openxmlformats.org/officeDocument/2006/relationships/slideLayout" Target="../slideLayouts/slideLayout14.xml"/><Relationship Id="rId6" Type="http://schemas.microsoft.com/office/2007/relationships/hdphoto" Target="../media/hdphoto6.wdp"/><Relationship Id="rId11" Type="http://schemas.openxmlformats.org/officeDocument/2006/relationships/image" Target="../media/image121.wmf"/><Relationship Id="rId5" Type="http://schemas.openxmlformats.org/officeDocument/2006/relationships/image" Target="../media/image108.png"/><Relationship Id="rId15" Type="http://schemas.openxmlformats.org/officeDocument/2006/relationships/image" Target="../media/image123.wmf"/><Relationship Id="rId10" Type="http://schemas.openxmlformats.org/officeDocument/2006/relationships/oleObject" Target="../embeddings/oleObject93.bin"/><Relationship Id="rId19" Type="http://schemas.openxmlformats.org/officeDocument/2006/relationships/image" Target="../media/image125.wmf"/><Relationship Id="rId4" Type="http://schemas.openxmlformats.org/officeDocument/2006/relationships/image" Target="../media/image107.png"/><Relationship Id="rId9" Type="http://schemas.microsoft.com/office/2007/relationships/hdphoto" Target="../media/hdphoto7.wdp"/><Relationship Id="rId14" Type="http://schemas.openxmlformats.org/officeDocument/2006/relationships/oleObject" Target="../embeddings/oleObject95.bin"/></Relationships>
</file>

<file path=ppt/slides/_rels/slide29.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98.bin"/><Relationship Id="rId7" Type="http://schemas.openxmlformats.org/officeDocument/2006/relationships/oleObject" Target="../embeddings/oleObject100.bin"/><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27.wmf"/><Relationship Id="rId11" Type="http://schemas.openxmlformats.org/officeDocument/2006/relationships/image" Target="../media/image41.png"/><Relationship Id="rId5" Type="http://schemas.openxmlformats.org/officeDocument/2006/relationships/oleObject" Target="../embeddings/oleObject99.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0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https://sg.cdnki.com/cac-loai-rubik-kho-nhat-the-gioi---aHR0cHM6Ly9iZW5odmllbnJhbmdoYW1tYXRzYWlnb24udm4vY2FjLWxvYWktcnViaWstdHJlbi10aGUtZ2lvaS9pbWFnZXJfNl8yMTUwXzcwMC5qcGc=.webp" TargetMode="External"/><Relationship Id="rId10" Type="http://schemas.openxmlformats.org/officeDocument/2006/relationships/image" Target="../media/image12.png"/><Relationship Id="rId4" Type="http://schemas.openxmlformats.org/officeDocument/2006/relationships/image" Target="../media/image9.jpeg"/><Relationship Id="rId9" Type="http://schemas.openxmlformats.org/officeDocument/2006/relationships/image" Target="../media/image11.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34.wmf"/><Relationship Id="rId3" Type="http://schemas.openxmlformats.org/officeDocument/2006/relationships/image" Target="../media/image5.png"/><Relationship Id="rId7" Type="http://schemas.openxmlformats.org/officeDocument/2006/relationships/image" Target="../media/image131.wmf"/><Relationship Id="rId12" Type="http://schemas.openxmlformats.org/officeDocument/2006/relationships/oleObject" Target="../embeddings/oleObject106.bin"/><Relationship Id="rId2"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oleObject" Target="../embeddings/oleObject103.bin"/><Relationship Id="rId11" Type="http://schemas.openxmlformats.org/officeDocument/2006/relationships/image" Target="../media/image133.wmf"/><Relationship Id="rId5" Type="http://schemas.openxmlformats.org/officeDocument/2006/relationships/image" Target="../media/image130.wmf"/><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132.wmf"/></Relationships>
</file>

<file path=ppt/slides/_rels/slide3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19.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oleObject" Target="../embeddings/oleObject7.bin"/><Relationship Id="rId17" Type="http://schemas.openxmlformats.org/officeDocument/2006/relationships/image" Target="../media/image21.wmf"/><Relationship Id="rId2" Type="http://schemas.openxmlformats.org/officeDocument/2006/relationships/audio" Target="../media/audio1.wav"/><Relationship Id="rId16" Type="http://schemas.openxmlformats.org/officeDocument/2006/relationships/oleObject" Target="../embeddings/oleObject9.bin"/><Relationship Id="rId1" Type="http://schemas.openxmlformats.org/officeDocument/2006/relationships/slideLayout" Target="../slideLayouts/slideLayout12.xml"/><Relationship Id="rId6" Type="http://schemas.openxmlformats.org/officeDocument/2006/relationships/image" Target="../media/image16.wmf"/><Relationship Id="rId11" Type="http://schemas.openxmlformats.org/officeDocument/2006/relationships/image" Target="../media/image3.png"/><Relationship Id="rId5" Type="http://schemas.openxmlformats.org/officeDocument/2006/relationships/oleObject" Target="../embeddings/oleObject4.bin"/><Relationship Id="rId15" Type="http://schemas.openxmlformats.org/officeDocument/2006/relationships/image" Target="../media/image20.wmf"/><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6.bin"/><Relationship Id="rId1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5.wmf"/><Relationship Id="rId18" Type="http://schemas.openxmlformats.org/officeDocument/2006/relationships/oleObject" Target="../embeddings/oleObject17.bin"/><Relationship Id="rId3" Type="http://schemas.openxmlformats.org/officeDocument/2006/relationships/image" Target="../media/image18.wmf"/><Relationship Id="rId7" Type="http://schemas.openxmlformats.org/officeDocument/2006/relationships/image" Target="../media/image22.png"/><Relationship Id="rId12" Type="http://schemas.openxmlformats.org/officeDocument/2006/relationships/oleObject" Target="../embeddings/oleObject14.bin"/><Relationship Id="rId17" Type="http://schemas.openxmlformats.org/officeDocument/2006/relationships/image" Target="../media/image27.emf"/><Relationship Id="rId2" Type="http://schemas.openxmlformats.org/officeDocument/2006/relationships/oleObject" Target="../embeddings/oleObject10.bin"/><Relationship Id="rId16" Type="http://schemas.openxmlformats.org/officeDocument/2006/relationships/oleObject" Target="../embeddings/oleObject16.bin"/><Relationship Id="rId1" Type="http://schemas.openxmlformats.org/officeDocument/2006/relationships/slideLayout" Target="../slideLayouts/slideLayout12.xml"/><Relationship Id="rId6" Type="http://schemas.openxmlformats.org/officeDocument/2006/relationships/image" Target="../media/image20.wmf"/><Relationship Id="rId11" Type="http://schemas.openxmlformats.org/officeDocument/2006/relationships/image" Target="../media/image24.wmf"/><Relationship Id="rId5" Type="http://schemas.openxmlformats.org/officeDocument/2006/relationships/oleObject" Target="../embeddings/oleObject11.bin"/><Relationship Id="rId15" Type="http://schemas.openxmlformats.org/officeDocument/2006/relationships/image" Target="../media/image26.wmf"/><Relationship Id="rId10" Type="http://schemas.openxmlformats.org/officeDocument/2006/relationships/oleObject" Target="../embeddings/oleObject13.bin"/><Relationship Id="rId19" Type="http://schemas.openxmlformats.org/officeDocument/2006/relationships/image" Target="../media/image28.wmf"/><Relationship Id="rId4" Type="http://schemas.openxmlformats.org/officeDocument/2006/relationships/image" Target="../media/image3.png"/><Relationship Id="rId9" Type="http://schemas.openxmlformats.org/officeDocument/2006/relationships/image" Target="../media/image23.wmf"/><Relationship Id="rId1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3.bin"/><Relationship Id="rId18" Type="http://schemas.openxmlformats.org/officeDocument/2006/relationships/image" Target="../media/image36.wmf"/><Relationship Id="rId26" Type="http://schemas.openxmlformats.org/officeDocument/2006/relationships/image" Target="../media/image40.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33.wmf"/><Relationship Id="rId17" Type="http://schemas.openxmlformats.org/officeDocument/2006/relationships/oleObject" Target="../embeddings/oleObject25.bin"/><Relationship Id="rId25" Type="http://schemas.openxmlformats.org/officeDocument/2006/relationships/oleObject" Target="../embeddings/oleObject29.bin"/><Relationship Id="rId2" Type="http://schemas.openxmlformats.org/officeDocument/2006/relationships/image" Target="../media/image3.png"/><Relationship Id="rId16" Type="http://schemas.openxmlformats.org/officeDocument/2006/relationships/image" Target="../media/image35.wmf"/><Relationship Id="rId20" Type="http://schemas.openxmlformats.org/officeDocument/2006/relationships/image" Target="../media/image37.wmf"/><Relationship Id="rId1" Type="http://schemas.openxmlformats.org/officeDocument/2006/relationships/slideLayout" Target="../slideLayouts/slideLayout12.xml"/><Relationship Id="rId6" Type="http://schemas.openxmlformats.org/officeDocument/2006/relationships/image" Target="../media/image30.wmf"/><Relationship Id="rId11" Type="http://schemas.openxmlformats.org/officeDocument/2006/relationships/oleObject" Target="../embeddings/oleObject22.bin"/><Relationship Id="rId24" Type="http://schemas.openxmlformats.org/officeDocument/2006/relationships/image" Target="../media/image39.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8.bin"/><Relationship Id="rId10" Type="http://schemas.openxmlformats.org/officeDocument/2006/relationships/image" Target="../media/image32.wmf"/><Relationship Id="rId19" Type="http://schemas.openxmlformats.org/officeDocument/2006/relationships/oleObject" Target="../embeddings/oleObject26.bin"/><Relationship Id="rId4" Type="http://schemas.openxmlformats.org/officeDocument/2006/relationships/image" Target="../media/image29.wmf"/><Relationship Id="rId9" Type="http://schemas.openxmlformats.org/officeDocument/2006/relationships/oleObject" Target="../embeddings/oleObject21.bin"/><Relationship Id="rId14" Type="http://schemas.openxmlformats.org/officeDocument/2006/relationships/image" Target="../media/image34.wmf"/><Relationship Id="rId22" Type="http://schemas.openxmlformats.org/officeDocument/2006/relationships/image" Target="../media/image38.wmf"/><Relationship Id="rId27"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2.png"/><Relationship Id="rId7" Type="http://schemas.openxmlformats.org/officeDocument/2006/relationships/oleObject" Target="../embeddings/oleObject31.bin"/><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3.wmf"/><Relationship Id="rId5" Type="http://schemas.openxmlformats.org/officeDocument/2006/relationships/oleObject" Target="../embeddings/oleObject30.bin"/><Relationship Id="rId4" Type="http://schemas.microsoft.com/office/2007/relationships/hdphoto" Target="../media/hdphoto1.wdp"/><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3440" y="2284274"/>
            <a:ext cx="7814960" cy="1754326"/>
          </a:xfrm>
          <a:prstGeom prst="rect">
            <a:avLst/>
          </a:prstGeom>
          <a:noFill/>
        </p:spPr>
        <p:txBody>
          <a:bodyPr spcFirstLastPara="1" wrap="none" lIns="91440" tIns="45720" rIns="91440" bIns="45720"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CHÀO MỪNG CÁC EM </a:t>
            </a:r>
          </a:p>
          <a:p>
            <a:pPr algn="ct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2971800" y="2819400"/>
            <a:ext cx="6781800" cy="1909466"/>
          </a:xfrm>
          <a:prstGeom prst="rect">
            <a:avLst/>
          </a:prstGeom>
          <a:noFill/>
        </p:spPr>
        <p:txBody>
          <a:bodyPr wrap="none" lIns="91440" tIns="45720" rIns="91440" bIns="45720" numCol="1">
            <a:prstTxWarp prst="textInflateBottom">
              <a:avLst/>
            </a:prstTxWarp>
            <a:spAutoFit/>
          </a:bodyPr>
          <a:lstStyle/>
          <a:p>
            <a:pPr algn="just"/>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ĐẾN VỚI TIẾT HỌC NGÀY HÔM NAY</a:t>
            </a:r>
          </a:p>
        </p:txBody>
      </p:sp>
    </p:spTree>
    <p:extLst>
      <p:ext uri="{BB962C8B-B14F-4D97-AF65-F5344CB8AC3E}">
        <p14:creationId xmlns:p14="http://schemas.microsoft.com/office/powerpoint/2010/main" val="35990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7" presetClass="emph" presetSubtype="0" repeatCount="indefinite" fill="remove" grpId="0" nodeType="withEffect">
                                  <p:stCondLst>
                                    <p:cond delay="1000"/>
                                  </p:stCondLst>
                                  <p:endCondLst>
                                    <p:cond evt="onNext" delay="0">
                                      <p:tgtEl>
                                        <p:sldTgt/>
                                      </p:tgtEl>
                                    </p:cond>
                                  </p:end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par>
                                <p:cTn id="20" presetID="21" presetClass="emph" presetSubtype="0" repeatCount="indefinite" fill="hold" grpId="0" nodeType="withEffect">
                                  <p:stCondLst>
                                    <p:cond delay="1000"/>
                                  </p:stCondLst>
                                  <p:endCondLst>
                                    <p:cond evt="onNext" delay="0">
                                      <p:tgtEl>
                                        <p:sldTgt/>
                                      </p:tgtEl>
                                    </p:cond>
                                  </p:endCondLst>
                                  <p:childTnLst>
                                    <p:animClr clrSpc="hsl" dir="cw">
                                      <p:cBhvr override="childStyle">
                                        <p:cTn id="21" dur="500" fill="hold"/>
                                        <p:tgtEl>
                                          <p:spTgt spid="6"/>
                                        </p:tgtEl>
                                        <p:attrNameLst>
                                          <p:attrName>style.color</p:attrName>
                                        </p:attrNameLst>
                                      </p:cBhvr>
                                      <p:by>
                                        <p:hsl h="7200000" s="0" l="0"/>
                                      </p:by>
                                    </p:animClr>
                                    <p:animClr clrSpc="hsl" dir="cw">
                                      <p:cBhvr>
                                        <p:cTn id="22" dur="500" fill="hold"/>
                                        <p:tgtEl>
                                          <p:spTgt spid="6"/>
                                        </p:tgtEl>
                                        <p:attrNameLst>
                                          <p:attrName>fillcolor</p:attrName>
                                        </p:attrNameLst>
                                      </p:cBhvr>
                                      <p:by>
                                        <p:hsl h="7200000" s="0" l="0"/>
                                      </p:by>
                                    </p:animClr>
                                    <p:animClr clrSpc="hsl" dir="cw">
                                      <p:cBhvr>
                                        <p:cTn id="23" dur="500" fill="hold"/>
                                        <p:tgtEl>
                                          <p:spTgt spid="6"/>
                                        </p:tgtEl>
                                        <p:attrNameLst>
                                          <p:attrName>stroke.color</p:attrName>
                                        </p:attrNameLst>
                                      </p:cBhvr>
                                      <p:by>
                                        <p:hsl h="7200000" s="0" l="0"/>
                                      </p:by>
                                    </p:animClr>
                                    <p:set>
                                      <p:cBhvr>
                                        <p:cTn id="24"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LŨY 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6461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1524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2286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858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050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1524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3" name="Cloud Callout 1">
            <a:extLst>
              <a:ext uri="{FF2B5EF4-FFF2-40B4-BE49-F238E27FC236}">
                <a16:creationId xmlns:a16="http://schemas.microsoft.com/office/drawing/2014/main" id="{0C2B5462-FA3F-59BC-5F65-746A00AD1F23}"/>
              </a:ext>
            </a:extLst>
          </p:cNvPr>
          <p:cNvSpPr/>
          <p:nvPr/>
        </p:nvSpPr>
        <p:spPr>
          <a:xfrm>
            <a:off x="5029200" y="1784997"/>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nhân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ta làm thế nào?</a:t>
            </a:r>
            <a:endParaRPr lang="en-US" sz="2800" dirty="0">
              <a:solidFill>
                <a:srgbClr val="0000FF"/>
              </a:solidFill>
              <a:latin typeface="Times New Roman" pitchFamily="18" charset="0"/>
              <a:cs typeface="Times New Roman" pitchFamily="18" charset="0"/>
            </a:endParaRPr>
          </a:p>
        </p:txBody>
      </p:sp>
      <p:sp>
        <p:nvSpPr>
          <p:cNvPr id="8" name="Rectangle 2">
            <a:extLst>
              <a:ext uri="{FF2B5EF4-FFF2-40B4-BE49-F238E27FC236}">
                <a16:creationId xmlns:a16="http://schemas.microsoft.com/office/drawing/2014/main" id="{C5E001AE-D3D6-A251-C2F8-F96AE9A3F586}"/>
              </a:ext>
            </a:extLst>
          </p:cNvPr>
          <p:cNvSpPr>
            <a:spLocks noChangeArrowheads="1"/>
          </p:cNvSpPr>
          <p:nvPr/>
        </p:nvSpPr>
        <p:spPr bwMode="auto">
          <a:xfrm>
            <a:off x="304800" y="2286000"/>
            <a:ext cx="10744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nhân hai lũy thừa cùng cơ số, ta giữ nguyên cơ số và cộng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6E5B4063-1066-47BD-8A82-8C2538944B99}"/>
              </a:ext>
            </a:extLst>
          </p:cNvPr>
          <p:cNvGraphicFramePr>
            <a:graphicFrameLocks noChangeAspect="1"/>
          </p:cNvGraphicFramePr>
          <p:nvPr>
            <p:extLst>
              <p:ext uri="{D42A27DB-BD31-4B8C-83A1-F6EECF244321}">
                <p14:modId xmlns:p14="http://schemas.microsoft.com/office/powerpoint/2010/main" val="1725273709"/>
              </p:ext>
            </p:extLst>
          </p:nvPr>
        </p:nvGraphicFramePr>
        <p:xfrm>
          <a:off x="457200" y="3200400"/>
          <a:ext cx="2422525" cy="704850"/>
        </p:xfrm>
        <a:graphic>
          <a:graphicData uri="http://schemas.openxmlformats.org/presentationml/2006/ole">
            <mc:AlternateContent xmlns:mc="http://schemas.openxmlformats.org/markup-compatibility/2006">
              <mc:Choice xmlns:v="urn:schemas-microsoft-com:vml" Requires="v">
                <p:oleObj name="Equation" r:id="rId3" imgW="799920" imgH="228600" progId="Equation.DSMT4">
                  <p:embed/>
                </p:oleObj>
              </mc:Choice>
              <mc:Fallback>
                <p:oleObj name="Equation" r:id="rId3" imgW="799920" imgH="228600" progId="Equation.DSMT4">
                  <p:embed/>
                  <p:pic>
                    <p:nvPicPr>
                      <p:cNvPr id="0" name="Object 1"/>
                      <p:cNvPicPr>
                        <a:picLocks noChangeAspect="1" noChangeArrowheads="1"/>
                      </p:cNvPicPr>
                      <p:nvPr/>
                    </p:nvPicPr>
                    <p:blipFill>
                      <a:blip r:embed="rId4"/>
                      <a:srcRect/>
                      <a:stretch>
                        <a:fillRect/>
                      </a:stretch>
                    </p:blipFill>
                    <p:spPr bwMode="auto">
                      <a:xfrm>
                        <a:off x="457200" y="3200400"/>
                        <a:ext cx="2422525" cy="704850"/>
                      </a:xfrm>
                      <a:prstGeom prst="rect">
                        <a:avLst/>
                      </a:prstGeom>
                      <a:noFill/>
                    </p:spPr>
                  </p:pic>
                </p:oleObj>
              </mc:Fallback>
            </mc:AlternateContent>
          </a:graphicData>
        </a:graphic>
      </p:graphicFrame>
      <p:sp>
        <p:nvSpPr>
          <p:cNvPr id="27" name="Cloud Callout 1">
            <a:extLst>
              <a:ext uri="{FF2B5EF4-FFF2-40B4-BE49-F238E27FC236}">
                <a16:creationId xmlns:a16="http://schemas.microsoft.com/office/drawing/2014/main" id="{0A768311-9144-3BC3-85E0-CAD6234BB2CB}"/>
              </a:ext>
            </a:extLst>
          </p:cNvPr>
          <p:cNvSpPr/>
          <p:nvPr/>
        </p:nvSpPr>
        <p:spPr>
          <a:xfrm>
            <a:off x="5031823" y="1757910"/>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chia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khác 0 ta làm thế nào?</a:t>
            </a:r>
            <a:endParaRPr lang="en-US" sz="2800" dirty="0">
              <a:solidFill>
                <a:srgbClr val="0000FF"/>
              </a:solidFill>
              <a:latin typeface="Times New Roman" pitchFamily="18" charset="0"/>
              <a:cs typeface="Times New Roman" pitchFamily="18" charset="0"/>
            </a:endParaRPr>
          </a:p>
        </p:txBody>
      </p:sp>
      <p:sp>
        <p:nvSpPr>
          <p:cNvPr id="11" name="Rectangle 4">
            <a:extLst>
              <a:ext uri="{FF2B5EF4-FFF2-40B4-BE49-F238E27FC236}">
                <a16:creationId xmlns:a16="http://schemas.microsoft.com/office/drawing/2014/main" id="{B9C745CF-0B68-738F-20E4-7D522423241F}"/>
              </a:ext>
            </a:extLst>
          </p:cNvPr>
          <p:cNvSpPr>
            <a:spLocks noChangeArrowheads="1"/>
          </p:cNvSpPr>
          <p:nvPr/>
        </p:nvSpPr>
        <p:spPr bwMode="auto">
          <a:xfrm>
            <a:off x="152400" y="3733800"/>
            <a:ext cx="1059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chia hai lũy thừa cùng cơ số khác  0, ta giữ nguyên cơ số và lấy  số mũ của lũy thừa bị chia trừ đi số mũ của lũy thừa chia.</a:t>
            </a:r>
            <a:endParaRPr lang="en-US" altLang="en-US" sz="2800">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3B67C536-1407-0AA8-88E3-31854ABBB1F0}"/>
              </a:ext>
            </a:extLst>
          </p:cNvPr>
          <p:cNvGraphicFramePr>
            <a:graphicFrameLocks noChangeAspect="1"/>
          </p:cNvGraphicFramePr>
          <p:nvPr>
            <p:extLst>
              <p:ext uri="{D42A27DB-BD31-4B8C-83A1-F6EECF244321}">
                <p14:modId xmlns:p14="http://schemas.microsoft.com/office/powerpoint/2010/main" val="2829577141"/>
              </p:ext>
            </p:extLst>
          </p:nvPr>
        </p:nvGraphicFramePr>
        <p:xfrm>
          <a:off x="476250" y="4648200"/>
          <a:ext cx="4552950" cy="615950"/>
        </p:xfrm>
        <a:graphic>
          <a:graphicData uri="http://schemas.openxmlformats.org/presentationml/2006/ole">
            <mc:AlternateContent xmlns:mc="http://schemas.openxmlformats.org/markup-compatibility/2006">
              <mc:Choice xmlns:v="urn:schemas-microsoft-com:vml" Requires="v">
                <p:oleObj name="Equation" r:id="rId5" imgW="1688760" imgH="228600" progId="Equation.DSMT4">
                  <p:embed/>
                </p:oleObj>
              </mc:Choice>
              <mc:Fallback>
                <p:oleObj name="Equation" r:id="rId5" imgW="1688760" imgH="228600" progId="Equation.DSMT4">
                  <p:embed/>
                  <p:pic>
                    <p:nvPicPr>
                      <p:cNvPr id="0" name="Object 3"/>
                      <p:cNvPicPr>
                        <a:picLocks noChangeAspect="1" noChangeArrowheads="1"/>
                      </p:cNvPicPr>
                      <p:nvPr/>
                    </p:nvPicPr>
                    <p:blipFill>
                      <a:blip r:embed="rId6"/>
                      <a:srcRect/>
                      <a:stretch>
                        <a:fillRect/>
                      </a:stretch>
                    </p:blipFill>
                    <p:spPr bwMode="auto">
                      <a:xfrm>
                        <a:off x="476250" y="4648200"/>
                        <a:ext cx="4552950" cy="615950"/>
                      </a:xfrm>
                      <a:prstGeom prst="rect">
                        <a:avLst/>
                      </a:prstGeom>
                      <a:noFill/>
                    </p:spPr>
                  </p:pic>
                </p:oleObj>
              </mc:Fallback>
            </mc:AlternateContent>
          </a:graphicData>
        </a:graphic>
      </p:graphicFrame>
      <p:pic>
        <p:nvPicPr>
          <p:cNvPr id="18" name="Picture 15">
            <a:extLst>
              <a:ext uri="{FF2B5EF4-FFF2-40B4-BE49-F238E27FC236}">
                <a16:creationId xmlns:a16="http://schemas.microsoft.com/office/drawing/2014/main" id="{8B2ACDDC-9ECA-C4B7-CC62-0564397D5C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3200" y="609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430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500"/>
                            </p:stCondLst>
                            <p:childTnLst>
                              <p:par>
                                <p:cTn id="26" presetID="14" presetClass="entr" presetSubtype="5"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vertical)">
                                      <p:cBhvr>
                                        <p:cTn id="43" dur="500"/>
                                        <p:tgtEl>
                                          <p:spTgt spid="11"/>
                                        </p:tgtEl>
                                      </p:cBhvr>
                                    </p:animEffect>
                                  </p:childTnLst>
                                </p:cTn>
                              </p:par>
                            </p:childTnLst>
                          </p:cTn>
                        </p:par>
                        <p:par>
                          <p:cTn id="44" fill="hold">
                            <p:stCondLst>
                              <p:cond delay="500"/>
                            </p:stCondLst>
                            <p:childTnLst>
                              <p:par>
                                <p:cTn id="45" presetID="14" presetClass="entr" presetSubtype="5"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8" grpId="0"/>
      <p:bldP spid="27" grpId="0" animBg="1"/>
      <p:bldP spid="27" grpId="1"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0"/>
            <a:ext cx="11658601"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362201"/>
            <a:ext cx="3581399" cy="492443"/>
          </a:xfrm>
          <a:prstGeom prst="rect">
            <a:avLst/>
          </a:prstGeom>
          <a:solidFill>
            <a:schemeClr val="bg2">
              <a:lumMod val="9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381000" y="3124200"/>
            <a:ext cx="174783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337286" y="3124200"/>
            <a:ext cx="1903550"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2, 3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59634"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250134" y="2442796"/>
            <a:ext cx="3581400"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2: Tính</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9095E5FE-A4ED-D43B-DE3A-69CD23BF7969}"/>
              </a:ext>
            </a:extLst>
          </p:cNvPr>
          <p:cNvGraphicFramePr>
            <a:graphicFrameLocks noChangeAspect="1"/>
          </p:cNvGraphicFramePr>
          <p:nvPr>
            <p:extLst>
              <p:ext uri="{D42A27DB-BD31-4B8C-83A1-F6EECF244321}">
                <p14:modId xmlns:p14="http://schemas.microsoft.com/office/powerpoint/2010/main" val="1502554790"/>
              </p:ext>
            </p:extLst>
          </p:nvPr>
        </p:nvGraphicFramePr>
        <p:xfrm>
          <a:off x="196678" y="3768162"/>
          <a:ext cx="2465388" cy="819150"/>
        </p:xfrm>
        <a:graphic>
          <a:graphicData uri="http://schemas.openxmlformats.org/presentationml/2006/ole">
            <mc:AlternateContent xmlns:mc="http://schemas.openxmlformats.org/markup-compatibility/2006">
              <mc:Choice xmlns:v="urn:schemas-microsoft-com:vml" Requires="v">
                <p:oleObj name="Equation" r:id="rId3" imgW="1041120" imgH="279360" progId="Equation.DSMT4">
                  <p:embed/>
                </p:oleObj>
              </mc:Choice>
              <mc:Fallback>
                <p:oleObj name="Equation" r:id="rId3" imgW="1041120" imgH="279360" progId="Equation.DSMT4">
                  <p:embed/>
                  <p:pic>
                    <p:nvPicPr>
                      <p:cNvPr id="0" name=""/>
                      <p:cNvPicPr/>
                      <p:nvPr/>
                    </p:nvPicPr>
                    <p:blipFill>
                      <a:blip r:embed="rId4"/>
                      <a:stretch>
                        <a:fillRect/>
                      </a:stretch>
                    </p:blipFill>
                    <p:spPr>
                      <a:xfrm>
                        <a:off x="196678" y="3768162"/>
                        <a:ext cx="2465388" cy="8191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BD3D78C-1783-7124-8D2E-72D2703A2363}"/>
              </a:ext>
            </a:extLst>
          </p:cNvPr>
          <p:cNvGraphicFramePr>
            <a:graphicFrameLocks noChangeAspect="1"/>
          </p:cNvGraphicFramePr>
          <p:nvPr>
            <p:extLst>
              <p:ext uri="{D42A27DB-BD31-4B8C-83A1-F6EECF244321}">
                <p14:modId xmlns:p14="http://schemas.microsoft.com/office/powerpoint/2010/main" val="3538783323"/>
              </p:ext>
            </p:extLst>
          </p:nvPr>
        </p:nvGraphicFramePr>
        <p:xfrm>
          <a:off x="6499224" y="3646489"/>
          <a:ext cx="3585674" cy="839787"/>
        </p:xfrm>
        <a:graphic>
          <a:graphicData uri="http://schemas.openxmlformats.org/presentationml/2006/ole">
            <mc:AlternateContent xmlns:mc="http://schemas.openxmlformats.org/markup-compatibility/2006">
              <mc:Choice xmlns:v="urn:schemas-microsoft-com:vml" Requires="v">
                <p:oleObj name="Equation" r:id="rId5" imgW="1523880" imgH="279360" progId="Equation.DSMT4">
                  <p:embed/>
                </p:oleObj>
              </mc:Choice>
              <mc:Fallback>
                <p:oleObj name="Equation" r:id="rId5" imgW="1523880" imgH="279360" progId="Equation.DSMT4">
                  <p:embed/>
                  <p:pic>
                    <p:nvPicPr>
                      <p:cNvPr id="0" name=""/>
                      <p:cNvPicPr/>
                      <p:nvPr/>
                    </p:nvPicPr>
                    <p:blipFill>
                      <a:blip r:embed="rId6"/>
                      <a:stretch>
                        <a:fillRect/>
                      </a:stretch>
                    </p:blipFill>
                    <p:spPr>
                      <a:xfrm>
                        <a:off x="6499224" y="3646489"/>
                        <a:ext cx="3585674" cy="839787"/>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DF0EEBBF-FD81-2396-AE5C-5CB4882574D9}"/>
              </a:ext>
            </a:extLst>
          </p:cNvPr>
          <p:cNvSpPr txBox="1"/>
          <p:nvPr/>
        </p:nvSpPr>
        <p:spPr>
          <a:xfrm>
            <a:off x="381000" y="4760842"/>
            <a:ext cx="1692966"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4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9" name="Object 8">
            <a:extLst>
              <a:ext uri="{FF2B5EF4-FFF2-40B4-BE49-F238E27FC236}">
                <a16:creationId xmlns:a16="http://schemas.microsoft.com/office/drawing/2014/main" id="{3A59879A-E7B0-79F9-6720-F57E500EA3D5}"/>
              </a:ext>
            </a:extLst>
          </p:cNvPr>
          <p:cNvGraphicFramePr>
            <a:graphicFrameLocks noChangeAspect="1"/>
          </p:cNvGraphicFramePr>
          <p:nvPr>
            <p:extLst>
              <p:ext uri="{D42A27DB-BD31-4B8C-83A1-F6EECF244321}">
                <p14:modId xmlns:p14="http://schemas.microsoft.com/office/powerpoint/2010/main" val="4047178971"/>
              </p:ext>
            </p:extLst>
          </p:nvPr>
        </p:nvGraphicFramePr>
        <p:xfrm>
          <a:off x="304800" y="5313364"/>
          <a:ext cx="3205163" cy="1379537"/>
        </p:xfrm>
        <a:graphic>
          <a:graphicData uri="http://schemas.openxmlformats.org/presentationml/2006/ole">
            <mc:AlternateContent xmlns:mc="http://schemas.openxmlformats.org/markup-compatibility/2006">
              <mc:Choice xmlns:v="urn:schemas-microsoft-com:vml" Requires="v">
                <p:oleObj name="Equation" r:id="rId7" imgW="1015920" imgH="469800" progId="Equation.DSMT4">
                  <p:embed/>
                </p:oleObj>
              </mc:Choice>
              <mc:Fallback>
                <p:oleObj name="Equation" r:id="rId7" imgW="1015920" imgH="469800" progId="Equation.DSMT4">
                  <p:embed/>
                  <p:pic>
                    <p:nvPicPr>
                      <p:cNvPr id="0" name=""/>
                      <p:cNvPicPr/>
                      <p:nvPr/>
                    </p:nvPicPr>
                    <p:blipFill>
                      <a:blip r:embed="rId8"/>
                      <a:stretch>
                        <a:fillRect/>
                      </a:stretch>
                    </p:blipFill>
                    <p:spPr>
                      <a:xfrm>
                        <a:off x="304800" y="5313364"/>
                        <a:ext cx="3205163" cy="137953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68E82FBD-8161-C8D5-903D-6DB34B435660}"/>
              </a:ext>
            </a:extLst>
          </p:cNvPr>
          <p:cNvGraphicFramePr>
            <a:graphicFrameLocks noChangeAspect="1"/>
          </p:cNvGraphicFramePr>
          <p:nvPr>
            <p:extLst>
              <p:ext uri="{D42A27DB-BD31-4B8C-83A1-F6EECF244321}">
                <p14:modId xmlns:p14="http://schemas.microsoft.com/office/powerpoint/2010/main" val="2804488268"/>
              </p:ext>
            </p:extLst>
          </p:nvPr>
        </p:nvGraphicFramePr>
        <p:xfrm>
          <a:off x="2709862" y="3810000"/>
          <a:ext cx="871538" cy="819150"/>
        </p:xfrm>
        <a:graphic>
          <a:graphicData uri="http://schemas.openxmlformats.org/presentationml/2006/ole">
            <mc:AlternateContent xmlns:mc="http://schemas.openxmlformats.org/markup-compatibility/2006">
              <mc:Choice xmlns:v="urn:schemas-microsoft-com:vml" Requires="v">
                <p:oleObj name="Equation" r:id="rId9" imgW="368280" imgH="279360" progId="Equation.DSMT4">
                  <p:embed/>
                </p:oleObj>
              </mc:Choice>
              <mc:Fallback>
                <p:oleObj name="Equation" r:id="rId9" imgW="368280" imgH="279360" progId="Equation.DSMT4">
                  <p:embed/>
                  <p:pic>
                    <p:nvPicPr>
                      <p:cNvPr id="2" name="Object 1">
                        <a:extLst>
                          <a:ext uri="{FF2B5EF4-FFF2-40B4-BE49-F238E27FC236}">
                            <a16:creationId xmlns:a16="http://schemas.microsoft.com/office/drawing/2014/main" id="{9095E5FE-A4ED-D43B-DE3A-69CD23BF7969}"/>
                          </a:ext>
                        </a:extLst>
                      </p:cNvPr>
                      <p:cNvPicPr/>
                      <p:nvPr/>
                    </p:nvPicPr>
                    <p:blipFill>
                      <a:blip r:embed="rId10"/>
                      <a:stretch>
                        <a:fillRect/>
                      </a:stretch>
                    </p:blipFill>
                    <p:spPr>
                      <a:xfrm>
                        <a:off x="2709862" y="3810000"/>
                        <a:ext cx="871538" cy="81915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FBA17EF6-BC61-089F-E9C0-4679869B353F}"/>
              </a:ext>
            </a:extLst>
          </p:cNvPr>
          <p:cNvGraphicFramePr>
            <a:graphicFrameLocks noChangeAspect="1"/>
          </p:cNvGraphicFramePr>
          <p:nvPr>
            <p:extLst>
              <p:ext uri="{D42A27DB-BD31-4B8C-83A1-F6EECF244321}">
                <p14:modId xmlns:p14="http://schemas.microsoft.com/office/powerpoint/2010/main" val="1211158790"/>
              </p:ext>
            </p:extLst>
          </p:nvPr>
        </p:nvGraphicFramePr>
        <p:xfrm>
          <a:off x="10079037" y="3581401"/>
          <a:ext cx="1350963" cy="839787"/>
        </p:xfrm>
        <a:graphic>
          <a:graphicData uri="http://schemas.openxmlformats.org/presentationml/2006/ole">
            <mc:AlternateContent xmlns:mc="http://schemas.openxmlformats.org/markup-compatibility/2006">
              <mc:Choice xmlns:v="urn:schemas-microsoft-com:vml" Requires="v">
                <p:oleObj name="Equation" r:id="rId11" imgW="583920" imgH="279360" progId="Equation.DSMT4">
                  <p:embed/>
                </p:oleObj>
              </mc:Choice>
              <mc:Fallback>
                <p:oleObj name="Equation" r:id="rId11" imgW="583920" imgH="279360" progId="Equation.DSMT4">
                  <p:embed/>
                  <p:pic>
                    <p:nvPicPr>
                      <p:cNvPr id="8" name="Object 7">
                        <a:extLst>
                          <a:ext uri="{FF2B5EF4-FFF2-40B4-BE49-F238E27FC236}">
                            <a16:creationId xmlns:a16="http://schemas.microsoft.com/office/drawing/2014/main" id="{ABD3D78C-1783-7124-8D2E-72D2703A2363}"/>
                          </a:ext>
                        </a:extLst>
                      </p:cNvPr>
                      <p:cNvPicPr/>
                      <p:nvPr/>
                    </p:nvPicPr>
                    <p:blipFill>
                      <a:blip r:embed="rId12"/>
                      <a:stretch>
                        <a:fillRect/>
                      </a:stretch>
                    </p:blipFill>
                    <p:spPr>
                      <a:xfrm>
                        <a:off x="10079037" y="3581401"/>
                        <a:ext cx="1350963" cy="839787"/>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E078624-3521-D340-E715-62E59AC4E5A7}"/>
              </a:ext>
            </a:extLst>
          </p:cNvPr>
          <p:cNvGraphicFramePr>
            <a:graphicFrameLocks noChangeAspect="1"/>
          </p:cNvGraphicFramePr>
          <p:nvPr>
            <p:extLst>
              <p:ext uri="{D42A27DB-BD31-4B8C-83A1-F6EECF244321}">
                <p14:modId xmlns:p14="http://schemas.microsoft.com/office/powerpoint/2010/main" val="4266055505"/>
              </p:ext>
            </p:extLst>
          </p:nvPr>
        </p:nvGraphicFramePr>
        <p:xfrm>
          <a:off x="3426310" y="5326064"/>
          <a:ext cx="1082675" cy="1379537"/>
        </p:xfrm>
        <a:graphic>
          <a:graphicData uri="http://schemas.openxmlformats.org/presentationml/2006/ole">
            <mc:AlternateContent xmlns:mc="http://schemas.openxmlformats.org/markup-compatibility/2006">
              <mc:Choice xmlns:v="urn:schemas-microsoft-com:vml" Requires="v">
                <p:oleObj name="Equation" r:id="rId13" imgW="342720" imgH="469800" progId="Equation.DSMT4">
                  <p:embed/>
                </p:oleObj>
              </mc:Choice>
              <mc:Fallback>
                <p:oleObj name="Equation" r:id="rId13" imgW="342720" imgH="469800" progId="Equation.DSMT4">
                  <p:embed/>
                  <p:pic>
                    <p:nvPicPr>
                      <p:cNvPr id="9" name="Object 8">
                        <a:extLst>
                          <a:ext uri="{FF2B5EF4-FFF2-40B4-BE49-F238E27FC236}">
                            <a16:creationId xmlns:a16="http://schemas.microsoft.com/office/drawing/2014/main" id="{3A59879A-E7B0-79F9-6720-F57E500EA3D5}"/>
                          </a:ext>
                        </a:extLst>
                      </p:cNvPr>
                      <p:cNvPicPr/>
                      <p:nvPr/>
                    </p:nvPicPr>
                    <p:blipFill>
                      <a:blip r:embed="rId14"/>
                      <a:stretch>
                        <a:fillRect/>
                      </a:stretch>
                    </p:blipFill>
                    <p:spPr>
                      <a:xfrm>
                        <a:off x="3426310" y="5326064"/>
                        <a:ext cx="1082675" cy="1379537"/>
                      </a:xfrm>
                      <a:prstGeom prst="rect">
                        <a:avLst/>
                      </a:prstGeom>
                    </p:spPr>
                  </p:pic>
                </p:oleObj>
              </mc:Fallback>
            </mc:AlternateContent>
          </a:graphicData>
        </a:graphic>
      </p:graphicFrame>
      <p:pic>
        <p:nvPicPr>
          <p:cNvPr id="24" name="Picture 13">
            <a:extLst>
              <a:ext uri="{FF2B5EF4-FFF2-40B4-BE49-F238E27FC236}">
                <a16:creationId xmlns:a16="http://schemas.microsoft.com/office/drawing/2014/main" id="{7E793D46-D04C-9840-41E8-634C71C2809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047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961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500"/>
                                        <p:tgtEl>
                                          <p:spTgt spid="50"/>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vertical)">
                                      <p:cBhvr>
                                        <p:cTn id="24" dur="500"/>
                                        <p:tgtEl>
                                          <p:spTgt spid="54"/>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vertical)">
                                      <p:cBhvr>
                                        <p:cTn id="33" dur="500"/>
                                        <p:tgtEl>
                                          <p:spTgt spid="23"/>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30"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76200" y="19913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4" name="Rounded Rectangle">
            <a:extLst>
              <a:ext uri="{FF2B5EF4-FFF2-40B4-BE49-F238E27FC236}">
                <a16:creationId xmlns:a16="http://schemas.microsoft.com/office/drawing/2014/main" id="{9E89E270-3F1A-6408-351B-5313284A348E}"/>
              </a:ext>
            </a:extLst>
          </p:cNvPr>
          <p:cNvSpPr>
            <a:spLocks noChangeArrowheads="1"/>
          </p:cNvSpPr>
          <p:nvPr/>
        </p:nvSpPr>
        <p:spPr bwMode="auto">
          <a:xfrm>
            <a:off x="417513" y="692150"/>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Oval 7">
            <a:extLst>
              <a:ext uri="{FF2B5EF4-FFF2-40B4-BE49-F238E27FC236}">
                <a16:creationId xmlns:a16="http://schemas.microsoft.com/office/drawing/2014/main" id="{C002C53A-727A-FB05-B056-C889CF417907}"/>
              </a:ext>
            </a:extLst>
          </p:cNvPr>
          <p:cNvSpPr/>
          <p:nvPr/>
        </p:nvSpPr>
        <p:spPr>
          <a:xfrm>
            <a:off x="381001" y="609601"/>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1" name="Oval 8">
            <a:extLst>
              <a:ext uri="{FF2B5EF4-FFF2-40B4-BE49-F238E27FC236}">
                <a16:creationId xmlns:a16="http://schemas.microsoft.com/office/drawing/2014/main" id="{0E876597-EE3A-BA2B-8269-D893C94DFC3E}"/>
              </a:ext>
            </a:extLst>
          </p:cNvPr>
          <p:cNvSpPr>
            <a:spLocks noChangeArrowheads="1"/>
          </p:cNvSpPr>
          <p:nvPr/>
        </p:nvSpPr>
        <p:spPr bwMode="auto">
          <a:xfrm>
            <a:off x="465138" y="682626"/>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2" name="TextBox 52">
            <a:extLst>
              <a:ext uri="{FF2B5EF4-FFF2-40B4-BE49-F238E27FC236}">
                <a16:creationId xmlns:a16="http://schemas.microsoft.com/office/drawing/2014/main" id="{07B76960-3AFE-3585-851D-5EEDCBF0ABED}"/>
              </a:ext>
            </a:extLst>
          </p:cNvPr>
          <p:cNvSpPr txBox="1">
            <a:spLocks noChangeArrowheads="1"/>
          </p:cNvSpPr>
          <p:nvPr/>
        </p:nvSpPr>
        <p:spPr bwMode="auto">
          <a:xfrm>
            <a:off x="1670051" y="1001714"/>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33" name="TextBox 52">
            <a:extLst>
              <a:ext uri="{FF2B5EF4-FFF2-40B4-BE49-F238E27FC236}">
                <a16:creationId xmlns:a16="http://schemas.microsoft.com/office/drawing/2014/main" id="{E0815167-053C-FB4E-1141-20B1E8101756}"/>
              </a:ext>
            </a:extLst>
          </p:cNvPr>
          <p:cNvSpPr txBox="1">
            <a:spLocks noChangeArrowheads="1"/>
          </p:cNvSpPr>
          <p:nvPr/>
        </p:nvSpPr>
        <p:spPr bwMode="auto">
          <a:xfrm>
            <a:off x="1922462" y="814388"/>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0" name="Picture 82">
            <a:extLst>
              <a:ext uri="{FF2B5EF4-FFF2-40B4-BE49-F238E27FC236}">
                <a16:creationId xmlns:a16="http://schemas.microsoft.com/office/drawing/2014/main" id="{B0AE7B07-6742-D0A1-8AFA-3D721EA792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08026"/>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F0898934-D2BA-0194-2E9E-3C90A2FD28F6}"/>
              </a:ext>
            </a:extLst>
          </p:cNvPr>
          <p:cNvSpPr>
            <a:spLocks noChangeArrowheads="1"/>
          </p:cNvSpPr>
          <p:nvPr/>
        </p:nvSpPr>
        <p:spPr bwMode="auto">
          <a:xfrm>
            <a:off x="594519" y="2524780"/>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4a trang 15 SGK</a:t>
            </a:r>
            <a:endParaRPr lang="en-US" altLang="en-US" sz="2800">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3AB2FC6A-FDF0-EBB5-14AF-C75D8B580203}"/>
              </a:ext>
            </a:extLst>
          </p:cNvPr>
          <p:cNvGraphicFramePr>
            <a:graphicFrameLocks noChangeAspect="1"/>
          </p:cNvGraphicFramePr>
          <p:nvPr>
            <p:extLst>
              <p:ext uri="{D42A27DB-BD31-4B8C-83A1-F6EECF244321}">
                <p14:modId xmlns:p14="http://schemas.microsoft.com/office/powerpoint/2010/main" val="1242054407"/>
              </p:ext>
            </p:extLst>
          </p:nvPr>
        </p:nvGraphicFramePr>
        <p:xfrm>
          <a:off x="3446462" y="3168452"/>
          <a:ext cx="2344738" cy="1073150"/>
        </p:xfrm>
        <a:graphic>
          <a:graphicData uri="http://schemas.openxmlformats.org/presentationml/2006/ole">
            <mc:AlternateContent xmlns:mc="http://schemas.openxmlformats.org/markup-compatibility/2006">
              <mc:Choice xmlns:v="urn:schemas-microsoft-com:vml" Requires="v">
                <p:oleObj name="Equation" r:id="rId3" imgW="927000" imgH="469800" progId="Equation.DSMT4">
                  <p:embed/>
                </p:oleObj>
              </mc:Choice>
              <mc:Fallback>
                <p:oleObj name="Equation" r:id="rId3" imgW="927000" imgH="469800" progId="Equation.DSMT4">
                  <p:embed/>
                  <p:pic>
                    <p:nvPicPr>
                      <p:cNvPr id="0" name="Object 1"/>
                      <p:cNvPicPr>
                        <a:picLocks noChangeAspect="1" noChangeArrowheads="1"/>
                      </p:cNvPicPr>
                      <p:nvPr/>
                    </p:nvPicPr>
                    <p:blipFill>
                      <a:blip r:embed="rId4"/>
                      <a:srcRect/>
                      <a:stretch>
                        <a:fillRect/>
                      </a:stretch>
                    </p:blipFill>
                    <p:spPr bwMode="auto">
                      <a:xfrm>
                        <a:off x="3446462" y="3168452"/>
                        <a:ext cx="2344738" cy="1073150"/>
                      </a:xfrm>
                      <a:prstGeom prst="rect">
                        <a:avLst/>
                      </a:prstGeom>
                      <a:noFill/>
                    </p:spPr>
                  </p:pic>
                </p:oleObj>
              </mc:Fallback>
            </mc:AlternateContent>
          </a:graphicData>
        </a:graphic>
      </p:graphicFrame>
      <p:graphicFrame>
        <p:nvGraphicFramePr>
          <p:cNvPr id="45" name="Object 44">
            <a:extLst>
              <a:ext uri="{FF2B5EF4-FFF2-40B4-BE49-F238E27FC236}">
                <a16:creationId xmlns:a16="http://schemas.microsoft.com/office/drawing/2014/main" id="{512ABC3D-D755-CE4B-EB95-9DD42FFDFE25}"/>
              </a:ext>
            </a:extLst>
          </p:cNvPr>
          <p:cNvGraphicFramePr>
            <a:graphicFrameLocks noChangeAspect="1"/>
          </p:cNvGraphicFramePr>
          <p:nvPr>
            <p:extLst>
              <p:ext uri="{D42A27DB-BD31-4B8C-83A1-F6EECF244321}">
                <p14:modId xmlns:p14="http://schemas.microsoft.com/office/powerpoint/2010/main" val="3290591388"/>
              </p:ext>
            </p:extLst>
          </p:nvPr>
        </p:nvGraphicFramePr>
        <p:xfrm>
          <a:off x="3630247" y="5251450"/>
          <a:ext cx="2574925" cy="1073150"/>
        </p:xfrm>
        <a:graphic>
          <a:graphicData uri="http://schemas.openxmlformats.org/presentationml/2006/ole">
            <mc:AlternateContent xmlns:mc="http://schemas.openxmlformats.org/markup-compatibility/2006">
              <mc:Choice xmlns:v="urn:schemas-microsoft-com:vml" Requires="v">
                <p:oleObj name="Equation" r:id="rId5" imgW="1130040" imgH="469800" progId="Equation.DSMT4">
                  <p:embed/>
                </p:oleObj>
              </mc:Choice>
              <mc:Fallback>
                <p:oleObj name="Equation" r:id="rId5" imgW="1130040" imgH="469800" progId="Equation.DSMT4">
                  <p:embed/>
                  <p:pic>
                    <p:nvPicPr>
                      <p:cNvPr id="11" name="Object 10">
                        <a:extLst>
                          <a:ext uri="{FF2B5EF4-FFF2-40B4-BE49-F238E27FC236}">
                            <a16:creationId xmlns:a16="http://schemas.microsoft.com/office/drawing/2014/main" id="{3AB2FC6A-FDF0-EBB5-14AF-C75D8B580203}"/>
                          </a:ext>
                        </a:extLst>
                      </p:cNvPr>
                      <p:cNvPicPr>
                        <a:picLocks noChangeAspect="1" noChangeArrowheads="1"/>
                      </p:cNvPicPr>
                      <p:nvPr/>
                    </p:nvPicPr>
                    <p:blipFill>
                      <a:blip r:embed="rId6"/>
                      <a:srcRect/>
                      <a:stretch>
                        <a:fillRect/>
                      </a:stretch>
                    </p:blipFill>
                    <p:spPr bwMode="auto">
                      <a:xfrm>
                        <a:off x="3630247" y="5251450"/>
                        <a:ext cx="2574925" cy="1073150"/>
                      </a:xfrm>
                      <a:prstGeom prst="rect">
                        <a:avLst/>
                      </a:prstGeom>
                      <a:noFill/>
                    </p:spPr>
                  </p:pic>
                </p:oleObj>
              </mc:Fallback>
            </mc:AlternateContent>
          </a:graphicData>
        </a:graphic>
      </p:graphicFrame>
      <p:graphicFrame>
        <p:nvGraphicFramePr>
          <p:cNvPr id="47" name="Object 46">
            <a:extLst>
              <a:ext uri="{FF2B5EF4-FFF2-40B4-BE49-F238E27FC236}">
                <a16:creationId xmlns:a16="http://schemas.microsoft.com/office/drawing/2014/main" id="{F3A561E9-5337-100E-F287-711C8C33B647}"/>
              </a:ext>
            </a:extLst>
          </p:cNvPr>
          <p:cNvGraphicFramePr>
            <a:graphicFrameLocks noChangeAspect="1"/>
          </p:cNvGraphicFramePr>
          <p:nvPr>
            <p:extLst>
              <p:ext uri="{D42A27DB-BD31-4B8C-83A1-F6EECF244321}">
                <p14:modId xmlns:p14="http://schemas.microsoft.com/office/powerpoint/2010/main" val="2738379858"/>
              </p:ext>
            </p:extLst>
          </p:nvPr>
        </p:nvGraphicFramePr>
        <p:xfrm>
          <a:off x="3581401" y="4348164"/>
          <a:ext cx="2979737" cy="985837"/>
        </p:xfrm>
        <a:graphic>
          <a:graphicData uri="http://schemas.openxmlformats.org/presentationml/2006/ole">
            <mc:AlternateContent xmlns:mc="http://schemas.openxmlformats.org/markup-compatibility/2006">
              <mc:Choice xmlns:v="urn:schemas-microsoft-com:vml" Requires="v">
                <p:oleObj name="Equation" r:id="rId7" imgW="1307880" imgH="431640" progId="Equation.DSMT4">
                  <p:embed/>
                </p:oleObj>
              </mc:Choice>
              <mc:Fallback>
                <p:oleObj name="Equation" r:id="rId7" imgW="1307880" imgH="431640" progId="Equation.DSMT4">
                  <p:embed/>
                  <p:pic>
                    <p:nvPicPr>
                      <p:cNvPr id="45" name="Object 44">
                        <a:extLst>
                          <a:ext uri="{FF2B5EF4-FFF2-40B4-BE49-F238E27FC236}">
                            <a16:creationId xmlns:a16="http://schemas.microsoft.com/office/drawing/2014/main" id="{512ABC3D-D755-CE4B-EB95-9DD42FFDFE25}"/>
                          </a:ext>
                        </a:extLst>
                      </p:cNvPr>
                      <p:cNvPicPr>
                        <a:picLocks noChangeAspect="1" noChangeArrowheads="1"/>
                      </p:cNvPicPr>
                      <p:nvPr/>
                    </p:nvPicPr>
                    <p:blipFill>
                      <a:blip r:embed="rId8"/>
                      <a:srcRect/>
                      <a:stretch>
                        <a:fillRect/>
                      </a:stretch>
                    </p:blipFill>
                    <p:spPr bwMode="auto">
                      <a:xfrm>
                        <a:off x="3581401" y="4348164"/>
                        <a:ext cx="2979737" cy="985837"/>
                      </a:xfrm>
                      <a:prstGeom prst="rect">
                        <a:avLst/>
                      </a:prstGeom>
                      <a:noFill/>
                    </p:spPr>
                  </p:pic>
                </p:oleObj>
              </mc:Fallback>
            </mc:AlternateContent>
          </a:graphicData>
        </a:graphic>
      </p:graphicFrame>
      <p:pic>
        <p:nvPicPr>
          <p:cNvPr id="17" name="Picture 15">
            <a:extLst>
              <a:ext uri="{FF2B5EF4-FFF2-40B4-BE49-F238E27FC236}">
                <a16:creationId xmlns:a16="http://schemas.microsoft.com/office/drawing/2014/main" id="{945625D3-1BEA-A399-D142-5C57EBD2CE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48800" y="5347253"/>
            <a:ext cx="152917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DEDA6BBB-7169-AB85-B37B-9DB83F08A452}"/>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9828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8"/>
                                        </p:tgtEl>
                                        <p:attrNameLst>
                                          <p:attrName>style.visibility</p:attrName>
                                        </p:attrNameLst>
                                      </p:cBhvr>
                                      <p:to>
                                        <p:strVal val="visible"/>
                                      </p:to>
                                    </p:set>
                                    <p:animEffect transition="in" filter="box(out)">
                                      <p:cBhvr>
                                        <p:cTn id="7" dur="700"/>
                                        <p:tgtEl>
                                          <p:spTgt spid="2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31"/>
                                        </p:tgtEl>
                                        <p:attrNameLst>
                                          <p:attrName>style.visibility</p:attrName>
                                        </p:attrNameLst>
                                      </p:cBhvr>
                                      <p:to>
                                        <p:strVal val="visible"/>
                                      </p:to>
                                    </p:set>
                                    <p:animEffect transition="in" filter="box(out)">
                                      <p:cBhvr>
                                        <p:cTn id="11" dur="700"/>
                                        <p:tgtEl>
                                          <p:spTgt spid="31"/>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700"/>
                                        <p:tgtEl>
                                          <p:spTgt spid="40"/>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33"/>
                                        </p:tgtEl>
                                        <p:attrNameLst>
                                          <p:attrName>style.visibility</p:attrName>
                                        </p:attrNameLst>
                                      </p:cBhvr>
                                      <p:to>
                                        <p:strVal val="visible"/>
                                      </p:to>
                                    </p:set>
                                    <p:animEffect transition="in" filter="box(out)">
                                      <p:cBhvr>
                                        <p:cTn id="23" dur="700"/>
                                        <p:tgtEl>
                                          <p:spTgt spid="33"/>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7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vertical)">
                                      <p:cBhvr>
                                        <p:cTn id="32" dur="500"/>
                                        <p:tgtEl>
                                          <p:spTgt spid="10"/>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randombar(horizontal)">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randombar(horizontal)">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8" grpId="0" animBg="1" advAuto="0"/>
      <p:bldP spid="31" grpId="0" animBg="1" advAuto="0"/>
      <p:bldP spid="32" grpId="0" animBg="1" advAuto="0"/>
      <p:bldP spid="33" grpId="0" animBg="1" advAuto="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58078"/>
            <a:ext cx="11430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5735638"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9" name="Content Placeholder 2">
            <a:extLst>
              <a:ext uri="{FF2B5EF4-FFF2-40B4-BE49-F238E27FC236}">
                <a16:creationId xmlns:a16="http://schemas.microsoft.com/office/drawing/2014/main" id="{3888BE64-FACC-F52C-106A-2379B0470293}"/>
              </a:ext>
            </a:extLst>
          </p:cNvPr>
          <p:cNvSpPr txBox="1">
            <a:spLocks/>
          </p:cNvSpPr>
          <p:nvPr/>
        </p:nvSpPr>
        <p:spPr bwMode="auto">
          <a:xfrm>
            <a:off x="1981200" y="1905000"/>
            <a:ext cx="822960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4465638"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4254501"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3403600"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2252662"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2163762"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2252663"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3154362"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3933826"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0CCF79C4-6155-F88F-67AC-C71916B6438C}"/>
              </a:ext>
            </a:extLst>
          </p:cNvPr>
          <p:cNvSpPr txBox="1"/>
          <p:nvPr/>
        </p:nvSpPr>
        <p:spPr>
          <a:xfrm>
            <a:off x="685800" y="2020432"/>
            <a:ext cx="8153400" cy="2246769"/>
          </a:xfrm>
          <a:prstGeom prst="rect">
            <a:avLst/>
          </a:prstGeom>
          <a:noFill/>
        </p:spPr>
        <p:txBody>
          <a:bodyPr wrap="square">
            <a:spAutoFit/>
          </a:bodyPr>
          <a:lstStyle/>
          <a:p>
            <a:pPr algn="just"/>
            <a:r>
              <a:rPr lang="en-US" sz="2800">
                <a:solidFill>
                  <a:srgbClr val="0000FF"/>
                </a:solidFill>
                <a:latin typeface="Times New Roman" panose="02020603050405020304" pitchFamily="18" charset="0"/>
                <a:ea typeface="Times New Roman" panose="02020603050405020304" pitchFamily="18" charset="0"/>
              </a:rPr>
              <a:t>- Đọc lại toàn bộ nội dung bài đã học.</a:t>
            </a:r>
          </a:p>
          <a:p>
            <a:pPr algn="just"/>
            <a:r>
              <a:rPr lang="en-US" sz="2800">
                <a:solidFill>
                  <a:srgbClr val="0000FF"/>
                </a:solidFill>
                <a:latin typeface="Times New Roman" panose="02020603050405020304" pitchFamily="18" charset="0"/>
                <a:ea typeface="Times New Roman" panose="02020603050405020304" pitchFamily="18" charset="0"/>
              </a:rPr>
              <a:t>- Học thuộc: Định nghĩa  lũy thừa với số mũ tự nhiên; nhân, chia hai lũy thừa cùng cơ số, các quy ước.</a:t>
            </a:r>
          </a:p>
          <a:p>
            <a:pPr algn="just"/>
            <a:r>
              <a:rPr lang="en-US" sz="2800">
                <a:solidFill>
                  <a:srgbClr val="0000FF"/>
                </a:solidFill>
                <a:latin typeface="Times New Roman" panose="02020603050405020304" pitchFamily="18" charset="0"/>
                <a:ea typeface="Times New Roman" panose="02020603050405020304" pitchFamily="18" charset="0"/>
              </a:rPr>
              <a:t>- Làm bài: 1; 2; 3 SGK trang 20.</a:t>
            </a:r>
          </a:p>
          <a:p>
            <a:pPr algn="just"/>
            <a:r>
              <a:rPr lang="en-US" sz="2800">
                <a:solidFill>
                  <a:srgbClr val="0000FF"/>
                </a:solidFill>
                <a:latin typeface="Times New Roman" panose="02020603050405020304" pitchFamily="18" charset="0"/>
                <a:ea typeface="Times New Roman" panose="02020603050405020304" pitchFamily="18" charset="0"/>
              </a:rPr>
              <a:t>- Đọc nội dung mục 3  SGK trang 19.</a:t>
            </a:r>
          </a:p>
        </p:txBody>
      </p:sp>
      <p:sp>
        <p:nvSpPr>
          <p:cNvPr id="31" name="Rectangle 30">
            <a:extLst>
              <a:ext uri="{FF2B5EF4-FFF2-40B4-BE49-F238E27FC236}">
                <a16:creationId xmlns:a16="http://schemas.microsoft.com/office/drawing/2014/main" id="{834C9A2B-E4BC-404F-B129-FB80A571A6F2}"/>
              </a:ext>
            </a:extLst>
          </p:cNvPr>
          <p:cNvSpPr/>
          <p:nvPr/>
        </p:nvSpPr>
        <p:spPr>
          <a:xfrm>
            <a:off x="76200" y="-1"/>
            <a:ext cx="11734800" cy="656235"/>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0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nodePh="1">
                                  <p:stCondLst>
                                    <p:cond delay="0"/>
                                  </p:stCondLst>
                                  <p:endCondLst>
                                    <p:cond evt="begin" delay="0">
                                      <p:tn val="43"/>
                                    </p:cond>
                                  </p:end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6200" y="13817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710332"/>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41" name="TextBox 40">
            <a:extLst>
              <a:ext uri="{FF2B5EF4-FFF2-40B4-BE49-F238E27FC236}">
                <a16:creationId xmlns:a16="http://schemas.microsoft.com/office/drawing/2014/main" id="{8963FB68-EB55-E194-462D-D15B0B8DEF7D}"/>
              </a:ext>
            </a:extLst>
          </p:cNvPr>
          <p:cNvSpPr txBox="1"/>
          <p:nvPr/>
        </p:nvSpPr>
        <p:spPr>
          <a:xfrm>
            <a:off x="5638802" y="2286001"/>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152400" y="3200400"/>
            <a:ext cx="1900237" cy="523220"/>
          </a:xfrm>
          <a:prstGeom prst="rect">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2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384776" y="3194497"/>
            <a:ext cx="1900236"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4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76200" y="175260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609600" y="2590800"/>
            <a:ext cx="2895600"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 Tính và so sánh</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646114" y="611906"/>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152401" y="515070"/>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228601" y="602382"/>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085851" y="932581"/>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1905001" y="656357"/>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3956"/>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76200" y="213360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pic>
        <p:nvPicPr>
          <p:cNvPr id="6146" name="Picture 1">
            <a:extLst>
              <a:ext uri="{FF2B5EF4-FFF2-40B4-BE49-F238E27FC236}">
                <a16:creationId xmlns:a16="http://schemas.microsoft.com/office/drawing/2014/main" id="{F3EFC338-49F0-F258-F212-45511941A02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2400" y="2590800"/>
            <a:ext cx="609598" cy="60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2BFBBBFB-7C6F-B45C-DB87-E69E327D077E}"/>
              </a:ext>
            </a:extLst>
          </p:cNvPr>
          <p:cNvGraphicFramePr>
            <a:graphicFrameLocks noChangeAspect="1"/>
          </p:cNvGraphicFramePr>
          <p:nvPr>
            <p:extLst>
              <p:ext uri="{D42A27DB-BD31-4B8C-83A1-F6EECF244321}">
                <p14:modId xmlns:p14="http://schemas.microsoft.com/office/powerpoint/2010/main" val="2091616155"/>
              </p:ext>
            </p:extLst>
          </p:nvPr>
        </p:nvGraphicFramePr>
        <p:xfrm>
          <a:off x="76200" y="5247556"/>
          <a:ext cx="6086475" cy="954087"/>
        </p:xfrm>
        <a:graphic>
          <a:graphicData uri="http://schemas.openxmlformats.org/presentationml/2006/ole">
            <mc:AlternateContent xmlns:mc="http://schemas.openxmlformats.org/markup-compatibility/2006">
              <mc:Choice xmlns:v="urn:schemas-microsoft-com:vml" Requires="v">
                <p:oleObj name="Equation" r:id="rId6" imgW="2489040" imgH="355320" progId="Equation.DSMT4">
                  <p:embed/>
                </p:oleObj>
              </mc:Choice>
              <mc:Fallback>
                <p:oleObj name="Equation" r:id="rId6" imgW="2489040" imgH="355320" progId="Equation.DSMT4">
                  <p:embed/>
                  <p:pic>
                    <p:nvPicPr>
                      <p:cNvPr id="0" name=""/>
                      <p:cNvPicPr/>
                      <p:nvPr/>
                    </p:nvPicPr>
                    <p:blipFill>
                      <a:blip r:embed="rId7"/>
                      <a:stretch>
                        <a:fillRect/>
                      </a:stretch>
                    </p:blipFill>
                    <p:spPr>
                      <a:xfrm>
                        <a:off x="76200" y="5247556"/>
                        <a:ext cx="6086475" cy="954087"/>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DB70D9EE-9695-E928-C7B5-94FDDC0259C1}"/>
              </a:ext>
            </a:extLst>
          </p:cNvPr>
          <p:cNvGraphicFramePr>
            <a:graphicFrameLocks noChangeAspect="1"/>
          </p:cNvGraphicFramePr>
          <p:nvPr>
            <p:extLst>
              <p:ext uri="{D42A27DB-BD31-4B8C-83A1-F6EECF244321}">
                <p14:modId xmlns:p14="http://schemas.microsoft.com/office/powerpoint/2010/main" val="2654546594"/>
              </p:ext>
            </p:extLst>
          </p:nvPr>
        </p:nvGraphicFramePr>
        <p:xfrm>
          <a:off x="76200" y="3770313"/>
          <a:ext cx="3505200" cy="954087"/>
        </p:xfrm>
        <a:graphic>
          <a:graphicData uri="http://schemas.openxmlformats.org/presentationml/2006/ole">
            <mc:AlternateContent xmlns:mc="http://schemas.openxmlformats.org/markup-compatibility/2006">
              <mc:Choice xmlns:v="urn:schemas-microsoft-com:vml" Requires="v">
                <p:oleObj name="Equation" r:id="rId8" imgW="1346040" imgH="355320" progId="Equation.DSMT4">
                  <p:embed/>
                </p:oleObj>
              </mc:Choice>
              <mc:Fallback>
                <p:oleObj name="Equation" r:id="rId8" imgW="1346040" imgH="355320" progId="Equation.DSMT4">
                  <p:embed/>
                  <p:pic>
                    <p:nvPicPr>
                      <p:cNvPr id="5" name="Object 4">
                        <a:extLst>
                          <a:ext uri="{FF2B5EF4-FFF2-40B4-BE49-F238E27FC236}">
                            <a16:creationId xmlns:a16="http://schemas.microsoft.com/office/drawing/2014/main" id="{2BFBBBFB-7C6F-B45C-DB87-E69E327D077E}"/>
                          </a:ext>
                        </a:extLst>
                      </p:cNvPr>
                      <p:cNvPicPr/>
                      <p:nvPr/>
                    </p:nvPicPr>
                    <p:blipFill>
                      <a:blip r:embed="rId9"/>
                      <a:stretch>
                        <a:fillRect/>
                      </a:stretch>
                    </p:blipFill>
                    <p:spPr>
                      <a:xfrm>
                        <a:off x="76200" y="3770313"/>
                        <a:ext cx="3505200" cy="9540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04BB522-035F-2BB5-1113-01F3F694E948}"/>
              </a:ext>
            </a:extLst>
          </p:cNvPr>
          <p:cNvSpPr txBox="1"/>
          <p:nvPr/>
        </p:nvSpPr>
        <p:spPr>
          <a:xfrm>
            <a:off x="2057400" y="3922712"/>
            <a:ext cx="68580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và</a:t>
            </a:r>
          </a:p>
        </p:txBody>
      </p:sp>
      <p:graphicFrame>
        <p:nvGraphicFramePr>
          <p:cNvPr id="7" name="Object 6">
            <a:extLst>
              <a:ext uri="{FF2B5EF4-FFF2-40B4-BE49-F238E27FC236}">
                <a16:creationId xmlns:a16="http://schemas.microsoft.com/office/drawing/2014/main" id="{BE7C0BD8-98B1-399C-25D5-A34C2A1323BA}"/>
              </a:ext>
            </a:extLst>
          </p:cNvPr>
          <p:cNvGraphicFramePr>
            <a:graphicFrameLocks noChangeAspect="1"/>
          </p:cNvGraphicFramePr>
          <p:nvPr>
            <p:extLst>
              <p:ext uri="{D42A27DB-BD31-4B8C-83A1-F6EECF244321}">
                <p14:modId xmlns:p14="http://schemas.microsoft.com/office/powerpoint/2010/main" val="2197000731"/>
              </p:ext>
            </p:extLst>
          </p:nvPr>
        </p:nvGraphicFramePr>
        <p:xfrm>
          <a:off x="7243246" y="5010977"/>
          <a:ext cx="4083531" cy="1360735"/>
        </p:xfrm>
        <a:graphic>
          <a:graphicData uri="http://schemas.openxmlformats.org/presentationml/2006/ole">
            <mc:AlternateContent xmlns:mc="http://schemas.openxmlformats.org/markup-compatibility/2006">
              <mc:Choice xmlns:v="urn:schemas-microsoft-com:vml" Requires="v">
                <p:oleObj name="Equation" r:id="rId10" imgW="2031840" imgH="545760" progId="Equation.DSMT4">
                  <p:embed/>
                </p:oleObj>
              </mc:Choice>
              <mc:Fallback>
                <p:oleObj name="Equation" r:id="rId10" imgW="2031840" imgH="545760" progId="Equation.DSMT4">
                  <p:embed/>
                  <p:pic>
                    <p:nvPicPr>
                      <p:cNvPr id="0" name=""/>
                      <p:cNvPicPr/>
                      <p:nvPr/>
                    </p:nvPicPr>
                    <p:blipFill>
                      <a:blip r:embed="rId11"/>
                      <a:stretch>
                        <a:fillRect/>
                      </a:stretch>
                    </p:blipFill>
                    <p:spPr>
                      <a:xfrm>
                        <a:off x="7243246" y="5010977"/>
                        <a:ext cx="4083531" cy="1360735"/>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4AB6B18B-0AA1-E4A1-28B0-0546F9DBC193}"/>
              </a:ext>
            </a:extLst>
          </p:cNvPr>
          <p:cNvGraphicFramePr>
            <a:graphicFrameLocks noChangeAspect="1"/>
          </p:cNvGraphicFramePr>
          <p:nvPr>
            <p:extLst>
              <p:ext uri="{D42A27DB-BD31-4B8C-83A1-F6EECF244321}">
                <p14:modId xmlns:p14="http://schemas.microsoft.com/office/powerpoint/2010/main" val="2803138375"/>
              </p:ext>
            </p:extLst>
          </p:nvPr>
        </p:nvGraphicFramePr>
        <p:xfrm>
          <a:off x="7479585" y="3664808"/>
          <a:ext cx="2502615" cy="1135792"/>
        </p:xfrm>
        <a:graphic>
          <a:graphicData uri="http://schemas.openxmlformats.org/presentationml/2006/ole">
            <mc:AlternateContent xmlns:mc="http://schemas.openxmlformats.org/markup-compatibility/2006">
              <mc:Choice xmlns:v="urn:schemas-microsoft-com:vml" Requires="v">
                <p:oleObj name="Equation" r:id="rId12" imgW="1409400" imgH="545760" progId="Equation.DSMT4">
                  <p:embed/>
                </p:oleObj>
              </mc:Choice>
              <mc:Fallback>
                <p:oleObj name="Equation" r:id="rId12" imgW="1409400" imgH="545760" progId="Equation.DSMT4">
                  <p:embed/>
                  <p:pic>
                    <p:nvPicPr>
                      <p:cNvPr id="7" name="Object 6">
                        <a:extLst>
                          <a:ext uri="{FF2B5EF4-FFF2-40B4-BE49-F238E27FC236}">
                            <a16:creationId xmlns:a16="http://schemas.microsoft.com/office/drawing/2014/main" id="{BE7C0BD8-98B1-399C-25D5-A34C2A1323BA}"/>
                          </a:ext>
                        </a:extLst>
                      </p:cNvPr>
                      <p:cNvPicPr/>
                      <p:nvPr/>
                    </p:nvPicPr>
                    <p:blipFill>
                      <a:blip r:embed="rId13"/>
                      <a:stretch>
                        <a:fillRect/>
                      </a:stretch>
                    </p:blipFill>
                    <p:spPr>
                      <a:xfrm>
                        <a:off x="7479585" y="3664808"/>
                        <a:ext cx="2502615" cy="1135792"/>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6B2B03B1-CE4E-4188-DF7E-ECB43316CDC0}"/>
              </a:ext>
            </a:extLst>
          </p:cNvPr>
          <p:cNvSpPr txBox="1"/>
          <p:nvPr/>
        </p:nvSpPr>
        <p:spPr>
          <a:xfrm>
            <a:off x="8762997" y="3896380"/>
            <a:ext cx="68580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và</a:t>
            </a:r>
          </a:p>
        </p:txBody>
      </p:sp>
      <p:pic>
        <p:nvPicPr>
          <p:cNvPr id="25" name="Picture 13">
            <a:extLst>
              <a:ext uri="{FF2B5EF4-FFF2-40B4-BE49-F238E27FC236}">
                <a16:creationId xmlns:a16="http://schemas.microsoft.com/office/drawing/2014/main" id="{19AA3724-0712-ABFC-F1EB-1CB0958749A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809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80EFBE62-9510-F9AA-AD5F-90B47B9D3318}"/>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2813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42"/>
                                        </p:tgtEl>
                                        <p:attrNameLst>
                                          <p:attrName>style.visibility</p:attrName>
                                        </p:attrNameLst>
                                      </p:cBhvr>
                                      <p:to>
                                        <p:strVal val="visible"/>
                                      </p:to>
                                    </p:set>
                                    <p:animEffect transition="in" filter="box(out)">
                                      <p:cBhvr>
                                        <p:cTn id="7" dur="700"/>
                                        <p:tgtEl>
                                          <p:spTgt spid="42"/>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43"/>
                                        </p:tgtEl>
                                        <p:attrNameLst>
                                          <p:attrName>style.visibility</p:attrName>
                                        </p:attrNameLst>
                                      </p:cBhvr>
                                      <p:to>
                                        <p:strVal val="visible"/>
                                      </p:to>
                                    </p:set>
                                    <p:animEffect transition="in" filter="box(out)">
                                      <p:cBhvr>
                                        <p:cTn id="11" dur="700"/>
                                        <p:tgtEl>
                                          <p:spTgt spid="43"/>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700"/>
                                        <p:tgtEl>
                                          <p:spTgt spid="47"/>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40"/>
                                        </p:tgtEl>
                                        <p:attrNameLst>
                                          <p:attrName>style.visibility</p:attrName>
                                        </p:attrNameLst>
                                      </p:cBhvr>
                                      <p:to>
                                        <p:strVal val="visible"/>
                                      </p:to>
                                    </p:set>
                                    <p:animEffect transition="in" filter="box(out)">
                                      <p:cBhvr>
                                        <p:cTn id="19" dur="700"/>
                                        <p:tgtEl>
                                          <p:spTgt spid="40"/>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45"/>
                                        </p:tgtEl>
                                        <p:attrNameLst>
                                          <p:attrName>style.visibility</p:attrName>
                                        </p:attrNameLst>
                                      </p:cBhvr>
                                      <p:to>
                                        <p:strVal val="visible"/>
                                      </p:to>
                                    </p:set>
                                    <p:animEffect transition="in" filter="box(out)">
                                      <p:cBhvr>
                                        <p:cTn id="23" dur="700"/>
                                        <p:tgtEl>
                                          <p:spTgt spid="45"/>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44"/>
                                        </p:tgtEl>
                                        <p:attrNameLst>
                                          <p:attrName>style.visibility</p:attrName>
                                        </p:attrNameLst>
                                      </p:cBhvr>
                                      <p:to>
                                        <p:strVal val="visible"/>
                                      </p:to>
                                    </p:set>
                                    <p:animEffect transition="in" filter="box(out)">
                                      <p:cBhvr>
                                        <p:cTn id="27" dur="7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randombar(vertic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randombar(horizontal)">
                                      <p:cBhvr>
                                        <p:cTn id="37" dur="500"/>
                                        <p:tgtEl>
                                          <p:spTgt spid="614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vertical)">
                                      <p:cBhvr>
                                        <p:cTn id="42" dur="500"/>
                                        <p:tgtEl>
                                          <p:spTgt spid="41"/>
                                        </p:tgtEl>
                                      </p:cBhvr>
                                    </p:animEffect>
                                  </p:childTnLst>
                                </p:cTn>
                              </p:par>
                              <p:par>
                                <p:cTn id="43" presetID="14" presetClass="entr" presetSubtype="5"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randombar(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5"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randombar(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randombar(vertical)">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randombar(horizontal)">
                                      <p:cBhvr>
                                        <p:cTn id="60" dur="500"/>
                                        <p:tgtEl>
                                          <p:spTgt spid="49"/>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randombar(horizontal)">
                                      <p:cBhvr>
                                        <p:cTn id="69" dur="500"/>
                                        <p:tgtEl>
                                          <p:spTgt spid="51"/>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randombar(horizontal)">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randombar(horizontal)">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randombar(horizontal)">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30" grpId="0"/>
      <p:bldP spid="40" grpId="0" animBg="1" advAuto="0"/>
      <p:bldP spid="42" grpId="0" animBg="1" advAuto="0"/>
      <p:bldP spid="43" grpId="0" animBg="1" advAuto="0"/>
      <p:bldP spid="44" grpId="0" animBg="1" advAuto="0"/>
      <p:bldP spid="45" grpId="0" animBg="1" advAuto="0"/>
      <p:bldP spid="48" grpId="0"/>
      <p:bldP spid="6"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286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812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2286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798514" y="5651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304801" y="4683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381001" y="5556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238251" y="8858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2057401" y="6096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228600" y="221998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cxnSp>
        <p:nvCxnSpPr>
          <p:cNvPr id="25" name="Straight Connector 24">
            <a:extLst>
              <a:ext uri="{FF2B5EF4-FFF2-40B4-BE49-F238E27FC236}">
                <a16:creationId xmlns:a16="http://schemas.microsoft.com/office/drawing/2014/main" id="{911CD36C-A3B3-C737-C638-88BB3FACE3FD}"/>
              </a:ext>
            </a:extLst>
          </p:cNvPr>
          <p:cNvCxnSpPr>
            <a:cxnSpLocks/>
          </p:cNvCxnSpPr>
          <p:nvPr/>
        </p:nvCxnSpPr>
        <p:spPr>
          <a:xfrm>
            <a:off x="6324600" y="2590800"/>
            <a:ext cx="0" cy="4267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Cloud Callout 1">
            <a:extLst>
              <a:ext uri="{FF2B5EF4-FFF2-40B4-BE49-F238E27FC236}">
                <a16:creationId xmlns:a16="http://schemas.microsoft.com/office/drawing/2014/main" id="{1667F47E-E0D5-55A9-BCAD-D74BEB7F1671}"/>
              </a:ext>
            </a:extLst>
          </p:cNvPr>
          <p:cNvSpPr/>
          <p:nvPr/>
        </p:nvSpPr>
        <p:spPr>
          <a:xfrm>
            <a:off x="1752601" y="2667000"/>
            <a:ext cx="5410199" cy="2509226"/>
          </a:xfrm>
          <a:prstGeom prst="cloudCallout">
            <a:avLst>
              <a:gd name="adj1" fmla="val 103838"/>
              <a:gd name="adj2" fmla="val 77841"/>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a:t>
            </a:r>
            <a:r>
              <a:rPr lang="en-US" sz="2800" dirty="0">
                <a:solidFill>
                  <a:srgbClr val="0000FF"/>
                </a:solidFill>
                <a:latin typeface="Times New Roman" pitchFamily="18" charset="0"/>
                <a:cs typeface="Times New Roman" pitchFamily="18" charset="0"/>
              </a:rPr>
              <a:t>2 </a:t>
            </a:r>
            <a:r>
              <a:rPr lang="en-US" sz="2800" err="1">
                <a:solidFill>
                  <a:srgbClr val="0000FF"/>
                </a:solidFill>
                <a:latin typeface="Times New Roman" pitchFamily="18" charset="0"/>
                <a:cs typeface="Times New Roman" pitchFamily="18" charset="0"/>
              </a:rPr>
              <a:t>hãy</a:t>
            </a:r>
            <a:r>
              <a:rPr lang="en-US" sz="2800">
                <a:solidFill>
                  <a:srgbClr val="0000FF"/>
                </a:solidFill>
                <a:latin typeface="Times New Roman" pitchFamily="18" charset="0"/>
                <a:cs typeface="Times New Roman" pitchFamily="18" charset="0"/>
              </a:rPr>
              <a:t> cho biết  Khi tính lũy thừa của một lũy </a:t>
            </a:r>
            <a:r>
              <a:rPr lang="en-US" sz="2800" err="1">
                <a:solidFill>
                  <a:srgbClr val="0000FF"/>
                </a:solidFill>
                <a:latin typeface="Times New Roman" pitchFamily="18" charset="0"/>
                <a:cs typeface="Times New Roman" pitchFamily="18" charset="0"/>
              </a:rPr>
              <a:t>thừa</a:t>
            </a:r>
            <a:r>
              <a:rPr lang="en-US" sz="2800">
                <a:solidFill>
                  <a:srgbClr val="0000FF"/>
                </a:solidFill>
                <a:latin typeface="Times New Roman" pitchFamily="18" charset="0"/>
                <a:cs typeface="Times New Roman" pitchFamily="18" charset="0"/>
              </a:rPr>
              <a:t> ta làm như thế nào?</a:t>
            </a:r>
            <a:endParaRPr lang="en-US" sz="2800" dirty="0">
              <a:solidFill>
                <a:srgbClr val="0000FF"/>
              </a:solidFill>
              <a:latin typeface="Times New Roman" pitchFamily="18" charset="0"/>
              <a:cs typeface="Times New Roman" pitchFamily="18" charset="0"/>
            </a:endParaRPr>
          </a:p>
        </p:txBody>
      </p:sp>
      <p:sp>
        <p:nvSpPr>
          <p:cNvPr id="9" name="Rectangle 2">
            <a:extLst>
              <a:ext uri="{FF2B5EF4-FFF2-40B4-BE49-F238E27FC236}">
                <a16:creationId xmlns:a16="http://schemas.microsoft.com/office/drawing/2014/main" id="{32C00279-EAF1-4193-A8B1-45F7AFB54D23}"/>
              </a:ext>
            </a:extLst>
          </p:cNvPr>
          <p:cNvSpPr>
            <a:spLocks noChangeArrowheads="1"/>
          </p:cNvSpPr>
          <p:nvPr/>
        </p:nvSpPr>
        <p:spPr bwMode="auto">
          <a:xfrm>
            <a:off x="322386" y="2743200"/>
            <a:ext cx="59260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tính lũy thừa của một lũy thừa, ta giữ nguyên cơ số và nhân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E900F650-5453-639A-7546-D59607E2ED24}"/>
              </a:ext>
            </a:extLst>
          </p:cNvPr>
          <p:cNvGraphicFramePr>
            <a:graphicFrameLocks noChangeAspect="1"/>
          </p:cNvGraphicFramePr>
          <p:nvPr>
            <p:extLst>
              <p:ext uri="{D42A27DB-BD31-4B8C-83A1-F6EECF244321}">
                <p14:modId xmlns:p14="http://schemas.microsoft.com/office/powerpoint/2010/main" val="3684200048"/>
              </p:ext>
            </p:extLst>
          </p:nvPr>
        </p:nvGraphicFramePr>
        <p:xfrm>
          <a:off x="503238" y="4114800"/>
          <a:ext cx="2424112" cy="817563"/>
        </p:xfrm>
        <a:graphic>
          <a:graphicData uri="http://schemas.openxmlformats.org/presentationml/2006/ole">
            <mc:AlternateContent xmlns:mc="http://schemas.openxmlformats.org/markup-compatibility/2006">
              <mc:Choice xmlns:v="urn:schemas-microsoft-com:vml" Requires="v">
                <p:oleObj name="Equation" r:id="rId3" imgW="761760" imgH="304560" progId="Equation.DSMT4">
                  <p:embed/>
                </p:oleObj>
              </mc:Choice>
              <mc:Fallback>
                <p:oleObj name="Equation" r:id="rId3" imgW="761760" imgH="304560" progId="Equation.DSMT4">
                  <p:embed/>
                  <p:pic>
                    <p:nvPicPr>
                      <p:cNvPr id="0" name="Object 1"/>
                      <p:cNvPicPr>
                        <a:picLocks noChangeAspect="1" noChangeArrowheads="1"/>
                      </p:cNvPicPr>
                      <p:nvPr/>
                    </p:nvPicPr>
                    <p:blipFill>
                      <a:blip r:embed="rId4"/>
                      <a:srcRect/>
                      <a:stretch>
                        <a:fillRect/>
                      </a:stretch>
                    </p:blipFill>
                    <p:spPr bwMode="auto">
                      <a:xfrm>
                        <a:off x="503238" y="4114800"/>
                        <a:ext cx="2424112" cy="817563"/>
                      </a:xfrm>
                      <a:prstGeom prst="rect">
                        <a:avLst/>
                      </a:prstGeom>
                      <a:noFill/>
                    </p:spPr>
                  </p:pic>
                </p:oleObj>
              </mc:Fallback>
            </mc:AlternateContent>
          </a:graphicData>
        </a:graphic>
      </p:graphicFrame>
      <p:graphicFrame>
        <p:nvGraphicFramePr>
          <p:cNvPr id="32" name="Object 31">
            <a:extLst>
              <a:ext uri="{FF2B5EF4-FFF2-40B4-BE49-F238E27FC236}">
                <a16:creationId xmlns:a16="http://schemas.microsoft.com/office/drawing/2014/main" id="{2EFB7EAD-C41C-6707-88F7-65B6856776BD}"/>
              </a:ext>
            </a:extLst>
          </p:cNvPr>
          <p:cNvGraphicFramePr>
            <a:graphicFrameLocks noChangeAspect="1"/>
          </p:cNvGraphicFramePr>
          <p:nvPr>
            <p:extLst>
              <p:ext uri="{D42A27DB-BD31-4B8C-83A1-F6EECF244321}">
                <p14:modId xmlns:p14="http://schemas.microsoft.com/office/powerpoint/2010/main" val="4011376206"/>
              </p:ext>
            </p:extLst>
          </p:nvPr>
        </p:nvGraphicFramePr>
        <p:xfrm>
          <a:off x="6629980" y="2921786"/>
          <a:ext cx="3047421" cy="888215"/>
        </p:xfrm>
        <a:graphic>
          <a:graphicData uri="http://schemas.openxmlformats.org/presentationml/2006/ole">
            <mc:AlternateContent xmlns:mc="http://schemas.openxmlformats.org/markup-compatibility/2006">
              <mc:Choice xmlns:v="urn:schemas-microsoft-com:vml" Requires="v">
                <p:oleObj name="Equation" r:id="rId5" imgW="1257120" imgH="355320" progId="Equation.DSMT4">
                  <p:embed/>
                </p:oleObj>
              </mc:Choice>
              <mc:Fallback>
                <p:oleObj name="Equation" r:id="rId5" imgW="1257120" imgH="355320" progId="Equation.DSMT4">
                  <p:embed/>
                  <p:pic>
                    <p:nvPicPr>
                      <p:cNvPr id="49" name="Object 48">
                        <a:extLst>
                          <a:ext uri="{FF2B5EF4-FFF2-40B4-BE49-F238E27FC236}">
                            <a16:creationId xmlns:a16="http://schemas.microsoft.com/office/drawing/2014/main" id="{DB70D9EE-9695-E928-C7B5-94FDDC0259C1}"/>
                          </a:ext>
                        </a:extLst>
                      </p:cNvPr>
                      <p:cNvPicPr/>
                      <p:nvPr/>
                    </p:nvPicPr>
                    <p:blipFill>
                      <a:blip r:embed="rId6"/>
                      <a:stretch>
                        <a:fillRect/>
                      </a:stretch>
                    </p:blipFill>
                    <p:spPr>
                      <a:xfrm>
                        <a:off x="6629980" y="2921786"/>
                        <a:ext cx="3047421" cy="88821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0B9D52F-2FA3-71E2-5FF4-F3464997AB20}"/>
              </a:ext>
            </a:extLst>
          </p:cNvPr>
          <p:cNvGraphicFramePr>
            <a:graphicFrameLocks noChangeAspect="1"/>
          </p:cNvGraphicFramePr>
          <p:nvPr>
            <p:extLst>
              <p:ext uri="{D42A27DB-BD31-4B8C-83A1-F6EECF244321}">
                <p14:modId xmlns:p14="http://schemas.microsoft.com/office/powerpoint/2010/main" val="3895958287"/>
              </p:ext>
            </p:extLst>
          </p:nvPr>
        </p:nvGraphicFramePr>
        <p:xfrm>
          <a:off x="6643886" y="3880409"/>
          <a:ext cx="2881115" cy="1317957"/>
        </p:xfrm>
        <a:graphic>
          <a:graphicData uri="http://schemas.openxmlformats.org/presentationml/2006/ole">
            <mc:AlternateContent xmlns:mc="http://schemas.openxmlformats.org/markup-compatibility/2006">
              <mc:Choice xmlns:v="urn:schemas-microsoft-com:vml" Requires="v">
                <p:oleObj name="Equation" r:id="rId7" imgW="1193760" imgH="545760" progId="Equation.DSMT4">
                  <p:embed/>
                </p:oleObj>
              </mc:Choice>
              <mc:Fallback>
                <p:oleObj name="Equation" r:id="rId7" imgW="1193760" imgH="545760" progId="Equation.DSMT4">
                  <p:embed/>
                  <p:pic>
                    <p:nvPicPr>
                      <p:cNvPr id="0" name=""/>
                      <p:cNvPicPr/>
                      <p:nvPr/>
                    </p:nvPicPr>
                    <p:blipFill>
                      <a:blip r:embed="rId8"/>
                      <a:stretch>
                        <a:fillRect/>
                      </a:stretch>
                    </p:blipFill>
                    <p:spPr>
                      <a:xfrm>
                        <a:off x="6643886" y="3880409"/>
                        <a:ext cx="2881115" cy="1317957"/>
                      </a:xfrm>
                      <a:prstGeom prst="rect">
                        <a:avLst/>
                      </a:prstGeom>
                    </p:spPr>
                  </p:pic>
                </p:oleObj>
              </mc:Fallback>
            </mc:AlternateContent>
          </a:graphicData>
        </a:graphic>
      </p:graphicFrame>
      <p:pic>
        <p:nvPicPr>
          <p:cNvPr id="20" name="Picture 15">
            <a:extLst>
              <a:ext uri="{FF2B5EF4-FFF2-40B4-BE49-F238E27FC236}">
                <a16:creationId xmlns:a16="http://schemas.microsoft.com/office/drawing/2014/main" id="{31C1D2C2-8382-0A86-9D03-A2A3ACBD4C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8900" y="603808"/>
            <a:ext cx="1485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430297EF-B063-2824-C817-5966C5B52B78}"/>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87726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286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7526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2286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40" name="Rounded Rectangle">
            <a:extLst>
              <a:ext uri="{FF2B5EF4-FFF2-40B4-BE49-F238E27FC236}">
                <a16:creationId xmlns:a16="http://schemas.microsoft.com/office/drawing/2014/main" id="{D62131C8-DE5F-0285-AC5D-C1B5058836FB}"/>
              </a:ext>
            </a:extLst>
          </p:cNvPr>
          <p:cNvSpPr>
            <a:spLocks noChangeArrowheads="1"/>
          </p:cNvSpPr>
          <p:nvPr/>
        </p:nvSpPr>
        <p:spPr bwMode="auto">
          <a:xfrm>
            <a:off x="569913" y="5651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a16="http://schemas.microsoft.com/office/drawing/2014/main" id="{6878DD8F-AD02-465E-B935-1CCA37A7AA66}"/>
              </a:ext>
            </a:extLst>
          </p:cNvPr>
          <p:cNvSpPr/>
          <p:nvPr/>
        </p:nvSpPr>
        <p:spPr>
          <a:xfrm>
            <a:off x="76200" y="4683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a16="http://schemas.microsoft.com/office/drawing/2014/main" id="{D1033C8B-F3F6-F88F-F3F9-B3AD99861B4D}"/>
              </a:ext>
            </a:extLst>
          </p:cNvPr>
          <p:cNvSpPr>
            <a:spLocks noChangeArrowheads="1"/>
          </p:cNvSpPr>
          <p:nvPr/>
        </p:nvSpPr>
        <p:spPr bwMode="auto">
          <a:xfrm>
            <a:off x="152400" y="5556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a16="http://schemas.microsoft.com/office/drawing/2014/main" id="{B2F10B73-80D1-0C94-B364-D14BC0279AFE}"/>
              </a:ext>
            </a:extLst>
          </p:cNvPr>
          <p:cNvSpPr txBox="1">
            <a:spLocks noChangeArrowheads="1"/>
          </p:cNvSpPr>
          <p:nvPr/>
        </p:nvSpPr>
        <p:spPr bwMode="auto">
          <a:xfrm>
            <a:off x="1009650" y="8858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a16="http://schemas.microsoft.com/office/drawing/2014/main" id="{43B162BB-DC36-B8DB-0E6B-B0797CA28885}"/>
              </a:ext>
            </a:extLst>
          </p:cNvPr>
          <p:cNvSpPr txBox="1">
            <a:spLocks noChangeArrowheads="1"/>
          </p:cNvSpPr>
          <p:nvPr/>
        </p:nvSpPr>
        <p:spPr bwMode="auto">
          <a:xfrm>
            <a:off x="1828800" y="6096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a16="http://schemas.microsoft.com/office/drawing/2014/main" id="{DF79F400-05B9-0114-C79B-17BBBAA03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4572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a16="http://schemas.microsoft.com/office/drawing/2014/main" id="{FB14D07B-A618-4755-B34B-F769D78933CF}"/>
              </a:ext>
            </a:extLst>
          </p:cNvPr>
          <p:cNvSpPr txBox="1">
            <a:spLocks noChangeArrowheads="1"/>
          </p:cNvSpPr>
          <p:nvPr/>
        </p:nvSpPr>
        <p:spPr bwMode="auto">
          <a:xfrm>
            <a:off x="228600" y="221998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cxnSp>
        <p:nvCxnSpPr>
          <p:cNvPr id="25" name="Straight Connector 24">
            <a:extLst>
              <a:ext uri="{FF2B5EF4-FFF2-40B4-BE49-F238E27FC236}">
                <a16:creationId xmlns:a16="http://schemas.microsoft.com/office/drawing/2014/main" id="{911CD36C-A3B3-C737-C638-88BB3FACE3FD}"/>
              </a:ext>
            </a:extLst>
          </p:cNvPr>
          <p:cNvCxnSpPr>
            <a:cxnSpLocks/>
          </p:cNvCxnSpPr>
          <p:nvPr/>
        </p:nvCxnSpPr>
        <p:spPr>
          <a:xfrm>
            <a:off x="5791200" y="2743200"/>
            <a:ext cx="0" cy="411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32C00279-EAF1-4193-A8B1-45F7AFB54D23}"/>
              </a:ext>
            </a:extLst>
          </p:cNvPr>
          <p:cNvSpPr>
            <a:spLocks noChangeArrowheads="1"/>
          </p:cNvSpPr>
          <p:nvPr/>
        </p:nvSpPr>
        <p:spPr bwMode="auto">
          <a:xfrm>
            <a:off x="228601" y="2743200"/>
            <a:ext cx="55625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tính lũy thừa của một lũy thừa, ta giữ nguyên cơ số và nhân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E900F650-5453-639A-7546-D59607E2ED24}"/>
              </a:ext>
            </a:extLst>
          </p:cNvPr>
          <p:cNvGraphicFramePr>
            <a:graphicFrameLocks noChangeAspect="1"/>
          </p:cNvGraphicFramePr>
          <p:nvPr>
            <p:extLst>
              <p:ext uri="{D42A27DB-BD31-4B8C-83A1-F6EECF244321}">
                <p14:modId xmlns:p14="http://schemas.microsoft.com/office/powerpoint/2010/main" val="700432241"/>
              </p:ext>
            </p:extLst>
          </p:nvPr>
        </p:nvGraphicFramePr>
        <p:xfrm>
          <a:off x="288925" y="4178300"/>
          <a:ext cx="2425700" cy="819150"/>
        </p:xfrm>
        <a:graphic>
          <a:graphicData uri="http://schemas.openxmlformats.org/presentationml/2006/ole">
            <mc:AlternateContent xmlns:mc="http://schemas.openxmlformats.org/markup-compatibility/2006">
              <mc:Choice xmlns:v="urn:schemas-microsoft-com:vml" Requires="v">
                <p:oleObj name="Equation" r:id="rId3" imgW="761760" imgH="304560" progId="Equation.DSMT4">
                  <p:embed/>
                </p:oleObj>
              </mc:Choice>
              <mc:Fallback>
                <p:oleObj name="Equation" r:id="rId3" imgW="761760" imgH="304560" progId="Equation.DSMT4">
                  <p:embed/>
                  <p:pic>
                    <p:nvPicPr>
                      <p:cNvPr id="10" name="Object 9">
                        <a:extLst>
                          <a:ext uri="{FF2B5EF4-FFF2-40B4-BE49-F238E27FC236}">
                            <a16:creationId xmlns:a16="http://schemas.microsoft.com/office/drawing/2014/main" id="{E900F650-5453-639A-7546-D59607E2ED24}"/>
                          </a:ext>
                        </a:extLst>
                      </p:cNvPr>
                      <p:cNvPicPr>
                        <a:picLocks noChangeAspect="1" noChangeArrowheads="1"/>
                      </p:cNvPicPr>
                      <p:nvPr/>
                    </p:nvPicPr>
                    <p:blipFill>
                      <a:blip r:embed="rId4"/>
                      <a:srcRect/>
                      <a:stretch>
                        <a:fillRect/>
                      </a:stretch>
                    </p:blipFill>
                    <p:spPr bwMode="auto">
                      <a:xfrm>
                        <a:off x="288925" y="4178300"/>
                        <a:ext cx="2425700" cy="819150"/>
                      </a:xfrm>
                      <a:prstGeom prst="rect">
                        <a:avLst/>
                      </a:prstGeom>
                      <a:noFill/>
                    </p:spPr>
                  </p:pic>
                </p:oleObj>
              </mc:Fallback>
            </mc:AlternateContent>
          </a:graphicData>
        </a:graphic>
      </p:graphicFrame>
      <p:pic>
        <p:nvPicPr>
          <p:cNvPr id="20" name="Picture 2">
            <a:extLst>
              <a:ext uri="{FF2B5EF4-FFF2-40B4-BE49-F238E27FC236}">
                <a16:creationId xmlns:a16="http://schemas.microsoft.com/office/drawing/2014/main" id="{4BAA7BB7-94AD-6819-564F-9A64EF317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587" y="564907"/>
            <a:ext cx="1370013" cy="124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1F1039A7-0B00-997B-78B3-F863C36AF4AD}"/>
              </a:ext>
            </a:extLst>
          </p:cNvPr>
          <p:cNvSpPr txBox="1"/>
          <p:nvPr/>
        </p:nvSpPr>
        <p:spPr>
          <a:xfrm>
            <a:off x="6172201" y="2590801"/>
            <a:ext cx="5105399" cy="954107"/>
          </a:xfrm>
          <a:prstGeom prst="rect">
            <a:avLst/>
          </a:prstGeom>
          <a:noFill/>
        </p:spPr>
        <p:txBody>
          <a:bodyPr wrap="square">
            <a:spAutoFit/>
          </a:bodyPr>
          <a:lstStyle/>
          <a:p>
            <a:r>
              <a:rPr lang="en-US" sz="2800" b="1">
                <a:solidFill>
                  <a:srgbClr val="C00000"/>
                </a:solidFill>
                <a:latin typeface="Times New Roman" panose="02020603050405020304" pitchFamily="18" charset="0"/>
                <a:ea typeface="Times New Roman" panose="02020603050405020304" pitchFamily="18" charset="0"/>
              </a:rPr>
              <a:t>Thực hành 3: </a:t>
            </a:r>
          </a:p>
          <a:p>
            <a:r>
              <a:rPr lang="en-US" sz="2800" b="1">
                <a:latin typeface="Times New Roman" panose="02020603050405020304" pitchFamily="18" charset="0"/>
                <a:ea typeface="Times New Roman" panose="02020603050405020304" pitchFamily="18" charset="0"/>
              </a:rPr>
              <a:t>Thay  số thích hợp vào dấu “</a:t>
            </a:r>
            <a:r>
              <a:rPr lang="en-US" sz="2800" b="1">
                <a:solidFill>
                  <a:srgbClr val="FF0000"/>
                </a:solidFill>
                <a:latin typeface="Times New Roman" panose="02020603050405020304" pitchFamily="18" charset="0"/>
                <a:ea typeface="Times New Roman" panose="02020603050405020304" pitchFamily="18" charset="0"/>
              </a:rPr>
              <a:t>?</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graphicFrame>
        <p:nvGraphicFramePr>
          <p:cNvPr id="8" name="Object 7">
            <a:extLst>
              <a:ext uri="{FF2B5EF4-FFF2-40B4-BE49-F238E27FC236}">
                <a16:creationId xmlns:a16="http://schemas.microsoft.com/office/drawing/2014/main" id="{292A2635-A5BA-12C0-4CD7-44BEAB75C1D5}"/>
              </a:ext>
            </a:extLst>
          </p:cNvPr>
          <p:cNvGraphicFramePr>
            <a:graphicFrameLocks noChangeAspect="1"/>
          </p:cNvGraphicFramePr>
          <p:nvPr>
            <p:extLst>
              <p:ext uri="{D42A27DB-BD31-4B8C-83A1-F6EECF244321}">
                <p14:modId xmlns:p14="http://schemas.microsoft.com/office/powerpoint/2010/main" val="557434602"/>
              </p:ext>
            </p:extLst>
          </p:nvPr>
        </p:nvGraphicFramePr>
        <p:xfrm>
          <a:off x="6365875" y="3505200"/>
          <a:ext cx="2889250" cy="1193800"/>
        </p:xfrm>
        <a:graphic>
          <a:graphicData uri="http://schemas.openxmlformats.org/presentationml/2006/ole">
            <mc:AlternateContent xmlns:mc="http://schemas.openxmlformats.org/markup-compatibility/2006">
              <mc:Choice xmlns:v="urn:schemas-microsoft-com:vml" Requires="v">
                <p:oleObj name="Equation" r:id="rId6" imgW="1320480" imgH="545760" progId="Equation.DSMT4">
                  <p:embed/>
                </p:oleObj>
              </mc:Choice>
              <mc:Fallback>
                <p:oleObj name="Equation" r:id="rId6" imgW="1320480" imgH="545760" progId="Equation.DSMT4">
                  <p:embed/>
                  <p:pic>
                    <p:nvPicPr>
                      <p:cNvPr id="0" name="Object 1"/>
                      <p:cNvPicPr>
                        <a:picLocks noChangeAspect="1" noChangeArrowheads="1"/>
                      </p:cNvPicPr>
                      <p:nvPr/>
                    </p:nvPicPr>
                    <p:blipFill>
                      <a:blip r:embed="rId7"/>
                      <a:srcRect/>
                      <a:stretch>
                        <a:fillRect/>
                      </a:stretch>
                    </p:blipFill>
                    <p:spPr bwMode="auto">
                      <a:xfrm>
                        <a:off x="6365875" y="3505200"/>
                        <a:ext cx="2889250" cy="119380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E8AA83C1-C37A-BED8-7D69-536201233A38}"/>
              </a:ext>
            </a:extLst>
          </p:cNvPr>
          <p:cNvGraphicFramePr>
            <a:graphicFrameLocks noChangeAspect="1"/>
          </p:cNvGraphicFramePr>
          <p:nvPr>
            <p:extLst>
              <p:ext uri="{D42A27DB-BD31-4B8C-83A1-F6EECF244321}">
                <p14:modId xmlns:p14="http://schemas.microsoft.com/office/powerpoint/2010/main" val="317740881"/>
              </p:ext>
            </p:extLst>
          </p:nvPr>
        </p:nvGraphicFramePr>
        <p:xfrm>
          <a:off x="6400800" y="4706939"/>
          <a:ext cx="3390900" cy="998537"/>
        </p:xfrm>
        <a:graphic>
          <a:graphicData uri="http://schemas.openxmlformats.org/presentationml/2006/ole">
            <mc:AlternateContent xmlns:mc="http://schemas.openxmlformats.org/markup-compatibility/2006">
              <mc:Choice xmlns:v="urn:schemas-microsoft-com:vml" Requires="v">
                <p:oleObj name="Equation" r:id="rId8" imgW="1295280" imgH="355320" progId="Equation.DSMT4">
                  <p:embed/>
                </p:oleObj>
              </mc:Choice>
              <mc:Fallback>
                <p:oleObj name="Equation" r:id="rId8" imgW="1295280" imgH="355320" progId="Equation.DSMT4">
                  <p:embed/>
                  <p:pic>
                    <p:nvPicPr>
                      <p:cNvPr id="0" name=""/>
                      <p:cNvPicPr/>
                      <p:nvPr/>
                    </p:nvPicPr>
                    <p:blipFill>
                      <a:blip r:embed="rId9"/>
                      <a:stretch>
                        <a:fillRect/>
                      </a:stretch>
                    </p:blipFill>
                    <p:spPr>
                      <a:xfrm>
                        <a:off x="6400800" y="4706939"/>
                        <a:ext cx="3390900" cy="99853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B0D0180-B125-ACD9-EC83-731CC5031FC1}"/>
              </a:ext>
            </a:extLst>
          </p:cNvPr>
          <p:cNvGraphicFramePr>
            <a:graphicFrameLocks noChangeAspect="1"/>
          </p:cNvGraphicFramePr>
          <p:nvPr>
            <p:extLst>
              <p:ext uri="{D42A27DB-BD31-4B8C-83A1-F6EECF244321}">
                <p14:modId xmlns:p14="http://schemas.microsoft.com/office/powerpoint/2010/main" val="2551669599"/>
              </p:ext>
            </p:extLst>
          </p:nvPr>
        </p:nvGraphicFramePr>
        <p:xfrm>
          <a:off x="6386514" y="5766183"/>
          <a:ext cx="4056598" cy="855280"/>
        </p:xfrm>
        <a:graphic>
          <a:graphicData uri="http://schemas.openxmlformats.org/presentationml/2006/ole">
            <mc:AlternateContent xmlns:mc="http://schemas.openxmlformats.org/markup-compatibility/2006">
              <mc:Choice xmlns:v="urn:schemas-microsoft-com:vml" Requires="v">
                <p:oleObj name="Equation" r:id="rId10" imgW="1676160" imgH="355320" progId="Equation.DSMT4">
                  <p:embed/>
                </p:oleObj>
              </mc:Choice>
              <mc:Fallback>
                <p:oleObj name="Equation" r:id="rId10" imgW="1676160" imgH="355320" progId="Equation.DSMT4">
                  <p:embed/>
                  <p:pic>
                    <p:nvPicPr>
                      <p:cNvPr id="0" name=""/>
                      <p:cNvPicPr/>
                      <p:nvPr/>
                    </p:nvPicPr>
                    <p:blipFill>
                      <a:blip r:embed="rId11"/>
                      <a:stretch>
                        <a:fillRect/>
                      </a:stretch>
                    </p:blipFill>
                    <p:spPr>
                      <a:xfrm>
                        <a:off x="6386514" y="5766183"/>
                        <a:ext cx="4056598" cy="85528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9BF1373A-2D70-7CA6-08FE-6191197C04E9}"/>
              </a:ext>
            </a:extLst>
          </p:cNvPr>
          <p:cNvSpPr txBox="1"/>
          <p:nvPr/>
        </p:nvSpPr>
        <p:spPr>
          <a:xfrm>
            <a:off x="9087679" y="3607663"/>
            <a:ext cx="533401" cy="369332"/>
          </a:xfrm>
          <a:prstGeom prst="rect">
            <a:avLst/>
          </a:prstGeom>
          <a:solidFill>
            <a:schemeClr val="bg1"/>
          </a:solidFill>
        </p:spPr>
        <p:txBody>
          <a:bodyPr wrap="square" rtlCol="0">
            <a:spAutoFit/>
          </a:bodyPr>
          <a:lstStyle/>
          <a:p>
            <a:r>
              <a:rPr lang="en-US">
                <a:solidFill>
                  <a:srgbClr val="FF0000"/>
                </a:solidFill>
              </a:rPr>
              <a:t>10</a:t>
            </a:r>
          </a:p>
        </p:txBody>
      </p:sp>
      <p:sp>
        <p:nvSpPr>
          <p:cNvPr id="30" name="TextBox 29">
            <a:extLst>
              <a:ext uri="{FF2B5EF4-FFF2-40B4-BE49-F238E27FC236}">
                <a16:creationId xmlns:a16="http://schemas.microsoft.com/office/drawing/2014/main" id="{B45A4DFC-1241-BFE5-03ED-03B8427FC3AD}"/>
              </a:ext>
            </a:extLst>
          </p:cNvPr>
          <p:cNvSpPr txBox="1"/>
          <p:nvPr/>
        </p:nvSpPr>
        <p:spPr>
          <a:xfrm>
            <a:off x="9601200" y="4812268"/>
            <a:ext cx="533401" cy="369332"/>
          </a:xfrm>
          <a:prstGeom prst="rect">
            <a:avLst/>
          </a:prstGeom>
          <a:solidFill>
            <a:schemeClr val="bg1"/>
          </a:solidFill>
        </p:spPr>
        <p:txBody>
          <a:bodyPr wrap="square" rtlCol="0">
            <a:spAutoFit/>
          </a:bodyPr>
          <a:lstStyle/>
          <a:p>
            <a:r>
              <a:rPr lang="en-US">
                <a:solidFill>
                  <a:srgbClr val="FF0000"/>
                </a:solidFill>
              </a:rPr>
              <a:t>9</a:t>
            </a:r>
          </a:p>
        </p:txBody>
      </p:sp>
      <p:sp>
        <p:nvSpPr>
          <p:cNvPr id="31" name="TextBox 30">
            <a:extLst>
              <a:ext uri="{FF2B5EF4-FFF2-40B4-BE49-F238E27FC236}">
                <a16:creationId xmlns:a16="http://schemas.microsoft.com/office/drawing/2014/main" id="{400AB9FF-2728-668B-55C8-BC13D3451949}"/>
              </a:ext>
            </a:extLst>
          </p:cNvPr>
          <p:cNvSpPr txBox="1"/>
          <p:nvPr/>
        </p:nvSpPr>
        <p:spPr>
          <a:xfrm>
            <a:off x="10134600" y="5943601"/>
            <a:ext cx="533401" cy="461665"/>
          </a:xfrm>
          <a:prstGeom prst="rect">
            <a:avLst/>
          </a:prstGeom>
          <a:solidFill>
            <a:schemeClr val="bg1"/>
          </a:solidFill>
        </p:spPr>
        <p:txBody>
          <a:bodyPr wrap="square" rtlCol="0">
            <a:spAutoFit/>
          </a:bodyPr>
          <a:lstStyle/>
          <a:p>
            <a:r>
              <a:rPr lang="en-US" sz="2400">
                <a:solidFill>
                  <a:srgbClr val="FF0000"/>
                </a:solidFill>
              </a:rPr>
              <a:t>1</a:t>
            </a:r>
          </a:p>
        </p:txBody>
      </p:sp>
      <p:sp>
        <p:nvSpPr>
          <p:cNvPr id="24" name="Rectangle 23">
            <a:extLst>
              <a:ext uri="{FF2B5EF4-FFF2-40B4-BE49-F238E27FC236}">
                <a16:creationId xmlns:a16="http://schemas.microsoft.com/office/drawing/2014/main" id="{5DC19925-87EB-FC73-4B81-E6F693FFF1CE}"/>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3445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257175" y="6302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198438" y="5334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282574" y="6207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443693" y="9561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2051049" y="7651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637" y="6048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19DEB1D2-4DBA-C62B-43A9-39510749D643}"/>
              </a:ext>
            </a:extLst>
          </p:cNvPr>
          <p:cNvGraphicFramePr>
            <a:graphicFrameLocks noChangeAspect="1"/>
          </p:cNvGraphicFramePr>
          <p:nvPr>
            <p:extLst>
              <p:ext uri="{D42A27DB-BD31-4B8C-83A1-F6EECF244321}">
                <p14:modId xmlns:p14="http://schemas.microsoft.com/office/powerpoint/2010/main" val="906130166"/>
              </p:ext>
            </p:extLst>
          </p:nvPr>
        </p:nvGraphicFramePr>
        <p:xfrm>
          <a:off x="685800" y="3030538"/>
          <a:ext cx="993775" cy="431800"/>
        </p:xfrm>
        <a:graphic>
          <a:graphicData uri="http://schemas.openxmlformats.org/presentationml/2006/ole">
            <mc:AlternateContent xmlns:mc="http://schemas.openxmlformats.org/markup-compatibility/2006">
              <mc:Choice xmlns:v="urn:schemas-microsoft-com:vml" Requires="v">
                <p:oleObj name="Equation" r:id="rId3" imgW="469800" imgH="203040" progId="Equation.DSMT4">
                  <p:embed/>
                </p:oleObj>
              </mc:Choice>
              <mc:Fallback>
                <p:oleObj name="Equation" r:id="rId3" imgW="469800" imgH="203040" progId="Equation.DSMT4">
                  <p:embed/>
                  <p:pic>
                    <p:nvPicPr>
                      <p:cNvPr id="0" name="Object 5"/>
                      <p:cNvPicPr>
                        <a:picLocks noChangeAspect="1" noChangeArrowheads="1"/>
                      </p:cNvPicPr>
                      <p:nvPr/>
                    </p:nvPicPr>
                    <p:blipFill>
                      <a:blip r:embed="rId4"/>
                      <a:srcRect/>
                      <a:stretch>
                        <a:fillRect/>
                      </a:stretch>
                    </p:blipFill>
                    <p:spPr bwMode="auto">
                      <a:xfrm>
                        <a:off x="685800" y="3030538"/>
                        <a:ext cx="993775" cy="43180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9C34CC1-1D64-A0FB-6BA4-17D9E0B7C35D}"/>
              </a:ext>
            </a:extLst>
          </p:cNvPr>
          <p:cNvGraphicFramePr>
            <a:graphicFrameLocks noChangeAspect="1"/>
          </p:cNvGraphicFramePr>
          <p:nvPr>
            <p:extLst>
              <p:ext uri="{D42A27DB-BD31-4B8C-83A1-F6EECF244321}">
                <p14:modId xmlns:p14="http://schemas.microsoft.com/office/powerpoint/2010/main" val="3397819167"/>
              </p:ext>
            </p:extLst>
          </p:nvPr>
        </p:nvGraphicFramePr>
        <p:xfrm>
          <a:off x="2819400" y="2876550"/>
          <a:ext cx="844550" cy="812800"/>
        </p:xfrm>
        <a:graphic>
          <a:graphicData uri="http://schemas.openxmlformats.org/presentationml/2006/ole">
            <mc:AlternateContent xmlns:mc="http://schemas.openxmlformats.org/markup-compatibility/2006">
              <mc:Choice xmlns:v="urn:schemas-microsoft-com:vml" Requires="v">
                <p:oleObj name="Equation" r:id="rId5" imgW="342720" imgH="393480" progId="Equation.DSMT4">
                  <p:embed/>
                </p:oleObj>
              </mc:Choice>
              <mc:Fallback>
                <p:oleObj name="Equation" r:id="rId5" imgW="342720" imgH="393480" progId="Equation.DSMT4">
                  <p:embed/>
                  <p:pic>
                    <p:nvPicPr>
                      <p:cNvPr id="0" name="Object 4"/>
                      <p:cNvPicPr>
                        <a:picLocks noChangeAspect="1" noChangeArrowheads="1"/>
                      </p:cNvPicPr>
                      <p:nvPr/>
                    </p:nvPicPr>
                    <p:blipFill>
                      <a:blip r:embed="rId6"/>
                      <a:srcRect/>
                      <a:stretch>
                        <a:fillRect/>
                      </a:stretch>
                    </p:blipFill>
                    <p:spPr bwMode="auto">
                      <a:xfrm>
                        <a:off x="2819400" y="2876550"/>
                        <a:ext cx="844550" cy="8128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1664266-1E8F-5C37-357B-04D8F7A5EA14}"/>
              </a:ext>
            </a:extLst>
          </p:cNvPr>
          <p:cNvGraphicFramePr>
            <a:graphicFrameLocks noChangeAspect="1"/>
          </p:cNvGraphicFramePr>
          <p:nvPr>
            <p:extLst>
              <p:ext uri="{D42A27DB-BD31-4B8C-83A1-F6EECF244321}">
                <p14:modId xmlns:p14="http://schemas.microsoft.com/office/powerpoint/2010/main" val="948001210"/>
              </p:ext>
            </p:extLst>
          </p:nvPr>
        </p:nvGraphicFramePr>
        <p:xfrm>
          <a:off x="5029200" y="2849380"/>
          <a:ext cx="749300" cy="814387"/>
        </p:xfrm>
        <a:graphic>
          <a:graphicData uri="http://schemas.openxmlformats.org/presentationml/2006/ole">
            <mc:AlternateContent xmlns:mc="http://schemas.openxmlformats.org/markup-compatibility/2006">
              <mc:Choice xmlns:v="urn:schemas-microsoft-com:vml" Requires="v">
                <p:oleObj name="Equation" r:id="rId7" imgW="393480" imgH="393480" progId="Equation.DSMT4">
                  <p:embed/>
                </p:oleObj>
              </mc:Choice>
              <mc:Fallback>
                <p:oleObj name="Equation" r:id="rId7" imgW="393480" imgH="393480" progId="Equation.DSMT4">
                  <p:embed/>
                  <p:pic>
                    <p:nvPicPr>
                      <p:cNvPr id="0" name="Object 3"/>
                      <p:cNvPicPr>
                        <a:picLocks noChangeAspect="1" noChangeArrowheads="1"/>
                      </p:cNvPicPr>
                      <p:nvPr/>
                    </p:nvPicPr>
                    <p:blipFill>
                      <a:blip r:embed="rId8"/>
                      <a:srcRect/>
                      <a:stretch>
                        <a:fillRect/>
                      </a:stretch>
                    </p:blipFill>
                    <p:spPr bwMode="auto">
                      <a:xfrm>
                        <a:off x="5029200" y="2849380"/>
                        <a:ext cx="749300" cy="814387"/>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A7780520-D755-29EC-7543-BBE1AFEC7007}"/>
              </a:ext>
            </a:extLst>
          </p:cNvPr>
          <p:cNvGraphicFramePr>
            <a:graphicFrameLocks noChangeAspect="1"/>
          </p:cNvGraphicFramePr>
          <p:nvPr>
            <p:extLst>
              <p:ext uri="{D42A27DB-BD31-4B8C-83A1-F6EECF244321}">
                <p14:modId xmlns:p14="http://schemas.microsoft.com/office/powerpoint/2010/main" val="4109776636"/>
              </p:ext>
            </p:extLst>
          </p:nvPr>
        </p:nvGraphicFramePr>
        <p:xfrm>
          <a:off x="7315200" y="2851945"/>
          <a:ext cx="733425" cy="804863"/>
        </p:xfrm>
        <a:graphic>
          <a:graphicData uri="http://schemas.openxmlformats.org/presentationml/2006/ole">
            <mc:AlternateContent xmlns:mc="http://schemas.openxmlformats.org/markup-compatibility/2006">
              <mc:Choice xmlns:v="urn:schemas-microsoft-com:vml" Requires="v">
                <p:oleObj name="Equation" r:id="rId9" imgW="330120" imgH="393480" progId="Equation.DSMT4">
                  <p:embed/>
                </p:oleObj>
              </mc:Choice>
              <mc:Fallback>
                <p:oleObj name="Equation" r:id="rId9" imgW="330120" imgH="393480" progId="Equation.DSMT4">
                  <p:embed/>
                  <p:pic>
                    <p:nvPicPr>
                      <p:cNvPr id="0" name="Object 2"/>
                      <p:cNvPicPr>
                        <a:picLocks noChangeAspect="1" noChangeArrowheads="1"/>
                      </p:cNvPicPr>
                      <p:nvPr/>
                    </p:nvPicPr>
                    <p:blipFill>
                      <a:blip r:embed="rId10"/>
                      <a:srcRect/>
                      <a:stretch>
                        <a:fillRect/>
                      </a:stretch>
                    </p:blipFill>
                    <p:spPr bwMode="auto">
                      <a:xfrm>
                        <a:off x="7315200" y="2851945"/>
                        <a:ext cx="733425" cy="80486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2138E89B-E3C9-A277-1A24-D94D56C80F73}"/>
              </a:ext>
            </a:extLst>
          </p:cNvPr>
          <p:cNvGraphicFramePr>
            <a:graphicFrameLocks noChangeAspect="1"/>
          </p:cNvGraphicFramePr>
          <p:nvPr>
            <p:extLst>
              <p:ext uri="{D42A27DB-BD31-4B8C-83A1-F6EECF244321}">
                <p14:modId xmlns:p14="http://schemas.microsoft.com/office/powerpoint/2010/main" val="152907493"/>
              </p:ext>
            </p:extLst>
          </p:nvPr>
        </p:nvGraphicFramePr>
        <p:xfrm>
          <a:off x="9408686" y="2876550"/>
          <a:ext cx="895333" cy="777395"/>
        </p:xfrm>
        <a:graphic>
          <a:graphicData uri="http://schemas.openxmlformats.org/presentationml/2006/ole">
            <mc:AlternateContent xmlns:mc="http://schemas.openxmlformats.org/markup-compatibility/2006">
              <mc:Choice xmlns:v="urn:schemas-microsoft-com:vml" Requires="v">
                <p:oleObj name="Equation" r:id="rId11" imgW="406080" imgH="393480" progId="Equation.DSMT4">
                  <p:embed/>
                </p:oleObj>
              </mc:Choice>
              <mc:Fallback>
                <p:oleObj name="Equation" r:id="rId11" imgW="406080" imgH="393480" progId="Equation.DSMT4">
                  <p:embed/>
                  <p:pic>
                    <p:nvPicPr>
                      <p:cNvPr id="0" name="Object 1"/>
                      <p:cNvPicPr>
                        <a:picLocks noChangeAspect="1" noChangeArrowheads="1"/>
                      </p:cNvPicPr>
                      <p:nvPr/>
                    </p:nvPicPr>
                    <p:blipFill>
                      <a:blip r:embed="rId12"/>
                      <a:srcRect/>
                      <a:stretch>
                        <a:fillRect/>
                      </a:stretch>
                    </p:blipFill>
                    <p:spPr bwMode="auto">
                      <a:xfrm>
                        <a:off x="9408686" y="2876550"/>
                        <a:ext cx="895333" cy="777395"/>
                      </a:xfrm>
                      <a:prstGeom prst="rect">
                        <a:avLst/>
                      </a:prstGeom>
                      <a:noFill/>
                    </p:spPr>
                  </p:pic>
                </p:oleObj>
              </mc:Fallback>
            </mc:AlternateContent>
          </a:graphicData>
        </a:graphic>
      </p:graphicFrame>
      <p:sp>
        <p:nvSpPr>
          <p:cNvPr id="16" name="Rectangle 6">
            <a:extLst>
              <a:ext uri="{FF2B5EF4-FFF2-40B4-BE49-F238E27FC236}">
                <a16:creationId xmlns:a16="http://schemas.microsoft.com/office/drawing/2014/main" id="{71AB0D78-3AB7-92A8-F5E1-C4BB5D61DBA8}"/>
              </a:ext>
            </a:extLst>
          </p:cNvPr>
          <p:cNvSpPr>
            <a:spLocks noChangeArrowheads="1"/>
          </p:cNvSpPr>
          <p:nvPr/>
        </p:nvSpPr>
        <p:spPr bwMode="auto">
          <a:xfrm>
            <a:off x="364872" y="1676354"/>
            <a:ext cx="81570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1 trang 20 SGK</a:t>
            </a:r>
            <a:endParaRPr lang="en-US" alt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Viết các số sau dưới dạng lũy thừa với số mũ lớn hơn 1:</a:t>
            </a:r>
            <a:endParaRPr lang="en-US" alt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1" name="Object 40">
            <a:extLst>
              <a:ext uri="{FF2B5EF4-FFF2-40B4-BE49-F238E27FC236}">
                <a16:creationId xmlns:a16="http://schemas.microsoft.com/office/drawing/2014/main" id="{93726948-0606-ED65-C6B3-1646FEAB811F}"/>
              </a:ext>
            </a:extLst>
          </p:cNvPr>
          <p:cNvGraphicFramePr>
            <a:graphicFrameLocks noChangeAspect="1"/>
          </p:cNvGraphicFramePr>
          <p:nvPr>
            <p:extLst>
              <p:ext uri="{D42A27DB-BD31-4B8C-83A1-F6EECF244321}">
                <p14:modId xmlns:p14="http://schemas.microsoft.com/office/powerpoint/2010/main" val="2504819814"/>
              </p:ext>
            </p:extLst>
          </p:nvPr>
        </p:nvGraphicFramePr>
        <p:xfrm>
          <a:off x="1676400" y="2974976"/>
          <a:ext cx="862013" cy="485775"/>
        </p:xfrm>
        <a:graphic>
          <a:graphicData uri="http://schemas.openxmlformats.org/presentationml/2006/ole">
            <mc:AlternateContent xmlns:mc="http://schemas.openxmlformats.org/markup-compatibility/2006">
              <mc:Choice xmlns:v="urn:schemas-microsoft-com:vml" Requires="v">
                <p:oleObj name="Equation" r:id="rId13" imgW="406080" imgH="228600" progId="Equation.DSMT4">
                  <p:embed/>
                </p:oleObj>
              </mc:Choice>
              <mc:Fallback>
                <p:oleObj name="Equation" r:id="rId13" imgW="406080" imgH="228600" progId="Equation.DSMT4">
                  <p:embed/>
                  <p:pic>
                    <p:nvPicPr>
                      <p:cNvPr id="5" name="Object 4">
                        <a:extLst>
                          <a:ext uri="{FF2B5EF4-FFF2-40B4-BE49-F238E27FC236}">
                            <a16:creationId xmlns:a16="http://schemas.microsoft.com/office/drawing/2014/main" id="{19DEB1D2-4DBA-C62B-43A9-39510749D643}"/>
                          </a:ext>
                        </a:extLst>
                      </p:cNvPr>
                      <p:cNvPicPr>
                        <a:picLocks noChangeAspect="1" noChangeArrowheads="1"/>
                      </p:cNvPicPr>
                      <p:nvPr/>
                    </p:nvPicPr>
                    <p:blipFill>
                      <a:blip r:embed="rId14"/>
                      <a:srcRect/>
                      <a:stretch>
                        <a:fillRect/>
                      </a:stretch>
                    </p:blipFill>
                    <p:spPr bwMode="auto">
                      <a:xfrm>
                        <a:off x="1676400" y="2974976"/>
                        <a:ext cx="862013" cy="485775"/>
                      </a:xfrm>
                      <a:prstGeom prst="rect">
                        <a:avLst/>
                      </a:prstGeom>
                      <a:noFill/>
                    </p:spPr>
                  </p:pic>
                </p:oleObj>
              </mc:Fallback>
            </mc:AlternateContent>
          </a:graphicData>
        </a:graphic>
      </p:graphicFrame>
      <p:graphicFrame>
        <p:nvGraphicFramePr>
          <p:cNvPr id="46" name="Object 45">
            <a:extLst>
              <a:ext uri="{FF2B5EF4-FFF2-40B4-BE49-F238E27FC236}">
                <a16:creationId xmlns:a16="http://schemas.microsoft.com/office/drawing/2014/main" id="{5F5CB706-D3AB-69A1-ECA7-59EDF4ADA944}"/>
              </a:ext>
            </a:extLst>
          </p:cNvPr>
          <p:cNvGraphicFramePr>
            <a:graphicFrameLocks noChangeAspect="1"/>
          </p:cNvGraphicFramePr>
          <p:nvPr>
            <p:extLst>
              <p:ext uri="{D42A27DB-BD31-4B8C-83A1-F6EECF244321}">
                <p14:modId xmlns:p14="http://schemas.microsoft.com/office/powerpoint/2010/main" val="1038113227"/>
              </p:ext>
            </p:extLst>
          </p:nvPr>
        </p:nvGraphicFramePr>
        <p:xfrm>
          <a:off x="3656012" y="2745232"/>
          <a:ext cx="846138" cy="971550"/>
        </p:xfrm>
        <a:graphic>
          <a:graphicData uri="http://schemas.openxmlformats.org/presentationml/2006/ole">
            <mc:AlternateContent xmlns:mc="http://schemas.openxmlformats.org/markup-compatibility/2006">
              <mc:Choice xmlns:v="urn:schemas-microsoft-com:vml" Requires="v">
                <p:oleObj name="Equation" r:id="rId15" imgW="342720" imgH="469800" progId="Equation.DSMT4">
                  <p:embed/>
                </p:oleObj>
              </mc:Choice>
              <mc:Fallback>
                <p:oleObj name="Equation" r:id="rId15" imgW="342720" imgH="469800" progId="Equation.DSMT4">
                  <p:embed/>
                  <p:pic>
                    <p:nvPicPr>
                      <p:cNvPr id="6" name="Object 5">
                        <a:extLst>
                          <a:ext uri="{FF2B5EF4-FFF2-40B4-BE49-F238E27FC236}">
                            <a16:creationId xmlns:a16="http://schemas.microsoft.com/office/drawing/2014/main" id="{89C34CC1-1D64-A0FB-6BA4-17D9E0B7C35D}"/>
                          </a:ext>
                        </a:extLst>
                      </p:cNvPr>
                      <p:cNvPicPr>
                        <a:picLocks noChangeAspect="1" noChangeArrowheads="1"/>
                      </p:cNvPicPr>
                      <p:nvPr/>
                    </p:nvPicPr>
                    <p:blipFill>
                      <a:blip r:embed="rId16"/>
                      <a:srcRect/>
                      <a:stretch>
                        <a:fillRect/>
                      </a:stretch>
                    </p:blipFill>
                    <p:spPr bwMode="auto">
                      <a:xfrm>
                        <a:off x="3656012" y="2745232"/>
                        <a:ext cx="846138" cy="971550"/>
                      </a:xfrm>
                      <a:prstGeom prst="rect">
                        <a:avLst/>
                      </a:prstGeom>
                      <a:noFill/>
                    </p:spPr>
                  </p:pic>
                </p:oleObj>
              </mc:Fallback>
            </mc:AlternateContent>
          </a:graphicData>
        </a:graphic>
      </p:graphicFrame>
      <p:graphicFrame>
        <p:nvGraphicFramePr>
          <p:cNvPr id="50" name="Object 49">
            <a:extLst>
              <a:ext uri="{FF2B5EF4-FFF2-40B4-BE49-F238E27FC236}">
                <a16:creationId xmlns:a16="http://schemas.microsoft.com/office/drawing/2014/main" id="{21E16B06-00A4-92F4-C095-9C05F5EB1FE9}"/>
              </a:ext>
            </a:extLst>
          </p:cNvPr>
          <p:cNvGraphicFramePr>
            <a:graphicFrameLocks noChangeAspect="1"/>
          </p:cNvGraphicFramePr>
          <p:nvPr>
            <p:extLst>
              <p:ext uri="{D42A27DB-BD31-4B8C-83A1-F6EECF244321}">
                <p14:modId xmlns:p14="http://schemas.microsoft.com/office/powerpoint/2010/main" val="3300612829"/>
              </p:ext>
            </p:extLst>
          </p:nvPr>
        </p:nvGraphicFramePr>
        <p:xfrm>
          <a:off x="5867400" y="2757507"/>
          <a:ext cx="798512" cy="971550"/>
        </p:xfrm>
        <a:graphic>
          <a:graphicData uri="http://schemas.openxmlformats.org/presentationml/2006/ole">
            <mc:AlternateContent xmlns:mc="http://schemas.openxmlformats.org/markup-compatibility/2006">
              <mc:Choice xmlns:v="urn:schemas-microsoft-com:vml" Requires="v">
                <p:oleObj name="Equation" r:id="rId17" imgW="419040" imgH="469800" progId="Equation.DSMT4">
                  <p:embed/>
                </p:oleObj>
              </mc:Choice>
              <mc:Fallback>
                <p:oleObj name="Equation" r:id="rId17" imgW="419040" imgH="469800" progId="Equation.DSMT4">
                  <p:embed/>
                  <p:pic>
                    <p:nvPicPr>
                      <p:cNvPr id="7" name="Object 6">
                        <a:extLst>
                          <a:ext uri="{FF2B5EF4-FFF2-40B4-BE49-F238E27FC236}">
                            <a16:creationId xmlns:a16="http://schemas.microsoft.com/office/drawing/2014/main" id="{51664266-1E8F-5C37-357B-04D8F7A5EA14}"/>
                          </a:ext>
                        </a:extLst>
                      </p:cNvPr>
                      <p:cNvPicPr>
                        <a:picLocks noChangeAspect="1" noChangeArrowheads="1"/>
                      </p:cNvPicPr>
                      <p:nvPr/>
                    </p:nvPicPr>
                    <p:blipFill>
                      <a:blip r:embed="rId18"/>
                      <a:srcRect/>
                      <a:stretch>
                        <a:fillRect/>
                      </a:stretch>
                    </p:blipFill>
                    <p:spPr bwMode="auto">
                      <a:xfrm>
                        <a:off x="5867400" y="2757507"/>
                        <a:ext cx="798512" cy="971550"/>
                      </a:xfrm>
                      <a:prstGeom prst="rect">
                        <a:avLst/>
                      </a:prstGeom>
                      <a:noFill/>
                    </p:spPr>
                  </p:pic>
                </p:oleObj>
              </mc:Fallback>
            </mc:AlternateContent>
          </a:graphicData>
        </a:graphic>
      </p:graphicFrame>
      <p:graphicFrame>
        <p:nvGraphicFramePr>
          <p:cNvPr id="51" name="Object 50">
            <a:extLst>
              <a:ext uri="{FF2B5EF4-FFF2-40B4-BE49-F238E27FC236}">
                <a16:creationId xmlns:a16="http://schemas.microsoft.com/office/drawing/2014/main" id="{0C5ED95A-42F6-2D9B-8485-DD1A9F1EE7C9}"/>
              </a:ext>
            </a:extLst>
          </p:cNvPr>
          <p:cNvGraphicFramePr>
            <a:graphicFrameLocks noChangeAspect="1"/>
          </p:cNvGraphicFramePr>
          <p:nvPr>
            <p:extLst>
              <p:ext uri="{D42A27DB-BD31-4B8C-83A1-F6EECF244321}">
                <p14:modId xmlns:p14="http://schemas.microsoft.com/office/powerpoint/2010/main" val="146339161"/>
              </p:ext>
            </p:extLst>
          </p:nvPr>
        </p:nvGraphicFramePr>
        <p:xfrm>
          <a:off x="8065644" y="2774950"/>
          <a:ext cx="762000" cy="958850"/>
        </p:xfrm>
        <a:graphic>
          <a:graphicData uri="http://schemas.openxmlformats.org/presentationml/2006/ole">
            <mc:AlternateContent xmlns:mc="http://schemas.openxmlformats.org/markup-compatibility/2006">
              <mc:Choice xmlns:v="urn:schemas-microsoft-com:vml" Requires="v">
                <p:oleObj name="Equation" r:id="rId19" imgW="342720" imgH="469800" progId="Equation.DSMT4">
                  <p:embed/>
                </p:oleObj>
              </mc:Choice>
              <mc:Fallback>
                <p:oleObj name="Equation" r:id="rId19" imgW="342720" imgH="469800" progId="Equation.DSMT4">
                  <p:embed/>
                  <p:pic>
                    <p:nvPicPr>
                      <p:cNvPr id="11" name="Object 10">
                        <a:extLst>
                          <a:ext uri="{FF2B5EF4-FFF2-40B4-BE49-F238E27FC236}">
                            <a16:creationId xmlns:a16="http://schemas.microsoft.com/office/drawing/2014/main" id="{A7780520-D755-29EC-7543-BBE1AFEC7007}"/>
                          </a:ext>
                        </a:extLst>
                      </p:cNvPr>
                      <p:cNvPicPr>
                        <a:picLocks noChangeAspect="1" noChangeArrowheads="1"/>
                      </p:cNvPicPr>
                      <p:nvPr/>
                    </p:nvPicPr>
                    <p:blipFill>
                      <a:blip r:embed="rId20"/>
                      <a:srcRect/>
                      <a:stretch>
                        <a:fillRect/>
                      </a:stretch>
                    </p:blipFill>
                    <p:spPr bwMode="auto">
                      <a:xfrm>
                        <a:off x="8065644" y="2774950"/>
                        <a:ext cx="762000" cy="958850"/>
                      </a:xfrm>
                      <a:prstGeom prst="rect">
                        <a:avLst/>
                      </a:prstGeom>
                      <a:noFill/>
                    </p:spPr>
                  </p:pic>
                </p:oleObj>
              </mc:Fallback>
            </mc:AlternateContent>
          </a:graphicData>
        </a:graphic>
      </p:graphicFrame>
      <p:graphicFrame>
        <p:nvGraphicFramePr>
          <p:cNvPr id="52" name="Object 51">
            <a:extLst>
              <a:ext uri="{FF2B5EF4-FFF2-40B4-BE49-F238E27FC236}">
                <a16:creationId xmlns:a16="http://schemas.microsoft.com/office/drawing/2014/main" id="{810D5224-1AA5-F821-AA49-57D3DC5078A3}"/>
              </a:ext>
            </a:extLst>
          </p:cNvPr>
          <p:cNvGraphicFramePr>
            <a:graphicFrameLocks noChangeAspect="1"/>
          </p:cNvGraphicFramePr>
          <p:nvPr>
            <p:extLst>
              <p:ext uri="{D42A27DB-BD31-4B8C-83A1-F6EECF244321}">
                <p14:modId xmlns:p14="http://schemas.microsoft.com/office/powerpoint/2010/main" val="3016674180"/>
              </p:ext>
            </p:extLst>
          </p:nvPr>
        </p:nvGraphicFramePr>
        <p:xfrm>
          <a:off x="10264275" y="2755831"/>
          <a:ext cx="896994" cy="926894"/>
        </p:xfrm>
        <a:graphic>
          <a:graphicData uri="http://schemas.openxmlformats.org/presentationml/2006/ole">
            <mc:AlternateContent xmlns:mc="http://schemas.openxmlformats.org/markup-compatibility/2006">
              <mc:Choice xmlns:v="urn:schemas-microsoft-com:vml" Requires="v">
                <p:oleObj name="Equation" r:id="rId21" imgW="406080" imgH="469800" progId="Equation.DSMT4">
                  <p:embed/>
                </p:oleObj>
              </mc:Choice>
              <mc:Fallback>
                <p:oleObj name="Equation" r:id="rId21" imgW="406080" imgH="469800" progId="Equation.DSMT4">
                  <p:embed/>
                  <p:pic>
                    <p:nvPicPr>
                      <p:cNvPr id="15" name="Object 14">
                        <a:extLst>
                          <a:ext uri="{FF2B5EF4-FFF2-40B4-BE49-F238E27FC236}">
                            <a16:creationId xmlns:a16="http://schemas.microsoft.com/office/drawing/2014/main" id="{2138E89B-E3C9-A277-1A24-D94D56C80F73}"/>
                          </a:ext>
                        </a:extLst>
                      </p:cNvPr>
                      <p:cNvPicPr>
                        <a:picLocks noChangeAspect="1" noChangeArrowheads="1"/>
                      </p:cNvPicPr>
                      <p:nvPr/>
                    </p:nvPicPr>
                    <p:blipFill>
                      <a:blip r:embed="rId22"/>
                      <a:srcRect/>
                      <a:stretch>
                        <a:fillRect/>
                      </a:stretch>
                    </p:blipFill>
                    <p:spPr bwMode="auto">
                      <a:xfrm>
                        <a:off x="10264275" y="2755831"/>
                        <a:ext cx="896994" cy="926894"/>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8266A00E-C414-7622-FDFB-12B3A11E5999}"/>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pic>
        <p:nvPicPr>
          <p:cNvPr id="21" name="Picture 2">
            <a:extLst>
              <a:ext uri="{FF2B5EF4-FFF2-40B4-BE49-F238E27FC236}">
                <a16:creationId xmlns:a16="http://schemas.microsoft.com/office/drawing/2014/main" id="{FC616C76-DEE8-620F-C9CA-2977140A9FF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288587" y="564907"/>
            <a:ext cx="1370013" cy="124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0299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6"/>
                                        </p:tgtEl>
                                        <p:attrNameLst>
                                          <p:attrName>style.visibility</p:attrName>
                                        </p:attrNameLst>
                                      </p:cBhvr>
                                      <p:to>
                                        <p:strVal val="visible"/>
                                      </p:to>
                                    </p:set>
                                    <p:animEffect transition="in" filter="box(out)">
                                      <p:cBhvr>
                                        <p:cTn id="7" dur="700"/>
                                        <p:tgtEl>
                                          <p:spTgt spid="26"/>
                                        </p:tgtEl>
                                      </p:cBhvr>
                                    </p:animEffect>
                                  </p:childTnLst>
                                </p:cTn>
                              </p:par>
                            </p:childTnLst>
                          </p:cTn>
                        </p:par>
                        <p:par>
                          <p:cTn id="8" fill="hold">
                            <p:stCondLst>
                              <p:cond delay="700"/>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600"/>
                                        <p:tgtEl>
                                          <p:spTgt spid="33"/>
                                        </p:tgtEl>
                                      </p:cBhvr>
                                    </p:animEffect>
                                  </p:childTnLst>
                                </p:cTn>
                              </p:par>
                            </p:childTnLst>
                          </p:cTn>
                        </p:par>
                        <p:par>
                          <p:cTn id="12" fill="hold">
                            <p:stCondLst>
                              <p:cond delay="1300"/>
                            </p:stCondLst>
                            <p:childTnLst>
                              <p:par>
                                <p:cTn id="13" presetID="4" presetClass="entr" presetSubtype="32" fill="hold" grpId="0" nodeType="afterEffect">
                                  <p:stCondLst>
                                    <p:cond delay="0"/>
                                  </p:stCondLst>
                                  <p:iterate>
                                    <p:tmAbs val="0"/>
                                  </p:iterate>
                                  <p:childTnLst>
                                    <p:set>
                                      <p:cBhvr>
                                        <p:cTn id="14" fill="hold"/>
                                        <p:tgtEl>
                                          <p:spTgt spid="27"/>
                                        </p:tgtEl>
                                        <p:attrNameLst>
                                          <p:attrName>style.visibility</p:attrName>
                                        </p:attrNameLst>
                                      </p:cBhvr>
                                      <p:to>
                                        <p:strVal val="visible"/>
                                      </p:to>
                                    </p:set>
                                    <p:animEffect transition="in" filter="box(out)">
                                      <p:cBhvr>
                                        <p:cTn id="15" dur="700"/>
                                        <p:tgtEl>
                                          <p:spTgt spid="27"/>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32"/>
                                        </p:tgtEl>
                                        <p:attrNameLst>
                                          <p:attrName>style.visibility</p:attrName>
                                        </p:attrNameLst>
                                      </p:cBhvr>
                                      <p:to>
                                        <p:strVal val="visible"/>
                                      </p:to>
                                    </p:set>
                                    <p:animEffect transition="in" filter="box(out)">
                                      <p:cBhvr>
                                        <p:cTn id="23" dur="700"/>
                                        <p:tgtEl>
                                          <p:spTgt spid="32"/>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8"/>
                                        </p:tgtEl>
                                        <p:attrNameLst>
                                          <p:attrName>style.visibility</p:attrName>
                                        </p:attrNameLst>
                                      </p:cBhvr>
                                      <p:to>
                                        <p:strVal val="visible"/>
                                      </p:to>
                                    </p:set>
                                    <p:animEffect transition="in" filter="box(out)">
                                      <p:cBhvr>
                                        <p:cTn id="27" dur="7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500"/>
                                        <p:tgtEl>
                                          <p:spTgt spid="5"/>
                                        </p:tgtEl>
                                      </p:cBhvr>
                                    </p:animEffect>
                                  </p:childTnLst>
                                </p:cTn>
                              </p:par>
                              <p:par>
                                <p:cTn id="33" presetID="14" presetClass="entr" presetSubtype="5"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vertical)">
                                      <p:cBhvr>
                                        <p:cTn id="35" dur="500"/>
                                        <p:tgtEl>
                                          <p:spTgt spid="6"/>
                                        </p:tgtEl>
                                      </p:cBhvr>
                                    </p:animEffect>
                                  </p:childTnLst>
                                </p:cTn>
                              </p:par>
                              <p:par>
                                <p:cTn id="36" presetID="14" presetClass="entr" presetSubtype="5"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vertical)">
                                      <p:cBhvr>
                                        <p:cTn id="38" dur="500"/>
                                        <p:tgtEl>
                                          <p:spTgt spid="7"/>
                                        </p:tgtEl>
                                      </p:cBhvr>
                                    </p:animEffect>
                                  </p:childTnLst>
                                </p:cTn>
                              </p:par>
                              <p:par>
                                <p:cTn id="39" presetID="14" presetClass="entr" presetSubtype="5"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vertical)">
                                      <p:cBhvr>
                                        <p:cTn id="41" dur="500"/>
                                        <p:tgtEl>
                                          <p:spTgt spid="11"/>
                                        </p:tgtEl>
                                      </p:cBhvr>
                                    </p:animEffect>
                                  </p:childTnLst>
                                </p:cTn>
                              </p:par>
                              <p:par>
                                <p:cTn id="42" presetID="14" presetClass="entr" presetSubtype="5"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randombar(horizontal)">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randombar(horizontal)">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randombar(horizontal)">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randombar(horizontal)">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randombar(horizontal)">
                                      <p:cBhvr>
                                        <p:cTn id="6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3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1F8EFCF-95B7-867C-ECDC-E102DD3E3640}"/>
              </a:ext>
            </a:extLst>
          </p:cNvPr>
          <p:cNvSpPr txBox="1"/>
          <p:nvPr/>
        </p:nvSpPr>
        <p:spPr>
          <a:xfrm>
            <a:off x="4800600" y="1564957"/>
            <a:ext cx="3446272"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211137" y="6302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152400" y="5334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236536" y="6207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397655" y="9561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2005011" y="7651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6048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
            <a:extLst>
              <a:ext uri="{FF2B5EF4-FFF2-40B4-BE49-F238E27FC236}">
                <a16:creationId xmlns:a16="http://schemas.microsoft.com/office/drawing/2014/main" id="{71AB0D78-3AB7-92A8-F5E1-C4BB5D61DBA8}"/>
              </a:ext>
            </a:extLst>
          </p:cNvPr>
          <p:cNvSpPr>
            <a:spLocks noChangeArrowheads="1"/>
          </p:cNvSpPr>
          <p:nvPr/>
        </p:nvSpPr>
        <p:spPr bwMode="auto">
          <a:xfrm>
            <a:off x="160956" y="1685980"/>
            <a:ext cx="38499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2 trang 20 SGK</a:t>
            </a:r>
            <a:endParaRPr lang="en-US" alt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ABFAB1D-5DE0-703A-5EED-D836441A0DA1}"/>
              </a:ext>
            </a:extLst>
          </p:cNvPr>
          <p:cNvSpPr txBox="1"/>
          <p:nvPr/>
        </p:nvSpPr>
        <p:spPr>
          <a:xfrm>
            <a:off x="685800" y="2305878"/>
            <a:ext cx="353871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1+2: làm câu a</a:t>
            </a:r>
          </a:p>
        </p:txBody>
      </p:sp>
      <p:sp>
        <p:nvSpPr>
          <p:cNvPr id="25" name="TextBox 24">
            <a:extLst>
              <a:ext uri="{FF2B5EF4-FFF2-40B4-BE49-F238E27FC236}">
                <a16:creationId xmlns:a16="http://schemas.microsoft.com/office/drawing/2014/main" id="{15E2DD4C-A293-C312-AC41-517E25291FC7}"/>
              </a:ext>
            </a:extLst>
          </p:cNvPr>
          <p:cNvSpPr txBox="1"/>
          <p:nvPr/>
        </p:nvSpPr>
        <p:spPr>
          <a:xfrm>
            <a:off x="7543801" y="2287546"/>
            <a:ext cx="3581399"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3+4: làm câu b</a:t>
            </a:r>
          </a:p>
        </p:txBody>
      </p:sp>
      <p:sp>
        <p:nvSpPr>
          <p:cNvPr id="4" name="Rectangle 2">
            <a:extLst>
              <a:ext uri="{FF2B5EF4-FFF2-40B4-BE49-F238E27FC236}">
                <a16:creationId xmlns:a16="http://schemas.microsoft.com/office/drawing/2014/main" id="{6EDEACD8-68EB-6E55-5777-0409D74FD0A4}"/>
              </a:ext>
            </a:extLst>
          </p:cNvPr>
          <p:cNvSpPr>
            <a:spLocks noChangeArrowheads="1"/>
          </p:cNvSpPr>
          <p:nvPr/>
        </p:nvSpPr>
        <p:spPr bwMode="auto">
          <a:xfrm>
            <a:off x="806921" y="284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BE5EFBE4-85A0-9D56-50F1-C3485121788E}"/>
              </a:ext>
            </a:extLst>
          </p:cNvPr>
          <p:cNvGraphicFramePr>
            <a:graphicFrameLocks noChangeAspect="1"/>
          </p:cNvGraphicFramePr>
          <p:nvPr>
            <p:extLst>
              <p:ext uri="{D42A27DB-BD31-4B8C-83A1-F6EECF244321}">
                <p14:modId xmlns:p14="http://schemas.microsoft.com/office/powerpoint/2010/main" val="3180825873"/>
              </p:ext>
            </p:extLst>
          </p:nvPr>
        </p:nvGraphicFramePr>
        <p:xfrm>
          <a:off x="765645" y="2910438"/>
          <a:ext cx="1212850" cy="946150"/>
        </p:xfrm>
        <a:graphic>
          <a:graphicData uri="http://schemas.openxmlformats.org/presentationml/2006/ole">
            <mc:AlternateContent xmlns:mc="http://schemas.openxmlformats.org/markup-compatibility/2006">
              <mc:Choice xmlns:v="urn:schemas-microsoft-com:vml" Requires="v">
                <p:oleObj name="Equation" r:id="rId3" imgW="545760" imgH="469800" progId="Equation.DSMT4">
                  <p:embed/>
                </p:oleObj>
              </mc:Choice>
              <mc:Fallback>
                <p:oleObj name="Equation" r:id="rId3" imgW="545760" imgH="469800" progId="Equation.DSMT4">
                  <p:embed/>
                  <p:pic>
                    <p:nvPicPr>
                      <p:cNvPr id="0" name="Object 1"/>
                      <p:cNvPicPr>
                        <a:picLocks noChangeAspect="1" noChangeArrowheads="1"/>
                      </p:cNvPicPr>
                      <p:nvPr/>
                    </p:nvPicPr>
                    <p:blipFill>
                      <a:blip r:embed="rId4"/>
                      <a:srcRect/>
                      <a:stretch>
                        <a:fillRect/>
                      </a:stretch>
                    </p:blipFill>
                    <p:spPr bwMode="auto">
                      <a:xfrm>
                        <a:off x="765645" y="2910438"/>
                        <a:ext cx="1212850" cy="946150"/>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B3495C30-4EDC-644B-4A44-61CB9E4545B4}"/>
              </a:ext>
            </a:extLst>
          </p:cNvPr>
          <p:cNvGraphicFramePr>
            <a:graphicFrameLocks noChangeAspect="1"/>
          </p:cNvGraphicFramePr>
          <p:nvPr>
            <p:extLst>
              <p:ext uri="{D42A27DB-BD31-4B8C-83A1-F6EECF244321}">
                <p14:modId xmlns:p14="http://schemas.microsoft.com/office/powerpoint/2010/main" val="2270637463"/>
              </p:ext>
            </p:extLst>
          </p:nvPr>
        </p:nvGraphicFramePr>
        <p:xfrm>
          <a:off x="2586728" y="2871058"/>
          <a:ext cx="1117600" cy="939800"/>
        </p:xfrm>
        <a:graphic>
          <a:graphicData uri="http://schemas.openxmlformats.org/presentationml/2006/ole">
            <mc:AlternateContent xmlns:mc="http://schemas.openxmlformats.org/markup-compatibility/2006">
              <mc:Choice xmlns:v="urn:schemas-microsoft-com:vml" Requires="v">
                <p:oleObj name="Equation" r:id="rId5" imgW="558720" imgH="469800" progId="Equation.DSMT4">
                  <p:embed/>
                </p:oleObj>
              </mc:Choice>
              <mc:Fallback>
                <p:oleObj name="Equation" r:id="rId5" imgW="558720" imgH="469800" progId="Equation.DSMT4">
                  <p:embed/>
                  <p:pic>
                    <p:nvPicPr>
                      <p:cNvPr id="0" name=""/>
                      <p:cNvPicPr/>
                      <p:nvPr/>
                    </p:nvPicPr>
                    <p:blipFill>
                      <a:blip r:embed="rId6"/>
                      <a:stretch>
                        <a:fillRect/>
                      </a:stretch>
                    </p:blipFill>
                    <p:spPr>
                      <a:xfrm>
                        <a:off x="2586728" y="2871058"/>
                        <a:ext cx="1117600" cy="939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35A0B09-1756-8486-4C74-4A76C96994EB}"/>
              </a:ext>
            </a:extLst>
          </p:cNvPr>
          <p:cNvGraphicFramePr>
            <a:graphicFrameLocks noChangeAspect="1"/>
          </p:cNvGraphicFramePr>
          <p:nvPr>
            <p:extLst>
              <p:ext uri="{D42A27DB-BD31-4B8C-83A1-F6EECF244321}">
                <p14:modId xmlns:p14="http://schemas.microsoft.com/office/powerpoint/2010/main" val="4243602507"/>
              </p:ext>
            </p:extLst>
          </p:nvPr>
        </p:nvGraphicFramePr>
        <p:xfrm>
          <a:off x="784504" y="3977301"/>
          <a:ext cx="1393825" cy="852488"/>
        </p:xfrm>
        <a:graphic>
          <a:graphicData uri="http://schemas.openxmlformats.org/presentationml/2006/ole">
            <mc:AlternateContent xmlns:mc="http://schemas.openxmlformats.org/markup-compatibility/2006">
              <mc:Choice xmlns:v="urn:schemas-microsoft-com:vml" Requires="v">
                <p:oleObj name="Equation" r:id="rId7" imgW="647640" imgH="469800" progId="Equation.DSMT4">
                  <p:embed/>
                </p:oleObj>
              </mc:Choice>
              <mc:Fallback>
                <p:oleObj name="Equation" r:id="rId7" imgW="647640" imgH="469800" progId="Equation.DSMT4">
                  <p:embed/>
                  <p:pic>
                    <p:nvPicPr>
                      <p:cNvPr id="0" name=""/>
                      <p:cNvPicPr/>
                      <p:nvPr/>
                    </p:nvPicPr>
                    <p:blipFill>
                      <a:blip r:embed="rId8"/>
                      <a:stretch>
                        <a:fillRect/>
                      </a:stretch>
                    </p:blipFill>
                    <p:spPr>
                      <a:xfrm>
                        <a:off x="784504" y="3977301"/>
                        <a:ext cx="1393825" cy="85248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A39E27F-734D-54E6-8B5C-DE42BD2DE6B6}"/>
              </a:ext>
            </a:extLst>
          </p:cNvPr>
          <p:cNvGraphicFramePr>
            <a:graphicFrameLocks noChangeAspect="1"/>
          </p:cNvGraphicFramePr>
          <p:nvPr>
            <p:extLst>
              <p:ext uri="{D42A27DB-BD31-4B8C-83A1-F6EECF244321}">
                <p14:modId xmlns:p14="http://schemas.microsoft.com/office/powerpoint/2010/main" val="3990236361"/>
              </p:ext>
            </p:extLst>
          </p:nvPr>
        </p:nvGraphicFramePr>
        <p:xfrm>
          <a:off x="712529" y="5034144"/>
          <a:ext cx="1555750" cy="681038"/>
        </p:xfrm>
        <a:graphic>
          <a:graphicData uri="http://schemas.openxmlformats.org/presentationml/2006/ole">
            <mc:AlternateContent xmlns:mc="http://schemas.openxmlformats.org/markup-compatibility/2006">
              <mc:Choice xmlns:v="urn:schemas-microsoft-com:vml" Requires="v">
                <p:oleObj name="Equation" r:id="rId9" imgW="622080" imgH="279360" progId="Equation.DSMT4">
                  <p:embed/>
                </p:oleObj>
              </mc:Choice>
              <mc:Fallback>
                <p:oleObj name="Equation" r:id="rId9" imgW="622080" imgH="279360" progId="Equation.DSMT4">
                  <p:embed/>
                  <p:pic>
                    <p:nvPicPr>
                      <p:cNvPr id="0" name=""/>
                      <p:cNvPicPr/>
                      <p:nvPr/>
                    </p:nvPicPr>
                    <p:blipFill>
                      <a:blip r:embed="rId10"/>
                      <a:stretch>
                        <a:fillRect/>
                      </a:stretch>
                    </p:blipFill>
                    <p:spPr>
                      <a:xfrm>
                        <a:off x="712529" y="5034144"/>
                        <a:ext cx="1555750" cy="68103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8CE6970-B94D-1D71-78AE-E706B0740F97}"/>
              </a:ext>
            </a:extLst>
          </p:cNvPr>
          <p:cNvGraphicFramePr>
            <a:graphicFrameLocks noChangeAspect="1"/>
          </p:cNvGraphicFramePr>
          <p:nvPr>
            <p:extLst>
              <p:ext uri="{D42A27DB-BD31-4B8C-83A1-F6EECF244321}">
                <p14:modId xmlns:p14="http://schemas.microsoft.com/office/powerpoint/2010/main" val="2161900909"/>
              </p:ext>
            </p:extLst>
          </p:nvPr>
        </p:nvGraphicFramePr>
        <p:xfrm>
          <a:off x="765646" y="6024223"/>
          <a:ext cx="1706563" cy="576263"/>
        </p:xfrm>
        <a:graphic>
          <a:graphicData uri="http://schemas.openxmlformats.org/presentationml/2006/ole">
            <mc:AlternateContent xmlns:mc="http://schemas.openxmlformats.org/markup-compatibility/2006">
              <mc:Choice xmlns:v="urn:schemas-microsoft-com:vml" Requires="v">
                <p:oleObj name="Equation" r:id="rId11" imgW="711000" imgH="279360" progId="Equation.DSMT4">
                  <p:embed/>
                </p:oleObj>
              </mc:Choice>
              <mc:Fallback>
                <p:oleObj name="Equation" r:id="rId11" imgW="711000" imgH="279360" progId="Equation.DSMT4">
                  <p:embed/>
                  <p:pic>
                    <p:nvPicPr>
                      <p:cNvPr id="0" name=""/>
                      <p:cNvPicPr/>
                      <p:nvPr/>
                    </p:nvPicPr>
                    <p:blipFill>
                      <a:blip r:embed="rId12"/>
                      <a:stretch>
                        <a:fillRect/>
                      </a:stretch>
                    </p:blipFill>
                    <p:spPr>
                      <a:xfrm>
                        <a:off x="765646" y="6024223"/>
                        <a:ext cx="1706563" cy="576263"/>
                      </a:xfrm>
                      <a:prstGeom prst="rect">
                        <a:avLst/>
                      </a:prstGeom>
                    </p:spPr>
                  </p:pic>
                </p:oleObj>
              </mc:Fallback>
            </mc:AlternateContent>
          </a:graphicData>
        </a:graphic>
      </p:graphicFrame>
      <p:cxnSp>
        <p:nvCxnSpPr>
          <p:cNvPr id="31" name="Straight Connector 30">
            <a:extLst>
              <a:ext uri="{FF2B5EF4-FFF2-40B4-BE49-F238E27FC236}">
                <a16:creationId xmlns:a16="http://schemas.microsoft.com/office/drawing/2014/main" id="{20718C90-E4AE-8D0B-7FCF-4EC0AD57F179}"/>
              </a:ext>
            </a:extLst>
          </p:cNvPr>
          <p:cNvCxnSpPr>
            <a:cxnSpLocks/>
          </p:cNvCxnSpPr>
          <p:nvPr/>
        </p:nvCxnSpPr>
        <p:spPr>
          <a:xfrm>
            <a:off x="5715000" y="2569464"/>
            <a:ext cx="0" cy="426720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4059843E-D13F-A639-4F5A-FE881CF62BD1}"/>
              </a:ext>
            </a:extLst>
          </p:cNvPr>
          <p:cNvGraphicFramePr>
            <a:graphicFrameLocks noChangeAspect="1"/>
          </p:cNvGraphicFramePr>
          <p:nvPr>
            <p:extLst>
              <p:ext uri="{D42A27DB-BD31-4B8C-83A1-F6EECF244321}">
                <p14:modId xmlns:p14="http://schemas.microsoft.com/office/powerpoint/2010/main" val="2925055615"/>
              </p:ext>
            </p:extLst>
          </p:nvPr>
        </p:nvGraphicFramePr>
        <p:xfrm>
          <a:off x="7206321" y="2882075"/>
          <a:ext cx="1408113" cy="903288"/>
        </p:xfrm>
        <a:graphic>
          <a:graphicData uri="http://schemas.openxmlformats.org/presentationml/2006/ole">
            <mc:AlternateContent xmlns:mc="http://schemas.openxmlformats.org/markup-compatibility/2006">
              <mc:Choice xmlns:v="urn:schemas-microsoft-com:vml" Requires="v">
                <p:oleObj name="Equation" r:id="rId13" imgW="545760" imgH="469800" progId="Equation.DSMT4">
                  <p:embed/>
                </p:oleObj>
              </mc:Choice>
              <mc:Fallback>
                <p:oleObj name="Equation" r:id="rId13" imgW="545760" imgH="469800" progId="Equation.DSMT4">
                  <p:embed/>
                  <p:pic>
                    <p:nvPicPr>
                      <p:cNvPr id="0" name=""/>
                      <p:cNvPicPr/>
                      <p:nvPr/>
                    </p:nvPicPr>
                    <p:blipFill>
                      <a:blip r:embed="rId14"/>
                      <a:stretch>
                        <a:fillRect/>
                      </a:stretch>
                    </p:blipFill>
                    <p:spPr>
                      <a:xfrm>
                        <a:off x="7206321" y="2882075"/>
                        <a:ext cx="1408113" cy="90328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811D053B-B02E-41B9-5E0F-D6FA8ACA0AB7}"/>
              </a:ext>
            </a:extLst>
          </p:cNvPr>
          <p:cNvGraphicFramePr>
            <a:graphicFrameLocks noChangeAspect="1"/>
          </p:cNvGraphicFramePr>
          <p:nvPr>
            <p:extLst>
              <p:ext uri="{D42A27DB-BD31-4B8C-83A1-F6EECF244321}">
                <p14:modId xmlns:p14="http://schemas.microsoft.com/office/powerpoint/2010/main" val="195750223"/>
              </p:ext>
            </p:extLst>
          </p:nvPr>
        </p:nvGraphicFramePr>
        <p:xfrm>
          <a:off x="9117354" y="2900173"/>
          <a:ext cx="1273175" cy="892175"/>
        </p:xfrm>
        <a:graphic>
          <a:graphicData uri="http://schemas.openxmlformats.org/presentationml/2006/ole">
            <mc:AlternateContent xmlns:mc="http://schemas.openxmlformats.org/markup-compatibility/2006">
              <mc:Choice xmlns:v="urn:schemas-microsoft-com:vml" Requires="v">
                <p:oleObj name="Equation" r:id="rId15" imgW="571320" imgH="469800" progId="Equation.DSMT4">
                  <p:embed/>
                </p:oleObj>
              </mc:Choice>
              <mc:Fallback>
                <p:oleObj name="Equation" r:id="rId15" imgW="571320" imgH="469800" progId="Equation.DSMT4">
                  <p:embed/>
                  <p:pic>
                    <p:nvPicPr>
                      <p:cNvPr id="0" name=""/>
                      <p:cNvPicPr/>
                      <p:nvPr/>
                    </p:nvPicPr>
                    <p:blipFill>
                      <a:blip r:embed="rId16"/>
                      <a:stretch>
                        <a:fillRect/>
                      </a:stretch>
                    </p:blipFill>
                    <p:spPr>
                      <a:xfrm>
                        <a:off x="9117354" y="2900173"/>
                        <a:ext cx="1273175" cy="8921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BB6C446-3F78-1E3A-28D0-4CAE832320EA}"/>
              </a:ext>
            </a:extLst>
          </p:cNvPr>
          <p:cNvGraphicFramePr>
            <a:graphicFrameLocks noChangeAspect="1"/>
          </p:cNvGraphicFramePr>
          <p:nvPr>
            <p:extLst>
              <p:ext uri="{D42A27DB-BD31-4B8C-83A1-F6EECF244321}">
                <p14:modId xmlns:p14="http://schemas.microsoft.com/office/powerpoint/2010/main" val="2656962442"/>
              </p:ext>
            </p:extLst>
          </p:nvPr>
        </p:nvGraphicFramePr>
        <p:xfrm>
          <a:off x="7147583" y="3965188"/>
          <a:ext cx="1525587" cy="993775"/>
        </p:xfrm>
        <a:graphic>
          <a:graphicData uri="http://schemas.openxmlformats.org/presentationml/2006/ole">
            <mc:AlternateContent xmlns:mc="http://schemas.openxmlformats.org/markup-compatibility/2006">
              <mc:Choice xmlns:v="urn:schemas-microsoft-com:vml" Requires="v">
                <p:oleObj name="Equation" r:id="rId17" imgW="571320" imgH="469800" progId="Equation.DSMT4">
                  <p:embed/>
                </p:oleObj>
              </mc:Choice>
              <mc:Fallback>
                <p:oleObj name="Equation" r:id="rId17" imgW="571320" imgH="469800" progId="Equation.DSMT4">
                  <p:embed/>
                  <p:pic>
                    <p:nvPicPr>
                      <p:cNvPr id="0" name=""/>
                      <p:cNvPicPr/>
                      <p:nvPr/>
                    </p:nvPicPr>
                    <p:blipFill>
                      <a:blip r:embed="rId18"/>
                      <a:stretch>
                        <a:fillRect/>
                      </a:stretch>
                    </p:blipFill>
                    <p:spPr>
                      <a:xfrm>
                        <a:off x="7147583" y="3965188"/>
                        <a:ext cx="1525587" cy="9937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75ABA1F-CB2A-8E5E-CB12-2A4CA942595A}"/>
              </a:ext>
            </a:extLst>
          </p:cNvPr>
          <p:cNvGraphicFramePr>
            <a:graphicFrameLocks noChangeAspect="1"/>
          </p:cNvGraphicFramePr>
          <p:nvPr>
            <p:extLst>
              <p:ext uri="{D42A27DB-BD31-4B8C-83A1-F6EECF244321}">
                <p14:modId xmlns:p14="http://schemas.microsoft.com/office/powerpoint/2010/main" val="3981685968"/>
              </p:ext>
            </p:extLst>
          </p:nvPr>
        </p:nvGraphicFramePr>
        <p:xfrm>
          <a:off x="7147582" y="5486680"/>
          <a:ext cx="1344612" cy="1104900"/>
        </p:xfrm>
        <a:graphic>
          <a:graphicData uri="http://schemas.openxmlformats.org/presentationml/2006/ole">
            <mc:AlternateContent xmlns:mc="http://schemas.openxmlformats.org/markup-compatibility/2006">
              <mc:Choice xmlns:v="urn:schemas-microsoft-com:vml" Requires="v">
                <p:oleObj name="Equation" r:id="rId19" imgW="571320" imgH="469800" progId="Equation.DSMT4">
                  <p:embed/>
                </p:oleObj>
              </mc:Choice>
              <mc:Fallback>
                <p:oleObj name="Equation" r:id="rId19" imgW="571320" imgH="469800" progId="Equation.DSMT4">
                  <p:embed/>
                  <p:pic>
                    <p:nvPicPr>
                      <p:cNvPr id="0" name=""/>
                      <p:cNvPicPr/>
                      <p:nvPr/>
                    </p:nvPicPr>
                    <p:blipFill>
                      <a:blip r:embed="rId20"/>
                      <a:stretch>
                        <a:fillRect/>
                      </a:stretch>
                    </p:blipFill>
                    <p:spPr>
                      <a:xfrm>
                        <a:off x="7147582" y="5486680"/>
                        <a:ext cx="1344612" cy="11049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445081E6-6CA0-5481-887D-7A625E91B4C8}"/>
              </a:ext>
            </a:extLst>
          </p:cNvPr>
          <p:cNvGraphicFramePr>
            <a:graphicFrameLocks noChangeAspect="1"/>
          </p:cNvGraphicFramePr>
          <p:nvPr>
            <p:extLst>
              <p:ext uri="{D42A27DB-BD31-4B8C-83A1-F6EECF244321}">
                <p14:modId xmlns:p14="http://schemas.microsoft.com/office/powerpoint/2010/main" val="805286522"/>
              </p:ext>
            </p:extLst>
          </p:nvPr>
        </p:nvGraphicFramePr>
        <p:xfrm>
          <a:off x="2032913" y="3019425"/>
          <a:ext cx="450850" cy="793750"/>
        </p:xfrm>
        <a:graphic>
          <a:graphicData uri="http://schemas.openxmlformats.org/presentationml/2006/ole">
            <mc:AlternateContent xmlns:mc="http://schemas.openxmlformats.org/markup-compatibility/2006">
              <mc:Choice xmlns:v="urn:schemas-microsoft-com:vml" Requires="v">
                <p:oleObj name="Equation" r:id="rId21" imgW="203040" imgH="393480" progId="Equation.DSMT4">
                  <p:embed/>
                </p:oleObj>
              </mc:Choice>
              <mc:Fallback>
                <p:oleObj name="Equation" r:id="rId21" imgW="203040" imgH="393480" progId="Equation.DSMT4">
                  <p:embed/>
                  <p:pic>
                    <p:nvPicPr>
                      <p:cNvPr id="8" name="Object 7">
                        <a:extLst>
                          <a:ext uri="{FF2B5EF4-FFF2-40B4-BE49-F238E27FC236}">
                            <a16:creationId xmlns:a16="http://schemas.microsoft.com/office/drawing/2014/main" id="{BE5EFBE4-85A0-9D56-50F1-C3485121788E}"/>
                          </a:ext>
                        </a:extLst>
                      </p:cNvPr>
                      <p:cNvPicPr>
                        <a:picLocks noChangeAspect="1" noChangeArrowheads="1"/>
                      </p:cNvPicPr>
                      <p:nvPr/>
                    </p:nvPicPr>
                    <p:blipFill>
                      <a:blip r:embed="rId22"/>
                      <a:srcRect/>
                      <a:stretch>
                        <a:fillRect/>
                      </a:stretch>
                    </p:blipFill>
                    <p:spPr bwMode="auto">
                      <a:xfrm>
                        <a:off x="2032913" y="3019425"/>
                        <a:ext cx="450850" cy="793750"/>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F3820EA8-4C47-1B67-7D4F-35894A4D93AE}"/>
              </a:ext>
            </a:extLst>
          </p:cNvPr>
          <p:cNvGraphicFramePr>
            <a:graphicFrameLocks noChangeAspect="1"/>
          </p:cNvGraphicFramePr>
          <p:nvPr>
            <p:extLst>
              <p:ext uri="{D42A27DB-BD31-4B8C-83A1-F6EECF244321}">
                <p14:modId xmlns:p14="http://schemas.microsoft.com/office/powerpoint/2010/main" val="3171087653"/>
              </p:ext>
            </p:extLst>
          </p:nvPr>
        </p:nvGraphicFramePr>
        <p:xfrm>
          <a:off x="3818117" y="2964456"/>
          <a:ext cx="406400" cy="787400"/>
        </p:xfrm>
        <a:graphic>
          <a:graphicData uri="http://schemas.openxmlformats.org/presentationml/2006/ole">
            <mc:AlternateContent xmlns:mc="http://schemas.openxmlformats.org/markup-compatibility/2006">
              <mc:Choice xmlns:v="urn:schemas-microsoft-com:vml" Requires="v">
                <p:oleObj name="Equation" r:id="rId23" imgW="203040" imgH="393480" progId="Equation.DSMT4">
                  <p:embed/>
                </p:oleObj>
              </mc:Choice>
              <mc:Fallback>
                <p:oleObj name="Equation" r:id="rId23" imgW="203040" imgH="393480" progId="Equation.DSMT4">
                  <p:embed/>
                  <p:pic>
                    <p:nvPicPr>
                      <p:cNvPr id="9" name="Object 8">
                        <a:extLst>
                          <a:ext uri="{FF2B5EF4-FFF2-40B4-BE49-F238E27FC236}">
                            <a16:creationId xmlns:a16="http://schemas.microsoft.com/office/drawing/2014/main" id="{B3495C30-4EDC-644B-4A44-61CB9E4545B4}"/>
                          </a:ext>
                        </a:extLst>
                      </p:cNvPr>
                      <p:cNvPicPr/>
                      <p:nvPr/>
                    </p:nvPicPr>
                    <p:blipFill>
                      <a:blip r:embed="rId24"/>
                      <a:stretch>
                        <a:fillRect/>
                      </a:stretch>
                    </p:blipFill>
                    <p:spPr>
                      <a:xfrm>
                        <a:off x="3818117" y="2964456"/>
                        <a:ext cx="406400" cy="7874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78308A6E-FA28-DF63-FFF2-659EBEC90F5E}"/>
              </a:ext>
            </a:extLst>
          </p:cNvPr>
          <p:cNvGraphicFramePr>
            <a:graphicFrameLocks noChangeAspect="1"/>
          </p:cNvGraphicFramePr>
          <p:nvPr>
            <p:extLst>
              <p:ext uri="{D42A27DB-BD31-4B8C-83A1-F6EECF244321}">
                <p14:modId xmlns:p14="http://schemas.microsoft.com/office/powerpoint/2010/main" val="705289618"/>
              </p:ext>
            </p:extLst>
          </p:nvPr>
        </p:nvGraphicFramePr>
        <p:xfrm>
          <a:off x="2203918" y="3962227"/>
          <a:ext cx="1993900" cy="854075"/>
        </p:xfrm>
        <a:graphic>
          <a:graphicData uri="http://schemas.openxmlformats.org/presentationml/2006/ole">
            <mc:AlternateContent xmlns:mc="http://schemas.openxmlformats.org/markup-compatibility/2006">
              <mc:Choice xmlns:v="urn:schemas-microsoft-com:vml" Requires="v">
                <p:oleObj name="Equation" r:id="rId25" imgW="927000" imgH="469800" progId="Equation.DSMT4">
                  <p:embed/>
                </p:oleObj>
              </mc:Choice>
              <mc:Fallback>
                <p:oleObj name="Equation" r:id="rId25" imgW="927000" imgH="469800" progId="Equation.DSMT4">
                  <p:embed/>
                  <p:pic>
                    <p:nvPicPr>
                      <p:cNvPr id="10" name="Object 9">
                        <a:extLst>
                          <a:ext uri="{FF2B5EF4-FFF2-40B4-BE49-F238E27FC236}">
                            <a16:creationId xmlns:a16="http://schemas.microsoft.com/office/drawing/2014/main" id="{F35A0B09-1756-8486-4C74-4A76C96994EB}"/>
                          </a:ext>
                        </a:extLst>
                      </p:cNvPr>
                      <p:cNvPicPr/>
                      <p:nvPr/>
                    </p:nvPicPr>
                    <p:blipFill>
                      <a:blip r:embed="rId26"/>
                      <a:stretch>
                        <a:fillRect/>
                      </a:stretch>
                    </p:blipFill>
                    <p:spPr>
                      <a:xfrm>
                        <a:off x="2203918" y="3962227"/>
                        <a:ext cx="1993900" cy="85407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BDB536D4-0661-9E09-4978-D01F53DD0B20}"/>
              </a:ext>
            </a:extLst>
          </p:cNvPr>
          <p:cNvGraphicFramePr>
            <a:graphicFrameLocks noChangeAspect="1"/>
          </p:cNvGraphicFramePr>
          <p:nvPr>
            <p:extLst>
              <p:ext uri="{D42A27DB-BD31-4B8C-83A1-F6EECF244321}">
                <p14:modId xmlns:p14="http://schemas.microsoft.com/office/powerpoint/2010/main" val="1989496953"/>
              </p:ext>
            </p:extLst>
          </p:nvPr>
        </p:nvGraphicFramePr>
        <p:xfrm>
          <a:off x="2318700" y="4958963"/>
          <a:ext cx="1499416" cy="922599"/>
        </p:xfrm>
        <a:graphic>
          <a:graphicData uri="http://schemas.openxmlformats.org/presentationml/2006/ole">
            <mc:AlternateContent xmlns:mc="http://schemas.openxmlformats.org/markup-compatibility/2006">
              <mc:Choice xmlns:v="urn:schemas-microsoft-com:vml" Requires="v">
                <p:oleObj name="Equation" r:id="rId27" imgW="622080" imgH="393480" progId="Equation.DSMT4">
                  <p:embed/>
                </p:oleObj>
              </mc:Choice>
              <mc:Fallback>
                <p:oleObj name="Equation" r:id="rId27" imgW="622080" imgH="393480" progId="Equation.DSMT4">
                  <p:embed/>
                  <p:pic>
                    <p:nvPicPr>
                      <p:cNvPr id="12" name="Object 11">
                        <a:extLst>
                          <a:ext uri="{FF2B5EF4-FFF2-40B4-BE49-F238E27FC236}">
                            <a16:creationId xmlns:a16="http://schemas.microsoft.com/office/drawing/2014/main" id="{EA39E27F-734D-54E6-8B5C-DE42BD2DE6B6}"/>
                          </a:ext>
                        </a:extLst>
                      </p:cNvPr>
                      <p:cNvPicPr/>
                      <p:nvPr/>
                    </p:nvPicPr>
                    <p:blipFill>
                      <a:blip r:embed="rId28"/>
                      <a:stretch>
                        <a:fillRect/>
                      </a:stretch>
                    </p:blipFill>
                    <p:spPr>
                      <a:xfrm>
                        <a:off x="2318700" y="4958963"/>
                        <a:ext cx="1499416" cy="922599"/>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38D16A26-750A-8858-13F2-D9E3FE7CEE7F}"/>
              </a:ext>
            </a:extLst>
          </p:cNvPr>
          <p:cNvGraphicFramePr>
            <a:graphicFrameLocks noChangeAspect="1"/>
          </p:cNvGraphicFramePr>
          <p:nvPr>
            <p:extLst>
              <p:ext uri="{D42A27DB-BD31-4B8C-83A1-F6EECF244321}">
                <p14:modId xmlns:p14="http://schemas.microsoft.com/office/powerpoint/2010/main" val="33491667"/>
              </p:ext>
            </p:extLst>
          </p:nvPr>
        </p:nvGraphicFramePr>
        <p:xfrm>
          <a:off x="2483763" y="6139721"/>
          <a:ext cx="214312" cy="339725"/>
        </p:xfrm>
        <a:graphic>
          <a:graphicData uri="http://schemas.openxmlformats.org/presentationml/2006/ole">
            <mc:AlternateContent xmlns:mc="http://schemas.openxmlformats.org/markup-compatibility/2006">
              <mc:Choice xmlns:v="urn:schemas-microsoft-com:vml" Requires="v">
                <p:oleObj name="Equation" r:id="rId29" imgW="88560" imgH="164880" progId="Equation.DSMT4">
                  <p:embed/>
                </p:oleObj>
              </mc:Choice>
              <mc:Fallback>
                <p:oleObj name="Equation" r:id="rId29" imgW="88560" imgH="164880" progId="Equation.DSMT4">
                  <p:embed/>
                  <p:pic>
                    <p:nvPicPr>
                      <p:cNvPr id="13" name="Object 12">
                        <a:extLst>
                          <a:ext uri="{FF2B5EF4-FFF2-40B4-BE49-F238E27FC236}">
                            <a16:creationId xmlns:a16="http://schemas.microsoft.com/office/drawing/2014/main" id="{88CE6970-B94D-1D71-78AE-E706B0740F97}"/>
                          </a:ext>
                        </a:extLst>
                      </p:cNvPr>
                      <p:cNvPicPr/>
                      <p:nvPr/>
                    </p:nvPicPr>
                    <p:blipFill>
                      <a:blip r:embed="rId30"/>
                      <a:stretch>
                        <a:fillRect/>
                      </a:stretch>
                    </p:blipFill>
                    <p:spPr>
                      <a:xfrm>
                        <a:off x="2483763" y="6139721"/>
                        <a:ext cx="214312" cy="339725"/>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F0D9DF82-7EFC-36C4-4AD2-143F54485147}"/>
              </a:ext>
            </a:extLst>
          </p:cNvPr>
          <p:cNvGraphicFramePr>
            <a:graphicFrameLocks noChangeAspect="1"/>
          </p:cNvGraphicFramePr>
          <p:nvPr>
            <p:extLst>
              <p:ext uri="{D42A27DB-BD31-4B8C-83A1-F6EECF244321}">
                <p14:modId xmlns:p14="http://schemas.microsoft.com/office/powerpoint/2010/main" val="3508343272"/>
              </p:ext>
            </p:extLst>
          </p:nvPr>
        </p:nvGraphicFramePr>
        <p:xfrm>
          <a:off x="8625229" y="2973837"/>
          <a:ext cx="492125" cy="755650"/>
        </p:xfrm>
        <a:graphic>
          <a:graphicData uri="http://schemas.openxmlformats.org/presentationml/2006/ole">
            <mc:AlternateContent xmlns:mc="http://schemas.openxmlformats.org/markup-compatibility/2006">
              <mc:Choice xmlns:v="urn:schemas-microsoft-com:vml" Requires="v">
                <p:oleObj name="Equation" r:id="rId31" imgW="190440" imgH="393480" progId="Equation.DSMT4">
                  <p:embed/>
                </p:oleObj>
              </mc:Choice>
              <mc:Fallback>
                <p:oleObj name="Equation" r:id="rId31" imgW="190440" imgH="393480" progId="Equation.DSMT4">
                  <p:embed/>
                  <p:pic>
                    <p:nvPicPr>
                      <p:cNvPr id="14" name="Object 13">
                        <a:extLst>
                          <a:ext uri="{FF2B5EF4-FFF2-40B4-BE49-F238E27FC236}">
                            <a16:creationId xmlns:a16="http://schemas.microsoft.com/office/drawing/2014/main" id="{4059843E-D13F-A639-4F5A-FE881CF62BD1}"/>
                          </a:ext>
                        </a:extLst>
                      </p:cNvPr>
                      <p:cNvPicPr/>
                      <p:nvPr/>
                    </p:nvPicPr>
                    <p:blipFill>
                      <a:blip r:embed="rId32"/>
                      <a:stretch>
                        <a:fillRect/>
                      </a:stretch>
                    </p:blipFill>
                    <p:spPr>
                      <a:xfrm>
                        <a:off x="8625229" y="2973837"/>
                        <a:ext cx="492125" cy="75565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F877E821-ECA2-E863-C9AF-40BA4DC7EF6E}"/>
              </a:ext>
            </a:extLst>
          </p:cNvPr>
          <p:cNvGraphicFramePr>
            <a:graphicFrameLocks noChangeAspect="1"/>
          </p:cNvGraphicFramePr>
          <p:nvPr>
            <p:extLst>
              <p:ext uri="{D42A27DB-BD31-4B8C-83A1-F6EECF244321}">
                <p14:modId xmlns:p14="http://schemas.microsoft.com/office/powerpoint/2010/main" val="4160716087"/>
              </p:ext>
            </p:extLst>
          </p:nvPr>
        </p:nvGraphicFramePr>
        <p:xfrm>
          <a:off x="10390187" y="3029078"/>
          <a:ext cx="735013" cy="746125"/>
        </p:xfrm>
        <a:graphic>
          <a:graphicData uri="http://schemas.openxmlformats.org/presentationml/2006/ole">
            <mc:AlternateContent xmlns:mc="http://schemas.openxmlformats.org/markup-compatibility/2006">
              <mc:Choice xmlns:v="urn:schemas-microsoft-com:vml" Requires="v">
                <p:oleObj name="Equation" r:id="rId33" imgW="330120" imgH="393480" progId="Equation.DSMT4">
                  <p:embed/>
                </p:oleObj>
              </mc:Choice>
              <mc:Fallback>
                <p:oleObj name="Equation" r:id="rId33" imgW="330120" imgH="393480" progId="Equation.DSMT4">
                  <p:embed/>
                  <p:pic>
                    <p:nvPicPr>
                      <p:cNvPr id="17" name="Object 16">
                        <a:extLst>
                          <a:ext uri="{FF2B5EF4-FFF2-40B4-BE49-F238E27FC236}">
                            <a16:creationId xmlns:a16="http://schemas.microsoft.com/office/drawing/2014/main" id="{811D053B-B02E-41B9-5E0F-D6FA8ACA0AB7}"/>
                          </a:ext>
                        </a:extLst>
                      </p:cNvPr>
                      <p:cNvPicPr/>
                      <p:nvPr/>
                    </p:nvPicPr>
                    <p:blipFill>
                      <a:blip r:embed="rId34"/>
                      <a:stretch>
                        <a:fillRect/>
                      </a:stretch>
                    </p:blipFill>
                    <p:spPr>
                      <a:xfrm>
                        <a:off x="10390187" y="3029078"/>
                        <a:ext cx="735013" cy="746125"/>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E7198F1B-C4FB-4E09-4602-E9EA2A24808F}"/>
              </a:ext>
            </a:extLst>
          </p:cNvPr>
          <p:cNvGraphicFramePr>
            <a:graphicFrameLocks noChangeAspect="1"/>
          </p:cNvGraphicFramePr>
          <p:nvPr>
            <p:extLst>
              <p:ext uri="{D42A27DB-BD31-4B8C-83A1-F6EECF244321}">
                <p14:modId xmlns:p14="http://schemas.microsoft.com/office/powerpoint/2010/main" val="886848412"/>
              </p:ext>
            </p:extLst>
          </p:nvPr>
        </p:nvGraphicFramePr>
        <p:xfrm>
          <a:off x="8715340" y="4056527"/>
          <a:ext cx="542925" cy="831850"/>
        </p:xfrm>
        <a:graphic>
          <a:graphicData uri="http://schemas.openxmlformats.org/presentationml/2006/ole">
            <mc:AlternateContent xmlns:mc="http://schemas.openxmlformats.org/markup-compatibility/2006">
              <mc:Choice xmlns:v="urn:schemas-microsoft-com:vml" Requires="v">
                <p:oleObj name="Equation" r:id="rId35" imgW="203040" imgH="393480" progId="Equation.DSMT4">
                  <p:embed/>
                </p:oleObj>
              </mc:Choice>
              <mc:Fallback>
                <p:oleObj name="Equation" r:id="rId35" imgW="203040" imgH="393480" progId="Equation.DSMT4">
                  <p:embed/>
                  <p:pic>
                    <p:nvPicPr>
                      <p:cNvPr id="18" name="Object 17">
                        <a:extLst>
                          <a:ext uri="{FF2B5EF4-FFF2-40B4-BE49-F238E27FC236}">
                            <a16:creationId xmlns:a16="http://schemas.microsoft.com/office/drawing/2014/main" id="{BBB6C446-3F78-1E3A-28D0-4CAE832320EA}"/>
                          </a:ext>
                        </a:extLst>
                      </p:cNvPr>
                      <p:cNvPicPr/>
                      <p:nvPr/>
                    </p:nvPicPr>
                    <p:blipFill>
                      <a:blip r:embed="rId36"/>
                      <a:stretch>
                        <a:fillRect/>
                      </a:stretch>
                    </p:blipFill>
                    <p:spPr>
                      <a:xfrm>
                        <a:off x="8715340" y="4056527"/>
                        <a:ext cx="542925" cy="83185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0C673808-5413-550D-72EB-0811F40849BF}"/>
              </a:ext>
            </a:extLst>
          </p:cNvPr>
          <p:cNvGraphicFramePr>
            <a:graphicFrameLocks noChangeAspect="1"/>
          </p:cNvGraphicFramePr>
          <p:nvPr>
            <p:extLst>
              <p:ext uri="{D42A27DB-BD31-4B8C-83A1-F6EECF244321}">
                <p14:modId xmlns:p14="http://schemas.microsoft.com/office/powerpoint/2010/main" val="409400357"/>
              </p:ext>
            </p:extLst>
          </p:nvPr>
        </p:nvGraphicFramePr>
        <p:xfrm>
          <a:off x="8523251" y="5576374"/>
          <a:ext cx="927100" cy="925513"/>
        </p:xfrm>
        <a:graphic>
          <a:graphicData uri="http://schemas.openxmlformats.org/presentationml/2006/ole">
            <mc:AlternateContent xmlns:mc="http://schemas.openxmlformats.org/markup-compatibility/2006">
              <mc:Choice xmlns:v="urn:schemas-microsoft-com:vml" Requires="v">
                <p:oleObj name="Equation" r:id="rId37" imgW="393480" imgH="393480" progId="Equation.DSMT4">
                  <p:embed/>
                </p:oleObj>
              </mc:Choice>
              <mc:Fallback>
                <p:oleObj name="Equation" r:id="rId37" imgW="393480" imgH="393480" progId="Equation.DSMT4">
                  <p:embed/>
                  <p:pic>
                    <p:nvPicPr>
                      <p:cNvPr id="19" name="Object 18">
                        <a:extLst>
                          <a:ext uri="{FF2B5EF4-FFF2-40B4-BE49-F238E27FC236}">
                            <a16:creationId xmlns:a16="http://schemas.microsoft.com/office/drawing/2014/main" id="{775ABA1F-CB2A-8E5E-CB12-2A4CA942595A}"/>
                          </a:ext>
                        </a:extLst>
                      </p:cNvPr>
                      <p:cNvPicPr/>
                      <p:nvPr/>
                    </p:nvPicPr>
                    <p:blipFill>
                      <a:blip r:embed="rId38"/>
                      <a:stretch>
                        <a:fillRect/>
                      </a:stretch>
                    </p:blipFill>
                    <p:spPr>
                      <a:xfrm>
                        <a:off x="8523251" y="5576374"/>
                        <a:ext cx="927100" cy="925513"/>
                      </a:xfrm>
                      <a:prstGeom prst="rect">
                        <a:avLst/>
                      </a:prstGeom>
                    </p:spPr>
                  </p:pic>
                </p:oleObj>
              </mc:Fallback>
            </mc:AlternateContent>
          </a:graphicData>
        </a:graphic>
      </p:graphicFrame>
      <p:pic>
        <p:nvPicPr>
          <p:cNvPr id="34" name="Picture 13">
            <a:extLst>
              <a:ext uri="{FF2B5EF4-FFF2-40B4-BE49-F238E27FC236}">
                <a16:creationId xmlns:a16="http://schemas.microsoft.com/office/drawing/2014/main" id="{AE51CF4E-CAFB-069C-E191-280A8F8ADEA2}"/>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0222396" y="32799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CD814EFC-8298-EA4F-9AE1-C265F9DD3385}"/>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415426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6"/>
                                        </p:tgtEl>
                                        <p:attrNameLst>
                                          <p:attrName>style.visibility</p:attrName>
                                        </p:attrNameLst>
                                      </p:cBhvr>
                                      <p:to>
                                        <p:strVal val="visible"/>
                                      </p:to>
                                    </p:set>
                                    <p:animEffect transition="in" filter="box(out)">
                                      <p:cBhvr>
                                        <p:cTn id="7" dur="700"/>
                                        <p:tgtEl>
                                          <p:spTgt spid="26"/>
                                        </p:tgtEl>
                                      </p:cBhvr>
                                    </p:animEffect>
                                  </p:childTnLst>
                                </p:cTn>
                              </p:par>
                            </p:childTnLst>
                          </p:cTn>
                        </p:par>
                        <p:par>
                          <p:cTn id="8" fill="hold">
                            <p:stCondLst>
                              <p:cond delay="700"/>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600"/>
                                        <p:tgtEl>
                                          <p:spTgt spid="33"/>
                                        </p:tgtEl>
                                      </p:cBhvr>
                                    </p:animEffect>
                                  </p:childTnLst>
                                </p:cTn>
                              </p:par>
                            </p:childTnLst>
                          </p:cTn>
                        </p:par>
                        <p:par>
                          <p:cTn id="12" fill="hold">
                            <p:stCondLst>
                              <p:cond delay="1300"/>
                            </p:stCondLst>
                            <p:childTnLst>
                              <p:par>
                                <p:cTn id="13" presetID="4" presetClass="entr" presetSubtype="32" fill="hold" grpId="0" nodeType="afterEffect">
                                  <p:stCondLst>
                                    <p:cond delay="0"/>
                                  </p:stCondLst>
                                  <p:iterate>
                                    <p:tmAbs val="0"/>
                                  </p:iterate>
                                  <p:childTnLst>
                                    <p:set>
                                      <p:cBhvr>
                                        <p:cTn id="14" fill="hold"/>
                                        <p:tgtEl>
                                          <p:spTgt spid="27"/>
                                        </p:tgtEl>
                                        <p:attrNameLst>
                                          <p:attrName>style.visibility</p:attrName>
                                        </p:attrNameLst>
                                      </p:cBhvr>
                                      <p:to>
                                        <p:strVal val="visible"/>
                                      </p:to>
                                    </p:set>
                                    <p:animEffect transition="in" filter="box(out)">
                                      <p:cBhvr>
                                        <p:cTn id="15" dur="700"/>
                                        <p:tgtEl>
                                          <p:spTgt spid="27"/>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32"/>
                                        </p:tgtEl>
                                        <p:attrNameLst>
                                          <p:attrName>style.visibility</p:attrName>
                                        </p:attrNameLst>
                                      </p:cBhvr>
                                      <p:to>
                                        <p:strVal val="visible"/>
                                      </p:to>
                                    </p:set>
                                    <p:animEffect transition="in" filter="box(out)">
                                      <p:cBhvr>
                                        <p:cTn id="23" dur="700"/>
                                        <p:tgtEl>
                                          <p:spTgt spid="32"/>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8"/>
                                        </p:tgtEl>
                                        <p:attrNameLst>
                                          <p:attrName>style.visibility</p:attrName>
                                        </p:attrNameLst>
                                      </p:cBhvr>
                                      <p:to>
                                        <p:strVal val="visible"/>
                                      </p:to>
                                    </p:set>
                                    <p:animEffect transition="in" filter="box(out)">
                                      <p:cBhvr>
                                        <p:cTn id="27" dur="7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par>
                                <p:cTn id="51" presetID="14" presetClass="entr" presetSubtype="1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par>
                                <p:cTn id="54" presetID="14" presetClass="entr" presetSubtype="1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par>
                                <p:cTn id="57" presetID="14" presetClass="entr" presetSubtype="1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par>
                                <p:cTn id="60" presetID="14" presetClass="entr" presetSubtype="1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randombar(horizontal)">
                                      <p:cBhvr>
                                        <p:cTn id="62" dur="500"/>
                                        <p:tgtEl>
                                          <p:spTgt spid="13"/>
                                        </p:tgtEl>
                                      </p:cBhvr>
                                    </p:animEffect>
                                  </p:childTnLst>
                                </p:cTn>
                              </p:par>
                              <p:par>
                                <p:cTn id="63" presetID="14" presetClass="entr" presetSubtype="1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par>
                                <p:cTn id="66" presetID="14" presetClass="entr" presetSubtype="1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par>
                                <p:cTn id="69" presetID="14" presetClass="entr" presetSubtype="1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par>
                                <p:cTn id="72" presetID="14" presetClass="entr" presetSubtype="1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randombar(horizont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randombar(horizontal)">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randombar(horizontal)">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randombar(horizontal)">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randombar(horizontal)">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randombar(horizontal)">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randombar(horizontal)">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randombar(horizontal)">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randombar(horizontal)">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advAuto="0"/>
      <p:bldP spid="26" grpId="0" animBg="1" advAuto="0"/>
      <p:bldP spid="27" grpId="0" animBg="1" advAuto="0"/>
      <p:bldP spid="28" grpId="0" animBg="1" advAuto="0"/>
      <p:bldP spid="32" grpId="0" animBg="1" advAuto="0"/>
      <p:bldP spid="16" grpId="0"/>
      <p:bldP spid="23"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a:extLst>
              <a:ext uri="{FF2B5EF4-FFF2-40B4-BE49-F238E27FC236}">
                <a16:creationId xmlns:a16="http://schemas.microsoft.com/office/drawing/2014/main" id="{C682FE27-386D-FC58-B2DA-F8D60C54D886}"/>
              </a:ext>
            </a:extLst>
          </p:cNvPr>
          <p:cNvSpPr>
            <a:spLocks noChangeArrowheads="1"/>
          </p:cNvSpPr>
          <p:nvPr/>
        </p:nvSpPr>
        <p:spPr bwMode="auto">
          <a:xfrm>
            <a:off x="134937" y="787401"/>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a16="http://schemas.microsoft.com/office/drawing/2014/main" id="{0FE8BB61-864F-C99F-008B-16842E7F6BA6}"/>
              </a:ext>
            </a:extLst>
          </p:cNvPr>
          <p:cNvSpPr/>
          <p:nvPr/>
        </p:nvSpPr>
        <p:spPr>
          <a:xfrm>
            <a:off x="76200" y="690562"/>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a16="http://schemas.microsoft.com/office/drawing/2014/main" id="{082F350D-F36C-ED10-57CF-1422FB6A281B}"/>
              </a:ext>
            </a:extLst>
          </p:cNvPr>
          <p:cNvSpPr>
            <a:spLocks noChangeArrowheads="1"/>
          </p:cNvSpPr>
          <p:nvPr/>
        </p:nvSpPr>
        <p:spPr bwMode="auto">
          <a:xfrm>
            <a:off x="160336" y="777875"/>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a16="http://schemas.microsoft.com/office/drawing/2014/main" id="{4F755A7F-17E0-970E-4BE9-71B57127E8E1}"/>
              </a:ext>
            </a:extLst>
          </p:cNvPr>
          <p:cNvSpPr txBox="1">
            <a:spLocks noChangeArrowheads="1"/>
          </p:cNvSpPr>
          <p:nvPr/>
        </p:nvSpPr>
        <p:spPr bwMode="auto">
          <a:xfrm>
            <a:off x="1321455" y="1113268"/>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a16="http://schemas.microsoft.com/office/drawing/2014/main" id="{17F3DC0C-D03A-D69F-EA75-9C77F2F7434B}"/>
              </a:ext>
            </a:extLst>
          </p:cNvPr>
          <p:cNvSpPr txBox="1">
            <a:spLocks noChangeArrowheads="1"/>
          </p:cNvSpPr>
          <p:nvPr/>
        </p:nvSpPr>
        <p:spPr bwMode="auto">
          <a:xfrm>
            <a:off x="1928811" y="922338"/>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a16="http://schemas.microsoft.com/office/drawing/2014/main" id="{23D1E602-8390-AEBC-64E5-10663B9C6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62000"/>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6EDEACD8-68EB-6E55-5777-0409D74FD0A4}"/>
              </a:ext>
            </a:extLst>
          </p:cNvPr>
          <p:cNvSpPr>
            <a:spLocks noChangeArrowheads="1"/>
          </p:cNvSpPr>
          <p:nvPr/>
        </p:nvSpPr>
        <p:spPr bwMode="auto">
          <a:xfrm>
            <a:off x="1981201" y="284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Cloud Callout 1">
            <a:extLst>
              <a:ext uri="{FF2B5EF4-FFF2-40B4-BE49-F238E27FC236}">
                <a16:creationId xmlns:a16="http://schemas.microsoft.com/office/drawing/2014/main" id="{90BAEC1F-5A9A-25A9-828B-3018A6F37F24}"/>
              </a:ext>
            </a:extLst>
          </p:cNvPr>
          <p:cNvSpPr/>
          <p:nvPr/>
        </p:nvSpPr>
        <p:spPr>
          <a:xfrm>
            <a:off x="4648201" y="2571262"/>
            <a:ext cx="5410199" cy="2509226"/>
          </a:xfrm>
          <a:prstGeom prst="cloudCallout">
            <a:avLst>
              <a:gd name="adj1" fmla="val 51331"/>
              <a:gd name="adj2" fmla="val 104564"/>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solidFill>
                  <a:srgbClr val="0000FF"/>
                </a:solidFill>
                <a:latin typeface="Times New Roman" pitchFamily="18" charset="0"/>
                <a:cs typeface="Times New Roman" pitchFamily="18" charset="0"/>
              </a:rPr>
              <a:t>Kết quả phép tính lũy thừa với số mũ chẵn của số hữu tỉ âm là một số như thế nào?</a:t>
            </a:r>
            <a:endParaRPr lang="en-US" sz="2800" dirty="0">
              <a:solidFill>
                <a:srgbClr val="0000FF"/>
              </a:solidFill>
              <a:latin typeface="Times New Roman" pitchFamily="18" charset="0"/>
              <a:cs typeface="Times New Roman" pitchFamily="18" charset="0"/>
            </a:endParaRPr>
          </a:p>
        </p:txBody>
      </p:sp>
      <p:sp>
        <p:nvSpPr>
          <p:cNvPr id="41" name="TextBox 40">
            <a:extLst>
              <a:ext uri="{FF2B5EF4-FFF2-40B4-BE49-F238E27FC236}">
                <a16:creationId xmlns:a16="http://schemas.microsoft.com/office/drawing/2014/main" id="{6542AB30-8722-6A0E-0E8E-851A5D7A01B5}"/>
              </a:ext>
            </a:extLst>
          </p:cNvPr>
          <p:cNvSpPr txBox="1"/>
          <p:nvPr/>
        </p:nvSpPr>
        <p:spPr>
          <a:xfrm>
            <a:off x="338505" y="1858617"/>
            <a:ext cx="9872294" cy="1384995"/>
          </a:xfrm>
          <a:prstGeom prst="rect">
            <a:avLst/>
          </a:prstGeom>
          <a:noFill/>
        </p:spPr>
        <p:txBody>
          <a:bodyPr wrap="square">
            <a:spAutoFit/>
          </a:bodyPr>
          <a:lstStyle/>
          <a:p>
            <a:r>
              <a:rPr lang="en-US" sz="2800" b="1" i="1">
                <a:solidFill>
                  <a:srgbClr val="C00000"/>
                </a:solidFill>
                <a:latin typeface="Times New Roman" panose="02020603050405020304" pitchFamily="18" charset="0"/>
                <a:ea typeface="Times New Roman" panose="02020603050405020304" pitchFamily="18" charset="0"/>
              </a:rPr>
              <a:t>Nhận xét:</a:t>
            </a:r>
            <a:endParaRPr lang="en-US" sz="2800">
              <a:solidFill>
                <a:srgbClr val="C00000"/>
              </a:solidFill>
              <a:latin typeface="Times New Roman" panose="02020603050405020304" pitchFamily="18" charset="0"/>
              <a:ea typeface="Times New Roman" panose="02020603050405020304" pitchFamily="18" charset="0"/>
            </a:endParaRPr>
          </a:p>
          <a:p>
            <a:r>
              <a:rPr lang="en-US" sz="2800" b="1">
                <a:solidFill>
                  <a:srgbClr val="333333"/>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Kết quả phép tính lũy thừa với số mũ chẵn của số hữu tỉ âm là một số không âm.</a:t>
            </a:r>
          </a:p>
        </p:txBody>
      </p:sp>
      <p:sp>
        <p:nvSpPr>
          <p:cNvPr id="46" name="Cloud Callout 1">
            <a:extLst>
              <a:ext uri="{FF2B5EF4-FFF2-40B4-BE49-F238E27FC236}">
                <a16:creationId xmlns:a16="http://schemas.microsoft.com/office/drawing/2014/main" id="{DB8F8A0C-8957-296E-5923-C10F67415DEB}"/>
              </a:ext>
            </a:extLst>
          </p:cNvPr>
          <p:cNvSpPr/>
          <p:nvPr/>
        </p:nvSpPr>
        <p:spPr>
          <a:xfrm>
            <a:off x="4800601" y="2723662"/>
            <a:ext cx="5410199" cy="2509226"/>
          </a:xfrm>
          <a:prstGeom prst="cloudCallout">
            <a:avLst>
              <a:gd name="adj1" fmla="val 51331"/>
              <a:gd name="adj2" fmla="val 104564"/>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solidFill>
                  <a:srgbClr val="0000FF"/>
                </a:solidFill>
                <a:latin typeface="Times New Roman" pitchFamily="18" charset="0"/>
                <a:cs typeface="Times New Roman" pitchFamily="18" charset="0"/>
              </a:rPr>
              <a:t>Kết quả phép tính lũy thừa với số mũ lẻ của số hữu tỉ âm là một số như thế nào?</a:t>
            </a:r>
            <a:endParaRPr lang="en-US" sz="2800" dirty="0">
              <a:solidFill>
                <a:srgbClr val="0000FF"/>
              </a:solidFill>
              <a:latin typeface="Times New Roman" pitchFamily="18" charset="0"/>
              <a:cs typeface="Times New Roman" pitchFamily="18" charset="0"/>
            </a:endParaRPr>
          </a:p>
        </p:txBody>
      </p:sp>
      <p:sp>
        <p:nvSpPr>
          <p:cNvPr id="47" name="TextBox 46">
            <a:extLst>
              <a:ext uri="{FF2B5EF4-FFF2-40B4-BE49-F238E27FC236}">
                <a16:creationId xmlns:a16="http://schemas.microsoft.com/office/drawing/2014/main" id="{509C13F3-16E8-8CFE-4164-777878A22F9A}"/>
              </a:ext>
            </a:extLst>
          </p:cNvPr>
          <p:cNvSpPr txBox="1"/>
          <p:nvPr/>
        </p:nvSpPr>
        <p:spPr>
          <a:xfrm>
            <a:off x="358383" y="3208641"/>
            <a:ext cx="10462017"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Kết quả phép tính lũy thừa với số mũ lẻ của số hữu tỉ âm là một số âm.</a:t>
            </a:r>
            <a:endParaRPr lang="en-US" sz="2800"/>
          </a:p>
        </p:txBody>
      </p:sp>
      <p:sp>
        <p:nvSpPr>
          <p:cNvPr id="14" name="Rectangle 13">
            <a:extLst>
              <a:ext uri="{FF2B5EF4-FFF2-40B4-BE49-F238E27FC236}">
                <a16:creationId xmlns:a16="http://schemas.microsoft.com/office/drawing/2014/main" id="{527F6EED-5827-5803-642C-1743A38F8AB2}"/>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9532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randombar(vertical)">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41" grpId="0"/>
      <p:bldP spid="46" grpId="0" animBg="1"/>
      <p:bldP spid="46" grpId="1"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a:extLst>
              <a:ext uri="{FF2B5EF4-FFF2-40B4-BE49-F238E27FC236}">
                <a16:creationId xmlns:a16="http://schemas.microsoft.com/office/drawing/2014/main" id="{51CC365D-B7E1-FC86-FAF0-EBC99EA5982C}"/>
              </a:ext>
            </a:extLst>
          </p:cNvPr>
          <p:cNvSpPr>
            <a:spLocks noChangeArrowheads="1"/>
          </p:cNvSpPr>
          <p:nvPr/>
        </p:nvSpPr>
        <p:spPr bwMode="auto">
          <a:xfrm>
            <a:off x="4489450" y="571500"/>
            <a:ext cx="3938588" cy="81438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 name="Straight Connector 6">
            <a:extLst>
              <a:ext uri="{FF2B5EF4-FFF2-40B4-BE49-F238E27FC236}">
                <a16:creationId xmlns:a16="http://schemas.microsoft.com/office/drawing/2014/main" id="{E9257733-4341-944C-CA6E-2F924B878745}"/>
              </a:ext>
            </a:extLst>
          </p:cNvPr>
          <p:cNvSpPr>
            <a:spLocks noChangeShapeType="1"/>
          </p:cNvSpPr>
          <p:nvPr/>
        </p:nvSpPr>
        <p:spPr bwMode="auto">
          <a:xfrm flipV="1">
            <a:off x="3925889" y="1135064"/>
            <a:ext cx="739775" cy="1146175"/>
          </a:xfrm>
          <a:prstGeom prst="line">
            <a:avLst/>
          </a:prstGeom>
          <a:noFill/>
          <a:ln w="38100">
            <a:solidFill>
              <a:srgbClr val="FF8A00"/>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4" name="Oval 7">
            <a:extLst>
              <a:ext uri="{FF2B5EF4-FFF2-40B4-BE49-F238E27FC236}">
                <a16:creationId xmlns:a16="http://schemas.microsoft.com/office/drawing/2014/main" id="{B5E0C3F0-5154-E472-EFFE-ADC426C5EEA0}"/>
              </a:ext>
            </a:extLst>
          </p:cNvPr>
          <p:cNvSpPr/>
          <p:nvPr/>
        </p:nvSpPr>
        <p:spPr>
          <a:xfrm>
            <a:off x="4452939" y="455614"/>
            <a:ext cx="985837"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5" name="Oval 8">
            <a:extLst>
              <a:ext uri="{FF2B5EF4-FFF2-40B4-BE49-F238E27FC236}">
                <a16:creationId xmlns:a16="http://schemas.microsoft.com/office/drawing/2014/main" id="{9BC8974D-C433-7278-E331-13E46A55C670}"/>
              </a:ext>
            </a:extLst>
          </p:cNvPr>
          <p:cNvSpPr>
            <a:spLocks noChangeArrowheads="1"/>
          </p:cNvSpPr>
          <p:nvPr/>
        </p:nvSpPr>
        <p:spPr bwMode="auto">
          <a:xfrm>
            <a:off x="4535488" y="561976"/>
            <a:ext cx="811212" cy="811213"/>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6" name="Straight Connector 47">
            <a:extLst>
              <a:ext uri="{FF2B5EF4-FFF2-40B4-BE49-F238E27FC236}">
                <a16:creationId xmlns:a16="http://schemas.microsoft.com/office/drawing/2014/main" id="{1565EF7B-249C-F91D-B962-74343C0D5FDA}"/>
              </a:ext>
            </a:extLst>
          </p:cNvPr>
          <p:cNvSpPr>
            <a:spLocks noChangeShapeType="1"/>
          </p:cNvSpPr>
          <p:nvPr/>
        </p:nvSpPr>
        <p:spPr bwMode="auto">
          <a:xfrm flipV="1">
            <a:off x="4130676" y="2232026"/>
            <a:ext cx="822325" cy="657225"/>
          </a:xfrm>
          <a:prstGeom prst="line">
            <a:avLst/>
          </a:prstGeom>
          <a:noFill/>
          <a:ln w="38100">
            <a:solidFill>
              <a:srgbClr val="FF32A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7" name="Straight Connector 61">
            <a:extLst>
              <a:ext uri="{FF2B5EF4-FFF2-40B4-BE49-F238E27FC236}">
                <a16:creationId xmlns:a16="http://schemas.microsoft.com/office/drawing/2014/main" id="{C22B47D9-1FE7-357B-52A8-DA5982E50478}"/>
              </a:ext>
            </a:extLst>
          </p:cNvPr>
          <p:cNvSpPr>
            <a:spLocks noChangeShapeType="1"/>
          </p:cNvSpPr>
          <p:nvPr/>
        </p:nvSpPr>
        <p:spPr bwMode="auto">
          <a:xfrm flipV="1">
            <a:off x="4287838" y="3306764"/>
            <a:ext cx="830262" cy="28575"/>
          </a:xfrm>
          <a:prstGeom prst="line">
            <a:avLst/>
          </a:prstGeom>
          <a:noFill/>
          <a:ln w="38100">
            <a:solidFill>
              <a:srgbClr val="6428AA"/>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8" name="Straight Connector 75">
            <a:extLst>
              <a:ext uri="{FF2B5EF4-FFF2-40B4-BE49-F238E27FC236}">
                <a16:creationId xmlns:a16="http://schemas.microsoft.com/office/drawing/2014/main" id="{608C080E-A33E-AD0E-DB23-2D506DB93E8D}"/>
              </a:ext>
            </a:extLst>
          </p:cNvPr>
          <p:cNvSpPr>
            <a:spLocks noChangeShapeType="1"/>
          </p:cNvSpPr>
          <p:nvPr/>
        </p:nvSpPr>
        <p:spPr bwMode="auto">
          <a:xfrm>
            <a:off x="4159251" y="3835401"/>
            <a:ext cx="847725" cy="430213"/>
          </a:xfrm>
          <a:prstGeom prst="line">
            <a:avLst/>
          </a:prstGeom>
          <a:noFill/>
          <a:ln w="38100">
            <a:solidFill>
              <a:srgbClr val="4FACFE"/>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9" name="Rounded Rectangle">
            <a:extLst>
              <a:ext uri="{FF2B5EF4-FFF2-40B4-BE49-F238E27FC236}">
                <a16:creationId xmlns:a16="http://schemas.microsoft.com/office/drawing/2014/main" id="{06E9BD02-1DEE-4BE7-DF4D-A944F49024B0}"/>
              </a:ext>
            </a:extLst>
          </p:cNvPr>
          <p:cNvSpPr>
            <a:spLocks noChangeArrowheads="1"/>
          </p:cNvSpPr>
          <p:nvPr/>
        </p:nvSpPr>
        <p:spPr bwMode="auto">
          <a:xfrm>
            <a:off x="4989514" y="16319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0" name="Oval 7">
            <a:extLst>
              <a:ext uri="{FF2B5EF4-FFF2-40B4-BE49-F238E27FC236}">
                <a16:creationId xmlns:a16="http://schemas.microsoft.com/office/drawing/2014/main" id="{E184F80F-2EB6-CF7E-CD2A-952A52889ABA}"/>
              </a:ext>
            </a:extLst>
          </p:cNvPr>
          <p:cNvSpPr/>
          <p:nvPr/>
        </p:nvSpPr>
        <p:spPr>
          <a:xfrm>
            <a:off x="4495801" y="15351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1" name="Oval 8">
            <a:extLst>
              <a:ext uri="{FF2B5EF4-FFF2-40B4-BE49-F238E27FC236}">
                <a16:creationId xmlns:a16="http://schemas.microsoft.com/office/drawing/2014/main" id="{F6FB4A43-AC98-3E60-3045-FFE530B3E08D}"/>
              </a:ext>
            </a:extLst>
          </p:cNvPr>
          <p:cNvSpPr>
            <a:spLocks noChangeArrowheads="1"/>
          </p:cNvSpPr>
          <p:nvPr/>
        </p:nvSpPr>
        <p:spPr bwMode="auto">
          <a:xfrm>
            <a:off x="4572001" y="16224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2" name="Rounded Rectangle">
            <a:extLst>
              <a:ext uri="{FF2B5EF4-FFF2-40B4-BE49-F238E27FC236}">
                <a16:creationId xmlns:a16="http://schemas.microsoft.com/office/drawing/2014/main" id="{AEAE48A8-48A4-D6A6-69F2-B41383DB81CA}"/>
              </a:ext>
            </a:extLst>
          </p:cNvPr>
          <p:cNvSpPr>
            <a:spLocks noChangeArrowheads="1"/>
          </p:cNvSpPr>
          <p:nvPr/>
        </p:nvSpPr>
        <p:spPr bwMode="auto">
          <a:xfrm>
            <a:off x="5133976" y="27638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3" name="Oval 7">
            <a:extLst>
              <a:ext uri="{FF2B5EF4-FFF2-40B4-BE49-F238E27FC236}">
                <a16:creationId xmlns:a16="http://schemas.microsoft.com/office/drawing/2014/main" id="{457B3ACF-0BF0-FB37-08F6-19F683FFC38B}"/>
              </a:ext>
            </a:extLst>
          </p:cNvPr>
          <p:cNvSpPr/>
          <p:nvPr/>
        </p:nvSpPr>
        <p:spPr>
          <a:xfrm>
            <a:off x="5075239" y="26670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4" name="Oval 8">
            <a:extLst>
              <a:ext uri="{FF2B5EF4-FFF2-40B4-BE49-F238E27FC236}">
                <a16:creationId xmlns:a16="http://schemas.microsoft.com/office/drawing/2014/main" id="{E5D46C6D-F8D5-5B49-14B1-A74AC9B17C6A}"/>
              </a:ext>
            </a:extLst>
          </p:cNvPr>
          <p:cNvSpPr>
            <a:spLocks noChangeArrowheads="1"/>
          </p:cNvSpPr>
          <p:nvPr/>
        </p:nvSpPr>
        <p:spPr bwMode="auto">
          <a:xfrm>
            <a:off x="5159375" y="27543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5" name="Rounded Rectangle">
            <a:extLst>
              <a:ext uri="{FF2B5EF4-FFF2-40B4-BE49-F238E27FC236}">
                <a16:creationId xmlns:a16="http://schemas.microsoft.com/office/drawing/2014/main" id="{C90EFF32-F1C4-DFC9-0DFA-C0B11A799844}"/>
              </a:ext>
            </a:extLst>
          </p:cNvPr>
          <p:cNvSpPr>
            <a:spLocks noChangeArrowheads="1"/>
          </p:cNvSpPr>
          <p:nvPr/>
        </p:nvSpPr>
        <p:spPr bwMode="auto">
          <a:xfrm>
            <a:off x="4959351" y="3971925"/>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6" name="Oval 7">
            <a:extLst>
              <a:ext uri="{FF2B5EF4-FFF2-40B4-BE49-F238E27FC236}">
                <a16:creationId xmlns:a16="http://schemas.microsoft.com/office/drawing/2014/main" id="{A8AE753A-8644-227D-1577-B74FE25B8965}"/>
              </a:ext>
            </a:extLst>
          </p:cNvPr>
          <p:cNvSpPr/>
          <p:nvPr/>
        </p:nvSpPr>
        <p:spPr>
          <a:xfrm>
            <a:off x="4922839" y="3889376"/>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7" name="Oval 8">
            <a:extLst>
              <a:ext uri="{FF2B5EF4-FFF2-40B4-BE49-F238E27FC236}">
                <a16:creationId xmlns:a16="http://schemas.microsoft.com/office/drawing/2014/main" id="{425CA69E-8A0F-78BC-6DEF-586A121E7ABE}"/>
              </a:ext>
            </a:extLst>
          </p:cNvPr>
          <p:cNvSpPr>
            <a:spLocks noChangeArrowheads="1"/>
          </p:cNvSpPr>
          <p:nvPr/>
        </p:nvSpPr>
        <p:spPr bwMode="auto">
          <a:xfrm>
            <a:off x="5006976" y="3962401"/>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3">
            <a:extLst>
              <a:ext uri="{FF2B5EF4-FFF2-40B4-BE49-F238E27FC236}">
                <a16:creationId xmlns:a16="http://schemas.microsoft.com/office/drawing/2014/main" id="{7AD446F2-FD38-2728-1692-5ED500A48DA6}"/>
              </a:ext>
            </a:extLst>
          </p:cNvPr>
          <p:cNvSpPr/>
          <p:nvPr/>
        </p:nvSpPr>
        <p:spPr>
          <a:xfrm>
            <a:off x="2079626" y="2153264"/>
            <a:ext cx="2383378" cy="2383378"/>
          </a:xfrm>
          <a:prstGeom prst="ellipse">
            <a:avLst/>
          </a:prstGeom>
          <a:ln/>
        </p:spPr>
        <p:style>
          <a:lnRef idx="0">
            <a:schemeClr val="accent2"/>
          </a:lnRef>
          <a:fillRef idx="3">
            <a:schemeClr val="accent2"/>
          </a:fillRef>
          <a:effectRef idx="3">
            <a:schemeClr val="accent2"/>
          </a:effectRef>
          <a:fontRef idx="minor">
            <a:schemeClr val="lt1"/>
          </a:fontRef>
        </p:style>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4">
            <a:extLst>
              <a:ext uri="{FF2B5EF4-FFF2-40B4-BE49-F238E27FC236}">
                <a16:creationId xmlns:a16="http://schemas.microsoft.com/office/drawing/2014/main" id="{F4CD1665-235F-E8BE-F783-ACBF82B1DD4F}"/>
              </a:ext>
            </a:extLst>
          </p:cNvPr>
          <p:cNvSpPr/>
          <p:nvPr/>
        </p:nvSpPr>
        <p:spPr>
          <a:xfrm>
            <a:off x="2313644" y="2355437"/>
            <a:ext cx="1932040" cy="1984264"/>
          </a:xfrm>
          <a:prstGeom prst="ellipse">
            <a:avLst/>
          </a:prstGeom>
          <a:ln/>
        </p:spPr>
        <p:style>
          <a:lnRef idx="0">
            <a:schemeClr val="accent5"/>
          </a:lnRef>
          <a:fillRef idx="3">
            <a:schemeClr val="accent5"/>
          </a:fillRef>
          <a:effectRef idx="3">
            <a:schemeClr val="accent5"/>
          </a:effectRef>
          <a:fontRef idx="minor">
            <a:schemeClr val="lt1"/>
          </a:fontRef>
        </p:style>
        <p:txBody>
          <a:bodyPr spcFirstLastPara="1" lIns="45719" rIns="45719" numCol="1" anchor="ctr">
            <a:prstTxWarp prst="textArchUp">
              <a:avLst/>
            </a:prstTxWarp>
          </a:bodyPr>
          <a:lstStyle/>
          <a:p>
            <a:pPr algn="ctr">
              <a:defRPr>
                <a:solidFill>
                  <a:srgbClr val="FFFFFF"/>
                </a:solidFill>
              </a:defRPr>
            </a:pPr>
            <a:r>
              <a:rPr lang="en-US" sz="2800" b="1" spc="-300">
                <a:ln w="13462">
                  <a:noFill/>
                  <a:prstDash val="solid"/>
                </a:ln>
                <a:solidFill>
                  <a:srgbClr val="FF0000"/>
                </a:solidFill>
                <a:latin typeface="Times New Roman" panose="02020603050405020304" pitchFamily="18" charset="0"/>
                <a:cs typeface="Times New Roman" panose="02020603050405020304" pitchFamily="18" charset="0"/>
              </a:rPr>
              <a:t>B À I   3</a:t>
            </a:r>
          </a:p>
        </p:txBody>
      </p:sp>
      <p:sp>
        <p:nvSpPr>
          <p:cNvPr id="20" name="TextBox 52">
            <a:extLst>
              <a:ext uri="{FF2B5EF4-FFF2-40B4-BE49-F238E27FC236}">
                <a16:creationId xmlns:a16="http://schemas.microsoft.com/office/drawing/2014/main" id="{E543698B-F73F-2EE7-1F75-EA35B9143AB3}"/>
              </a:ext>
            </a:extLst>
          </p:cNvPr>
          <p:cNvSpPr txBox="1">
            <a:spLocks noChangeArrowheads="1"/>
          </p:cNvSpPr>
          <p:nvPr/>
        </p:nvSpPr>
        <p:spPr bwMode="auto">
          <a:xfrm>
            <a:off x="5751514" y="874714"/>
            <a:ext cx="1762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a16="http://schemas.microsoft.com/office/drawing/2014/main" id="{4B1BAD52-33E0-A36C-E6CB-119B8C03A450}"/>
              </a:ext>
            </a:extLst>
          </p:cNvPr>
          <p:cNvSpPr txBox="1">
            <a:spLocks noChangeArrowheads="1"/>
          </p:cNvSpPr>
          <p:nvPr/>
        </p:nvSpPr>
        <p:spPr bwMode="auto">
          <a:xfrm>
            <a:off x="6113464" y="693738"/>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TextBox 52">
            <a:extLst>
              <a:ext uri="{FF2B5EF4-FFF2-40B4-BE49-F238E27FC236}">
                <a16:creationId xmlns:a16="http://schemas.microsoft.com/office/drawing/2014/main" id="{BCC59DE4-A636-1C3C-FCEF-BFE06773209A}"/>
              </a:ext>
            </a:extLst>
          </p:cNvPr>
          <p:cNvSpPr txBox="1">
            <a:spLocks noChangeArrowheads="1"/>
          </p:cNvSpPr>
          <p:nvPr/>
        </p:nvSpPr>
        <p:spPr bwMode="auto">
          <a:xfrm>
            <a:off x="5429251" y="19526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23" name="TextBox 52">
            <a:extLst>
              <a:ext uri="{FF2B5EF4-FFF2-40B4-BE49-F238E27FC236}">
                <a16:creationId xmlns:a16="http://schemas.microsoft.com/office/drawing/2014/main" id="{FD2A7F47-9598-2445-67CC-52906F2A931C}"/>
              </a:ext>
            </a:extLst>
          </p:cNvPr>
          <p:cNvSpPr txBox="1">
            <a:spLocks noChangeArrowheads="1"/>
          </p:cNvSpPr>
          <p:nvPr/>
        </p:nvSpPr>
        <p:spPr bwMode="auto">
          <a:xfrm>
            <a:off x="6248401" y="16764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4" name="TextBox 52">
            <a:extLst>
              <a:ext uri="{FF2B5EF4-FFF2-40B4-BE49-F238E27FC236}">
                <a16:creationId xmlns:a16="http://schemas.microsoft.com/office/drawing/2014/main" id="{611971A8-F114-847A-C5E1-9BDDED97E968}"/>
              </a:ext>
            </a:extLst>
          </p:cNvPr>
          <p:cNvSpPr txBox="1">
            <a:spLocks noChangeArrowheads="1"/>
          </p:cNvSpPr>
          <p:nvPr/>
        </p:nvSpPr>
        <p:spPr bwMode="auto">
          <a:xfrm>
            <a:off x="6320494" y="30897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25" name="TextBox 52">
            <a:extLst>
              <a:ext uri="{FF2B5EF4-FFF2-40B4-BE49-F238E27FC236}">
                <a16:creationId xmlns:a16="http://schemas.microsoft.com/office/drawing/2014/main" id="{EF1E41FF-6118-1E2F-8E01-D3BB3CE9690F}"/>
              </a:ext>
            </a:extLst>
          </p:cNvPr>
          <p:cNvSpPr txBox="1">
            <a:spLocks noChangeArrowheads="1"/>
          </p:cNvSpPr>
          <p:nvPr/>
        </p:nvSpPr>
        <p:spPr bwMode="auto">
          <a:xfrm>
            <a:off x="6927850" y="28987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6" name="TextBox 52">
            <a:extLst>
              <a:ext uri="{FF2B5EF4-FFF2-40B4-BE49-F238E27FC236}">
                <a16:creationId xmlns:a16="http://schemas.microsoft.com/office/drawing/2014/main" id="{62756DE4-EBD4-D905-FBBE-CD5E8FB31B27}"/>
              </a:ext>
            </a:extLst>
          </p:cNvPr>
          <p:cNvSpPr txBox="1">
            <a:spLocks noChangeArrowheads="1"/>
          </p:cNvSpPr>
          <p:nvPr/>
        </p:nvSpPr>
        <p:spPr bwMode="auto">
          <a:xfrm>
            <a:off x="6211889" y="4281489"/>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27" name="TextBox 52">
            <a:extLst>
              <a:ext uri="{FF2B5EF4-FFF2-40B4-BE49-F238E27FC236}">
                <a16:creationId xmlns:a16="http://schemas.microsoft.com/office/drawing/2014/main" id="{C5335E1A-3BC0-69B5-2785-70B6AF733E7F}"/>
              </a:ext>
            </a:extLst>
          </p:cNvPr>
          <p:cNvSpPr txBox="1">
            <a:spLocks noChangeArrowheads="1"/>
          </p:cNvSpPr>
          <p:nvPr/>
        </p:nvSpPr>
        <p:spPr bwMode="auto">
          <a:xfrm>
            <a:off x="6464300" y="4094163"/>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8" name="TextBox 52">
            <a:extLst>
              <a:ext uri="{FF2B5EF4-FFF2-40B4-BE49-F238E27FC236}">
                <a16:creationId xmlns:a16="http://schemas.microsoft.com/office/drawing/2014/main" id="{C70969CB-94B0-BC38-A19A-93A0B66F0F32}"/>
              </a:ext>
            </a:extLst>
          </p:cNvPr>
          <p:cNvSpPr txBox="1">
            <a:spLocks noChangeArrowheads="1"/>
          </p:cNvSpPr>
          <p:nvPr/>
        </p:nvSpPr>
        <p:spPr bwMode="auto">
          <a:xfrm>
            <a:off x="6797676" y="5508625"/>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9" name="TextBox 52">
            <a:extLst>
              <a:ext uri="{FF2B5EF4-FFF2-40B4-BE49-F238E27FC236}">
                <a16:creationId xmlns:a16="http://schemas.microsoft.com/office/drawing/2014/main" id="{DE773C16-49B4-00B4-F9E1-40AD99128761}"/>
              </a:ext>
            </a:extLst>
          </p:cNvPr>
          <p:cNvSpPr txBox="1">
            <a:spLocks noChangeArrowheads="1"/>
          </p:cNvSpPr>
          <p:nvPr/>
        </p:nvSpPr>
        <p:spPr bwMode="auto">
          <a:xfrm>
            <a:off x="6586539" y="5487989"/>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30" name="Freeform 110">
            <a:extLst>
              <a:ext uri="{FF2B5EF4-FFF2-40B4-BE49-F238E27FC236}">
                <a16:creationId xmlns:a16="http://schemas.microsoft.com/office/drawing/2014/main" id="{FAC96E4C-4C3E-CAB7-4E8F-68171A81D744}"/>
              </a:ext>
            </a:extLst>
          </p:cNvPr>
          <p:cNvSpPr>
            <a:spLocks/>
          </p:cNvSpPr>
          <p:nvPr/>
        </p:nvSpPr>
        <p:spPr bwMode="auto">
          <a:xfrm>
            <a:off x="5735638" y="5346701"/>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1" name="TextBox 30">
            <a:extLst>
              <a:ext uri="{FF2B5EF4-FFF2-40B4-BE49-F238E27FC236}">
                <a16:creationId xmlns:a16="http://schemas.microsoft.com/office/drawing/2014/main" id="{70436BCE-5438-FF5B-D61B-693ABF2FD03C}"/>
              </a:ext>
            </a:extLst>
          </p:cNvPr>
          <p:cNvSpPr txBox="1"/>
          <p:nvPr/>
        </p:nvSpPr>
        <p:spPr>
          <a:xfrm>
            <a:off x="2438400" y="2352675"/>
            <a:ext cx="1723232" cy="1903074"/>
          </a:xfrm>
          <a:prstGeom prst="rect">
            <a:avLst/>
          </a:prstGeom>
          <a:noFill/>
        </p:spPr>
        <p:txBody>
          <a:bodyPr spcFirstLastPara="1">
            <a:prstTxWarp prst="textArchDown">
              <a:avLst>
                <a:gd name="adj" fmla="val 20727282"/>
              </a:avLst>
            </a:prstTxWarp>
            <a:spAutoFit/>
          </a:bodyPr>
          <a:lstStyle/>
          <a:p>
            <a:pPr algn="ctr">
              <a:defRPr>
                <a:solidFill>
                  <a:srgbClr val="FFFFFF"/>
                </a:solidFill>
              </a:defRPr>
            </a:pPr>
            <a:r>
              <a:rPr lang="en-US" sz="2000" b="1">
                <a:solidFill>
                  <a:srgbClr val="FF0000"/>
                </a:solidFill>
                <a:latin typeface="Times New Roman" panose="02020603050405020304" pitchFamily="18" charset="0"/>
                <a:cs typeface="Times New Roman" panose="02020603050405020304" pitchFamily="18" charset="0"/>
              </a:rPr>
              <a:t>LŨY THỪA CỦA MỘT SỐ HỮU TỈ</a:t>
            </a:r>
          </a:p>
        </p:txBody>
      </p:sp>
      <p:pic>
        <p:nvPicPr>
          <p:cNvPr id="32" name="Picture 79">
            <a:extLst>
              <a:ext uri="{FF2B5EF4-FFF2-40B4-BE49-F238E27FC236}">
                <a16:creationId xmlns:a16="http://schemas.microsoft.com/office/drawing/2014/main" id="{F9A1C03C-B2B9-FBB5-3056-6D405C39A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63" y="5715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0">
            <a:extLst>
              <a:ext uri="{FF2B5EF4-FFF2-40B4-BE49-F238E27FC236}">
                <a16:creationId xmlns:a16="http://schemas.microsoft.com/office/drawing/2014/main" id="{A5DF72B4-B569-E1A2-F5C2-C84120D3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1">
            <a:extLst>
              <a:ext uri="{FF2B5EF4-FFF2-40B4-BE49-F238E27FC236}">
                <a16:creationId xmlns:a16="http://schemas.microsoft.com/office/drawing/2014/main" id="{66B95680-1C67-CF17-9598-E1C5AF5D4D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438" y="27384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2">
            <a:extLst>
              <a:ext uri="{FF2B5EF4-FFF2-40B4-BE49-F238E27FC236}">
                <a16:creationId xmlns:a16="http://schemas.microsoft.com/office/drawing/2014/main" id="{63E126D2-4CF5-2830-3383-512ABA5AC0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238" y="3987801"/>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4">
            <a:extLst>
              <a:ext uri="{FF2B5EF4-FFF2-40B4-BE49-F238E27FC236}">
                <a16:creationId xmlns:a16="http://schemas.microsoft.com/office/drawing/2014/main" id="{F490E429-DF90-78F5-011E-F922F8B095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388" y="2822576"/>
            <a:ext cx="10398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Straight Connector 90">
            <a:extLst>
              <a:ext uri="{FF2B5EF4-FFF2-40B4-BE49-F238E27FC236}">
                <a16:creationId xmlns:a16="http://schemas.microsoft.com/office/drawing/2014/main" id="{95EF1539-87E3-8AA6-556F-6BF591E63F24}"/>
              </a:ext>
            </a:extLst>
          </p:cNvPr>
          <p:cNvSpPr>
            <a:spLocks noChangeShapeType="1"/>
          </p:cNvSpPr>
          <p:nvPr/>
        </p:nvSpPr>
        <p:spPr bwMode="auto">
          <a:xfrm>
            <a:off x="3613150" y="4391025"/>
            <a:ext cx="882650" cy="1003300"/>
          </a:xfrm>
          <a:prstGeom prst="line">
            <a:avLst/>
          </a:prstGeom>
          <a:noFill/>
          <a:ln w="38100">
            <a:solidFill>
              <a:srgbClr val="41978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38" name="Rounded Rectangle">
            <a:extLst>
              <a:ext uri="{FF2B5EF4-FFF2-40B4-BE49-F238E27FC236}">
                <a16:creationId xmlns:a16="http://schemas.microsoft.com/office/drawing/2014/main" id="{2321EACB-61F1-1FA6-5E77-AEDD71706D8C}"/>
              </a:ext>
            </a:extLst>
          </p:cNvPr>
          <p:cNvSpPr>
            <a:spLocks noChangeArrowheads="1"/>
          </p:cNvSpPr>
          <p:nvPr/>
        </p:nvSpPr>
        <p:spPr bwMode="auto">
          <a:xfrm>
            <a:off x="4584700" y="5191125"/>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39" name="Oval 7">
            <a:extLst>
              <a:ext uri="{FF2B5EF4-FFF2-40B4-BE49-F238E27FC236}">
                <a16:creationId xmlns:a16="http://schemas.microsoft.com/office/drawing/2014/main" id="{2CA9976A-DA99-A2FE-ED13-BCF97B366B67}"/>
              </a:ext>
            </a:extLst>
          </p:cNvPr>
          <p:cNvSpPr/>
          <p:nvPr/>
        </p:nvSpPr>
        <p:spPr>
          <a:xfrm>
            <a:off x="4495800" y="5145089"/>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40" name="Oval 8">
            <a:extLst>
              <a:ext uri="{FF2B5EF4-FFF2-40B4-BE49-F238E27FC236}">
                <a16:creationId xmlns:a16="http://schemas.microsoft.com/office/drawing/2014/main" id="{DE8C217F-A521-0225-FD35-2A70D38CEC19}"/>
              </a:ext>
            </a:extLst>
          </p:cNvPr>
          <p:cNvSpPr>
            <a:spLocks noChangeArrowheads="1"/>
          </p:cNvSpPr>
          <p:nvPr/>
        </p:nvSpPr>
        <p:spPr bwMode="auto">
          <a:xfrm>
            <a:off x="4584701" y="5235576"/>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41" name="TextBox 52">
            <a:extLst>
              <a:ext uri="{FF2B5EF4-FFF2-40B4-BE49-F238E27FC236}">
                <a16:creationId xmlns:a16="http://schemas.microsoft.com/office/drawing/2014/main" id="{6DAA160F-846D-BADD-C6B5-58D619C030FD}"/>
              </a:ext>
            </a:extLst>
          </p:cNvPr>
          <p:cNvSpPr txBox="1">
            <a:spLocks noChangeArrowheads="1"/>
          </p:cNvSpPr>
          <p:nvPr/>
        </p:nvSpPr>
        <p:spPr bwMode="auto">
          <a:xfrm>
            <a:off x="5486400" y="5508625"/>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42" name="TextBox 52">
            <a:extLst>
              <a:ext uri="{FF2B5EF4-FFF2-40B4-BE49-F238E27FC236}">
                <a16:creationId xmlns:a16="http://schemas.microsoft.com/office/drawing/2014/main" id="{25B33345-D07F-FD46-57AB-33D5BB6DF1DE}"/>
              </a:ext>
            </a:extLst>
          </p:cNvPr>
          <p:cNvSpPr txBox="1">
            <a:spLocks noChangeArrowheads="1"/>
          </p:cNvSpPr>
          <p:nvPr/>
        </p:nvSpPr>
        <p:spPr bwMode="auto">
          <a:xfrm>
            <a:off x="6265864" y="53213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3" name="Picture 42">
            <a:extLst>
              <a:ext uri="{FF2B5EF4-FFF2-40B4-BE49-F238E27FC236}">
                <a16:creationId xmlns:a16="http://schemas.microsoft.com/office/drawing/2014/main" id="{811DEAF7-1914-C019-25E9-7BFAB352E6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9151" y="5391150"/>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7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par>
                          <p:cTn id="16" fill="hold">
                            <p:stCondLst>
                              <p:cond delay="1900"/>
                            </p:stCondLst>
                            <p:childTnLst>
                              <p:par>
                                <p:cTn id="17" presetID="14" presetClass="entr" presetSubtype="1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2400"/>
                            </p:stCondLst>
                            <p:childTnLst>
                              <p:par>
                                <p:cTn id="21" presetID="4" presetClass="entr" presetSubtype="32" fill="hold" nodeType="afterEffect">
                                  <p:stCondLst>
                                    <p:cond delay="0"/>
                                  </p:stCondLst>
                                  <p:iterate>
                                    <p:tmAbs val="0"/>
                                  </p:iterate>
                                  <p:childTnLst>
                                    <p:set>
                                      <p:cBhvr>
                                        <p:cTn id="22" fill="hold"/>
                                        <p:tgtEl>
                                          <p:spTgt spid="3"/>
                                        </p:tgtEl>
                                        <p:attrNameLst>
                                          <p:attrName>style.visibility</p:attrName>
                                        </p:attrNameLst>
                                      </p:cBhvr>
                                      <p:to>
                                        <p:strVal val="visible"/>
                                      </p:to>
                                    </p:set>
                                    <p:animEffect transition="in" filter="box(out)">
                                      <p:cBhvr>
                                        <p:cTn id="23" dur="700"/>
                                        <p:tgtEl>
                                          <p:spTgt spid="3"/>
                                        </p:tgtEl>
                                      </p:cBhvr>
                                    </p:animEffect>
                                  </p:childTnLst>
                                </p:cTn>
                              </p:par>
                            </p:childTnLst>
                          </p:cTn>
                        </p:par>
                        <p:par>
                          <p:cTn id="24" fill="hold">
                            <p:stCondLst>
                              <p:cond delay="3100"/>
                            </p:stCondLst>
                            <p:childTnLst>
                              <p:par>
                                <p:cTn id="25" presetID="4" presetClass="entr" presetSubtype="32" fill="hold" grpId="0" nodeType="afterEffect">
                                  <p:stCondLst>
                                    <p:cond delay="0"/>
                                  </p:stCondLst>
                                  <p:iterate>
                                    <p:tmAbs val="0"/>
                                  </p:iterate>
                                  <p:childTnLst>
                                    <p:set>
                                      <p:cBhvr>
                                        <p:cTn id="26" fill="hold"/>
                                        <p:tgtEl>
                                          <p:spTgt spid="4"/>
                                        </p:tgtEl>
                                        <p:attrNameLst>
                                          <p:attrName>style.visibility</p:attrName>
                                        </p:attrNameLst>
                                      </p:cBhvr>
                                      <p:to>
                                        <p:strVal val="visible"/>
                                      </p:to>
                                    </p:set>
                                    <p:animEffect transition="in" filter="box(out)">
                                      <p:cBhvr>
                                        <p:cTn id="27" dur="700"/>
                                        <p:tgtEl>
                                          <p:spTgt spid="4"/>
                                        </p:tgtEl>
                                      </p:cBhvr>
                                    </p:animEffect>
                                  </p:childTnLst>
                                </p:cTn>
                              </p:par>
                            </p:childTnLst>
                          </p:cTn>
                        </p:par>
                        <p:par>
                          <p:cTn id="28" fill="hold">
                            <p:stCondLst>
                              <p:cond delay="3800"/>
                            </p:stCondLst>
                            <p:childTnLst>
                              <p:par>
                                <p:cTn id="29" presetID="4" presetClass="entr" presetSubtype="32" fill="hold" grpId="0" nodeType="afterEffect">
                                  <p:stCondLst>
                                    <p:cond delay="0"/>
                                  </p:stCondLst>
                                  <p:iterate>
                                    <p:tmAbs val="0"/>
                                  </p:iterate>
                                  <p:childTnLst>
                                    <p:set>
                                      <p:cBhvr>
                                        <p:cTn id="30" fill="hold"/>
                                        <p:tgtEl>
                                          <p:spTgt spid="5"/>
                                        </p:tgtEl>
                                        <p:attrNameLst>
                                          <p:attrName>style.visibility</p:attrName>
                                        </p:attrNameLst>
                                      </p:cBhvr>
                                      <p:to>
                                        <p:strVal val="visible"/>
                                      </p:to>
                                    </p:set>
                                    <p:animEffect transition="in" filter="box(out)">
                                      <p:cBhvr>
                                        <p:cTn id="31" dur="700"/>
                                        <p:tgtEl>
                                          <p:spTgt spid="5"/>
                                        </p:tgtEl>
                                      </p:cBhvr>
                                    </p:animEffect>
                                  </p:childTnLst>
                                </p:cTn>
                              </p:par>
                            </p:childTnLst>
                          </p:cTn>
                        </p:par>
                        <p:par>
                          <p:cTn id="32" fill="hold">
                            <p:stCondLst>
                              <p:cond delay="4500"/>
                            </p:stCondLst>
                            <p:childTnLst>
                              <p:par>
                                <p:cTn id="33" presetID="14" presetClass="entr" presetSubtype="1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600"/>
                                        <p:tgtEl>
                                          <p:spTgt spid="32"/>
                                        </p:tgtEl>
                                      </p:cBhvr>
                                    </p:animEffect>
                                  </p:childTnLst>
                                </p:cTn>
                              </p:par>
                            </p:childTnLst>
                          </p:cTn>
                        </p:par>
                        <p:par>
                          <p:cTn id="36" fill="hold">
                            <p:stCondLst>
                              <p:cond delay="5100"/>
                            </p:stCondLst>
                            <p:childTnLst>
                              <p:par>
                                <p:cTn id="37" presetID="4" presetClass="entr" presetSubtype="32" fill="hold" grpId="0" nodeType="afterEffect">
                                  <p:stCondLst>
                                    <p:cond delay="0"/>
                                  </p:stCondLst>
                                  <p:iterate>
                                    <p:tmAbs val="0"/>
                                  </p:iterate>
                                  <p:childTnLst>
                                    <p:set>
                                      <p:cBhvr>
                                        <p:cTn id="38" fill="hold"/>
                                        <p:tgtEl>
                                          <p:spTgt spid="2"/>
                                        </p:tgtEl>
                                        <p:attrNameLst>
                                          <p:attrName>style.visibility</p:attrName>
                                        </p:attrNameLst>
                                      </p:cBhvr>
                                      <p:to>
                                        <p:strVal val="visible"/>
                                      </p:to>
                                    </p:set>
                                    <p:animEffect transition="in" filter="box(out)">
                                      <p:cBhvr>
                                        <p:cTn id="39" dur="700"/>
                                        <p:tgtEl>
                                          <p:spTgt spid="2"/>
                                        </p:tgtEl>
                                      </p:cBhvr>
                                    </p:animEffect>
                                  </p:childTnLst>
                                </p:cTn>
                              </p:par>
                            </p:childTnLst>
                          </p:cTn>
                        </p:par>
                        <p:par>
                          <p:cTn id="40" fill="hold">
                            <p:stCondLst>
                              <p:cond delay="5800"/>
                            </p:stCondLst>
                            <p:childTnLst>
                              <p:par>
                                <p:cTn id="41" presetID="4" presetClass="entr" presetSubtype="32" fill="hold" grpId="0" nodeType="afterEffect">
                                  <p:stCondLst>
                                    <p:cond delay="0"/>
                                  </p:stCondLst>
                                  <p:iterate>
                                    <p:tmAbs val="0"/>
                                  </p:iterate>
                                  <p:childTnLst>
                                    <p:set>
                                      <p:cBhvr>
                                        <p:cTn id="42" fill="hold"/>
                                        <p:tgtEl>
                                          <p:spTgt spid="21"/>
                                        </p:tgtEl>
                                        <p:attrNameLst>
                                          <p:attrName>style.visibility</p:attrName>
                                        </p:attrNameLst>
                                      </p:cBhvr>
                                      <p:to>
                                        <p:strVal val="visible"/>
                                      </p:to>
                                    </p:set>
                                    <p:animEffect transition="in" filter="box(out)">
                                      <p:cBhvr>
                                        <p:cTn id="43" dur="700"/>
                                        <p:tgtEl>
                                          <p:spTgt spid="21"/>
                                        </p:tgtEl>
                                      </p:cBhvr>
                                    </p:animEffect>
                                  </p:childTnLst>
                                </p:cTn>
                              </p:par>
                            </p:childTnLst>
                          </p:cTn>
                        </p:par>
                        <p:par>
                          <p:cTn id="44" fill="hold">
                            <p:stCondLst>
                              <p:cond delay="6500"/>
                            </p:stCondLst>
                            <p:childTnLst>
                              <p:par>
                                <p:cTn id="45" presetID="4" presetClass="entr" presetSubtype="32" fill="hold" grpId="0" nodeType="afterEffect">
                                  <p:stCondLst>
                                    <p:cond delay="0"/>
                                  </p:stCondLst>
                                  <p:iterate>
                                    <p:tmAbs val="0"/>
                                  </p:iterate>
                                  <p:childTnLst>
                                    <p:set>
                                      <p:cBhvr>
                                        <p:cTn id="46" fill="hold"/>
                                        <p:tgtEl>
                                          <p:spTgt spid="20"/>
                                        </p:tgtEl>
                                        <p:attrNameLst>
                                          <p:attrName>style.visibility</p:attrName>
                                        </p:attrNameLst>
                                      </p:cBhvr>
                                      <p:to>
                                        <p:strVal val="visible"/>
                                      </p:to>
                                    </p:set>
                                    <p:animEffect transition="in" filter="box(out)">
                                      <p:cBhvr>
                                        <p:cTn id="47" dur="700"/>
                                        <p:tgtEl>
                                          <p:spTgt spid="20"/>
                                        </p:tgtEl>
                                      </p:cBhvr>
                                    </p:animEffect>
                                  </p:childTnLst>
                                </p:cTn>
                              </p:par>
                            </p:childTnLst>
                          </p:cTn>
                        </p:par>
                        <p:par>
                          <p:cTn id="48" fill="hold">
                            <p:stCondLst>
                              <p:cond delay="7200"/>
                            </p:stCondLst>
                            <p:childTnLst>
                              <p:par>
                                <p:cTn id="49" presetID="4" presetClass="entr" presetSubtype="32" fill="hold" nodeType="afterEffect">
                                  <p:stCondLst>
                                    <p:cond delay="0"/>
                                  </p:stCondLst>
                                  <p:iterate>
                                    <p:tmAbs val="0"/>
                                  </p:iterate>
                                  <p:childTnLst>
                                    <p:set>
                                      <p:cBhvr>
                                        <p:cTn id="50" fill="hold"/>
                                        <p:tgtEl>
                                          <p:spTgt spid="6"/>
                                        </p:tgtEl>
                                        <p:attrNameLst>
                                          <p:attrName>style.visibility</p:attrName>
                                        </p:attrNameLst>
                                      </p:cBhvr>
                                      <p:to>
                                        <p:strVal val="visible"/>
                                      </p:to>
                                    </p:set>
                                    <p:animEffect transition="in" filter="box(out)">
                                      <p:cBhvr>
                                        <p:cTn id="51" dur="700"/>
                                        <p:tgtEl>
                                          <p:spTgt spid="6"/>
                                        </p:tgtEl>
                                      </p:cBhvr>
                                    </p:animEffect>
                                  </p:childTnLst>
                                </p:cTn>
                              </p:par>
                            </p:childTnLst>
                          </p:cTn>
                        </p:par>
                        <p:par>
                          <p:cTn id="52" fill="hold">
                            <p:stCondLst>
                              <p:cond delay="7900"/>
                            </p:stCondLst>
                            <p:childTnLst>
                              <p:par>
                                <p:cTn id="53" presetID="4" presetClass="entr" presetSubtype="32" fill="hold" grpId="0" nodeType="afterEffect">
                                  <p:stCondLst>
                                    <p:cond delay="0"/>
                                  </p:stCondLst>
                                  <p:iterate>
                                    <p:tmAbs val="0"/>
                                  </p:iterate>
                                  <p:childTnLst>
                                    <p:set>
                                      <p:cBhvr>
                                        <p:cTn id="54" fill="hold"/>
                                        <p:tgtEl>
                                          <p:spTgt spid="10"/>
                                        </p:tgtEl>
                                        <p:attrNameLst>
                                          <p:attrName>style.visibility</p:attrName>
                                        </p:attrNameLst>
                                      </p:cBhvr>
                                      <p:to>
                                        <p:strVal val="visible"/>
                                      </p:to>
                                    </p:set>
                                    <p:animEffect transition="in" filter="box(out)">
                                      <p:cBhvr>
                                        <p:cTn id="55" dur="700"/>
                                        <p:tgtEl>
                                          <p:spTgt spid="10"/>
                                        </p:tgtEl>
                                      </p:cBhvr>
                                    </p:animEffect>
                                  </p:childTnLst>
                                </p:cTn>
                              </p:par>
                            </p:childTnLst>
                          </p:cTn>
                        </p:par>
                        <p:par>
                          <p:cTn id="56" fill="hold">
                            <p:stCondLst>
                              <p:cond delay="8600"/>
                            </p:stCondLst>
                            <p:childTnLst>
                              <p:par>
                                <p:cTn id="57" presetID="4" presetClass="entr" presetSubtype="32" fill="hold" grpId="0" nodeType="afterEffect">
                                  <p:stCondLst>
                                    <p:cond delay="0"/>
                                  </p:stCondLst>
                                  <p:iterate>
                                    <p:tmAbs val="0"/>
                                  </p:iterate>
                                  <p:childTnLst>
                                    <p:set>
                                      <p:cBhvr>
                                        <p:cTn id="58" fill="hold"/>
                                        <p:tgtEl>
                                          <p:spTgt spid="11"/>
                                        </p:tgtEl>
                                        <p:attrNameLst>
                                          <p:attrName>style.visibility</p:attrName>
                                        </p:attrNameLst>
                                      </p:cBhvr>
                                      <p:to>
                                        <p:strVal val="visible"/>
                                      </p:to>
                                    </p:set>
                                    <p:animEffect transition="in" filter="box(out)">
                                      <p:cBhvr>
                                        <p:cTn id="59" dur="700"/>
                                        <p:tgtEl>
                                          <p:spTgt spid="11"/>
                                        </p:tgtEl>
                                      </p:cBhvr>
                                    </p:animEffect>
                                  </p:childTnLst>
                                </p:cTn>
                              </p:par>
                            </p:childTnLst>
                          </p:cTn>
                        </p:par>
                        <p:par>
                          <p:cTn id="60" fill="hold">
                            <p:stCondLst>
                              <p:cond delay="9300"/>
                            </p:stCondLst>
                            <p:childTnLst>
                              <p:par>
                                <p:cTn id="61" presetID="14" presetClass="entr" presetSubtype="1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700"/>
                                        <p:tgtEl>
                                          <p:spTgt spid="33"/>
                                        </p:tgtEl>
                                      </p:cBhvr>
                                    </p:animEffect>
                                  </p:childTnLst>
                                </p:cTn>
                              </p:par>
                            </p:childTnLst>
                          </p:cTn>
                        </p:par>
                        <p:par>
                          <p:cTn id="64" fill="hold">
                            <p:stCondLst>
                              <p:cond delay="10000"/>
                            </p:stCondLst>
                            <p:childTnLst>
                              <p:par>
                                <p:cTn id="65" presetID="4" presetClass="entr" presetSubtype="32" fill="hold" grpId="0" nodeType="afterEffect">
                                  <p:stCondLst>
                                    <p:cond delay="0"/>
                                  </p:stCondLst>
                                  <p:iterate>
                                    <p:tmAbs val="0"/>
                                  </p:iterate>
                                  <p:childTnLst>
                                    <p:set>
                                      <p:cBhvr>
                                        <p:cTn id="66" fill="hold"/>
                                        <p:tgtEl>
                                          <p:spTgt spid="9"/>
                                        </p:tgtEl>
                                        <p:attrNameLst>
                                          <p:attrName>style.visibility</p:attrName>
                                        </p:attrNameLst>
                                      </p:cBhvr>
                                      <p:to>
                                        <p:strVal val="visible"/>
                                      </p:to>
                                    </p:set>
                                    <p:animEffect transition="in" filter="box(out)">
                                      <p:cBhvr>
                                        <p:cTn id="67" dur="700"/>
                                        <p:tgtEl>
                                          <p:spTgt spid="9"/>
                                        </p:tgtEl>
                                      </p:cBhvr>
                                    </p:animEffect>
                                  </p:childTnLst>
                                </p:cTn>
                              </p:par>
                            </p:childTnLst>
                          </p:cTn>
                        </p:par>
                        <p:par>
                          <p:cTn id="68" fill="hold">
                            <p:stCondLst>
                              <p:cond delay="10700"/>
                            </p:stCondLst>
                            <p:childTnLst>
                              <p:par>
                                <p:cTn id="69" presetID="4" presetClass="entr" presetSubtype="32" fill="hold" grpId="0" nodeType="afterEffect">
                                  <p:stCondLst>
                                    <p:cond delay="0"/>
                                  </p:stCondLst>
                                  <p:iterate>
                                    <p:tmAbs val="0"/>
                                  </p:iterate>
                                  <p:childTnLst>
                                    <p:set>
                                      <p:cBhvr>
                                        <p:cTn id="70" fill="hold"/>
                                        <p:tgtEl>
                                          <p:spTgt spid="23"/>
                                        </p:tgtEl>
                                        <p:attrNameLst>
                                          <p:attrName>style.visibility</p:attrName>
                                        </p:attrNameLst>
                                      </p:cBhvr>
                                      <p:to>
                                        <p:strVal val="visible"/>
                                      </p:to>
                                    </p:set>
                                    <p:animEffect transition="in" filter="box(out)">
                                      <p:cBhvr>
                                        <p:cTn id="71" dur="700"/>
                                        <p:tgtEl>
                                          <p:spTgt spid="23"/>
                                        </p:tgtEl>
                                      </p:cBhvr>
                                    </p:animEffect>
                                  </p:childTnLst>
                                </p:cTn>
                              </p:par>
                            </p:childTnLst>
                          </p:cTn>
                        </p:par>
                        <p:par>
                          <p:cTn id="72" fill="hold">
                            <p:stCondLst>
                              <p:cond delay="11400"/>
                            </p:stCondLst>
                            <p:childTnLst>
                              <p:par>
                                <p:cTn id="73" presetID="4" presetClass="entr" presetSubtype="32" fill="hold" grpId="0" nodeType="afterEffect">
                                  <p:stCondLst>
                                    <p:cond delay="0"/>
                                  </p:stCondLst>
                                  <p:iterate>
                                    <p:tmAbs val="0"/>
                                  </p:iterate>
                                  <p:childTnLst>
                                    <p:set>
                                      <p:cBhvr>
                                        <p:cTn id="74" fill="hold"/>
                                        <p:tgtEl>
                                          <p:spTgt spid="22"/>
                                        </p:tgtEl>
                                        <p:attrNameLst>
                                          <p:attrName>style.visibility</p:attrName>
                                        </p:attrNameLst>
                                      </p:cBhvr>
                                      <p:to>
                                        <p:strVal val="visible"/>
                                      </p:to>
                                    </p:set>
                                    <p:animEffect transition="in" filter="box(out)">
                                      <p:cBhvr>
                                        <p:cTn id="75" dur="700"/>
                                        <p:tgtEl>
                                          <p:spTgt spid="22"/>
                                        </p:tgtEl>
                                      </p:cBhvr>
                                    </p:animEffect>
                                  </p:childTnLst>
                                </p:cTn>
                              </p:par>
                            </p:childTnLst>
                          </p:cTn>
                        </p:par>
                        <p:par>
                          <p:cTn id="76" fill="hold">
                            <p:stCondLst>
                              <p:cond delay="12100"/>
                            </p:stCondLst>
                            <p:childTnLst>
                              <p:par>
                                <p:cTn id="77" presetID="4" presetClass="entr" presetSubtype="32" fill="hold" nodeType="afterEffect">
                                  <p:stCondLst>
                                    <p:cond delay="0"/>
                                  </p:stCondLst>
                                  <p:iterate>
                                    <p:tmAbs val="0"/>
                                  </p:iterate>
                                  <p:childTnLst>
                                    <p:set>
                                      <p:cBhvr>
                                        <p:cTn id="78" fill="hold"/>
                                        <p:tgtEl>
                                          <p:spTgt spid="7"/>
                                        </p:tgtEl>
                                        <p:attrNameLst>
                                          <p:attrName>style.visibility</p:attrName>
                                        </p:attrNameLst>
                                      </p:cBhvr>
                                      <p:to>
                                        <p:strVal val="visible"/>
                                      </p:to>
                                    </p:set>
                                    <p:animEffect transition="in" filter="box(out)">
                                      <p:cBhvr>
                                        <p:cTn id="79" dur="700"/>
                                        <p:tgtEl>
                                          <p:spTgt spid="7"/>
                                        </p:tgtEl>
                                      </p:cBhvr>
                                    </p:animEffect>
                                  </p:childTnLst>
                                </p:cTn>
                              </p:par>
                            </p:childTnLst>
                          </p:cTn>
                        </p:par>
                        <p:par>
                          <p:cTn id="80" fill="hold">
                            <p:stCondLst>
                              <p:cond delay="12800"/>
                            </p:stCondLst>
                            <p:childTnLst>
                              <p:par>
                                <p:cTn id="81" presetID="4" presetClass="entr" presetSubtype="32" fill="hold" grpId="0" nodeType="afterEffect">
                                  <p:stCondLst>
                                    <p:cond delay="0"/>
                                  </p:stCondLst>
                                  <p:iterate>
                                    <p:tmAbs val="0"/>
                                  </p:iterate>
                                  <p:childTnLst>
                                    <p:set>
                                      <p:cBhvr>
                                        <p:cTn id="82" fill="hold"/>
                                        <p:tgtEl>
                                          <p:spTgt spid="13"/>
                                        </p:tgtEl>
                                        <p:attrNameLst>
                                          <p:attrName>style.visibility</p:attrName>
                                        </p:attrNameLst>
                                      </p:cBhvr>
                                      <p:to>
                                        <p:strVal val="visible"/>
                                      </p:to>
                                    </p:set>
                                    <p:animEffect transition="in" filter="box(out)">
                                      <p:cBhvr>
                                        <p:cTn id="83" dur="700"/>
                                        <p:tgtEl>
                                          <p:spTgt spid="13"/>
                                        </p:tgtEl>
                                      </p:cBhvr>
                                    </p:animEffect>
                                  </p:childTnLst>
                                </p:cTn>
                              </p:par>
                            </p:childTnLst>
                          </p:cTn>
                        </p:par>
                        <p:par>
                          <p:cTn id="84" fill="hold">
                            <p:stCondLst>
                              <p:cond delay="13500"/>
                            </p:stCondLst>
                            <p:childTnLst>
                              <p:par>
                                <p:cTn id="85" presetID="14" presetClass="entr" presetSubtype="1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randombar(horizontal)">
                                      <p:cBhvr>
                                        <p:cTn id="87" dur="600"/>
                                        <p:tgtEl>
                                          <p:spTgt spid="34"/>
                                        </p:tgtEl>
                                      </p:cBhvr>
                                    </p:animEffect>
                                  </p:childTnLst>
                                </p:cTn>
                              </p:par>
                            </p:childTnLst>
                          </p:cTn>
                        </p:par>
                        <p:par>
                          <p:cTn id="88" fill="hold">
                            <p:stCondLst>
                              <p:cond delay="14100"/>
                            </p:stCondLst>
                            <p:childTnLst>
                              <p:par>
                                <p:cTn id="89" presetID="4" presetClass="entr" presetSubtype="32" fill="hold" grpId="0" nodeType="afterEffect">
                                  <p:stCondLst>
                                    <p:cond delay="0"/>
                                  </p:stCondLst>
                                  <p:iterate>
                                    <p:tmAbs val="0"/>
                                  </p:iterate>
                                  <p:childTnLst>
                                    <p:set>
                                      <p:cBhvr>
                                        <p:cTn id="90" fill="hold"/>
                                        <p:tgtEl>
                                          <p:spTgt spid="14"/>
                                        </p:tgtEl>
                                        <p:attrNameLst>
                                          <p:attrName>style.visibility</p:attrName>
                                        </p:attrNameLst>
                                      </p:cBhvr>
                                      <p:to>
                                        <p:strVal val="visible"/>
                                      </p:to>
                                    </p:set>
                                    <p:animEffect transition="in" filter="box(out)">
                                      <p:cBhvr>
                                        <p:cTn id="91" dur="700"/>
                                        <p:tgtEl>
                                          <p:spTgt spid="14"/>
                                        </p:tgtEl>
                                      </p:cBhvr>
                                    </p:animEffect>
                                  </p:childTnLst>
                                </p:cTn>
                              </p:par>
                            </p:childTnLst>
                          </p:cTn>
                        </p:par>
                        <p:par>
                          <p:cTn id="92" fill="hold">
                            <p:stCondLst>
                              <p:cond delay="14800"/>
                            </p:stCondLst>
                            <p:childTnLst>
                              <p:par>
                                <p:cTn id="93" presetID="4" presetClass="entr" presetSubtype="32" fill="hold" grpId="0" nodeType="afterEffect">
                                  <p:stCondLst>
                                    <p:cond delay="0"/>
                                  </p:stCondLst>
                                  <p:iterate>
                                    <p:tmAbs val="0"/>
                                  </p:iterate>
                                  <p:childTnLst>
                                    <p:set>
                                      <p:cBhvr>
                                        <p:cTn id="94" fill="hold"/>
                                        <p:tgtEl>
                                          <p:spTgt spid="12"/>
                                        </p:tgtEl>
                                        <p:attrNameLst>
                                          <p:attrName>style.visibility</p:attrName>
                                        </p:attrNameLst>
                                      </p:cBhvr>
                                      <p:to>
                                        <p:strVal val="visible"/>
                                      </p:to>
                                    </p:set>
                                    <p:animEffect transition="in" filter="box(out)">
                                      <p:cBhvr>
                                        <p:cTn id="95" dur="700"/>
                                        <p:tgtEl>
                                          <p:spTgt spid="12"/>
                                        </p:tgtEl>
                                      </p:cBhvr>
                                    </p:animEffect>
                                  </p:childTnLst>
                                </p:cTn>
                              </p:par>
                            </p:childTnLst>
                          </p:cTn>
                        </p:par>
                        <p:par>
                          <p:cTn id="96" fill="hold">
                            <p:stCondLst>
                              <p:cond delay="15500"/>
                            </p:stCondLst>
                            <p:childTnLst>
                              <p:par>
                                <p:cTn id="97" presetID="4" presetClass="entr" presetSubtype="32" fill="hold" grpId="0" nodeType="afterEffect">
                                  <p:stCondLst>
                                    <p:cond delay="0"/>
                                  </p:stCondLst>
                                  <p:iterate>
                                    <p:tmAbs val="0"/>
                                  </p:iterate>
                                  <p:childTnLst>
                                    <p:set>
                                      <p:cBhvr>
                                        <p:cTn id="98" fill="hold"/>
                                        <p:tgtEl>
                                          <p:spTgt spid="25"/>
                                        </p:tgtEl>
                                        <p:attrNameLst>
                                          <p:attrName>style.visibility</p:attrName>
                                        </p:attrNameLst>
                                      </p:cBhvr>
                                      <p:to>
                                        <p:strVal val="visible"/>
                                      </p:to>
                                    </p:set>
                                    <p:animEffect transition="in" filter="box(out)">
                                      <p:cBhvr>
                                        <p:cTn id="99" dur="700"/>
                                        <p:tgtEl>
                                          <p:spTgt spid="25"/>
                                        </p:tgtEl>
                                      </p:cBhvr>
                                    </p:animEffect>
                                  </p:childTnLst>
                                </p:cTn>
                              </p:par>
                            </p:childTnLst>
                          </p:cTn>
                        </p:par>
                        <p:par>
                          <p:cTn id="100" fill="hold">
                            <p:stCondLst>
                              <p:cond delay="16200"/>
                            </p:stCondLst>
                            <p:childTnLst>
                              <p:par>
                                <p:cTn id="101" presetID="4" presetClass="entr" presetSubtype="32" fill="hold" grpId="0" nodeType="afterEffect">
                                  <p:stCondLst>
                                    <p:cond delay="0"/>
                                  </p:stCondLst>
                                  <p:iterate>
                                    <p:tmAbs val="0"/>
                                  </p:iterate>
                                  <p:childTnLst>
                                    <p:set>
                                      <p:cBhvr>
                                        <p:cTn id="102" fill="hold"/>
                                        <p:tgtEl>
                                          <p:spTgt spid="24"/>
                                        </p:tgtEl>
                                        <p:attrNameLst>
                                          <p:attrName>style.visibility</p:attrName>
                                        </p:attrNameLst>
                                      </p:cBhvr>
                                      <p:to>
                                        <p:strVal val="visible"/>
                                      </p:to>
                                    </p:set>
                                    <p:animEffect transition="in" filter="box(out)">
                                      <p:cBhvr>
                                        <p:cTn id="103" dur="700"/>
                                        <p:tgtEl>
                                          <p:spTgt spid="24"/>
                                        </p:tgtEl>
                                      </p:cBhvr>
                                    </p:animEffect>
                                  </p:childTnLst>
                                </p:cTn>
                              </p:par>
                            </p:childTnLst>
                          </p:cTn>
                        </p:par>
                        <p:par>
                          <p:cTn id="104" fill="hold">
                            <p:stCondLst>
                              <p:cond delay="16900"/>
                            </p:stCondLst>
                            <p:childTnLst>
                              <p:par>
                                <p:cTn id="105" presetID="4" presetClass="entr" presetSubtype="32" fill="hold" nodeType="afterEffect">
                                  <p:stCondLst>
                                    <p:cond delay="0"/>
                                  </p:stCondLst>
                                  <p:iterate>
                                    <p:tmAbs val="0"/>
                                  </p:iterate>
                                  <p:childTnLst>
                                    <p:set>
                                      <p:cBhvr>
                                        <p:cTn id="106" fill="hold"/>
                                        <p:tgtEl>
                                          <p:spTgt spid="8"/>
                                        </p:tgtEl>
                                        <p:attrNameLst>
                                          <p:attrName>style.visibility</p:attrName>
                                        </p:attrNameLst>
                                      </p:cBhvr>
                                      <p:to>
                                        <p:strVal val="visible"/>
                                      </p:to>
                                    </p:set>
                                    <p:animEffect transition="in" filter="box(out)">
                                      <p:cBhvr>
                                        <p:cTn id="107" dur="700"/>
                                        <p:tgtEl>
                                          <p:spTgt spid="8"/>
                                        </p:tgtEl>
                                      </p:cBhvr>
                                    </p:animEffect>
                                  </p:childTnLst>
                                </p:cTn>
                              </p:par>
                            </p:childTnLst>
                          </p:cTn>
                        </p:par>
                        <p:par>
                          <p:cTn id="108" fill="hold">
                            <p:stCondLst>
                              <p:cond delay="17600"/>
                            </p:stCondLst>
                            <p:childTnLst>
                              <p:par>
                                <p:cTn id="109" presetID="4" presetClass="entr" presetSubtype="32" fill="hold" grpId="0" nodeType="afterEffect">
                                  <p:stCondLst>
                                    <p:cond delay="0"/>
                                  </p:stCondLst>
                                  <p:iterate>
                                    <p:tmAbs val="0"/>
                                  </p:iterate>
                                  <p:childTnLst>
                                    <p:set>
                                      <p:cBhvr>
                                        <p:cTn id="110" fill="hold"/>
                                        <p:tgtEl>
                                          <p:spTgt spid="16"/>
                                        </p:tgtEl>
                                        <p:attrNameLst>
                                          <p:attrName>style.visibility</p:attrName>
                                        </p:attrNameLst>
                                      </p:cBhvr>
                                      <p:to>
                                        <p:strVal val="visible"/>
                                      </p:to>
                                    </p:set>
                                    <p:animEffect transition="in" filter="box(out)">
                                      <p:cBhvr>
                                        <p:cTn id="111" dur="700"/>
                                        <p:tgtEl>
                                          <p:spTgt spid="16"/>
                                        </p:tgtEl>
                                      </p:cBhvr>
                                    </p:animEffect>
                                  </p:childTnLst>
                                </p:cTn>
                              </p:par>
                            </p:childTnLst>
                          </p:cTn>
                        </p:par>
                        <p:par>
                          <p:cTn id="112" fill="hold">
                            <p:stCondLst>
                              <p:cond delay="18300"/>
                            </p:stCondLst>
                            <p:childTnLst>
                              <p:par>
                                <p:cTn id="113" presetID="4" presetClass="entr" presetSubtype="32" fill="hold" grpId="0" nodeType="afterEffect">
                                  <p:stCondLst>
                                    <p:cond delay="0"/>
                                  </p:stCondLst>
                                  <p:iterate>
                                    <p:tmAbs val="0"/>
                                  </p:iterate>
                                  <p:childTnLst>
                                    <p:set>
                                      <p:cBhvr>
                                        <p:cTn id="114" fill="hold"/>
                                        <p:tgtEl>
                                          <p:spTgt spid="17"/>
                                        </p:tgtEl>
                                        <p:attrNameLst>
                                          <p:attrName>style.visibility</p:attrName>
                                        </p:attrNameLst>
                                      </p:cBhvr>
                                      <p:to>
                                        <p:strVal val="visible"/>
                                      </p:to>
                                    </p:set>
                                    <p:animEffect transition="in" filter="box(out)">
                                      <p:cBhvr>
                                        <p:cTn id="115" dur="700"/>
                                        <p:tgtEl>
                                          <p:spTgt spid="17"/>
                                        </p:tgtEl>
                                      </p:cBhvr>
                                    </p:animEffect>
                                  </p:childTnLst>
                                </p:cTn>
                              </p:par>
                            </p:childTnLst>
                          </p:cTn>
                        </p:par>
                        <p:par>
                          <p:cTn id="116" fill="hold">
                            <p:stCondLst>
                              <p:cond delay="19000"/>
                            </p:stCondLst>
                            <p:childTnLst>
                              <p:par>
                                <p:cTn id="117" presetID="14" presetClass="entr" presetSubtype="1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randombar(horizontal)">
                                      <p:cBhvr>
                                        <p:cTn id="119" dur="700"/>
                                        <p:tgtEl>
                                          <p:spTgt spid="35"/>
                                        </p:tgtEl>
                                      </p:cBhvr>
                                    </p:animEffect>
                                  </p:childTnLst>
                                </p:cTn>
                              </p:par>
                            </p:childTnLst>
                          </p:cTn>
                        </p:par>
                        <p:par>
                          <p:cTn id="120" fill="hold">
                            <p:stCondLst>
                              <p:cond delay="19700"/>
                            </p:stCondLst>
                            <p:childTnLst>
                              <p:par>
                                <p:cTn id="121" presetID="4" presetClass="entr" presetSubtype="32" fill="hold" grpId="0" nodeType="afterEffect">
                                  <p:stCondLst>
                                    <p:cond delay="0"/>
                                  </p:stCondLst>
                                  <p:iterate>
                                    <p:tmAbs val="0"/>
                                  </p:iterate>
                                  <p:childTnLst>
                                    <p:set>
                                      <p:cBhvr>
                                        <p:cTn id="122" fill="hold"/>
                                        <p:tgtEl>
                                          <p:spTgt spid="15"/>
                                        </p:tgtEl>
                                        <p:attrNameLst>
                                          <p:attrName>style.visibility</p:attrName>
                                        </p:attrNameLst>
                                      </p:cBhvr>
                                      <p:to>
                                        <p:strVal val="visible"/>
                                      </p:to>
                                    </p:set>
                                    <p:animEffect transition="in" filter="box(out)">
                                      <p:cBhvr>
                                        <p:cTn id="123" dur="700"/>
                                        <p:tgtEl>
                                          <p:spTgt spid="15"/>
                                        </p:tgtEl>
                                      </p:cBhvr>
                                    </p:animEffect>
                                  </p:childTnLst>
                                </p:cTn>
                              </p:par>
                            </p:childTnLst>
                          </p:cTn>
                        </p:par>
                        <p:par>
                          <p:cTn id="124" fill="hold">
                            <p:stCondLst>
                              <p:cond delay="20400"/>
                            </p:stCondLst>
                            <p:childTnLst>
                              <p:par>
                                <p:cTn id="125" presetID="4" presetClass="entr" presetSubtype="32" fill="hold" grpId="0" nodeType="afterEffect">
                                  <p:stCondLst>
                                    <p:cond delay="0"/>
                                  </p:stCondLst>
                                  <p:iterate>
                                    <p:tmAbs val="0"/>
                                  </p:iterate>
                                  <p:childTnLst>
                                    <p:set>
                                      <p:cBhvr>
                                        <p:cTn id="126" fill="hold"/>
                                        <p:tgtEl>
                                          <p:spTgt spid="27"/>
                                        </p:tgtEl>
                                        <p:attrNameLst>
                                          <p:attrName>style.visibility</p:attrName>
                                        </p:attrNameLst>
                                      </p:cBhvr>
                                      <p:to>
                                        <p:strVal val="visible"/>
                                      </p:to>
                                    </p:set>
                                    <p:animEffect transition="in" filter="box(out)">
                                      <p:cBhvr>
                                        <p:cTn id="127" dur="700"/>
                                        <p:tgtEl>
                                          <p:spTgt spid="27"/>
                                        </p:tgtEl>
                                      </p:cBhvr>
                                    </p:animEffect>
                                  </p:childTnLst>
                                </p:cTn>
                              </p:par>
                            </p:childTnLst>
                          </p:cTn>
                        </p:par>
                        <p:par>
                          <p:cTn id="128" fill="hold">
                            <p:stCondLst>
                              <p:cond delay="21100"/>
                            </p:stCondLst>
                            <p:childTnLst>
                              <p:par>
                                <p:cTn id="129" presetID="4" presetClass="entr" presetSubtype="32" fill="hold" grpId="0" nodeType="afterEffect">
                                  <p:stCondLst>
                                    <p:cond delay="0"/>
                                  </p:stCondLst>
                                  <p:iterate>
                                    <p:tmAbs val="0"/>
                                  </p:iterate>
                                  <p:childTnLst>
                                    <p:set>
                                      <p:cBhvr>
                                        <p:cTn id="130" fill="hold"/>
                                        <p:tgtEl>
                                          <p:spTgt spid="26"/>
                                        </p:tgtEl>
                                        <p:attrNameLst>
                                          <p:attrName>style.visibility</p:attrName>
                                        </p:attrNameLst>
                                      </p:cBhvr>
                                      <p:to>
                                        <p:strVal val="visible"/>
                                      </p:to>
                                    </p:set>
                                    <p:animEffect transition="in" filter="box(out)">
                                      <p:cBhvr>
                                        <p:cTn id="131" dur="700"/>
                                        <p:tgtEl>
                                          <p:spTgt spid="26"/>
                                        </p:tgtEl>
                                      </p:cBhvr>
                                    </p:animEffect>
                                  </p:childTnLst>
                                </p:cTn>
                              </p:par>
                            </p:childTnLst>
                          </p:cTn>
                        </p:par>
                        <p:par>
                          <p:cTn id="132" fill="hold">
                            <p:stCondLst>
                              <p:cond delay="21800"/>
                            </p:stCondLst>
                            <p:childTnLst>
                              <p:par>
                                <p:cTn id="133" presetID="4" presetClass="entr" presetSubtype="32" fill="hold" grpId="0" nodeType="afterEffect">
                                  <p:stCondLst>
                                    <p:cond delay="0"/>
                                  </p:stCondLst>
                                  <p:iterate>
                                    <p:tmAbs val="0"/>
                                  </p:iterate>
                                  <p:childTnLst>
                                    <p:set>
                                      <p:cBhvr>
                                        <p:cTn id="134" fill="hold"/>
                                        <p:tgtEl>
                                          <p:spTgt spid="29"/>
                                        </p:tgtEl>
                                        <p:attrNameLst>
                                          <p:attrName>style.visibility</p:attrName>
                                        </p:attrNameLst>
                                      </p:cBhvr>
                                      <p:to>
                                        <p:strVal val="visible"/>
                                      </p:to>
                                    </p:set>
                                    <p:animEffect transition="in" filter="box(out)">
                                      <p:cBhvr>
                                        <p:cTn id="135" dur="700"/>
                                        <p:tgtEl>
                                          <p:spTgt spid="29"/>
                                        </p:tgtEl>
                                      </p:cBhvr>
                                    </p:animEffect>
                                  </p:childTnLst>
                                </p:cTn>
                              </p:par>
                            </p:childTnLst>
                          </p:cTn>
                        </p:par>
                        <p:par>
                          <p:cTn id="136" fill="hold">
                            <p:stCondLst>
                              <p:cond delay="22500"/>
                            </p:stCondLst>
                            <p:childTnLst>
                              <p:par>
                                <p:cTn id="137" presetID="4" presetClass="entr" presetSubtype="32" fill="hold" grpId="0" nodeType="afterEffect">
                                  <p:stCondLst>
                                    <p:cond delay="0"/>
                                  </p:stCondLst>
                                  <p:iterate>
                                    <p:tmAbs val="0"/>
                                  </p:iterate>
                                  <p:childTnLst>
                                    <p:set>
                                      <p:cBhvr>
                                        <p:cTn id="138" fill="hold"/>
                                        <p:tgtEl>
                                          <p:spTgt spid="28"/>
                                        </p:tgtEl>
                                        <p:attrNameLst>
                                          <p:attrName>style.visibility</p:attrName>
                                        </p:attrNameLst>
                                      </p:cBhvr>
                                      <p:to>
                                        <p:strVal val="visible"/>
                                      </p:to>
                                    </p:set>
                                    <p:animEffect transition="in" filter="box(out)">
                                      <p:cBhvr>
                                        <p:cTn id="139" dur="700"/>
                                        <p:tgtEl>
                                          <p:spTgt spid="28"/>
                                        </p:tgtEl>
                                      </p:cBhvr>
                                    </p:animEffect>
                                  </p:childTnLst>
                                </p:cTn>
                              </p:par>
                            </p:childTnLst>
                          </p:cTn>
                        </p:par>
                        <p:par>
                          <p:cTn id="140" fill="hold">
                            <p:stCondLst>
                              <p:cond delay="23200"/>
                            </p:stCondLst>
                            <p:childTnLst>
                              <p:par>
                                <p:cTn id="141" presetID="23" presetClass="entr" presetSubtype="16" fill="hold" nodeType="afterEffect">
                                  <p:stCondLst>
                                    <p:cond delay="0"/>
                                  </p:stCondLst>
                                  <p:iterate>
                                    <p:tmAbs val="0"/>
                                  </p:iterate>
                                  <p:childTnLst>
                                    <p:set>
                                      <p:cBhvr>
                                        <p:cTn id="142" fill="hold"/>
                                        <p:tgtEl>
                                          <p:spTgt spid="30"/>
                                        </p:tgtEl>
                                        <p:attrNameLst>
                                          <p:attrName>style.visibility</p:attrName>
                                        </p:attrNameLst>
                                      </p:cBhvr>
                                      <p:to>
                                        <p:strVal val="visible"/>
                                      </p:to>
                                    </p:set>
                                    <p:anim calcmode="lin" valueType="num">
                                      <p:cBhvr>
                                        <p:cTn id="143" dur="600" fill="hold"/>
                                        <p:tgtEl>
                                          <p:spTgt spid="30"/>
                                        </p:tgtEl>
                                        <p:attrNameLst>
                                          <p:attrName>ppt_w</p:attrName>
                                        </p:attrNameLst>
                                      </p:cBhvr>
                                      <p:tavLst>
                                        <p:tav tm="0">
                                          <p:val>
                                            <p:fltVal val="0"/>
                                          </p:val>
                                        </p:tav>
                                        <p:tav tm="100000">
                                          <p:val>
                                            <p:strVal val="#ppt_w"/>
                                          </p:val>
                                        </p:tav>
                                      </p:tavLst>
                                    </p:anim>
                                    <p:anim calcmode="lin" valueType="num">
                                      <p:cBhvr>
                                        <p:cTn id="144" dur="600" fill="hold"/>
                                        <p:tgtEl>
                                          <p:spTgt spid="30"/>
                                        </p:tgtEl>
                                        <p:attrNameLst>
                                          <p:attrName>ppt_h</p:attrName>
                                        </p:attrNameLst>
                                      </p:cBhvr>
                                      <p:tavLst>
                                        <p:tav tm="0">
                                          <p:val>
                                            <p:fltVal val="0"/>
                                          </p:val>
                                        </p:tav>
                                        <p:tav tm="100000">
                                          <p:val>
                                            <p:strVal val="#ppt_h"/>
                                          </p:val>
                                        </p:tav>
                                      </p:tavLst>
                                    </p:anim>
                                  </p:childTnLst>
                                </p:cTn>
                              </p:par>
                            </p:childTnLst>
                          </p:cTn>
                        </p:par>
                        <p:par>
                          <p:cTn id="145" fill="hold">
                            <p:stCondLst>
                              <p:cond delay="23800"/>
                            </p:stCondLst>
                            <p:childTnLst>
                              <p:par>
                                <p:cTn id="146" presetID="4" presetClass="entr" presetSubtype="32" fill="hold" nodeType="afterEffect">
                                  <p:stCondLst>
                                    <p:cond delay="0"/>
                                  </p:stCondLst>
                                  <p:iterate>
                                    <p:tmAbs val="0"/>
                                  </p:iterate>
                                  <p:childTnLst>
                                    <p:set>
                                      <p:cBhvr>
                                        <p:cTn id="147" fill="hold"/>
                                        <p:tgtEl>
                                          <p:spTgt spid="37"/>
                                        </p:tgtEl>
                                        <p:attrNameLst>
                                          <p:attrName>style.visibility</p:attrName>
                                        </p:attrNameLst>
                                      </p:cBhvr>
                                      <p:to>
                                        <p:strVal val="visible"/>
                                      </p:to>
                                    </p:set>
                                    <p:animEffect transition="in" filter="box(out)">
                                      <p:cBhvr>
                                        <p:cTn id="148" dur="600"/>
                                        <p:tgtEl>
                                          <p:spTgt spid="37"/>
                                        </p:tgtEl>
                                      </p:cBhvr>
                                    </p:animEffect>
                                  </p:childTnLst>
                                </p:cTn>
                              </p:par>
                            </p:childTnLst>
                          </p:cTn>
                        </p:par>
                        <p:par>
                          <p:cTn id="149" fill="hold">
                            <p:stCondLst>
                              <p:cond delay="24400"/>
                            </p:stCondLst>
                            <p:childTnLst>
                              <p:par>
                                <p:cTn id="150" presetID="4" presetClass="entr" presetSubtype="32" fill="hold" grpId="0" nodeType="afterEffect">
                                  <p:stCondLst>
                                    <p:cond delay="0"/>
                                  </p:stCondLst>
                                  <p:iterate>
                                    <p:tmAbs val="0"/>
                                  </p:iterate>
                                  <p:childTnLst>
                                    <p:set>
                                      <p:cBhvr>
                                        <p:cTn id="151" fill="hold"/>
                                        <p:tgtEl>
                                          <p:spTgt spid="39"/>
                                        </p:tgtEl>
                                        <p:attrNameLst>
                                          <p:attrName>style.visibility</p:attrName>
                                        </p:attrNameLst>
                                      </p:cBhvr>
                                      <p:to>
                                        <p:strVal val="visible"/>
                                      </p:to>
                                    </p:set>
                                    <p:animEffect transition="in" filter="box(out)">
                                      <p:cBhvr>
                                        <p:cTn id="152" dur="700"/>
                                        <p:tgtEl>
                                          <p:spTgt spid="39"/>
                                        </p:tgtEl>
                                      </p:cBhvr>
                                    </p:animEffect>
                                  </p:childTnLst>
                                </p:cTn>
                              </p:par>
                            </p:childTnLst>
                          </p:cTn>
                        </p:par>
                        <p:par>
                          <p:cTn id="153" fill="hold">
                            <p:stCondLst>
                              <p:cond delay="25100"/>
                            </p:stCondLst>
                            <p:childTnLst>
                              <p:par>
                                <p:cTn id="154" presetID="4" presetClass="entr" presetSubtype="32" fill="hold" grpId="0" nodeType="afterEffect">
                                  <p:stCondLst>
                                    <p:cond delay="0"/>
                                  </p:stCondLst>
                                  <p:iterate>
                                    <p:tmAbs val="0"/>
                                  </p:iterate>
                                  <p:childTnLst>
                                    <p:set>
                                      <p:cBhvr>
                                        <p:cTn id="155" fill="hold"/>
                                        <p:tgtEl>
                                          <p:spTgt spid="40"/>
                                        </p:tgtEl>
                                        <p:attrNameLst>
                                          <p:attrName>style.visibility</p:attrName>
                                        </p:attrNameLst>
                                      </p:cBhvr>
                                      <p:to>
                                        <p:strVal val="visible"/>
                                      </p:to>
                                    </p:set>
                                    <p:animEffect transition="in" filter="box(out)">
                                      <p:cBhvr>
                                        <p:cTn id="156" dur="700"/>
                                        <p:tgtEl>
                                          <p:spTgt spid="40"/>
                                        </p:tgtEl>
                                      </p:cBhvr>
                                    </p:animEffect>
                                  </p:childTnLst>
                                </p:cTn>
                              </p:par>
                            </p:childTnLst>
                          </p:cTn>
                        </p:par>
                        <p:par>
                          <p:cTn id="157" fill="hold">
                            <p:stCondLst>
                              <p:cond delay="25800"/>
                            </p:stCondLst>
                            <p:childTnLst>
                              <p:par>
                                <p:cTn id="158" presetID="14" presetClass="entr" presetSubtype="10" fill="hold" nodeType="after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randombar(horizontal)">
                                      <p:cBhvr>
                                        <p:cTn id="160" dur="700"/>
                                        <p:tgtEl>
                                          <p:spTgt spid="43"/>
                                        </p:tgtEl>
                                      </p:cBhvr>
                                    </p:animEffect>
                                  </p:childTnLst>
                                </p:cTn>
                              </p:par>
                            </p:childTnLst>
                          </p:cTn>
                        </p:par>
                        <p:par>
                          <p:cTn id="161" fill="hold">
                            <p:stCondLst>
                              <p:cond delay="26500"/>
                            </p:stCondLst>
                            <p:childTnLst>
                              <p:par>
                                <p:cTn id="162" presetID="4" presetClass="entr" presetSubtype="32" fill="hold" grpId="0" nodeType="afterEffect">
                                  <p:stCondLst>
                                    <p:cond delay="0"/>
                                  </p:stCondLst>
                                  <p:iterate>
                                    <p:tmAbs val="0"/>
                                  </p:iterate>
                                  <p:childTnLst>
                                    <p:set>
                                      <p:cBhvr>
                                        <p:cTn id="163" fill="hold"/>
                                        <p:tgtEl>
                                          <p:spTgt spid="38"/>
                                        </p:tgtEl>
                                        <p:attrNameLst>
                                          <p:attrName>style.visibility</p:attrName>
                                        </p:attrNameLst>
                                      </p:cBhvr>
                                      <p:to>
                                        <p:strVal val="visible"/>
                                      </p:to>
                                    </p:set>
                                    <p:animEffect transition="in" filter="box(out)">
                                      <p:cBhvr>
                                        <p:cTn id="164" dur="700"/>
                                        <p:tgtEl>
                                          <p:spTgt spid="38"/>
                                        </p:tgtEl>
                                      </p:cBhvr>
                                    </p:animEffect>
                                  </p:childTnLst>
                                </p:cTn>
                              </p:par>
                            </p:childTnLst>
                          </p:cTn>
                        </p:par>
                        <p:par>
                          <p:cTn id="165" fill="hold">
                            <p:stCondLst>
                              <p:cond delay="27200"/>
                            </p:stCondLst>
                            <p:childTnLst>
                              <p:par>
                                <p:cTn id="166" presetID="4" presetClass="entr" presetSubtype="32" fill="hold" grpId="0" nodeType="afterEffect">
                                  <p:stCondLst>
                                    <p:cond delay="0"/>
                                  </p:stCondLst>
                                  <p:iterate>
                                    <p:tmAbs val="0"/>
                                  </p:iterate>
                                  <p:childTnLst>
                                    <p:set>
                                      <p:cBhvr>
                                        <p:cTn id="167" fill="hold"/>
                                        <p:tgtEl>
                                          <p:spTgt spid="42"/>
                                        </p:tgtEl>
                                        <p:attrNameLst>
                                          <p:attrName>style.visibility</p:attrName>
                                        </p:attrNameLst>
                                      </p:cBhvr>
                                      <p:to>
                                        <p:strVal val="visible"/>
                                      </p:to>
                                    </p:set>
                                    <p:animEffect transition="in" filter="box(out)">
                                      <p:cBhvr>
                                        <p:cTn id="168" dur="700"/>
                                        <p:tgtEl>
                                          <p:spTgt spid="42"/>
                                        </p:tgtEl>
                                      </p:cBhvr>
                                    </p:animEffect>
                                  </p:childTnLst>
                                </p:cTn>
                              </p:par>
                            </p:childTnLst>
                          </p:cTn>
                        </p:par>
                        <p:par>
                          <p:cTn id="169" fill="hold">
                            <p:stCondLst>
                              <p:cond delay="27900"/>
                            </p:stCondLst>
                            <p:childTnLst>
                              <p:par>
                                <p:cTn id="170" presetID="4" presetClass="entr" presetSubtype="32" fill="hold" grpId="0" nodeType="afterEffect">
                                  <p:stCondLst>
                                    <p:cond delay="0"/>
                                  </p:stCondLst>
                                  <p:iterate>
                                    <p:tmAbs val="0"/>
                                  </p:iterate>
                                  <p:childTnLst>
                                    <p:set>
                                      <p:cBhvr>
                                        <p:cTn id="171" fill="hold"/>
                                        <p:tgtEl>
                                          <p:spTgt spid="41"/>
                                        </p:tgtEl>
                                        <p:attrNameLst>
                                          <p:attrName>style.visibility</p:attrName>
                                        </p:attrNameLst>
                                      </p:cBhvr>
                                      <p:to>
                                        <p:strVal val="visible"/>
                                      </p:to>
                                    </p:set>
                                    <p:animEffect transition="in" filter="box(out)">
                                      <p:cBhvr>
                                        <p:cTn id="172" dur="7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4" grpId="0" animBg="1" advAuto="0"/>
      <p:bldP spid="5"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29" grpId="0" animBg="1" advAuto="0"/>
      <p:bldP spid="38" grpId="0" animBg="1" advAuto="0"/>
      <p:bldP spid="39" grpId="0" animBg="1" advAuto="0"/>
      <p:bldP spid="40" grpId="0" animBg="1" advAuto="0"/>
      <p:bldP spid="41" grpId="0" animBg="1" advAuto="0"/>
      <p:bldP spid="42"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022"/>
            <a:ext cx="12192000" cy="6858000"/>
          </a:xfrm>
          <a:prstGeom prst="rect">
            <a:avLst/>
          </a:prstGeom>
        </p:spPr>
      </p:pic>
      <p:sp>
        <p:nvSpPr>
          <p:cNvPr id="5" name="Hexagon 4">
            <a:hlinkClick r:id="rId4" action="ppaction://hlinksldjump"/>
          </p:cNvPr>
          <p:cNvSpPr/>
          <p:nvPr/>
        </p:nvSpPr>
        <p:spPr>
          <a:xfrm>
            <a:off x="6781800" y="2667000"/>
            <a:ext cx="1828800"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b="1">
                <a:solidFill>
                  <a:srgbClr val="FF0000"/>
                </a:solidFill>
                <a:latin typeface="Times New Roman" panose="02020603050405020304" pitchFamily="18" charset="0"/>
                <a:cs typeface="Times New Roman" panose="02020603050405020304" pitchFamily="18" charset="0"/>
              </a:rPr>
              <a:t>CHƠI </a:t>
            </a:r>
            <a:endParaRPr lang="vi-VN" b="1">
              <a:solidFill>
                <a:srgbClr val="FF0000"/>
              </a:solidFill>
              <a:latin typeface="Times New Roman" panose="02020603050405020304" pitchFamily="18" charset="0"/>
              <a:cs typeface="Times New Roman" panose="02020603050405020304" pitchFamily="18" charset="0"/>
            </a:endParaRPr>
          </a:p>
        </p:txBody>
      </p:sp>
      <p:sp>
        <p:nvSpPr>
          <p:cNvPr id="6" name="Hexagon 5">
            <a:hlinkClick r:id="rId5" action="ppaction://hlinksldjump"/>
          </p:cNvPr>
          <p:cNvSpPr/>
          <p:nvPr/>
        </p:nvSpPr>
        <p:spPr>
          <a:xfrm>
            <a:off x="8839200" y="2667000"/>
            <a:ext cx="1828800"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b="1">
                <a:solidFill>
                  <a:srgbClr val="FF0000"/>
                </a:solidFill>
                <a:latin typeface="Times New Roman" panose="02020603050405020304" pitchFamily="18" charset="0"/>
                <a:cs typeface="Times New Roman" panose="02020603050405020304" pitchFamily="18" charset="0"/>
              </a:rPr>
              <a:t>THOÁT</a:t>
            </a:r>
            <a:endParaRPr lang="vi-VN"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09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26000"/>
          </a:schemeClr>
        </a:solidFill>
        <a:effectLst/>
      </p:bgPr>
    </p:bg>
    <p:spTree>
      <p:nvGrpSpPr>
        <p:cNvPr id="1" name=""/>
        <p:cNvGrpSpPr/>
        <p:nvPr/>
      </p:nvGrpSpPr>
      <p:grpSpPr>
        <a:xfrm>
          <a:off x="0" y="0"/>
          <a:ext cx="0" cy="0"/>
          <a:chOff x="0" y="0"/>
          <a:chExt cx="0" cy="0"/>
        </a:xfrm>
      </p:grpSpPr>
      <p:pic>
        <p:nvPicPr>
          <p:cNvPr id="1026" name="Picture 2" descr="Tài bơi lặn siêu phàm của danh tướng Yết Kiêu đến từ đâu?">
            <a:extLst>
              <a:ext uri="{FF2B5EF4-FFF2-40B4-BE49-F238E27FC236}">
                <a16:creationId xmlns:a16="http://schemas.microsoft.com/office/drawing/2014/main" id="{047400F4-FB05-0C2B-1291-FC6FC728427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381000"/>
            <a:ext cx="10515600" cy="1325563"/>
          </a:xfrm>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1447801"/>
            <a:ext cx="10591800" cy="4114800"/>
          </a:xfrm>
        </p:spPr>
        <p:txBody>
          <a:bodyPr>
            <a:noAutofit/>
          </a:bodyPr>
          <a:lstStyle/>
          <a:p>
            <a:pPr marL="0" indent="0" algn="just">
              <a:lnSpc>
                <a:spcPct val="150000"/>
              </a:lnSpc>
              <a:spcBef>
                <a:spcPts val="600"/>
              </a:spcBef>
              <a:spcAft>
                <a:spcPts val="600"/>
              </a:spcAft>
              <a:buNone/>
            </a:pPr>
            <a:r>
              <a:rPr lang="vi-VN" b="1">
                <a:solidFill>
                  <a:srgbClr val="002060"/>
                </a:solidFill>
                <a:latin typeface="Times New Roman" panose="02020603050405020304" pitchFamily="18" charset="0"/>
                <a:cs typeface="Times New Roman" panose="02020603050405020304" pitchFamily="18" charset="0"/>
              </a:rPr>
              <a:t>Yết Kiêu</a:t>
            </a:r>
            <a:r>
              <a:rPr lang="vi-VN">
                <a:solidFill>
                  <a:srgbClr val="002060"/>
                </a:solidFill>
                <a:latin typeface="Times New Roman" panose="02020603050405020304" pitchFamily="18" charset="0"/>
                <a:cs typeface="Times New Roman" panose="02020603050405020304" pitchFamily="18" charset="0"/>
              </a:rPr>
              <a:t> (1242-1301; chữ Hán: </a:t>
            </a:r>
            <a:r>
              <a:rPr lang="ja-JP" altLang="en-US">
                <a:solidFill>
                  <a:srgbClr val="002060"/>
                </a:solidFill>
                <a:latin typeface="Times New Roman" panose="02020603050405020304" pitchFamily="18" charset="0"/>
                <a:cs typeface="Times New Roman" panose="02020603050405020304" pitchFamily="18" charset="0"/>
              </a:rPr>
              <a:t>歇驕</a:t>
            </a:r>
            <a:r>
              <a:rPr lang="en-US" altLang="ja-JP">
                <a:solidFill>
                  <a:srgbClr val="002060"/>
                </a:solidFill>
                <a:latin typeface="Times New Roman" panose="02020603050405020304" pitchFamily="18" charset="0"/>
                <a:cs typeface="Times New Roman" panose="02020603050405020304" pitchFamily="18" charset="0"/>
              </a:rPr>
              <a:t>) </a:t>
            </a:r>
            <a:r>
              <a:rPr lang="vi-VN">
                <a:solidFill>
                  <a:srgbClr val="002060"/>
                </a:solidFill>
                <a:latin typeface="Times New Roman" panose="02020603050405020304" pitchFamily="18" charset="0"/>
                <a:cs typeface="Times New Roman" panose="02020603050405020304" pitchFamily="18" charset="0"/>
              </a:rPr>
              <a:t>là anh hùng chống giặc ngoại xâm vào đời nhà Trần,</a:t>
            </a:r>
            <a:r>
              <a:rPr lang="en-US">
                <a:solidFill>
                  <a:srgbClr val="002060"/>
                </a:solidFill>
                <a:latin typeface="Times New Roman" panose="02020603050405020304" pitchFamily="18" charset="0"/>
                <a:cs typeface="Times New Roman" panose="02020603050405020304" pitchFamily="18" charset="0"/>
              </a:rPr>
              <a:t> </a:t>
            </a:r>
            <a:r>
              <a:rPr lang="vi-VN">
                <a:solidFill>
                  <a:srgbClr val="002060"/>
                </a:solidFill>
                <a:latin typeface="Times New Roman" panose="02020603050405020304" pitchFamily="18" charset="0"/>
                <a:cs typeface="Times New Roman" panose="02020603050405020304" pitchFamily="18" charset="0"/>
              </a:rPr>
              <a:t>ông là gia tướng và một trong 5 mãnh tướng dưới trướng Quốc công Tiết Chế Trần Quốc Tuấn, ông là người có công giúp Nhà Trần chống giặc Nguyên Mông vào thế kỷ XIII với biệt tài thủy chiến. Ông là người bơi lặn giỏi, đã sử dụng tài của mình để đục thuyền của quân xâm lược Nguyên Mông.</a:t>
            </a:r>
            <a:endParaRPr 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9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26000"/>
          </a:schemeClr>
        </a:solidFill>
        <a:effectLst/>
      </p:bgPr>
    </p:bg>
    <p:spTree>
      <p:nvGrpSpPr>
        <p:cNvPr id="1" name=""/>
        <p:cNvGrpSpPr/>
        <p:nvPr/>
      </p:nvGrpSpPr>
      <p:grpSpPr>
        <a:xfrm>
          <a:off x="0" y="0"/>
          <a:ext cx="0" cy="0"/>
          <a:chOff x="0" y="0"/>
          <a:chExt cx="0" cy="0"/>
        </a:xfrm>
      </p:grpSpPr>
      <p:pic>
        <p:nvPicPr>
          <p:cNvPr id="2050" name="Picture 2" descr="Tài bơi lặn siêu phàm của danh tướng Yết Kiêu đến từ đâu?">
            <a:extLst>
              <a:ext uri="{FF2B5EF4-FFF2-40B4-BE49-F238E27FC236}">
                <a16:creationId xmlns:a16="http://schemas.microsoft.com/office/drawing/2014/main" id="{03E545E0-80B1-E681-3706-53EDDCCA011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81024"/>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609600"/>
            <a:ext cx="10668000" cy="3677417"/>
          </a:xfrm>
          <a:prstGeom prst="rect">
            <a:avLst/>
          </a:prstGeom>
          <a:noFill/>
        </p:spPr>
        <p:txBody>
          <a:bodyPr wrap="square" rtlCol="0">
            <a:spAutoFit/>
          </a:bodyPr>
          <a:lstStyle/>
          <a:p>
            <a:pPr>
              <a:lnSpc>
                <a:spcPct val="150000"/>
              </a:lnSpc>
              <a:spcBef>
                <a:spcPts val="600"/>
              </a:spcBef>
              <a:spcAft>
                <a:spcPts val="600"/>
              </a:spcAft>
              <a:defRPr/>
            </a:pPr>
            <a:r>
              <a:rPr lang="en-US" sz="3600" b="1">
                <a:solidFill>
                  <a:srgbClr val="FF0000"/>
                </a:solidFill>
                <a:latin typeface="Times New Roman" panose="02020603050405020304" pitchFamily="18" charset="0"/>
              </a:rPr>
              <a:t>                                   </a:t>
            </a:r>
            <a:r>
              <a:rPr lang="vi-VN" sz="3600" b="1">
                <a:solidFill>
                  <a:srgbClr val="FF0000"/>
                </a:solidFill>
                <a:latin typeface="Times New Roman" panose="02020603050405020304" pitchFamily="18" charset="0"/>
              </a:rPr>
              <a:t>LUẬT CHƠI</a:t>
            </a:r>
          </a:p>
          <a:p>
            <a:pPr>
              <a:spcBef>
                <a:spcPts val="600"/>
              </a:spcBef>
              <a:spcAft>
                <a:spcPts val="600"/>
              </a:spcAft>
              <a:defRPr/>
            </a:pPr>
            <a:r>
              <a:rPr lang="vi-VN" sz="2800">
                <a:solidFill>
                  <a:srgbClr val="002060"/>
                </a:solidFill>
                <a:latin typeface="Times New Roman" panose="02020603050405020304" pitchFamily="18" charset="0"/>
              </a:rPr>
              <a:t>Hãy giúp Yết Kiêu phá thuyền địch bằng cách lựa chọn các con thuyền và trả lời đúng các câu hỏi được đưa ra.</a:t>
            </a:r>
          </a:p>
          <a:p>
            <a:pPr>
              <a:spcBef>
                <a:spcPts val="600"/>
              </a:spcBef>
              <a:spcAft>
                <a:spcPts val="600"/>
              </a:spcAft>
              <a:defRPr/>
            </a:pPr>
            <a:r>
              <a:rPr lang="vi-VN" sz="2800">
                <a:solidFill>
                  <a:srgbClr val="002060"/>
                </a:solidFill>
                <a:latin typeface="Times New Roman" panose="02020603050405020304" pitchFamily="18" charset="0"/>
              </a:rPr>
              <a:t>Việc trả lời đúng mỗi câu hỏi tương ứng với việc em phá được 1 thuyền địch.</a:t>
            </a:r>
          </a:p>
          <a:p>
            <a:pPr>
              <a:lnSpc>
                <a:spcPct val="150000"/>
              </a:lnSpc>
              <a:spcBef>
                <a:spcPts val="600"/>
              </a:spcBef>
              <a:spcAft>
                <a:spcPts val="600"/>
              </a:spcAft>
              <a:defRPr/>
            </a:pPr>
            <a:r>
              <a:rPr lang="vi-VN" sz="2800">
                <a:solidFill>
                  <a:srgbClr val="002060"/>
                </a:solidFill>
                <a:latin typeface="Times New Roman" panose="02020603050405020304" pitchFamily="18" charset="0"/>
              </a:rPr>
              <a:t>Chúc các em thành công!</a:t>
            </a:r>
          </a:p>
        </p:txBody>
      </p:sp>
    </p:spTree>
    <p:extLst>
      <p:ext uri="{BB962C8B-B14F-4D97-AF65-F5344CB8AC3E}">
        <p14:creationId xmlns:p14="http://schemas.microsoft.com/office/powerpoint/2010/main" val="12775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ADMIN"/>
          <p:cNvPicPr>
            <a:picLocks noChangeAspect="1"/>
          </p:cNvPicPr>
          <p:nvPr/>
        </p:nvPicPr>
        <p:blipFill>
          <a:blip r:embed="rId4" cstate="print">
            <a:extLst>
              <a:ext uri="{BEBA8EAE-BF5A-486C-A8C5-ECC9F3942E4B}">
                <a14:imgProps xmlns:a14="http://schemas.microsoft.com/office/drawing/2010/main">
                  <a14:imgLayer r:embed="rId5">
                    <a14:imgEffect>
                      <a14:backgroundRemoval t="4230" b="95431" l="10000" r="90000">
                        <a14:foregroundMark x1="43400" y1="13536" x2="43400" y2="13536"/>
                        <a14:foregroundMark x1="36800" y1="10998" x2="36800" y2="10998"/>
                        <a14:foregroundMark x1="36000" y1="11506" x2="36000" y2="11506"/>
                        <a14:foregroundMark x1="70400" y1="8799" x2="70400" y2="8799"/>
                        <a14:foregroundMark x1="72800" y1="8799" x2="72800" y2="8799"/>
                        <a14:foregroundMark x1="69800" y1="12183" x2="69800" y2="12183"/>
                        <a14:foregroundMark x1="68600" y1="7107" x2="68600" y2="7107"/>
                        <a14:foregroundMark x1="70000" y1="14552" x2="70000" y2="14552"/>
                        <a14:foregroundMark x1="15800" y1="49069" x2="15800" y2="49069"/>
                        <a14:foregroundMark x1="17800" y1="49408" x2="17800" y2="49408"/>
                        <a14:foregroundMark x1="18000" y1="51607" x2="18000" y2="51607"/>
                        <a14:foregroundMark x1="16000" y1="50931" x2="16000" y2="50931"/>
                        <a14:foregroundMark x1="15600" y1="51777" x2="15600" y2="51777"/>
                        <a14:foregroundMark x1="19800" y1="52961" x2="19800" y2="52961"/>
                        <a14:foregroundMark x1="16200" y1="52453" x2="16200" y2="52453"/>
                        <a14:foregroundMark x1="15000" y1="49577" x2="15000" y2="49577"/>
                        <a14:foregroundMark x1="80200" y1="57868" x2="80200" y2="57868"/>
                        <a14:foregroundMark x1="66600" y1="89848" x2="66600" y2="89848"/>
                        <a14:foregroundMark x1="68400" y1="89509" x2="68400" y2="89509"/>
                        <a14:foregroundMark x1="69000" y1="90525" x2="69000" y2="90525"/>
                        <a14:foregroundMark x1="89600" y1="59898" x2="89600" y2="59898"/>
                      </a14:backgroundRemoval>
                    </a14:imgEffect>
                  </a14:imgLayer>
                </a14:imgProps>
              </a:ext>
              <a:ext uri="{28A0092B-C50C-407E-A947-70E740481C1C}">
                <a14:useLocalDpi xmlns:a14="http://schemas.microsoft.com/office/drawing/2010/main" val="0"/>
              </a:ext>
            </a:extLst>
          </a:blip>
          <a:stretch>
            <a:fillRect/>
          </a:stretch>
        </p:blipFill>
        <p:spPr>
          <a:xfrm flipH="1">
            <a:off x="8112215" y="4997507"/>
            <a:ext cx="1586875" cy="1875687"/>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0" r="100000">
                        <a14:foregroundMark x1="80156" y1="43281" x2="80156" y2="43281"/>
                      </a14:backgroundRemoval>
                    </a14:imgEffect>
                  </a14:imgLayer>
                </a14:imgProps>
              </a:ext>
              <a:ext uri="{28A0092B-C50C-407E-A947-70E740481C1C}">
                <a14:useLocalDpi xmlns:a14="http://schemas.microsoft.com/office/drawing/2010/main" val="0"/>
              </a:ext>
            </a:extLst>
          </a:blip>
          <a:srcRect t="39642" b="41786"/>
          <a:stretch/>
        </p:blipFill>
        <p:spPr>
          <a:xfrm>
            <a:off x="2057400" y="3770437"/>
            <a:ext cx="9144000" cy="1132114"/>
          </a:xfrm>
          <a:prstGeom prst="rect">
            <a:avLst/>
          </a:prstGeom>
        </p:spPr>
      </p:pic>
      <p:pic>
        <p:nvPicPr>
          <p:cNvPr id="7" name="T1"/>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2222775" y="3514856"/>
            <a:ext cx="1464956" cy="995152"/>
          </a:xfrm>
          <a:prstGeom prst="rect">
            <a:avLst/>
          </a:prstGeom>
        </p:spPr>
      </p:pic>
      <p:pic>
        <p:nvPicPr>
          <p:cNvPr id="8" name="T2"/>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3594549" y="3690113"/>
            <a:ext cx="1464956" cy="995152"/>
          </a:xfrm>
          <a:prstGeom prst="rect">
            <a:avLst/>
          </a:prstGeom>
        </p:spPr>
      </p:pic>
      <p:pic>
        <p:nvPicPr>
          <p:cNvPr id="9" name="T3"/>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5109316" y="3690113"/>
            <a:ext cx="1464956" cy="995152"/>
          </a:xfrm>
          <a:prstGeom prst="rect">
            <a:avLst/>
          </a:prstGeom>
        </p:spPr>
      </p:pic>
      <p:pic>
        <p:nvPicPr>
          <p:cNvPr id="10" name="T4"/>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6657822" y="3876362"/>
            <a:ext cx="1464956" cy="995152"/>
          </a:xfrm>
          <a:prstGeom prst="rect">
            <a:avLst/>
          </a:prstGeom>
        </p:spPr>
      </p:pic>
      <p:pic>
        <p:nvPicPr>
          <p:cNvPr id="11" name="T5"/>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8121464" y="3670439"/>
            <a:ext cx="1464956" cy="995152"/>
          </a:xfrm>
          <a:prstGeom prst="rect">
            <a:avLst/>
          </a:prstGeom>
        </p:spPr>
      </p:pic>
      <p:sp>
        <p:nvSpPr>
          <p:cNvPr id="13" name="Oval 12">
            <a:hlinkClick r:id="rId10" action="ppaction://hlinksldjump"/>
          </p:cNvPr>
          <p:cNvSpPr/>
          <p:nvPr/>
        </p:nvSpPr>
        <p:spPr>
          <a:xfrm>
            <a:off x="2737063" y="330201"/>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1</a:t>
            </a:r>
            <a:endParaRPr lang="vi-VN">
              <a:solidFill>
                <a:prstClr val="white"/>
              </a:solidFill>
              <a:latin typeface="Arial" panose="020B0604020202020204" pitchFamily="34" charset="0"/>
            </a:endParaRPr>
          </a:p>
        </p:txBody>
      </p:sp>
      <p:sp>
        <p:nvSpPr>
          <p:cNvPr id="14" name="Oval 13">
            <a:hlinkClick r:id="rId11" action="ppaction://hlinksldjump"/>
          </p:cNvPr>
          <p:cNvSpPr/>
          <p:nvPr/>
        </p:nvSpPr>
        <p:spPr>
          <a:xfrm>
            <a:off x="4108837"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2</a:t>
            </a:r>
            <a:endParaRPr lang="vi-VN">
              <a:solidFill>
                <a:prstClr val="white"/>
              </a:solidFill>
              <a:latin typeface="Arial" panose="020B0604020202020204" pitchFamily="34" charset="0"/>
            </a:endParaRPr>
          </a:p>
        </p:txBody>
      </p:sp>
      <p:sp>
        <p:nvSpPr>
          <p:cNvPr id="18" name="Oval 17">
            <a:hlinkClick r:id="rId12" action="ppaction://hlinksldjump"/>
          </p:cNvPr>
          <p:cNvSpPr/>
          <p:nvPr/>
        </p:nvSpPr>
        <p:spPr>
          <a:xfrm>
            <a:off x="5764674"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3</a:t>
            </a:r>
            <a:endParaRPr lang="vi-VN">
              <a:solidFill>
                <a:prstClr val="white"/>
              </a:solidFill>
              <a:latin typeface="Arial" panose="020B0604020202020204" pitchFamily="34" charset="0"/>
            </a:endParaRPr>
          </a:p>
        </p:txBody>
      </p:sp>
      <p:sp>
        <p:nvSpPr>
          <p:cNvPr id="19" name="Oval 18">
            <a:hlinkClick r:id="rId13" action="ppaction://hlinksldjump"/>
          </p:cNvPr>
          <p:cNvSpPr/>
          <p:nvPr/>
        </p:nvSpPr>
        <p:spPr>
          <a:xfrm>
            <a:off x="7082862"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4</a:t>
            </a:r>
            <a:endParaRPr lang="vi-VN">
              <a:solidFill>
                <a:prstClr val="white"/>
              </a:solidFill>
              <a:latin typeface="Arial" panose="020B0604020202020204" pitchFamily="34" charset="0"/>
            </a:endParaRPr>
          </a:p>
        </p:txBody>
      </p:sp>
      <p:sp>
        <p:nvSpPr>
          <p:cNvPr id="20" name="Oval 19">
            <a:hlinkClick r:id="rId14" action="ppaction://hlinksldjump"/>
          </p:cNvPr>
          <p:cNvSpPr/>
          <p:nvPr/>
        </p:nvSpPr>
        <p:spPr>
          <a:xfrm>
            <a:off x="8674100"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5</a:t>
            </a:r>
            <a:endParaRPr lang="vi-VN">
              <a:solidFill>
                <a:prstClr val="white"/>
              </a:solidFill>
              <a:latin typeface="Arial" panose="020B0604020202020204" pitchFamily="34" charset="0"/>
            </a:endParaRPr>
          </a:p>
        </p:txBody>
      </p:sp>
      <p:sp>
        <p:nvSpPr>
          <p:cNvPr id="22" name="Explosion 1 21"/>
          <p:cNvSpPr/>
          <p:nvPr/>
        </p:nvSpPr>
        <p:spPr>
          <a:xfrm>
            <a:off x="2457913" y="3959367"/>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3" name="Explosion 1 22"/>
          <p:cNvSpPr/>
          <p:nvPr/>
        </p:nvSpPr>
        <p:spPr>
          <a:xfrm>
            <a:off x="3950525" y="412857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4" name="Explosion 1 23"/>
          <p:cNvSpPr/>
          <p:nvPr/>
        </p:nvSpPr>
        <p:spPr>
          <a:xfrm>
            <a:off x="5434900" y="40124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5" name="Explosion 1 24"/>
          <p:cNvSpPr/>
          <p:nvPr/>
        </p:nvSpPr>
        <p:spPr>
          <a:xfrm>
            <a:off x="7055746" y="43191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6" name="Explosion 1 25"/>
          <p:cNvSpPr/>
          <p:nvPr/>
        </p:nvSpPr>
        <p:spPr>
          <a:xfrm>
            <a:off x="8575310" y="422008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8" name="Hexagon 27">
            <a:hlinkClick r:id="rId15" action="ppaction://hlinksldjump"/>
          </p:cNvPr>
          <p:cNvSpPr/>
          <p:nvPr/>
        </p:nvSpPr>
        <p:spPr>
          <a:xfrm>
            <a:off x="10069464" y="6324600"/>
            <a:ext cx="1131936" cy="381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a:solidFill>
                  <a:prstClr val="white"/>
                </a:solidFill>
                <a:latin typeface="Calibri" panose="020F0502020204030204"/>
              </a:rPr>
              <a:t>Exit</a:t>
            </a:r>
            <a:endParaRPr lang="vi-VN" sz="5400">
              <a:solidFill>
                <a:prstClr val="white"/>
              </a:solidFill>
              <a:latin typeface="Arial" panose="020B0604020202020204" pitchFamily="34" charset="0"/>
            </a:endParaRPr>
          </a:p>
        </p:txBody>
      </p:sp>
    </p:spTree>
    <p:extLst>
      <p:ext uri="{BB962C8B-B14F-4D97-AF65-F5344CB8AC3E}">
        <p14:creationId xmlns:p14="http://schemas.microsoft.com/office/powerpoint/2010/main" val="28202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1"/>
                                        </p:tgtEl>
                                        <p:attrNameLst>
                                          <p:attrName>r</p:attrName>
                                        </p:attrNameLst>
                                      </p:cBhvr>
                                    </p:animRot>
                                    <p:animRot by="-240000">
                                      <p:cBhvr>
                                        <p:cTn id="34" dur="200" fill="hold">
                                          <p:stCondLst>
                                            <p:cond delay="200"/>
                                          </p:stCondLst>
                                        </p:cTn>
                                        <p:tgtEl>
                                          <p:spTgt spid="11"/>
                                        </p:tgtEl>
                                        <p:attrNameLst>
                                          <p:attrName>r</p:attrName>
                                        </p:attrNameLst>
                                      </p:cBhvr>
                                    </p:animRot>
                                    <p:animRot by="240000">
                                      <p:cBhvr>
                                        <p:cTn id="35" dur="200" fill="hold">
                                          <p:stCondLst>
                                            <p:cond delay="400"/>
                                          </p:stCondLst>
                                        </p:cTn>
                                        <p:tgtEl>
                                          <p:spTgt spid="11"/>
                                        </p:tgtEl>
                                        <p:attrNameLst>
                                          <p:attrName>r</p:attrName>
                                        </p:attrNameLst>
                                      </p:cBhvr>
                                    </p:animRot>
                                    <p:animRot by="-240000">
                                      <p:cBhvr>
                                        <p:cTn id="36" dur="200" fill="hold">
                                          <p:stCondLst>
                                            <p:cond delay="600"/>
                                          </p:stCondLst>
                                        </p:cTn>
                                        <p:tgtEl>
                                          <p:spTgt spid="11"/>
                                        </p:tgtEl>
                                        <p:attrNameLst>
                                          <p:attrName>r</p:attrName>
                                        </p:attrNameLst>
                                      </p:cBhvr>
                                    </p:animRot>
                                    <p:animRot by="120000">
                                      <p:cBhvr>
                                        <p:cTn id="3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53" presetClass="exit" presetSubtype="32" fill="hold" grpId="0" nodeType="clickEffect">
                                  <p:stCondLst>
                                    <p:cond delay="0"/>
                                  </p:stCondLst>
                                  <p:childTnLst>
                                    <p:anim calcmode="lin" valueType="num">
                                      <p:cBhvr>
                                        <p:cTn id="42" dur="500"/>
                                        <p:tgtEl>
                                          <p:spTgt spid="13"/>
                                        </p:tgtEl>
                                        <p:attrNameLst>
                                          <p:attrName>ppt_w</p:attrName>
                                        </p:attrNameLst>
                                      </p:cBhvr>
                                      <p:tavLst>
                                        <p:tav tm="0">
                                          <p:val>
                                            <p:strVal val="ppt_w"/>
                                          </p:val>
                                        </p:tav>
                                        <p:tav tm="100000">
                                          <p:val>
                                            <p:fltVal val="0"/>
                                          </p:val>
                                        </p:tav>
                                      </p:tavLst>
                                    </p:anim>
                                    <p:anim calcmode="lin" valueType="num">
                                      <p:cBhvr>
                                        <p:cTn id="43" dur="500"/>
                                        <p:tgtEl>
                                          <p:spTgt spid="13"/>
                                        </p:tgtEl>
                                        <p:attrNameLst>
                                          <p:attrName>ppt_h</p:attrName>
                                        </p:attrNameLst>
                                      </p:cBhvr>
                                      <p:tavLst>
                                        <p:tav tm="0">
                                          <p:val>
                                            <p:strVal val="ppt_h"/>
                                          </p:val>
                                        </p:tav>
                                        <p:tav tm="100000">
                                          <p:val>
                                            <p:fltVal val="0"/>
                                          </p:val>
                                        </p:tav>
                                      </p:tavLst>
                                    </p:anim>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4"/>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14"/>
                                        </p:tgtEl>
                                        <p:attrNameLst>
                                          <p:attrName>ppt_w</p:attrName>
                                        </p:attrNameLst>
                                      </p:cBhvr>
                                      <p:tavLst>
                                        <p:tav tm="0">
                                          <p:val>
                                            <p:strVal val="ppt_w"/>
                                          </p:val>
                                        </p:tav>
                                        <p:tav tm="100000">
                                          <p:val>
                                            <p:fltVal val="0"/>
                                          </p:val>
                                        </p:tav>
                                      </p:tavLst>
                                    </p:anim>
                                    <p:anim calcmode="lin" valueType="num">
                                      <p:cBhvr>
                                        <p:cTn id="51" dur="500"/>
                                        <p:tgtEl>
                                          <p:spTgt spid="14"/>
                                        </p:tgtEl>
                                        <p:attrNameLst>
                                          <p:attrName>ppt_h</p:attrName>
                                        </p:attrNameLst>
                                      </p:cBhvr>
                                      <p:tavLst>
                                        <p:tav tm="0">
                                          <p:val>
                                            <p:strVal val="ppt_h"/>
                                          </p:val>
                                        </p:tav>
                                        <p:tav tm="100000">
                                          <p:val>
                                            <p:fltVal val="0"/>
                                          </p:val>
                                        </p:tav>
                                      </p:tavLst>
                                    </p:anim>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53" presetClass="exit" presetSubtype="32" fill="hold" grpId="0" nodeType="clickEffect">
                                  <p:stCondLst>
                                    <p:cond delay="0"/>
                                  </p:stCondLst>
                                  <p:childTnLst>
                                    <p:anim calcmode="lin" valueType="num">
                                      <p:cBhvr>
                                        <p:cTn id="58" dur="500"/>
                                        <p:tgtEl>
                                          <p:spTgt spid="18"/>
                                        </p:tgtEl>
                                        <p:attrNameLst>
                                          <p:attrName>ppt_w</p:attrName>
                                        </p:attrNameLst>
                                      </p:cBhvr>
                                      <p:tavLst>
                                        <p:tav tm="0">
                                          <p:val>
                                            <p:strVal val="ppt_w"/>
                                          </p:val>
                                        </p:tav>
                                        <p:tav tm="100000">
                                          <p:val>
                                            <p:fltVal val="0"/>
                                          </p:val>
                                        </p:tav>
                                      </p:tavLst>
                                    </p:anim>
                                    <p:anim calcmode="lin" valueType="num">
                                      <p:cBhvr>
                                        <p:cTn id="59" dur="500"/>
                                        <p:tgtEl>
                                          <p:spTgt spid="18"/>
                                        </p:tgtEl>
                                        <p:attrNameLst>
                                          <p:attrName>ppt_h</p:attrName>
                                        </p:attrNameLst>
                                      </p:cBhvr>
                                      <p:tavLst>
                                        <p:tav tm="0">
                                          <p:val>
                                            <p:strVal val="ppt_h"/>
                                          </p:val>
                                        </p:tav>
                                        <p:tav tm="100000">
                                          <p:val>
                                            <p:fltVal val="0"/>
                                          </p:val>
                                        </p:tav>
                                      </p:tavLst>
                                    </p:anim>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19"/>
                                        </p:tgtEl>
                                        <p:attrNameLst>
                                          <p:attrName>ppt_w</p:attrName>
                                        </p:attrNameLst>
                                      </p:cBhvr>
                                      <p:tavLst>
                                        <p:tav tm="0">
                                          <p:val>
                                            <p:strVal val="ppt_w"/>
                                          </p:val>
                                        </p:tav>
                                        <p:tav tm="100000">
                                          <p:val>
                                            <p:fltVal val="0"/>
                                          </p:val>
                                        </p:tav>
                                      </p:tavLst>
                                    </p:anim>
                                    <p:anim calcmode="lin" valueType="num">
                                      <p:cBhvr>
                                        <p:cTn id="67" dur="500"/>
                                        <p:tgtEl>
                                          <p:spTgt spid="19"/>
                                        </p:tgtEl>
                                        <p:attrNameLst>
                                          <p:attrName>ppt_h</p:attrName>
                                        </p:attrNameLst>
                                      </p:cBhvr>
                                      <p:tavLst>
                                        <p:tav tm="0">
                                          <p:val>
                                            <p:strVal val="ppt_h"/>
                                          </p:val>
                                        </p:tav>
                                        <p:tav tm="100000">
                                          <p:val>
                                            <p:fltVal val="0"/>
                                          </p:val>
                                        </p:tav>
                                      </p:tavLst>
                                    </p:anim>
                                    <p:animEffect transition="out" filter="fade">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0" restart="whenNotActive" fill="hold" evtFilter="cancelBubble" nodeType="interactiveSeq">
                <p:stCondLst>
                  <p:cond evt="onClick" delay="0">
                    <p:tgtEl>
                      <p:spTgt spid="20"/>
                    </p:tgtEl>
                  </p:cond>
                </p:stCondLst>
                <p:endSync evt="end" delay="0">
                  <p:rtn val="all"/>
                </p:endSync>
                <p:childTnLst>
                  <p:par>
                    <p:cTn id="71" fill="hold">
                      <p:stCondLst>
                        <p:cond delay="0"/>
                      </p:stCondLst>
                      <p:childTnLst>
                        <p:par>
                          <p:cTn id="72" fill="hold">
                            <p:stCondLst>
                              <p:cond delay="0"/>
                            </p:stCondLst>
                            <p:childTnLst>
                              <p:par>
                                <p:cTn id="73" presetID="53" presetClass="exit" presetSubtype="32" fill="hold" grpId="0" nodeType="clickEffect">
                                  <p:stCondLst>
                                    <p:cond delay="0"/>
                                  </p:stCondLst>
                                  <p:childTnLst>
                                    <p:anim calcmode="lin" valueType="num">
                                      <p:cBhvr>
                                        <p:cTn id="74" dur="500"/>
                                        <p:tgtEl>
                                          <p:spTgt spid="20"/>
                                        </p:tgtEl>
                                        <p:attrNameLst>
                                          <p:attrName>ppt_w</p:attrName>
                                        </p:attrNameLst>
                                      </p:cBhvr>
                                      <p:tavLst>
                                        <p:tav tm="0">
                                          <p:val>
                                            <p:strVal val="ppt_w"/>
                                          </p:val>
                                        </p:tav>
                                        <p:tav tm="100000">
                                          <p:val>
                                            <p:fltVal val="0"/>
                                          </p:val>
                                        </p:tav>
                                      </p:tavLst>
                                    </p:anim>
                                    <p:anim calcmode="lin" valueType="num">
                                      <p:cBhvr>
                                        <p:cTn id="75" dur="500"/>
                                        <p:tgtEl>
                                          <p:spTgt spid="20"/>
                                        </p:tgtEl>
                                        <p:attrNameLst>
                                          <p:attrName>ppt_h</p:attrName>
                                        </p:attrNameLst>
                                      </p:cBhvr>
                                      <p:tavLst>
                                        <p:tav tm="0">
                                          <p:val>
                                            <p:strVal val="ppt_h"/>
                                          </p:val>
                                        </p:tav>
                                        <p:tav tm="100000">
                                          <p:val>
                                            <p:fltVal val="0"/>
                                          </p:val>
                                        </p:tav>
                                      </p:tavLst>
                                    </p:anim>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8" restart="whenNotActive" fill="hold" evtFilter="cancelBubble" nodeType="interactiveSeq">
                <p:stCondLst>
                  <p:cond evt="onClick" delay="0">
                    <p:tgtEl>
                      <p:spTgt spid="5"/>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subTnLst>
                                    <p:audio>
                                      <p:cMediaNode>
                                        <p:cTn display="0" masterRel="sameClick">
                                          <p:stCondLst>
                                            <p:cond evt="begin" delay="0">
                                              <p:tn val="81"/>
                                            </p:cond>
                                          </p:stCondLst>
                                          <p:endCondLst>
                                            <p:cond evt="onStopAudio" delay="0">
                                              <p:tgtEl>
                                                <p:sldTgt/>
                                              </p:tgtEl>
                                            </p:cond>
                                          </p:endCondLst>
                                        </p:cTn>
                                        <p:tgtEl>
                                          <p:sndTgt r:embed="rId2" name="bomb.wav"/>
                                        </p:tgtEl>
                                      </p:cMediaNode>
                                    </p:audio>
                                  </p:subTnLst>
                                </p:cTn>
                              </p:par>
                            </p:childTnLst>
                          </p:cTn>
                        </p:par>
                        <p:par>
                          <p:cTn id="84" fill="hold">
                            <p:stCondLst>
                              <p:cond delay="500"/>
                            </p:stCondLst>
                            <p:childTnLst>
                              <p:par>
                                <p:cTn id="85" presetID="10" presetClass="exit" presetSubtype="0" fill="hold" grpId="1" nodeType="afterEffect">
                                  <p:stCondLst>
                                    <p:cond delay="0"/>
                                  </p:stCondLst>
                                  <p:childTnLst>
                                    <p:animEffect transition="out" filter="fade">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par>
                                <p:cTn id="88" presetID="42" presetClass="path" presetSubtype="0" accel="50000" decel="50000" fill="hold" nodeType="withEffect">
                                  <p:stCondLst>
                                    <p:cond delay="0"/>
                                  </p:stCondLst>
                                  <p:childTnLst>
                                    <p:animMotion origin="layout" path="M -3.61111E-6 -3.7037E-6 L -0.00659 0.51412 " pathEditMode="relative" rAng="0" ptsTypes="AA">
                                      <p:cBhvr>
                                        <p:cTn id="89" dur="2000" fill="hold"/>
                                        <p:tgtEl>
                                          <p:spTgt spid="7"/>
                                        </p:tgtEl>
                                        <p:attrNameLst>
                                          <p:attrName>ppt_x</p:attrName>
                                          <p:attrName>ppt_y</p:attrName>
                                        </p:attrNameLst>
                                      </p:cBhvr>
                                      <p:rCtr x="-330" y="25694"/>
                                    </p:animMotion>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down)">
                                      <p:cBhvr>
                                        <p:cTn id="94" dur="500"/>
                                        <p:tgtEl>
                                          <p:spTgt spid="23"/>
                                        </p:tgtEl>
                                      </p:cBhvr>
                                    </p:animEffect>
                                  </p:childTnLst>
                                  <p:subTnLst>
                                    <p:audio>
                                      <p:cMediaNode>
                                        <p:cTn display="0" masterRel="sameClick">
                                          <p:stCondLst>
                                            <p:cond evt="begin" delay="0">
                                              <p:tn val="92"/>
                                            </p:cond>
                                          </p:stCondLst>
                                          <p:endCondLst>
                                            <p:cond evt="onStopAudio" delay="0">
                                              <p:tgtEl>
                                                <p:sldTgt/>
                                              </p:tgtEl>
                                            </p:cond>
                                          </p:endCondLst>
                                        </p:cTn>
                                        <p:tgtEl>
                                          <p:sndTgt r:embed="rId2" name="bomb.wav"/>
                                        </p:tgtEl>
                                      </p:cMediaNode>
                                    </p:audio>
                                  </p:subTnLst>
                                </p:cTn>
                              </p:par>
                            </p:childTnLst>
                          </p:cTn>
                        </p:par>
                        <p:par>
                          <p:cTn id="95" fill="hold">
                            <p:stCondLst>
                              <p:cond delay="500"/>
                            </p:stCondLst>
                            <p:childTnLst>
                              <p:par>
                                <p:cTn id="96" presetID="10" presetClass="exit" presetSubtype="0" fill="hold" grpId="1" nodeType="afterEffect">
                                  <p:stCondLst>
                                    <p:cond delay="0"/>
                                  </p:stCondLst>
                                  <p:childTnLst>
                                    <p:animEffect transition="out" filter="fade">
                                      <p:cBhvr>
                                        <p:cTn id="97" dur="500"/>
                                        <p:tgtEl>
                                          <p:spTgt spid="23"/>
                                        </p:tgtEl>
                                      </p:cBhvr>
                                    </p:animEffect>
                                    <p:set>
                                      <p:cBhvr>
                                        <p:cTn id="98" dur="1" fill="hold">
                                          <p:stCondLst>
                                            <p:cond delay="499"/>
                                          </p:stCondLst>
                                        </p:cTn>
                                        <p:tgtEl>
                                          <p:spTgt spid="23"/>
                                        </p:tgtEl>
                                        <p:attrNameLst>
                                          <p:attrName>style.visibility</p:attrName>
                                        </p:attrNameLst>
                                      </p:cBhvr>
                                      <p:to>
                                        <p:strVal val="hidden"/>
                                      </p:to>
                                    </p:set>
                                  </p:childTnLst>
                                </p:cTn>
                              </p:par>
                              <p:par>
                                <p:cTn id="99" presetID="42" presetClass="path" presetSubtype="0" accel="50000" decel="50000" fill="hold" nodeType="withEffect">
                                  <p:stCondLst>
                                    <p:cond delay="0"/>
                                  </p:stCondLst>
                                  <p:childTnLst>
                                    <p:animMotion origin="layout" path="M -3.61111E-6 3.33333E-6 L -0.01614 0.47291 " pathEditMode="relative" rAng="0" ptsTypes="AA">
                                      <p:cBhvr>
                                        <p:cTn id="100" dur="2000" fill="hold"/>
                                        <p:tgtEl>
                                          <p:spTgt spid="8"/>
                                        </p:tgtEl>
                                        <p:attrNameLst>
                                          <p:attrName>ppt_x</p:attrName>
                                          <p:attrName>ppt_y</p:attrName>
                                        </p:attrNameLst>
                                      </p:cBhvr>
                                      <p:rCtr x="-816" y="23634"/>
                                    </p:animMotion>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down)">
                                      <p:cBhvr>
                                        <p:cTn id="105" dur="500"/>
                                        <p:tgtEl>
                                          <p:spTgt spid="24"/>
                                        </p:tgtEl>
                                      </p:cBhvr>
                                    </p:animEffect>
                                  </p:childTnLst>
                                  <p:subTnLst>
                                    <p:audio>
                                      <p:cMediaNode>
                                        <p:cTn display="0" masterRel="sameClick">
                                          <p:stCondLst>
                                            <p:cond evt="begin" delay="0">
                                              <p:tn val="103"/>
                                            </p:cond>
                                          </p:stCondLst>
                                          <p:endCondLst>
                                            <p:cond evt="onStopAudio" delay="0">
                                              <p:tgtEl>
                                                <p:sldTgt/>
                                              </p:tgtEl>
                                            </p:cond>
                                          </p:endCondLst>
                                        </p:cTn>
                                        <p:tgtEl>
                                          <p:sndTgt r:embed="rId2" name="bomb.wav"/>
                                        </p:tgtEl>
                                      </p:cMediaNode>
                                    </p:audio>
                                  </p:subTnLst>
                                </p:cTn>
                              </p:par>
                            </p:childTnLst>
                          </p:cTn>
                        </p:par>
                        <p:par>
                          <p:cTn id="106" fill="hold">
                            <p:stCondLst>
                              <p:cond delay="500"/>
                            </p:stCondLst>
                            <p:childTnLst>
                              <p:par>
                                <p:cTn id="107" presetID="10" presetClass="exit" presetSubtype="0" fill="hold" grpId="1" nodeType="after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42" presetClass="path" presetSubtype="0" accel="50000" decel="50000" fill="hold" nodeType="withEffect">
                                  <p:stCondLst>
                                    <p:cond delay="0"/>
                                  </p:stCondLst>
                                  <p:childTnLst>
                                    <p:animMotion origin="layout" path="M 1.38889E-6 3.33333E-6 L -0.01441 0.54699 " pathEditMode="relative" rAng="0" ptsTypes="AA">
                                      <p:cBhvr>
                                        <p:cTn id="111" dur="2000" fill="hold"/>
                                        <p:tgtEl>
                                          <p:spTgt spid="9"/>
                                        </p:tgtEl>
                                        <p:attrNameLst>
                                          <p:attrName>ppt_x</p:attrName>
                                          <p:attrName>ppt_y</p:attrName>
                                        </p:attrNameLst>
                                      </p:cBhvr>
                                      <p:rCtr x="-729" y="27338"/>
                                    </p:animMotion>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down)">
                                      <p:cBhvr>
                                        <p:cTn id="116" dur="500"/>
                                        <p:tgtEl>
                                          <p:spTgt spid="25"/>
                                        </p:tgtEl>
                                      </p:cBhvr>
                                    </p:animEffect>
                                  </p:childTnLst>
                                  <p:subTnLst>
                                    <p:audio>
                                      <p:cMediaNode>
                                        <p:cTn display="0" masterRel="sameClick">
                                          <p:stCondLst>
                                            <p:cond evt="begin" delay="0">
                                              <p:tn val="114"/>
                                            </p:cond>
                                          </p:stCondLst>
                                          <p:endCondLst>
                                            <p:cond evt="onStopAudio" delay="0">
                                              <p:tgtEl>
                                                <p:sldTgt/>
                                              </p:tgtEl>
                                            </p:cond>
                                          </p:endCondLst>
                                        </p:cTn>
                                        <p:tgtEl>
                                          <p:sndTgt r:embed="rId2" name="bomb.wav"/>
                                        </p:tgtEl>
                                      </p:cMediaNode>
                                    </p:audio>
                                  </p:subTnLst>
                                </p:cTn>
                              </p:par>
                            </p:childTnLst>
                          </p:cTn>
                        </p:par>
                        <p:par>
                          <p:cTn id="117" fill="hold">
                            <p:stCondLst>
                              <p:cond delay="500"/>
                            </p:stCondLst>
                            <p:childTnLst>
                              <p:par>
                                <p:cTn id="118" presetID="10" presetClass="exit" presetSubtype="0" fill="hold" grpId="1" nodeType="afterEffect">
                                  <p:stCondLst>
                                    <p:cond delay="0"/>
                                  </p:stCondLst>
                                  <p:childTnLst>
                                    <p:animEffect transition="out" filter="fade">
                                      <p:cBhvr>
                                        <p:cTn id="119" dur="500"/>
                                        <p:tgtEl>
                                          <p:spTgt spid="25"/>
                                        </p:tgtEl>
                                      </p:cBhvr>
                                    </p:animEffect>
                                    <p:set>
                                      <p:cBhvr>
                                        <p:cTn id="120" dur="1" fill="hold">
                                          <p:stCondLst>
                                            <p:cond delay="499"/>
                                          </p:stCondLst>
                                        </p:cTn>
                                        <p:tgtEl>
                                          <p:spTgt spid="25"/>
                                        </p:tgtEl>
                                        <p:attrNameLst>
                                          <p:attrName>style.visibility</p:attrName>
                                        </p:attrNameLst>
                                      </p:cBhvr>
                                      <p:to>
                                        <p:strVal val="hidden"/>
                                      </p:to>
                                    </p:set>
                                  </p:childTnLst>
                                </p:cTn>
                              </p:par>
                              <p:par>
                                <p:cTn id="121" presetID="42" presetClass="path" presetSubtype="0" accel="50000" decel="50000" fill="hold" nodeType="withEffect">
                                  <p:stCondLst>
                                    <p:cond delay="0"/>
                                  </p:stCondLst>
                                  <p:childTnLst>
                                    <p:animMotion origin="layout" path="M -3.05556E-6 -1.48148E-6 L -0.03107 0.47708 " pathEditMode="relative" rAng="0" ptsTypes="AA">
                                      <p:cBhvr>
                                        <p:cTn id="122" dur="2000" fill="hold"/>
                                        <p:tgtEl>
                                          <p:spTgt spid="10"/>
                                        </p:tgtEl>
                                        <p:attrNameLst>
                                          <p:attrName>ppt_x</p:attrName>
                                          <p:attrName>ppt_y</p:attrName>
                                        </p:attrNameLst>
                                      </p:cBhvr>
                                      <p:rCtr x="-1563" y="23843"/>
                                    </p:animMotion>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wipe(down)">
                                      <p:cBhvr>
                                        <p:cTn id="127" dur="500"/>
                                        <p:tgtEl>
                                          <p:spTgt spid="26"/>
                                        </p:tgtEl>
                                      </p:cBhvr>
                                    </p:animEffect>
                                  </p:childTnLst>
                                  <p:subTnLst>
                                    <p:audio>
                                      <p:cMediaNode>
                                        <p:cTn display="0" masterRel="sameClick">
                                          <p:stCondLst>
                                            <p:cond evt="begin" delay="0">
                                              <p:tn val="125"/>
                                            </p:cond>
                                          </p:stCondLst>
                                          <p:endCondLst>
                                            <p:cond evt="onStopAudio" delay="0">
                                              <p:tgtEl>
                                                <p:sldTgt/>
                                              </p:tgtEl>
                                            </p:cond>
                                          </p:endCondLst>
                                        </p:cTn>
                                        <p:tgtEl>
                                          <p:sndTgt r:embed="rId2" name="bomb.wav"/>
                                        </p:tgtEl>
                                      </p:cMediaNode>
                                    </p:audio>
                                  </p:subTnLst>
                                </p:cTn>
                              </p:par>
                            </p:childTnLst>
                          </p:cTn>
                        </p:par>
                        <p:par>
                          <p:cTn id="128" fill="hold">
                            <p:stCondLst>
                              <p:cond delay="500"/>
                            </p:stCondLst>
                            <p:childTnLst>
                              <p:par>
                                <p:cTn id="129" presetID="10" presetClass="exit" presetSubtype="0" fill="hold" grpId="1" nodeType="afterEffect">
                                  <p:stCondLst>
                                    <p:cond delay="0"/>
                                  </p:stCondLst>
                                  <p:childTnLst>
                                    <p:animEffect transition="out" filter="fade">
                                      <p:cBhvr>
                                        <p:cTn id="130" dur="500"/>
                                        <p:tgtEl>
                                          <p:spTgt spid="26"/>
                                        </p:tgtEl>
                                      </p:cBhvr>
                                    </p:animEffect>
                                    <p:set>
                                      <p:cBhvr>
                                        <p:cTn id="131" dur="1" fill="hold">
                                          <p:stCondLst>
                                            <p:cond delay="499"/>
                                          </p:stCondLst>
                                        </p:cTn>
                                        <p:tgtEl>
                                          <p:spTgt spid="26"/>
                                        </p:tgtEl>
                                        <p:attrNameLst>
                                          <p:attrName>style.visibility</p:attrName>
                                        </p:attrNameLst>
                                      </p:cBhvr>
                                      <p:to>
                                        <p:strVal val="hidden"/>
                                      </p:to>
                                    </p:set>
                                  </p:childTnLst>
                                </p:cTn>
                              </p:par>
                              <p:par>
                                <p:cTn id="132" presetID="42" presetClass="path" presetSubtype="0" accel="50000" decel="50000" fill="hold" nodeType="withEffect">
                                  <p:stCondLst>
                                    <p:cond delay="0"/>
                                  </p:stCondLst>
                                  <p:childTnLst>
                                    <p:animMotion origin="layout" path="M -2.5E-6 1.11111E-6 L -0.08732 0.48403 " pathEditMode="relative" rAng="0" ptsTypes="AA">
                                      <p:cBhvr>
                                        <p:cTn id="133" dur="2000" fill="hold"/>
                                        <p:tgtEl>
                                          <p:spTgt spid="11"/>
                                        </p:tgtEl>
                                        <p:attrNameLst>
                                          <p:attrName>ppt_x</p:attrName>
                                          <p:attrName>ppt_y</p:attrName>
                                        </p:attrNameLst>
                                      </p:cBhvr>
                                      <p:rCtr x="-4375" y="24190"/>
                                    </p:animMotion>
                                  </p:childTnLst>
                                </p:cTn>
                              </p:par>
                            </p:childTnLst>
                          </p:cTn>
                        </p:par>
                      </p:childTnLst>
                    </p:cTn>
                  </p:par>
                </p:childTnLst>
              </p:cTn>
              <p:nextCondLst>
                <p:cond evt="onClick" delay="0">
                  <p:tgtEl>
                    <p:spTgt spid="5"/>
                  </p:tgtEl>
                </p:cond>
              </p:nextCondLst>
            </p:seq>
          </p:childTnLst>
        </p:cTn>
      </p:par>
    </p:tnLst>
    <p:bldLst>
      <p:bldP spid="13" grpId="0" animBg="1"/>
      <p:bldP spid="14" grpId="0" animBg="1"/>
      <p:bldP spid="18" grpId="0" animBg="1"/>
      <p:bldP spid="19" grpId="0" animBg="1"/>
      <p:bldP spid="20"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00200" y="3810"/>
            <a:ext cx="8534400" cy="2362200"/>
            <a:chOff x="-7257" y="100066"/>
            <a:chExt cx="8473022" cy="2947934"/>
          </a:xfrm>
        </p:grpSpPr>
        <p:sp>
          <p:nvSpPr>
            <p:cNvPr id="13" name="Hình chữ nhật 12"/>
            <p:cNvSpPr/>
            <p:nvPr/>
          </p:nvSpPr>
          <p:spPr>
            <a:xfrm>
              <a:off x="609600"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 Chọn câu sai:</a:t>
              </a:r>
            </a:p>
            <a:p>
              <a:pPr algn="ct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848600" y="27955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848600" y="28055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848600" y="27959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848600" y="28007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848600" y="27907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848600" y="27608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848600" y="27708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848600" y="27708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01200" y="27432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1" name="A"/>
          <p:cNvSpPr/>
          <p:nvPr/>
        </p:nvSpPr>
        <p:spPr>
          <a:xfrm>
            <a:off x="1676400" y="3631748"/>
            <a:ext cx="4566507" cy="123008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Muốn tính lũy thừa của một lũy thừa, ta giữ nguyên cơ số và cộng hai số mũ</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1698171" y="5079547"/>
            <a:ext cx="4343398" cy="132125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Lũy thừa của một thương bằng thương các lũy thừa</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flipH="1">
            <a:off x="6400799" y="3670255"/>
            <a:ext cx="4136569" cy="128955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2400">
                <a:latin typeface="Times New Roman" panose="02020603050405020304" pitchFamily="18" charset="0"/>
                <a:cs typeface="Times New Roman" panose="02020603050405020304" pitchFamily="18" charset="0"/>
              </a:rPr>
              <a:t>Muốn nhân hai lũy thừa cùng cơ số, ta giữ nguyên cơ số và cộng hai số mũ</a:t>
            </a:r>
          </a:p>
        </p:txBody>
      </p:sp>
      <p:sp>
        <p:nvSpPr>
          <p:cNvPr id="34" name="D"/>
          <p:cNvSpPr/>
          <p:nvPr/>
        </p:nvSpPr>
        <p:spPr>
          <a:xfrm flipH="1">
            <a:off x="6242907" y="5138711"/>
            <a:ext cx="4294460" cy="126208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2400">
                <a:latin typeface="Times New Roman" panose="02020603050405020304" pitchFamily="18" charset="0"/>
                <a:cs typeface="Times New Roman" panose="02020603050405020304" pitchFamily="18" charset="0"/>
              </a:rPr>
              <a:t>Lũy thừa của một tích bằng tích các lũy thừa</a:t>
            </a: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658194" y="2514601"/>
            <a:ext cx="1123607" cy="1123607"/>
          </a:xfrm>
          <a:prstGeom prst="rect">
            <a:avLst/>
          </a:prstGeom>
        </p:spPr>
      </p:pic>
    </p:spTree>
    <p:extLst>
      <p:ext uri="{BB962C8B-B14F-4D97-AF65-F5344CB8AC3E}">
        <p14:creationId xmlns:p14="http://schemas.microsoft.com/office/powerpoint/2010/main" val="18593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1"/>
                                        </p:tgtEl>
                                        <p:attrNameLst>
                                          <p:attrName>style.color</p:attrName>
                                        </p:attrNameLst>
                                      </p:cBhvr>
                                      <p:by>
                                        <p:hsl h="0" s="12549" l="25098"/>
                                      </p:by>
                                    </p:animClr>
                                    <p:animClr clrSpc="hsl" dir="cw">
                                      <p:cBhvr>
                                        <p:cTn id="61" dur="500" fill="hold"/>
                                        <p:tgtEl>
                                          <p:spTgt spid="31"/>
                                        </p:tgtEl>
                                        <p:attrNameLst>
                                          <p:attrName>fillcolor</p:attrName>
                                        </p:attrNameLst>
                                      </p:cBhvr>
                                      <p:by>
                                        <p:hsl h="0" s="12549" l="25098"/>
                                      </p:by>
                                    </p:animClr>
                                    <p:animClr clrSpc="hsl" dir="cw">
                                      <p:cBhvr>
                                        <p:cTn id="62" dur="500" fill="hold"/>
                                        <p:tgtEl>
                                          <p:spTgt spid="31"/>
                                        </p:tgtEl>
                                        <p:attrNameLst>
                                          <p:attrName>stroke.color</p:attrName>
                                        </p:attrNameLst>
                                      </p:cBhvr>
                                      <p:by>
                                        <p:hsl h="0" s="12549" l="25098"/>
                                      </p:by>
                                    </p:animClr>
                                    <p:set>
                                      <p:cBhvr>
                                        <p:cTn id="63" dur="500" fill="hold"/>
                                        <p:tgtEl>
                                          <p:spTgt spid="31"/>
                                        </p:tgtEl>
                                        <p:attrNameLst>
                                          <p:attrName>fill.type</p:attrName>
                                        </p:attrNameLst>
                                      </p:cBhvr>
                                      <p:to>
                                        <p:strVal val="solid"/>
                                      </p:to>
                                    </p:set>
                                  </p:childTnLst>
                                  <p:subTnLst>
                                    <p:animClr clrSpc="rgb" dir="cw">
                                      <p:cBhvr override="childStyle">
                                        <p:cTn dur="1" fill="hold" display="0" masterRel="nextClick" afterEffect="1"/>
                                        <p:tgtEl>
                                          <p:spTgt spid="31"/>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524000" y="-76200"/>
            <a:ext cx="8915400" cy="2503223"/>
            <a:chOff x="-154613" y="-128534"/>
            <a:chExt cx="8620378" cy="2503223"/>
          </a:xfrm>
        </p:grpSpPr>
        <p:sp>
          <p:nvSpPr>
            <p:cNvPr id="13" name="Hình chữ nhật 12"/>
            <p:cNvSpPr/>
            <p:nvPr/>
          </p:nvSpPr>
          <p:spPr>
            <a:xfrm>
              <a:off x="609600" y="252466"/>
              <a:ext cx="7856165" cy="2122223"/>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 Chọn câu đúng:</a:t>
              </a:r>
            </a:p>
            <a:p>
              <a:pPr algn="ct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154613" y="-128534"/>
              <a:ext cx="1704762" cy="866667"/>
            </a:xfrm>
            <a:prstGeom prst="rect">
              <a:avLst/>
            </a:prstGeom>
          </p:spPr>
        </p:pic>
      </p:grpSp>
      <p:sp>
        <p:nvSpPr>
          <p:cNvPr id="18" name="Rounded Rectangle 23"/>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2871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2881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2872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2876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2866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2837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2847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2847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2819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676400" y="530814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676400" y="414337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flipH="1">
            <a:off x="6154739" y="414337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176510" y="5308147"/>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2877207"/>
            <a:ext cx="1123607" cy="1123607"/>
          </a:xfrm>
          <a:prstGeom prst="rect">
            <a:avLst/>
          </a:prstGeom>
        </p:spPr>
      </p:pic>
      <p:graphicFrame>
        <p:nvGraphicFramePr>
          <p:cNvPr id="3" name="Object 2">
            <a:extLst>
              <a:ext uri="{FF2B5EF4-FFF2-40B4-BE49-F238E27FC236}">
                <a16:creationId xmlns:a16="http://schemas.microsoft.com/office/drawing/2014/main" id="{DF9D8F89-2A2F-B4A2-F8D2-75A2BBF71523}"/>
              </a:ext>
            </a:extLst>
          </p:cNvPr>
          <p:cNvGraphicFramePr>
            <a:graphicFrameLocks noChangeAspect="1"/>
          </p:cNvGraphicFramePr>
          <p:nvPr>
            <p:extLst>
              <p:ext uri="{D42A27DB-BD31-4B8C-83A1-F6EECF244321}">
                <p14:modId xmlns:p14="http://schemas.microsoft.com/office/powerpoint/2010/main" val="1901184821"/>
              </p:ext>
            </p:extLst>
          </p:nvPr>
        </p:nvGraphicFramePr>
        <p:xfrm>
          <a:off x="5686425" y="3314700"/>
          <a:ext cx="819150" cy="228600"/>
        </p:xfrm>
        <a:graphic>
          <a:graphicData uri="http://schemas.openxmlformats.org/presentationml/2006/ole">
            <mc:AlternateContent xmlns:mc="http://schemas.openxmlformats.org/markup-compatibility/2006">
              <mc:Choice xmlns:v="urn:schemas-microsoft-com:vml" Requires="v">
                <p:oleObj name="Equation" r:id="rId10" imgW="818863" imgH="229007" progId="Equation.DSMT4">
                  <p:embed/>
                </p:oleObj>
              </mc:Choice>
              <mc:Fallback>
                <p:oleObj name="Equation" r:id="rId10" imgW="818863" imgH="229007" progId="Equation.DSMT4">
                  <p:embed/>
                  <p:pic>
                    <p:nvPicPr>
                      <p:cNvPr id="0" name=""/>
                      <p:cNvPicPr/>
                      <p:nvPr/>
                    </p:nvPicPr>
                    <p:blipFill>
                      <a:blip r:embed="rId11"/>
                      <a:stretch>
                        <a:fillRect/>
                      </a:stretch>
                    </p:blipFill>
                    <p:spPr>
                      <a:xfrm>
                        <a:off x="5686425" y="3314700"/>
                        <a:ext cx="819150" cy="228600"/>
                      </a:xfrm>
                      <a:prstGeom prst="rect">
                        <a:avLst/>
                      </a:prstGeom>
                    </p:spPr>
                  </p:pic>
                </p:oleObj>
              </mc:Fallback>
            </mc:AlternateContent>
          </a:graphicData>
        </a:graphic>
      </p:graphicFrame>
      <p:sp>
        <p:nvSpPr>
          <p:cNvPr id="4" name="Rectangle 2">
            <a:extLst>
              <a:ext uri="{FF2B5EF4-FFF2-40B4-BE49-F238E27FC236}">
                <a16:creationId xmlns:a16="http://schemas.microsoft.com/office/drawing/2014/main" id="{2BF5D650-16B4-DD68-EA56-9DA80668F07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B0AD0C06-0633-DF2E-CB9A-C2E976330019}"/>
              </a:ext>
            </a:extLst>
          </p:cNvPr>
          <p:cNvGraphicFramePr>
            <a:graphicFrameLocks noChangeAspect="1"/>
          </p:cNvGraphicFramePr>
          <p:nvPr>
            <p:extLst>
              <p:ext uri="{D42A27DB-BD31-4B8C-83A1-F6EECF244321}">
                <p14:modId xmlns:p14="http://schemas.microsoft.com/office/powerpoint/2010/main" val="1915407979"/>
              </p:ext>
            </p:extLst>
          </p:nvPr>
        </p:nvGraphicFramePr>
        <p:xfrm>
          <a:off x="2751942" y="4337004"/>
          <a:ext cx="1667659" cy="463596"/>
        </p:xfrm>
        <a:graphic>
          <a:graphicData uri="http://schemas.openxmlformats.org/presentationml/2006/ole">
            <mc:AlternateContent xmlns:mc="http://schemas.openxmlformats.org/markup-compatibility/2006">
              <mc:Choice xmlns:v="urn:schemas-microsoft-com:vml" Requires="v">
                <p:oleObj name="Equation" r:id="rId12" imgW="825480" imgH="228600" progId="Equation.DSMT4">
                  <p:embed/>
                </p:oleObj>
              </mc:Choice>
              <mc:Fallback>
                <p:oleObj name="Equation" r:id="rId12" imgW="825480" imgH="228600" progId="Equation.DSMT4">
                  <p:embed/>
                  <p:pic>
                    <p:nvPicPr>
                      <p:cNvPr id="0" name="Object 1"/>
                      <p:cNvPicPr>
                        <a:picLocks noChangeAspect="1" noChangeArrowheads="1"/>
                      </p:cNvPicPr>
                      <p:nvPr/>
                    </p:nvPicPr>
                    <p:blipFill>
                      <a:blip r:embed="rId13"/>
                      <a:srcRect/>
                      <a:stretch>
                        <a:fillRect/>
                      </a:stretch>
                    </p:blipFill>
                    <p:spPr bwMode="auto">
                      <a:xfrm>
                        <a:off x="2751942" y="4337004"/>
                        <a:ext cx="1667659" cy="463596"/>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A66968D1-501A-6A66-F0C8-08F4D7532F5D}"/>
              </a:ext>
            </a:extLst>
          </p:cNvPr>
          <p:cNvSpPr>
            <a:spLocks noChangeArrowheads="1"/>
          </p:cNvSpPr>
          <p:nvPr/>
        </p:nvSpPr>
        <p:spPr bwMode="auto">
          <a:xfrm>
            <a:off x="2341038" y="26029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084FAB8B-81CA-A334-D439-68F8ADDA28EF}"/>
              </a:ext>
            </a:extLst>
          </p:cNvPr>
          <p:cNvGraphicFramePr>
            <a:graphicFrameLocks noChangeAspect="1"/>
          </p:cNvGraphicFramePr>
          <p:nvPr>
            <p:extLst>
              <p:ext uri="{D42A27DB-BD31-4B8C-83A1-F6EECF244321}">
                <p14:modId xmlns:p14="http://schemas.microsoft.com/office/powerpoint/2010/main" val="4114395521"/>
              </p:ext>
            </p:extLst>
          </p:nvPr>
        </p:nvGraphicFramePr>
        <p:xfrm>
          <a:off x="6836282" y="4143376"/>
          <a:ext cx="2993519" cy="821260"/>
        </p:xfrm>
        <a:graphic>
          <a:graphicData uri="http://schemas.openxmlformats.org/presentationml/2006/ole">
            <mc:AlternateContent xmlns:mc="http://schemas.openxmlformats.org/markup-compatibility/2006">
              <mc:Choice xmlns:v="urn:schemas-microsoft-com:vml" Requires="v">
                <p:oleObj name="Equation" r:id="rId14" imgW="1333440" imgH="469800" progId="Equation.DSMT4">
                  <p:embed/>
                </p:oleObj>
              </mc:Choice>
              <mc:Fallback>
                <p:oleObj name="Equation" r:id="rId14" imgW="1333440" imgH="469800" progId="Equation.DSMT4">
                  <p:embed/>
                  <p:pic>
                    <p:nvPicPr>
                      <p:cNvPr id="0" name="Object 3"/>
                      <p:cNvPicPr>
                        <a:picLocks noChangeAspect="1" noChangeArrowheads="1"/>
                      </p:cNvPicPr>
                      <p:nvPr/>
                    </p:nvPicPr>
                    <p:blipFill>
                      <a:blip r:embed="rId15"/>
                      <a:srcRect/>
                      <a:stretch>
                        <a:fillRect/>
                      </a:stretch>
                    </p:blipFill>
                    <p:spPr bwMode="auto">
                      <a:xfrm>
                        <a:off x="6836282" y="4143376"/>
                        <a:ext cx="2993519" cy="821260"/>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374072B6-B111-A2F8-306E-80C5683B0484}"/>
              </a:ext>
            </a:extLst>
          </p:cNvPr>
          <p:cNvSpPr>
            <a:spLocks noChangeArrowheads="1"/>
          </p:cNvSpPr>
          <p:nvPr/>
        </p:nvSpPr>
        <p:spPr bwMode="auto">
          <a:xfrm>
            <a:off x="2778612" y="252509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A4796B82-FB24-85D7-BCD5-639C8918F3EB}"/>
              </a:ext>
            </a:extLst>
          </p:cNvPr>
          <p:cNvGraphicFramePr>
            <a:graphicFrameLocks noChangeAspect="1"/>
          </p:cNvGraphicFramePr>
          <p:nvPr>
            <p:extLst>
              <p:ext uri="{D42A27DB-BD31-4B8C-83A1-F6EECF244321}">
                <p14:modId xmlns:p14="http://schemas.microsoft.com/office/powerpoint/2010/main" val="2116056699"/>
              </p:ext>
            </p:extLst>
          </p:nvPr>
        </p:nvGraphicFramePr>
        <p:xfrm>
          <a:off x="7239000" y="5365972"/>
          <a:ext cx="1905000" cy="632537"/>
        </p:xfrm>
        <a:graphic>
          <a:graphicData uri="http://schemas.openxmlformats.org/presentationml/2006/ole">
            <mc:AlternateContent xmlns:mc="http://schemas.openxmlformats.org/markup-compatibility/2006">
              <mc:Choice xmlns:v="urn:schemas-microsoft-com:vml" Requires="v">
                <p:oleObj name="Equation" r:id="rId16" imgW="634680" imgH="304560" progId="Equation.DSMT4">
                  <p:embed/>
                </p:oleObj>
              </mc:Choice>
              <mc:Fallback>
                <p:oleObj name="Equation" r:id="rId16" imgW="634680" imgH="304560" progId="Equation.DSMT4">
                  <p:embed/>
                  <p:pic>
                    <p:nvPicPr>
                      <p:cNvPr id="0" name="Object 5"/>
                      <p:cNvPicPr>
                        <a:picLocks noChangeAspect="1" noChangeArrowheads="1"/>
                      </p:cNvPicPr>
                      <p:nvPr/>
                    </p:nvPicPr>
                    <p:blipFill>
                      <a:blip r:embed="rId17"/>
                      <a:srcRect/>
                      <a:stretch>
                        <a:fillRect/>
                      </a:stretch>
                    </p:blipFill>
                    <p:spPr bwMode="auto">
                      <a:xfrm>
                        <a:off x="7239000" y="5365972"/>
                        <a:ext cx="1905000" cy="632537"/>
                      </a:xfrm>
                      <a:prstGeom prst="rect">
                        <a:avLst/>
                      </a:prstGeom>
                      <a:noFill/>
                    </p:spPr>
                  </p:pic>
                </p:oleObj>
              </mc:Fallback>
            </mc:AlternateContent>
          </a:graphicData>
        </a:graphic>
      </p:graphicFrame>
      <p:sp>
        <p:nvSpPr>
          <p:cNvPr id="10" name="Rectangle 8">
            <a:extLst>
              <a:ext uri="{FF2B5EF4-FFF2-40B4-BE49-F238E27FC236}">
                <a16:creationId xmlns:a16="http://schemas.microsoft.com/office/drawing/2014/main" id="{B33FE005-0FD8-3E28-77DB-04271454066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76B9C485-1DDE-D3AE-26CA-3D20E06E052B}"/>
              </a:ext>
            </a:extLst>
          </p:cNvPr>
          <p:cNvGraphicFramePr>
            <a:graphicFrameLocks noChangeAspect="1"/>
          </p:cNvGraphicFramePr>
          <p:nvPr>
            <p:extLst>
              <p:ext uri="{D42A27DB-BD31-4B8C-83A1-F6EECF244321}">
                <p14:modId xmlns:p14="http://schemas.microsoft.com/office/powerpoint/2010/main" val="3645184524"/>
              </p:ext>
            </p:extLst>
          </p:nvPr>
        </p:nvGraphicFramePr>
        <p:xfrm>
          <a:off x="2365580" y="5365972"/>
          <a:ext cx="2435020" cy="632537"/>
        </p:xfrm>
        <a:graphic>
          <a:graphicData uri="http://schemas.openxmlformats.org/presentationml/2006/ole">
            <mc:AlternateContent xmlns:mc="http://schemas.openxmlformats.org/markup-compatibility/2006">
              <mc:Choice xmlns:v="urn:schemas-microsoft-com:vml" Requires="v">
                <p:oleObj name="Equation" r:id="rId18" imgW="1257120" imgH="279360" progId="Equation.DSMT4">
                  <p:embed/>
                </p:oleObj>
              </mc:Choice>
              <mc:Fallback>
                <p:oleObj name="Equation" r:id="rId18" imgW="1257120" imgH="279360" progId="Equation.DSMT4">
                  <p:embed/>
                  <p:pic>
                    <p:nvPicPr>
                      <p:cNvPr id="0" name="Object 7"/>
                      <p:cNvPicPr>
                        <a:picLocks noChangeAspect="1" noChangeArrowheads="1"/>
                      </p:cNvPicPr>
                      <p:nvPr/>
                    </p:nvPicPr>
                    <p:blipFill>
                      <a:blip r:embed="rId19"/>
                      <a:srcRect/>
                      <a:stretch>
                        <a:fillRect/>
                      </a:stretch>
                    </p:blipFill>
                    <p:spPr bwMode="auto">
                      <a:xfrm>
                        <a:off x="2365580" y="5365972"/>
                        <a:ext cx="2435020" cy="632537"/>
                      </a:xfrm>
                      <a:prstGeom prst="rect">
                        <a:avLst/>
                      </a:prstGeom>
                      <a:noFill/>
                    </p:spPr>
                  </p:pic>
                </p:oleObj>
              </mc:Fallback>
            </mc:AlternateContent>
          </a:graphicData>
        </a:graphic>
      </p:graphicFrame>
    </p:spTree>
    <p:extLst>
      <p:ext uri="{BB962C8B-B14F-4D97-AF65-F5344CB8AC3E}">
        <p14:creationId xmlns:p14="http://schemas.microsoft.com/office/powerpoint/2010/main" val="27927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0"/>
                                        </p:tgtEl>
                                        <p:attrNameLst>
                                          <p:attrName>style.color</p:attrName>
                                        </p:attrNameLst>
                                      </p:cBhvr>
                                      <p:by>
                                        <p:hsl h="0" s="12549" l="25098"/>
                                      </p:by>
                                    </p:animClr>
                                    <p:animClr clrSpc="hsl" dir="cw">
                                      <p:cBhvr>
                                        <p:cTn id="61" dur="500" fill="hold"/>
                                        <p:tgtEl>
                                          <p:spTgt spid="30"/>
                                        </p:tgtEl>
                                        <p:attrNameLst>
                                          <p:attrName>fillcolor</p:attrName>
                                        </p:attrNameLst>
                                      </p:cBhvr>
                                      <p:by>
                                        <p:hsl h="0" s="12549" l="25098"/>
                                      </p:by>
                                    </p:animClr>
                                    <p:animClr clrSpc="hsl" dir="cw">
                                      <p:cBhvr>
                                        <p:cTn id="62" dur="500" fill="hold"/>
                                        <p:tgtEl>
                                          <p:spTgt spid="30"/>
                                        </p:tgtEl>
                                        <p:attrNameLst>
                                          <p:attrName>stroke.color</p:attrName>
                                        </p:attrNameLst>
                                      </p:cBhvr>
                                      <p:by>
                                        <p:hsl h="0" s="12549" l="25098"/>
                                      </p:by>
                                    </p:animClr>
                                    <p:set>
                                      <p:cBhvr>
                                        <p:cTn id="63"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1" y="-152400"/>
            <a:ext cx="8353629" cy="2667000"/>
            <a:chOff x="-7257" y="100066"/>
            <a:chExt cx="8077200" cy="2947934"/>
          </a:xfrm>
        </p:grpSpPr>
        <p:sp>
          <p:nvSpPr>
            <p:cNvPr id="13" name="Hình chữ nhật 12"/>
            <p:cNvSpPr/>
            <p:nvPr/>
          </p:nvSpPr>
          <p:spPr>
            <a:xfrm>
              <a:off x="213778"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3.</a:t>
              </a:r>
              <a:r>
                <a:rPr lang="en-US" alt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Tính </a:t>
              </a:r>
            </a:p>
            <a:p>
              <a:pPr algn="ctr">
                <a:defRPr/>
              </a:pPr>
              <a:r>
                <a:rPr lang="en-US" sz="2800" b="1">
                  <a:solidFill>
                    <a:srgbClr val="FF0000"/>
                  </a:solidFill>
                  <a:latin typeface="Calibri" panose="020F0502020204030204"/>
                </a:rPr>
                <a:t>   </a:t>
              </a: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6131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a:off x="1643745" y="46482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165623"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sp>
        <p:nvSpPr>
          <p:cNvPr id="5" name="Rectangle 3">
            <a:extLst>
              <a:ext uri="{FF2B5EF4-FFF2-40B4-BE49-F238E27FC236}">
                <a16:creationId xmlns:a16="http://schemas.microsoft.com/office/drawing/2014/main" id="{AF7D6216-26F7-858D-44E5-9FBDE638F982}"/>
              </a:ext>
            </a:extLst>
          </p:cNvPr>
          <p:cNvSpPr>
            <a:spLocks noChangeArrowheads="1"/>
          </p:cNvSpPr>
          <p:nvPr/>
        </p:nvSpPr>
        <p:spPr bwMode="auto">
          <a:xfrm>
            <a:off x="1524001" y="837942"/>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600">
                <a:latin typeface="Arial" panose="020B0604020202020204" pitchFamily="34" charset="0"/>
              </a:rPr>
              <a:t> </a:t>
            </a:r>
            <a:endParaRPr lang="en-US" altLang="en-US">
              <a:latin typeface="Arial" panose="020B0604020202020204" pitchFamily="34" charset="0"/>
            </a:endParaRPr>
          </a:p>
        </p:txBody>
      </p:sp>
      <p:graphicFrame>
        <p:nvGraphicFramePr>
          <p:cNvPr id="7" name="Object 6">
            <a:extLst>
              <a:ext uri="{FF2B5EF4-FFF2-40B4-BE49-F238E27FC236}">
                <a16:creationId xmlns:a16="http://schemas.microsoft.com/office/drawing/2014/main" id="{F9276883-ABA5-B713-C8BE-D80C557963C5}"/>
              </a:ext>
            </a:extLst>
          </p:cNvPr>
          <p:cNvGraphicFramePr>
            <a:graphicFrameLocks noChangeAspect="1"/>
          </p:cNvGraphicFramePr>
          <p:nvPr>
            <p:extLst>
              <p:ext uri="{D42A27DB-BD31-4B8C-83A1-F6EECF244321}">
                <p14:modId xmlns:p14="http://schemas.microsoft.com/office/powerpoint/2010/main" val="3648541637"/>
              </p:ext>
            </p:extLst>
          </p:nvPr>
        </p:nvGraphicFramePr>
        <p:xfrm>
          <a:off x="5572076" y="675839"/>
          <a:ext cx="790877" cy="847774"/>
        </p:xfrm>
        <a:graphic>
          <a:graphicData uri="http://schemas.openxmlformats.org/presentationml/2006/ole">
            <mc:AlternateContent xmlns:mc="http://schemas.openxmlformats.org/markup-compatibility/2006">
              <mc:Choice xmlns:v="urn:schemas-microsoft-com:vml" Requires="v">
                <p:oleObj name="Equation" r:id="rId10" imgW="444240" imgH="469800" progId="Equation.DSMT4">
                  <p:embed/>
                </p:oleObj>
              </mc:Choice>
              <mc:Fallback>
                <p:oleObj name="Equation" r:id="rId10" imgW="444240" imgH="469800" progId="Equation.DSMT4">
                  <p:embed/>
                  <p:pic>
                    <p:nvPicPr>
                      <p:cNvPr id="0" name="Object 4"/>
                      <p:cNvPicPr>
                        <a:picLocks noChangeAspect="1" noChangeArrowheads="1"/>
                      </p:cNvPicPr>
                      <p:nvPr/>
                    </p:nvPicPr>
                    <p:blipFill>
                      <a:blip r:embed="rId11"/>
                      <a:srcRect/>
                      <a:stretch>
                        <a:fillRect/>
                      </a:stretch>
                    </p:blipFill>
                    <p:spPr bwMode="auto">
                      <a:xfrm>
                        <a:off x="5572076" y="675839"/>
                        <a:ext cx="790877" cy="847774"/>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9B0B4D4E-FBE2-B4B1-E331-BB31FE42A7FD}"/>
              </a:ext>
            </a:extLst>
          </p:cNvPr>
          <p:cNvSpPr>
            <a:spLocks noChangeArrowheads="1"/>
          </p:cNvSpPr>
          <p:nvPr/>
        </p:nvSpPr>
        <p:spPr bwMode="auto">
          <a:xfrm>
            <a:off x="1676401" y="990342"/>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600">
                <a:latin typeface="Arial" panose="020B0604020202020204" pitchFamily="34" charset="0"/>
              </a:rPr>
              <a:t> </a:t>
            </a:r>
            <a:endParaRPr lang="en-US" altLang="en-US">
              <a:latin typeface="Arial" panose="020B0604020202020204" pitchFamily="34" charset="0"/>
            </a:endParaRPr>
          </a:p>
        </p:txBody>
      </p:sp>
      <p:sp>
        <p:nvSpPr>
          <p:cNvPr id="9" name="Rectangle 8">
            <a:extLst>
              <a:ext uri="{FF2B5EF4-FFF2-40B4-BE49-F238E27FC236}">
                <a16:creationId xmlns:a16="http://schemas.microsoft.com/office/drawing/2014/main" id="{59706D3E-14A9-311D-EC00-B314F95B09A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DBCEBBCE-9105-1836-4D5A-7CA0E5471DFF}"/>
              </a:ext>
            </a:extLst>
          </p:cNvPr>
          <p:cNvGraphicFramePr>
            <a:graphicFrameLocks noChangeAspect="1"/>
          </p:cNvGraphicFramePr>
          <p:nvPr>
            <p:extLst>
              <p:ext uri="{D42A27DB-BD31-4B8C-83A1-F6EECF244321}">
                <p14:modId xmlns:p14="http://schemas.microsoft.com/office/powerpoint/2010/main" val="3822607034"/>
              </p:ext>
            </p:extLst>
          </p:nvPr>
        </p:nvGraphicFramePr>
        <p:xfrm>
          <a:off x="3352800" y="4648200"/>
          <a:ext cx="533400" cy="719420"/>
        </p:xfrm>
        <a:graphic>
          <a:graphicData uri="http://schemas.openxmlformats.org/presentationml/2006/ole">
            <mc:AlternateContent xmlns:mc="http://schemas.openxmlformats.org/markup-compatibility/2006">
              <mc:Choice xmlns:v="urn:schemas-microsoft-com:vml" Requires="v">
                <p:oleObj name="Equation" r:id="rId12" imgW="228600" imgH="393480" progId="Equation.DSMT4">
                  <p:embed/>
                </p:oleObj>
              </mc:Choice>
              <mc:Fallback>
                <p:oleObj name="Equation" r:id="rId12" imgW="228600" imgH="393480" progId="Equation.DSMT4">
                  <p:embed/>
                  <p:pic>
                    <p:nvPicPr>
                      <p:cNvPr id="0" name="Object 7"/>
                      <p:cNvPicPr>
                        <a:picLocks noChangeAspect="1" noChangeArrowheads="1"/>
                      </p:cNvPicPr>
                      <p:nvPr/>
                    </p:nvPicPr>
                    <p:blipFill>
                      <a:blip r:embed="rId13"/>
                      <a:srcRect/>
                      <a:stretch>
                        <a:fillRect/>
                      </a:stretch>
                    </p:blipFill>
                    <p:spPr bwMode="auto">
                      <a:xfrm>
                        <a:off x="3352800" y="4648200"/>
                        <a:ext cx="533400" cy="719420"/>
                      </a:xfrm>
                      <a:prstGeom prst="rect">
                        <a:avLst/>
                      </a:prstGeom>
                      <a:noFill/>
                    </p:spPr>
                  </p:pic>
                </p:oleObj>
              </mc:Fallback>
            </mc:AlternateContent>
          </a:graphicData>
        </a:graphic>
      </p:graphicFrame>
      <p:sp>
        <p:nvSpPr>
          <p:cNvPr id="11" name="Rectangle 10">
            <a:extLst>
              <a:ext uri="{FF2B5EF4-FFF2-40B4-BE49-F238E27FC236}">
                <a16:creationId xmlns:a16="http://schemas.microsoft.com/office/drawing/2014/main" id="{39396A7E-2613-E41D-76AE-320753B87BCD}"/>
              </a:ext>
            </a:extLst>
          </p:cNvPr>
          <p:cNvSpPr>
            <a:spLocks noChangeArrowheads="1"/>
          </p:cNvSpPr>
          <p:nvPr/>
        </p:nvSpPr>
        <p:spPr bwMode="auto">
          <a:xfrm>
            <a:off x="1524000" y="43934"/>
            <a:ext cx="67524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883E8994-7950-BCBF-4323-1400B360F34D}"/>
              </a:ext>
            </a:extLst>
          </p:cNvPr>
          <p:cNvGraphicFramePr>
            <a:graphicFrameLocks noChangeAspect="1"/>
          </p:cNvGraphicFramePr>
          <p:nvPr>
            <p:extLst>
              <p:ext uri="{D42A27DB-BD31-4B8C-83A1-F6EECF244321}">
                <p14:modId xmlns:p14="http://schemas.microsoft.com/office/powerpoint/2010/main" val="1276062716"/>
              </p:ext>
            </p:extLst>
          </p:nvPr>
        </p:nvGraphicFramePr>
        <p:xfrm>
          <a:off x="8382001" y="4556214"/>
          <a:ext cx="457200" cy="794660"/>
        </p:xfrm>
        <a:graphic>
          <a:graphicData uri="http://schemas.openxmlformats.org/presentationml/2006/ole">
            <mc:AlternateContent xmlns:mc="http://schemas.openxmlformats.org/markup-compatibility/2006">
              <mc:Choice xmlns:v="urn:schemas-microsoft-com:vml" Requires="v">
                <p:oleObj name="Equation" r:id="rId14" imgW="203040" imgH="393480" progId="Equation.DSMT4">
                  <p:embed/>
                </p:oleObj>
              </mc:Choice>
              <mc:Fallback>
                <p:oleObj name="Equation" r:id="rId14" imgW="203040" imgH="393480" progId="Equation.DSMT4">
                  <p:embed/>
                  <p:pic>
                    <p:nvPicPr>
                      <p:cNvPr id="0" name="Object 9"/>
                      <p:cNvPicPr>
                        <a:picLocks noChangeAspect="1" noChangeArrowheads="1"/>
                      </p:cNvPicPr>
                      <p:nvPr/>
                    </p:nvPicPr>
                    <p:blipFill>
                      <a:blip r:embed="rId15"/>
                      <a:srcRect/>
                      <a:stretch>
                        <a:fillRect/>
                      </a:stretch>
                    </p:blipFill>
                    <p:spPr bwMode="auto">
                      <a:xfrm>
                        <a:off x="8382001" y="4556214"/>
                        <a:ext cx="457200" cy="794660"/>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AB54D7F2-55DB-D97A-D24E-74111AB349A6}"/>
              </a:ext>
            </a:extLst>
          </p:cNvPr>
          <p:cNvGraphicFramePr>
            <a:graphicFrameLocks noChangeAspect="1"/>
          </p:cNvGraphicFramePr>
          <p:nvPr>
            <p:extLst>
              <p:ext uri="{D42A27DB-BD31-4B8C-83A1-F6EECF244321}">
                <p14:modId xmlns:p14="http://schemas.microsoft.com/office/powerpoint/2010/main" val="367838745"/>
              </p:ext>
            </p:extLst>
          </p:nvPr>
        </p:nvGraphicFramePr>
        <p:xfrm>
          <a:off x="3352800" y="5775326"/>
          <a:ext cx="533400" cy="734335"/>
        </p:xfrm>
        <a:graphic>
          <a:graphicData uri="http://schemas.openxmlformats.org/presentationml/2006/ole">
            <mc:AlternateContent xmlns:mc="http://schemas.openxmlformats.org/markup-compatibility/2006">
              <mc:Choice xmlns:v="urn:schemas-microsoft-com:vml" Requires="v">
                <p:oleObj name="Equation" r:id="rId16" imgW="228600" imgH="393480" progId="Equation.DSMT4">
                  <p:embed/>
                </p:oleObj>
              </mc:Choice>
              <mc:Fallback>
                <p:oleObj name="Equation" r:id="rId16" imgW="228600" imgH="393480" progId="Equation.DSMT4">
                  <p:embed/>
                  <p:pic>
                    <p:nvPicPr>
                      <p:cNvPr id="0" name="Object 11"/>
                      <p:cNvPicPr>
                        <a:picLocks noChangeAspect="1" noChangeArrowheads="1"/>
                      </p:cNvPicPr>
                      <p:nvPr/>
                    </p:nvPicPr>
                    <p:blipFill>
                      <a:blip r:embed="rId17"/>
                      <a:srcRect/>
                      <a:stretch>
                        <a:fillRect/>
                      </a:stretch>
                    </p:blipFill>
                    <p:spPr bwMode="auto">
                      <a:xfrm>
                        <a:off x="3352800" y="5775326"/>
                        <a:ext cx="533400" cy="734335"/>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F679A121-D4EE-7563-C8EE-A3A365FF66C7}"/>
              </a:ext>
            </a:extLst>
          </p:cNvPr>
          <p:cNvGraphicFramePr>
            <a:graphicFrameLocks noChangeAspect="1"/>
          </p:cNvGraphicFramePr>
          <p:nvPr>
            <p:extLst>
              <p:ext uri="{D42A27DB-BD31-4B8C-83A1-F6EECF244321}">
                <p14:modId xmlns:p14="http://schemas.microsoft.com/office/powerpoint/2010/main" val="2681929803"/>
              </p:ext>
            </p:extLst>
          </p:nvPr>
        </p:nvGraphicFramePr>
        <p:xfrm>
          <a:off x="8367714" y="5716589"/>
          <a:ext cx="485775" cy="795337"/>
        </p:xfrm>
        <a:graphic>
          <a:graphicData uri="http://schemas.openxmlformats.org/presentationml/2006/ole">
            <mc:AlternateContent xmlns:mc="http://schemas.openxmlformats.org/markup-compatibility/2006">
              <mc:Choice xmlns:v="urn:schemas-microsoft-com:vml" Requires="v">
                <p:oleObj name="Equation" r:id="rId18" imgW="215640" imgH="393480" progId="Equation.DSMT4">
                  <p:embed/>
                </p:oleObj>
              </mc:Choice>
              <mc:Fallback>
                <p:oleObj name="Equation" r:id="rId18" imgW="21564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9"/>
                      <a:srcRect/>
                      <a:stretch>
                        <a:fillRect/>
                      </a:stretch>
                    </p:blipFill>
                    <p:spPr bwMode="auto">
                      <a:xfrm>
                        <a:off x="8367714" y="5716589"/>
                        <a:ext cx="485775" cy="795337"/>
                      </a:xfrm>
                      <a:prstGeom prst="rect">
                        <a:avLst/>
                      </a:prstGeom>
                      <a:noFill/>
                    </p:spPr>
                  </p:pic>
                </p:oleObj>
              </mc:Fallback>
            </mc:AlternateContent>
          </a:graphicData>
        </a:graphic>
      </p:graphicFrame>
    </p:spTree>
    <p:extLst>
      <p:ext uri="{BB962C8B-B14F-4D97-AF65-F5344CB8AC3E}">
        <p14:creationId xmlns:p14="http://schemas.microsoft.com/office/powerpoint/2010/main" val="4024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0"/>
                                        </p:tgtEl>
                                        <p:attrNameLst>
                                          <p:attrName>style.color</p:attrName>
                                        </p:attrNameLst>
                                      </p:cBhvr>
                                      <p:by>
                                        <p:hsl h="0" s="12549" l="25098"/>
                                      </p:by>
                                    </p:animClr>
                                    <p:animClr clrSpc="hsl" dir="cw">
                                      <p:cBhvr>
                                        <p:cTn id="61" dur="500" fill="hold"/>
                                        <p:tgtEl>
                                          <p:spTgt spid="30"/>
                                        </p:tgtEl>
                                        <p:attrNameLst>
                                          <p:attrName>fillcolor</p:attrName>
                                        </p:attrNameLst>
                                      </p:cBhvr>
                                      <p:by>
                                        <p:hsl h="0" s="12549" l="25098"/>
                                      </p:by>
                                    </p:animClr>
                                    <p:animClr clrSpc="hsl" dir="cw">
                                      <p:cBhvr>
                                        <p:cTn id="62" dur="500" fill="hold"/>
                                        <p:tgtEl>
                                          <p:spTgt spid="30"/>
                                        </p:tgtEl>
                                        <p:attrNameLst>
                                          <p:attrName>stroke.color</p:attrName>
                                        </p:attrNameLst>
                                      </p:cBhvr>
                                      <p:by>
                                        <p:hsl h="0" s="12549" l="25098"/>
                                      </p:by>
                                    </p:animClr>
                                    <p:set>
                                      <p:cBhvr>
                                        <p:cTn id="63"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0" y="152401"/>
            <a:ext cx="8763000" cy="2507251"/>
            <a:chOff x="-7257" y="100066"/>
            <a:chExt cx="8473022" cy="2507251"/>
          </a:xfrm>
        </p:grpSpPr>
        <p:sp>
          <p:nvSpPr>
            <p:cNvPr id="13" name="Hình chữ nhật 12"/>
            <p:cNvSpPr/>
            <p:nvPr/>
          </p:nvSpPr>
          <p:spPr>
            <a:xfrm>
              <a:off x="609600" y="533400"/>
              <a:ext cx="7856165" cy="2073917"/>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4. </a:t>
              </a:r>
              <a:r>
                <a:rPr lang="en-US" alt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Số x mà                   là</a:t>
              </a:r>
              <a:endParaRPr lang="en-US" altLang="en-US" sz="4000">
                <a:solidFill>
                  <a:srgbClr val="FF0000"/>
                </a:solidFill>
                <a:latin typeface="Times New Roman" panose="02020603050405020304" pitchFamily="18" charset="0"/>
                <a:cs typeface="Times New Roman" panose="02020603050405020304" pitchFamily="18" charset="0"/>
              </a:endParaRPr>
            </a:p>
            <a:p>
              <a:pP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37736"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solidFill>
                  <a:prstClr val="white"/>
                </a:solidFill>
                <a:latin typeface="Times New Roman" panose="02020603050405020304" pitchFamily="18" charset="0"/>
                <a:cs typeface="Times New Roman" panose="02020603050405020304" pitchFamily="18" charset="0"/>
              </a:rPr>
              <a:t>6</a:t>
            </a:r>
            <a:endParaRPr lang="vi-VN" sz="320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a:solidFill>
                  <a:prstClr val="white"/>
                </a:solidFill>
                <a:latin typeface="Times New Roman" panose="02020603050405020304" pitchFamily="18" charset="0"/>
                <a:cs typeface="Times New Roman" panose="02020603050405020304" pitchFamily="18" charset="0"/>
              </a:rPr>
              <a:t>8</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a:off x="164374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a:solidFill>
                  <a:prstClr val="white"/>
                </a:solidFill>
                <a:latin typeface="Times New Roman" panose="02020603050405020304" pitchFamily="18" charset="0"/>
                <a:cs typeface="Times New Roman" panose="02020603050405020304" pitchFamily="18" charset="0"/>
              </a:rPr>
              <a:t>5</a:t>
            </a:r>
            <a:endParaRPr lang="vi-VN" sz="3200">
              <a:solidFill>
                <a:prstClr val="white"/>
              </a:solidFill>
              <a:latin typeface="Times New Roman" panose="02020603050405020304" pitchFamily="18" charset="0"/>
              <a:cs typeface="Times New Roman" panose="02020603050405020304" pitchFamily="18" charset="0"/>
            </a:endParaRPr>
          </a:p>
        </p:txBody>
      </p:sp>
      <p:sp>
        <p:nvSpPr>
          <p:cNvPr id="34" name="D"/>
          <p:cNvSpPr/>
          <p:nvPr/>
        </p:nvSpPr>
        <p:spPr>
          <a:xfrm flipH="1">
            <a:off x="6119184"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a:solidFill>
                  <a:prstClr val="white"/>
                </a:solidFill>
                <a:latin typeface="Times New Roman" panose="02020603050405020304" pitchFamily="18" charset="0"/>
                <a:cs typeface="Times New Roman" panose="02020603050405020304" pitchFamily="18" charset="0"/>
              </a:rPr>
              <a:t>2</a:t>
            </a:r>
            <a:r>
              <a:rPr lang="en-US" sz="2800" baseline="30000">
                <a:solidFill>
                  <a:prstClr val="white"/>
                </a:solidFill>
                <a:latin typeface="Times New Roman" panose="02020603050405020304" pitchFamily="18" charset="0"/>
                <a:cs typeface="Times New Roman" panose="02020603050405020304" pitchFamily="18" charset="0"/>
              </a:rPr>
              <a:t>6</a:t>
            </a:r>
            <a:endParaRPr lang="vi-VN" sz="2800">
              <a:solidFill>
                <a:prstClr val="white"/>
              </a:solidFill>
              <a:latin typeface="Times New Roman" panose="02020603050405020304" pitchFamily="18" charset="0"/>
              <a:cs typeface="Times New Roman" panose="02020603050405020304" pitchFamily="18"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 name="Object 2">
            <a:extLst>
              <a:ext uri="{FF2B5EF4-FFF2-40B4-BE49-F238E27FC236}">
                <a16:creationId xmlns:a16="http://schemas.microsoft.com/office/drawing/2014/main" id="{1396B9EA-9644-9DA6-9992-F979E49B9F80}"/>
              </a:ext>
            </a:extLst>
          </p:cNvPr>
          <p:cNvGraphicFramePr>
            <a:graphicFrameLocks noChangeAspect="1"/>
          </p:cNvGraphicFramePr>
          <p:nvPr>
            <p:extLst>
              <p:ext uri="{D42A27DB-BD31-4B8C-83A1-F6EECF244321}">
                <p14:modId xmlns:p14="http://schemas.microsoft.com/office/powerpoint/2010/main" val="976022172"/>
              </p:ext>
            </p:extLst>
          </p:nvPr>
        </p:nvGraphicFramePr>
        <p:xfrm>
          <a:off x="5334000" y="1071276"/>
          <a:ext cx="1639435" cy="757525"/>
        </p:xfrm>
        <a:graphic>
          <a:graphicData uri="http://schemas.openxmlformats.org/presentationml/2006/ole">
            <mc:AlternateContent xmlns:mc="http://schemas.openxmlformats.org/markup-compatibility/2006">
              <mc:Choice xmlns:v="urn:schemas-microsoft-com:vml" Requires="v">
                <p:oleObj name="Equation" r:id="rId10" imgW="647640" imgH="304560" progId="Equation.DSMT4">
                  <p:embed/>
                </p:oleObj>
              </mc:Choice>
              <mc:Fallback>
                <p:oleObj name="Equation" r:id="rId10" imgW="647640" imgH="304560" progId="Equation.DSMT4">
                  <p:embed/>
                  <p:pic>
                    <p:nvPicPr>
                      <p:cNvPr id="0" name="Object 1"/>
                      <p:cNvPicPr>
                        <a:picLocks noChangeAspect="1" noChangeArrowheads="1"/>
                      </p:cNvPicPr>
                      <p:nvPr/>
                    </p:nvPicPr>
                    <p:blipFill>
                      <a:blip r:embed="rId11"/>
                      <a:srcRect/>
                      <a:stretch>
                        <a:fillRect/>
                      </a:stretch>
                    </p:blipFill>
                    <p:spPr bwMode="auto">
                      <a:xfrm>
                        <a:off x="5334000" y="1071276"/>
                        <a:ext cx="1639435" cy="757525"/>
                      </a:xfrm>
                      <a:prstGeom prst="rect">
                        <a:avLst/>
                      </a:prstGeom>
                      <a:noFill/>
                    </p:spPr>
                  </p:pic>
                </p:oleObj>
              </mc:Fallback>
            </mc:AlternateContent>
          </a:graphicData>
        </a:graphic>
      </p:graphicFrame>
    </p:spTree>
    <p:extLst>
      <p:ext uri="{BB962C8B-B14F-4D97-AF65-F5344CB8AC3E}">
        <p14:creationId xmlns:p14="http://schemas.microsoft.com/office/powerpoint/2010/main" val="35238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 presetClass="entr" presetSubtype="0" fill="hold" grpId="1"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1" presetClass="entr" presetSubtype="0" fill="hold" grpId="0" nodeType="afterEffect">
                                  <p:stCondLst>
                                    <p:cond delay="0"/>
                                  </p:stCondLst>
                                  <p:childTnLst>
                                    <p:set>
                                      <p:cBhvr>
                                        <p:cTn id="29" dur="1000">
                                          <p:stCondLst>
                                            <p:cond delay="0"/>
                                          </p:stCondLst>
                                        </p:cTn>
                                        <p:tgtEl>
                                          <p:spTgt spid="18"/>
                                        </p:tgtEl>
                                        <p:attrNameLst>
                                          <p:attrName>style.visibility</p:attrName>
                                        </p:attrNameLst>
                                      </p:cBhvr>
                                      <p:to>
                                        <p:strVal val="visible"/>
                                      </p:to>
                                    </p:set>
                                  </p:childTnLst>
                                </p:cTn>
                              </p:par>
                            </p:childTnLst>
                          </p:cTn>
                        </p:par>
                        <p:par>
                          <p:cTn id="30" fill="hold">
                            <p:stCondLst>
                              <p:cond delay="1000"/>
                            </p:stCondLst>
                            <p:childTnLst>
                              <p:par>
                                <p:cTn id="31" presetID="11" presetClass="entr" presetSubtype="0" fill="hold" grpId="0" nodeType="afterEffect">
                                  <p:stCondLst>
                                    <p:cond delay="0"/>
                                  </p:stCondLst>
                                  <p:childTnLst>
                                    <p:set>
                                      <p:cBhvr>
                                        <p:cTn id="32" dur="1000">
                                          <p:stCondLst>
                                            <p:cond delay="0"/>
                                          </p:stCondLst>
                                        </p:cTn>
                                        <p:tgtEl>
                                          <p:spTgt spid="19"/>
                                        </p:tgtEl>
                                        <p:attrNameLst>
                                          <p:attrName>style.visibility</p:attrName>
                                        </p:attrNameLst>
                                      </p:cBhvr>
                                      <p:to>
                                        <p:strVal val="visible"/>
                                      </p:to>
                                    </p:set>
                                  </p:childTnLst>
                                </p:cTn>
                              </p:par>
                            </p:childTnLst>
                          </p:cTn>
                        </p:par>
                        <p:par>
                          <p:cTn id="33" fill="hold">
                            <p:stCondLst>
                              <p:cond delay="2000"/>
                            </p:stCondLst>
                            <p:childTnLst>
                              <p:par>
                                <p:cTn id="34" presetID="11" presetClass="entr" presetSubtype="0" fill="hold" grpId="0" nodeType="afterEffect">
                                  <p:stCondLst>
                                    <p:cond delay="0"/>
                                  </p:stCondLst>
                                  <p:childTnLst>
                                    <p:set>
                                      <p:cBhvr>
                                        <p:cTn id="35" dur="1000">
                                          <p:stCondLst>
                                            <p:cond delay="0"/>
                                          </p:stCondLst>
                                        </p:cTn>
                                        <p:tgtEl>
                                          <p:spTgt spid="20"/>
                                        </p:tgtEl>
                                        <p:attrNameLst>
                                          <p:attrName>style.visibility</p:attrName>
                                        </p:attrNameLst>
                                      </p:cBhvr>
                                      <p:to>
                                        <p:strVal val="visible"/>
                                      </p:to>
                                    </p:set>
                                  </p:childTnLst>
                                </p:cTn>
                              </p:par>
                            </p:childTnLst>
                          </p:cTn>
                        </p:par>
                        <p:par>
                          <p:cTn id="36" fill="hold">
                            <p:stCondLst>
                              <p:cond delay="3000"/>
                            </p:stCondLst>
                            <p:childTnLst>
                              <p:par>
                                <p:cTn id="37" presetID="11" presetClass="entr" presetSubtype="0" fill="hold" grpId="0" nodeType="afterEffect">
                                  <p:stCondLst>
                                    <p:cond delay="0"/>
                                  </p:stCondLst>
                                  <p:childTnLst>
                                    <p:set>
                                      <p:cBhvr>
                                        <p:cTn id="38" dur="1000">
                                          <p:stCondLst>
                                            <p:cond delay="0"/>
                                          </p:stCondLst>
                                        </p:cTn>
                                        <p:tgtEl>
                                          <p:spTgt spid="21"/>
                                        </p:tgtEl>
                                        <p:attrNameLst>
                                          <p:attrName>style.visibility</p:attrName>
                                        </p:attrNameLst>
                                      </p:cBhvr>
                                      <p:to>
                                        <p:strVal val="visible"/>
                                      </p:to>
                                    </p:set>
                                  </p:childTnLst>
                                </p:cTn>
                              </p:par>
                            </p:childTnLst>
                          </p:cTn>
                        </p:par>
                        <p:par>
                          <p:cTn id="39" fill="hold">
                            <p:stCondLst>
                              <p:cond delay="4000"/>
                            </p:stCondLst>
                            <p:childTnLst>
                              <p:par>
                                <p:cTn id="40" presetID="11" presetClass="entr" presetSubtype="0" fill="hold" grpId="0" nodeType="afterEffect">
                                  <p:stCondLst>
                                    <p:cond delay="0"/>
                                  </p:stCondLst>
                                  <p:childTnLst>
                                    <p:set>
                                      <p:cBhvr>
                                        <p:cTn id="41" dur="1000">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11" presetClass="entr" presetSubtype="0" fill="hold" grpId="0" nodeType="afterEffect">
                                  <p:stCondLst>
                                    <p:cond delay="0"/>
                                  </p:stCondLst>
                                  <p:childTnLst>
                                    <p:set>
                                      <p:cBhvr>
                                        <p:cTn id="44" dur="1000">
                                          <p:stCondLst>
                                            <p:cond delay="0"/>
                                          </p:stCondLst>
                                        </p:cTn>
                                        <p:tgtEl>
                                          <p:spTgt spid="23"/>
                                        </p:tgtEl>
                                        <p:attrNameLst>
                                          <p:attrName>style.visibility</p:attrName>
                                        </p:attrNameLst>
                                      </p:cBhvr>
                                      <p:to>
                                        <p:strVal val="visible"/>
                                      </p:to>
                                    </p:set>
                                  </p:childTnLst>
                                </p:cTn>
                              </p:par>
                            </p:childTnLst>
                          </p:cTn>
                        </p:par>
                        <p:par>
                          <p:cTn id="45" fill="hold">
                            <p:stCondLst>
                              <p:cond delay="6000"/>
                            </p:stCondLst>
                            <p:childTnLst>
                              <p:par>
                                <p:cTn id="46" presetID="11" presetClass="entr" presetSubtype="0" fill="hold" grpId="0" nodeType="afterEffect">
                                  <p:stCondLst>
                                    <p:cond delay="0"/>
                                  </p:stCondLst>
                                  <p:childTnLst>
                                    <p:set>
                                      <p:cBhvr>
                                        <p:cTn id="47" dur="1000">
                                          <p:stCondLst>
                                            <p:cond delay="0"/>
                                          </p:stCondLst>
                                        </p:cTn>
                                        <p:tgtEl>
                                          <p:spTgt spid="24"/>
                                        </p:tgtEl>
                                        <p:attrNameLst>
                                          <p:attrName>style.visibility</p:attrName>
                                        </p:attrNameLst>
                                      </p:cBhvr>
                                      <p:to>
                                        <p:strVal val="visible"/>
                                      </p:to>
                                    </p:set>
                                  </p:childTnLst>
                                </p:cTn>
                              </p:par>
                            </p:childTnLst>
                          </p:cTn>
                        </p:par>
                        <p:par>
                          <p:cTn id="48" fill="hold">
                            <p:stCondLst>
                              <p:cond delay="7000"/>
                            </p:stCondLst>
                            <p:childTnLst>
                              <p:par>
                                <p:cTn id="49" presetID="11" presetClass="entr" presetSubtype="0" fill="hold" grpId="0" nodeType="afterEffect">
                                  <p:stCondLst>
                                    <p:cond delay="0"/>
                                  </p:stCondLst>
                                  <p:childTnLst>
                                    <p:set>
                                      <p:cBhvr>
                                        <p:cTn id="50" dur="1000">
                                          <p:stCondLst>
                                            <p:cond delay="0"/>
                                          </p:stCondLst>
                                        </p:cTn>
                                        <p:tgtEl>
                                          <p:spTgt spid="25"/>
                                        </p:tgtEl>
                                        <p:attrNameLst>
                                          <p:attrName>style.visibility</p:attrName>
                                        </p:attrNameLst>
                                      </p:cBhvr>
                                      <p:to>
                                        <p:strVal val="visible"/>
                                      </p:to>
                                    </p:set>
                                  </p:childTnLst>
                                </p:cTn>
                              </p:par>
                            </p:childTnLst>
                          </p:cTn>
                        </p:par>
                        <p:par>
                          <p:cTn id="51" fill="hold">
                            <p:stCondLst>
                              <p:cond delay="8000"/>
                            </p:stCondLst>
                            <p:childTnLst>
                              <p:par>
                                <p:cTn id="52" presetID="11" presetClass="entr" presetSubtype="0" fill="hold" grpId="0" nodeType="afterEffect">
                                  <p:stCondLst>
                                    <p:cond delay="0"/>
                                  </p:stCondLst>
                                  <p:childTnLst>
                                    <p:set>
                                      <p:cBhvr>
                                        <p:cTn id="53" dur="1000">
                                          <p:stCondLst>
                                            <p:cond delay="0"/>
                                          </p:stCondLst>
                                        </p:cTn>
                                        <p:tgtEl>
                                          <p:spTgt spid="26"/>
                                        </p:tgtEl>
                                        <p:attrNameLst>
                                          <p:attrName>style.visibility</p:attrName>
                                        </p:attrNameLst>
                                      </p:cBhvr>
                                      <p:to>
                                        <p:strVal val="visible"/>
                                      </p:to>
                                    </p:set>
                                  </p:childTnLst>
                                </p:cTn>
                              </p:par>
                            </p:childTnLst>
                          </p:cTn>
                        </p:par>
                        <p:par>
                          <p:cTn id="54" fill="hold">
                            <p:stCondLst>
                              <p:cond delay="9000"/>
                            </p:stCondLst>
                            <p:childTnLst>
                              <p:par>
                                <p:cTn id="55" presetID="11" presetClass="entr" presetSubtype="0" fill="hold" grpId="0" nodeType="afterEffect">
                                  <p:stCondLst>
                                    <p:cond delay="0"/>
                                  </p:stCondLst>
                                  <p:childTnLst>
                                    <p:set>
                                      <p:cBhvr>
                                        <p:cTn id="56" dur="1000">
                                          <p:stCondLst>
                                            <p:cond delay="0"/>
                                          </p:stCondLst>
                                        </p:cTn>
                                        <p:tgtEl>
                                          <p:spTgt spid="27"/>
                                        </p:tgtEl>
                                        <p:attrNameLst>
                                          <p:attrName>style.visibility</p:attrName>
                                        </p:attrNameLst>
                                      </p:cBhvr>
                                      <p:to>
                                        <p:strVal val="visible"/>
                                      </p:to>
                                    </p:set>
                                  </p:childTnLst>
                                </p:cTn>
                              </p:par>
                            </p:childTnLst>
                          </p:cTn>
                        </p:par>
                        <p:par>
                          <p:cTn id="57" fill="hold">
                            <p:stCondLst>
                              <p:cond delay="10000"/>
                            </p:stCondLst>
                            <p:childTnLst>
                              <p:par>
                                <p:cTn id="58" presetID="11" presetClass="entr" presetSubtype="0" fill="hold" grpId="0" nodeType="afterEffect">
                                  <p:stCondLst>
                                    <p:cond delay="0"/>
                                  </p:stCondLst>
                                  <p:childTnLst>
                                    <p:set>
                                      <p:cBhvr>
                                        <p:cTn id="5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0"/>
                    </p:tgtEl>
                  </p:cond>
                </p:stCondLst>
                <p:endSync evt="end" delay="0">
                  <p:rtn val="all"/>
                </p:endSync>
                <p:childTnLst>
                  <p:par>
                    <p:cTn id="61" fill="hold">
                      <p:stCondLst>
                        <p:cond delay="0"/>
                      </p:stCondLst>
                      <p:childTnLst>
                        <p:par>
                          <p:cTn id="62" fill="hold">
                            <p:stCondLst>
                              <p:cond delay="0"/>
                            </p:stCondLst>
                            <p:childTnLst>
                              <p:par>
                                <p:cTn id="63" presetID="30" presetClass="emph" presetSubtype="0" fill="hold" grpId="0" nodeType="clickEffect">
                                  <p:stCondLst>
                                    <p:cond delay="0"/>
                                  </p:stCondLst>
                                  <p:childTnLst>
                                    <p:animClr clrSpc="hsl" dir="cw">
                                      <p:cBhvr override="childStyle">
                                        <p:cTn id="64" dur="500" fill="hold"/>
                                        <p:tgtEl>
                                          <p:spTgt spid="30"/>
                                        </p:tgtEl>
                                        <p:attrNameLst>
                                          <p:attrName>style.color</p:attrName>
                                        </p:attrNameLst>
                                      </p:cBhvr>
                                      <p:by>
                                        <p:hsl h="0" s="12549" l="25098"/>
                                      </p:by>
                                    </p:animClr>
                                    <p:animClr clrSpc="hsl" dir="cw">
                                      <p:cBhvr>
                                        <p:cTn id="65" dur="500" fill="hold"/>
                                        <p:tgtEl>
                                          <p:spTgt spid="30"/>
                                        </p:tgtEl>
                                        <p:attrNameLst>
                                          <p:attrName>fillcolor</p:attrName>
                                        </p:attrNameLst>
                                      </p:cBhvr>
                                      <p:by>
                                        <p:hsl h="0" s="12549" l="25098"/>
                                      </p:by>
                                    </p:animClr>
                                    <p:animClr clrSpc="hsl" dir="cw">
                                      <p:cBhvr>
                                        <p:cTn id="66" dur="500" fill="hold"/>
                                        <p:tgtEl>
                                          <p:spTgt spid="30"/>
                                        </p:tgtEl>
                                        <p:attrNameLst>
                                          <p:attrName>stroke.color</p:attrName>
                                        </p:attrNameLst>
                                      </p:cBhvr>
                                      <p:by>
                                        <p:hsl h="0" s="12549" l="25098"/>
                                      </p:by>
                                    </p:animClr>
                                    <p:set>
                                      <p:cBhvr>
                                        <p:cTn id="67"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2"/>
                                        </p:tgtEl>
                                      </p:cBhvr>
                                    </p:animEffect>
                                    <p:animScale>
                                      <p:cBhvr>
                                        <p:cTn id="73" dur="250" autoRev="1" fill="hold"/>
                                        <p:tgtEl>
                                          <p:spTgt spid="32"/>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subTnLst>
                                    <p:audio>
                                      <p:cMediaNode>
                                        <p:cTn display="0" masterRel="sameClick">
                                          <p:stCondLst>
                                            <p:cond evt="begin" delay="0">
                                              <p:tn val="7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34"/>
                                        </p:tgtEl>
                                      </p:cBhvr>
                                    </p:animEffect>
                                    <p:animScale>
                                      <p:cBhvr>
                                        <p:cTn id="85" dur="250" autoRev="1" fill="hold"/>
                                        <p:tgtEl>
                                          <p:spTgt spid="34"/>
                                        </p:tgtEl>
                                      </p:cBhvr>
                                      <p:by x="105000" y="105000"/>
                                    </p:animScale>
                                  </p:childTnLst>
                                  <p:subTnLst>
                                    <p:audio>
                                      <p:cMediaNode>
                                        <p:cTn display="0" masterRel="sameClick">
                                          <p:stCondLst>
                                            <p:cond evt="begin" delay="0">
                                              <p:tn val="8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0" y="152400"/>
            <a:ext cx="8763000" cy="2362200"/>
            <a:chOff x="-7257" y="100066"/>
            <a:chExt cx="8473022" cy="2362200"/>
          </a:xfrm>
        </p:grpSpPr>
        <p:sp>
          <p:nvSpPr>
            <p:cNvPr id="13" name="Hình chữ nhật 12"/>
            <p:cNvSpPr/>
            <p:nvPr/>
          </p:nvSpPr>
          <p:spPr>
            <a:xfrm>
              <a:off x="609600" y="533400"/>
              <a:ext cx="7856165" cy="1928866"/>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5. </a:t>
              </a:r>
              <a:r>
                <a:rPr lang="en-US" alt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Kết quả của phép tính </a:t>
              </a:r>
              <a:endParaRPr lang="en-US" altLang="en-US" sz="4000">
                <a:solidFill>
                  <a:srgbClr val="FF0000"/>
                </a:solidFill>
                <a:latin typeface="Times New Roman" panose="02020603050405020304" pitchFamily="18" charset="0"/>
                <a:cs typeface="Times New Roman" panose="02020603050405020304" pitchFamily="18" charset="0"/>
              </a:endParaRPr>
            </a:p>
            <a:p>
              <a:pP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752600" y="4550229"/>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774371"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flipH="1">
            <a:off x="627447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29625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 name="Object 2">
            <a:extLst>
              <a:ext uri="{FF2B5EF4-FFF2-40B4-BE49-F238E27FC236}">
                <a16:creationId xmlns:a16="http://schemas.microsoft.com/office/drawing/2014/main" id="{4B35DB03-81D0-4A96-68BC-C9191D2DB2A5}"/>
              </a:ext>
            </a:extLst>
          </p:cNvPr>
          <p:cNvGraphicFramePr>
            <a:graphicFrameLocks noChangeAspect="1"/>
          </p:cNvGraphicFramePr>
          <p:nvPr>
            <p:extLst>
              <p:ext uri="{D42A27DB-BD31-4B8C-83A1-F6EECF244321}">
                <p14:modId xmlns:p14="http://schemas.microsoft.com/office/powerpoint/2010/main" val="2832860223"/>
              </p:ext>
            </p:extLst>
          </p:nvPr>
        </p:nvGraphicFramePr>
        <p:xfrm>
          <a:off x="6934200" y="745370"/>
          <a:ext cx="1264946" cy="1013732"/>
        </p:xfrm>
        <a:graphic>
          <a:graphicData uri="http://schemas.openxmlformats.org/presentationml/2006/ole">
            <mc:AlternateContent xmlns:mc="http://schemas.openxmlformats.org/markup-compatibility/2006">
              <mc:Choice xmlns:v="urn:schemas-microsoft-com:vml" Requires="v">
                <p:oleObj name="Equation" r:id="rId10" imgW="533160" imgH="469800" progId="Equation.DSMT4">
                  <p:embed/>
                </p:oleObj>
              </mc:Choice>
              <mc:Fallback>
                <p:oleObj name="Equation" r:id="rId10" imgW="533160" imgH="469800" progId="Equation.DSMT4">
                  <p:embed/>
                  <p:pic>
                    <p:nvPicPr>
                      <p:cNvPr id="0" name="Object 1"/>
                      <p:cNvPicPr>
                        <a:picLocks noChangeAspect="1" noChangeArrowheads="1"/>
                      </p:cNvPicPr>
                      <p:nvPr/>
                    </p:nvPicPr>
                    <p:blipFill>
                      <a:blip r:embed="rId11"/>
                      <a:srcRect/>
                      <a:stretch>
                        <a:fillRect/>
                      </a:stretch>
                    </p:blipFill>
                    <p:spPr bwMode="auto">
                      <a:xfrm>
                        <a:off x="6934200" y="745370"/>
                        <a:ext cx="1264946" cy="1013732"/>
                      </a:xfrm>
                      <a:prstGeom prst="rect">
                        <a:avLst/>
                      </a:prstGeom>
                      <a:noFill/>
                    </p:spPr>
                  </p:pic>
                </p:oleObj>
              </mc:Fallback>
            </mc:AlternateContent>
          </a:graphicData>
        </a:graphic>
      </p:graphicFrame>
      <p:graphicFrame>
        <p:nvGraphicFramePr>
          <p:cNvPr id="31" name="Object 30">
            <a:extLst>
              <a:ext uri="{FF2B5EF4-FFF2-40B4-BE49-F238E27FC236}">
                <a16:creationId xmlns:a16="http://schemas.microsoft.com/office/drawing/2014/main" id="{067FBEE7-9606-2507-318F-AD4598B08704}"/>
              </a:ext>
            </a:extLst>
          </p:cNvPr>
          <p:cNvGraphicFramePr>
            <a:graphicFrameLocks noChangeAspect="1"/>
          </p:cNvGraphicFramePr>
          <p:nvPr>
            <p:extLst>
              <p:ext uri="{D42A27DB-BD31-4B8C-83A1-F6EECF244321}">
                <p14:modId xmlns:p14="http://schemas.microsoft.com/office/powerpoint/2010/main" val="642283570"/>
              </p:ext>
            </p:extLst>
          </p:nvPr>
        </p:nvGraphicFramePr>
        <p:xfrm>
          <a:off x="8353425" y="4556125"/>
          <a:ext cx="514350" cy="795338"/>
        </p:xfrm>
        <a:graphic>
          <a:graphicData uri="http://schemas.openxmlformats.org/presentationml/2006/ole">
            <mc:AlternateContent xmlns:mc="http://schemas.openxmlformats.org/markup-compatibility/2006">
              <mc:Choice xmlns:v="urn:schemas-microsoft-com:vml" Requires="v">
                <p:oleObj name="Equation" r:id="rId12" imgW="228600" imgH="393480" progId="Equation.DSMT4">
                  <p:embed/>
                </p:oleObj>
              </mc:Choice>
              <mc:Fallback>
                <p:oleObj name="Equation" r:id="rId12" imgW="22860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3"/>
                      <a:srcRect/>
                      <a:stretch>
                        <a:fillRect/>
                      </a:stretch>
                    </p:blipFill>
                    <p:spPr bwMode="auto">
                      <a:xfrm>
                        <a:off x="8353425" y="4556125"/>
                        <a:ext cx="514350" cy="795338"/>
                      </a:xfrm>
                      <a:prstGeom prst="rect">
                        <a:avLst/>
                      </a:prstGeom>
                      <a:noFill/>
                    </p:spPr>
                  </p:pic>
                </p:oleObj>
              </mc:Fallback>
            </mc:AlternateContent>
          </a:graphicData>
        </a:graphic>
      </p:graphicFrame>
      <p:graphicFrame>
        <p:nvGraphicFramePr>
          <p:cNvPr id="36" name="Object 35">
            <a:extLst>
              <a:ext uri="{FF2B5EF4-FFF2-40B4-BE49-F238E27FC236}">
                <a16:creationId xmlns:a16="http://schemas.microsoft.com/office/drawing/2014/main" id="{04BA18DA-E8CE-31F1-99EC-F8C05A923D70}"/>
              </a:ext>
            </a:extLst>
          </p:cNvPr>
          <p:cNvGraphicFramePr>
            <a:graphicFrameLocks noChangeAspect="1"/>
          </p:cNvGraphicFramePr>
          <p:nvPr>
            <p:extLst>
              <p:ext uri="{D42A27DB-BD31-4B8C-83A1-F6EECF244321}">
                <p14:modId xmlns:p14="http://schemas.microsoft.com/office/powerpoint/2010/main" val="2443320994"/>
              </p:ext>
            </p:extLst>
          </p:nvPr>
        </p:nvGraphicFramePr>
        <p:xfrm>
          <a:off x="3752850" y="5715000"/>
          <a:ext cx="342900" cy="795338"/>
        </p:xfrm>
        <a:graphic>
          <a:graphicData uri="http://schemas.openxmlformats.org/presentationml/2006/ole">
            <mc:AlternateContent xmlns:mc="http://schemas.openxmlformats.org/markup-compatibility/2006">
              <mc:Choice xmlns:v="urn:schemas-microsoft-com:vml" Requires="v">
                <p:oleObj name="Equation" r:id="rId14" imgW="152280" imgH="393480" progId="Equation.DSMT4">
                  <p:embed/>
                </p:oleObj>
              </mc:Choice>
              <mc:Fallback>
                <p:oleObj name="Equation" r:id="rId14" imgW="152280" imgH="393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5"/>
                      <a:srcRect/>
                      <a:stretch>
                        <a:fillRect/>
                      </a:stretch>
                    </p:blipFill>
                    <p:spPr bwMode="auto">
                      <a:xfrm>
                        <a:off x="3752850" y="5715000"/>
                        <a:ext cx="342900" cy="795338"/>
                      </a:xfrm>
                      <a:prstGeom prst="rect">
                        <a:avLst/>
                      </a:prstGeom>
                      <a:noFill/>
                    </p:spPr>
                  </p:pic>
                </p:oleObj>
              </mc:Fallback>
            </mc:AlternateContent>
          </a:graphicData>
        </a:graphic>
      </p:graphicFrame>
      <p:graphicFrame>
        <p:nvGraphicFramePr>
          <p:cNvPr id="37" name="Object 36">
            <a:extLst>
              <a:ext uri="{FF2B5EF4-FFF2-40B4-BE49-F238E27FC236}">
                <a16:creationId xmlns:a16="http://schemas.microsoft.com/office/drawing/2014/main" id="{889C0CDE-9B65-260E-16FE-4CA5149356F2}"/>
              </a:ext>
            </a:extLst>
          </p:cNvPr>
          <p:cNvGraphicFramePr>
            <a:graphicFrameLocks noChangeAspect="1"/>
          </p:cNvGraphicFramePr>
          <p:nvPr>
            <p:extLst>
              <p:ext uri="{D42A27DB-BD31-4B8C-83A1-F6EECF244321}">
                <p14:modId xmlns:p14="http://schemas.microsoft.com/office/powerpoint/2010/main" val="252542365"/>
              </p:ext>
            </p:extLst>
          </p:nvPr>
        </p:nvGraphicFramePr>
        <p:xfrm>
          <a:off x="8543925" y="5938839"/>
          <a:ext cx="285750" cy="358775"/>
        </p:xfrm>
        <a:graphic>
          <a:graphicData uri="http://schemas.openxmlformats.org/presentationml/2006/ole">
            <mc:AlternateContent xmlns:mc="http://schemas.openxmlformats.org/markup-compatibility/2006">
              <mc:Choice xmlns:v="urn:schemas-microsoft-com:vml" Requires="v">
                <p:oleObj name="Equation" r:id="rId16" imgW="126720" imgH="177480" progId="Equation.DSMT4">
                  <p:embed/>
                </p:oleObj>
              </mc:Choice>
              <mc:Fallback>
                <p:oleObj name="Equation" r:id="rId16" imgW="126720" imgH="177480" progId="Equation.DSMT4">
                  <p:embed/>
                  <p:pic>
                    <p:nvPicPr>
                      <p:cNvPr id="15" name="Object 14">
                        <a:extLst>
                          <a:ext uri="{FF2B5EF4-FFF2-40B4-BE49-F238E27FC236}">
                            <a16:creationId xmlns:a16="http://schemas.microsoft.com/office/drawing/2014/main" id="{883E8994-7950-BCBF-4323-1400B360F34D}"/>
                          </a:ext>
                        </a:extLst>
                      </p:cNvPr>
                      <p:cNvPicPr>
                        <a:picLocks noChangeAspect="1" noChangeArrowheads="1"/>
                      </p:cNvPicPr>
                      <p:nvPr/>
                    </p:nvPicPr>
                    <p:blipFill>
                      <a:blip r:embed="rId17"/>
                      <a:srcRect/>
                      <a:stretch>
                        <a:fillRect/>
                      </a:stretch>
                    </p:blipFill>
                    <p:spPr bwMode="auto">
                      <a:xfrm>
                        <a:off x="8543925" y="5938839"/>
                        <a:ext cx="285750" cy="358775"/>
                      </a:xfrm>
                      <a:prstGeom prst="rect">
                        <a:avLst/>
                      </a:prstGeom>
                      <a:noFill/>
                    </p:spPr>
                  </p:pic>
                </p:oleObj>
              </mc:Fallback>
            </mc:AlternateContent>
          </a:graphicData>
        </a:graphic>
      </p:graphicFrame>
      <p:graphicFrame>
        <p:nvGraphicFramePr>
          <p:cNvPr id="38" name="Object 37">
            <a:extLst>
              <a:ext uri="{FF2B5EF4-FFF2-40B4-BE49-F238E27FC236}">
                <a16:creationId xmlns:a16="http://schemas.microsoft.com/office/drawing/2014/main" id="{D9AD8D7A-F3DD-83A4-D01D-718C1F7D0319}"/>
              </a:ext>
            </a:extLst>
          </p:cNvPr>
          <p:cNvGraphicFramePr>
            <a:graphicFrameLocks noChangeAspect="1"/>
          </p:cNvGraphicFramePr>
          <p:nvPr>
            <p:extLst>
              <p:ext uri="{D42A27DB-BD31-4B8C-83A1-F6EECF244321}">
                <p14:modId xmlns:p14="http://schemas.microsoft.com/office/powerpoint/2010/main" val="2830746116"/>
              </p:ext>
            </p:extLst>
          </p:nvPr>
        </p:nvGraphicFramePr>
        <p:xfrm>
          <a:off x="3795714" y="4714876"/>
          <a:ext cx="200025" cy="333375"/>
        </p:xfrm>
        <a:graphic>
          <a:graphicData uri="http://schemas.openxmlformats.org/presentationml/2006/ole">
            <mc:AlternateContent xmlns:mc="http://schemas.openxmlformats.org/markup-compatibility/2006">
              <mc:Choice xmlns:v="urn:schemas-microsoft-com:vml" Requires="v">
                <p:oleObj name="Equation" r:id="rId18" imgW="88560" imgH="164880" progId="Equation.DSMT4">
                  <p:embed/>
                </p:oleObj>
              </mc:Choice>
              <mc:Fallback>
                <p:oleObj name="Equation" r:id="rId18" imgW="88560" imgH="164880" progId="Equation.DSMT4">
                  <p:embed/>
                  <p:pic>
                    <p:nvPicPr>
                      <p:cNvPr id="37" name="Object 36">
                        <a:extLst>
                          <a:ext uri="{FF2B5EF4-FFF2-40B4-BE49-F238E27FC236}">
                            <a16:creationId xmlns:a16="http://schemas.microsoft.com/office/drawing/2014/main" id="{889C0CDE-9B65-260E-16FE-4CA5149356F2}"/>
                          </a:ext>
                        </a:extLst>
                      </p:cNvPr>
                      <p:cNvPicPr>
                        <a:picLocks noChangeAspect="1" noChangeArrowheads="1"/>
                      </p:cNvPicPr>
                      <p:nvPr/>
                    </p:nvPicPr>
                    <p:blipFill>
                      <a:blip r:embed="rId19"/>
                      <a:srcRect/>
                      <a:stretch>
                        <a:fillRect/>
                      </a:stretch>
                    </p:blipFill>
                    <p:spPr bwMode="auto">
                      <a:xfrm>
                        <a:off x="3795714" y="4714876"/>
                        <a:ext cx="200025" cy="333375"/>
                      </a:xfrm>
                      <a:prstGeom prst="rect">
                        <a:avLst/>
                      </a:prstGeom>
                      <a:noFill/>
                    </p:spPr>
                  </p:pic>
                </p:oleObj>
              </mc:Fallback>
            </mc:AlternateContent>
          </a:graphicData>
        </a:graphic>
      </p:graphicFrame>
    </p:spTree>
    <p:extLst>
      <p:ext uri="{BB962C8B-B14F-4D97-AF65-F5344CB8AC3E}">
        <p14:creationId xmlns:p14="http://schemas.microsoft.com/office/powerpoint/2010/main" val="1686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 presetClass="entr" presetSubtype="0" fill="hold" grpId="1"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1" presetClass="entr" presetSubtype="0" fill="hold" grpId="0" nodeType="afterEffect">
                                  <p:stCondLst>
                                    <p:cond delay="0"/>
                                  </p:stCondLst>
                                  <p:childTnLst>
                                    <p:set>
                                      <p:cBhvr>
                                        <p:cTn id="29" dur="1000">
                                          <p:stCondLst>
                                            <p:cond delay="0"/>
                                          </p:stCondLst>
                                        </p:cTn>
                                        <p:tgtEl>
                                          <p:spTgt spid="18"/>
                                        </p:tgtEl>
                                        <p:attrNameLst>
                                          <p:attrName>style.visibility</p:attrName>
                                        </p:attrNameLst>
                                      </p:cBhvr>
                                      <p:to>
                                        <p:strVal val="visible"/>
                                      </p:to>
                                    </p:set>
                                  </p:childTnLst>
                                </p:cTn>
                              </p:par>
                            </p:childTnLst>
                          </p:cTn>
                        </p:par>
                        <p:par>
                          <p:cTn id="30" fill="hold">
                            <p:stCondLst>
                              <p:cond delay="1000"/>
                            </p:stCondLst>
                            <p:childTnLst>
                              <p:par>
                                <p:cTn id="31" presetID="11" presetClass="entr" presetSubtype="0" fill="hold" grpId="0" nodeType="afterEffect">
                                  <p:stCondLst>
                                    <p:cond delay="0"/>
                                  </p:stCondLst>
                                  <p:childTnLst>
                                    <p:set>
                                      <p:cBhvr>
                                        <p:cTn id="32" dur="1000">
                                          <p:stCondLst>
                                            <p:cond delay="0"/>
                                          </p:stCondLst>
                                        </p:cTn>
                                        <p:tgtEl>
                                          <p:spTgt spid="19"/>
                                        </p:tgtEl>
                                        <p:attrNameLst>
                                          <p:attrName>style.visibility</p:attrName>
                                        </p:attrNameLst>
                                      </p:cBhvr>
                                      <p:to>
                                        <p:strVal val="visible"/>
                                      </p:to>
                                    </p:set>
                                  </p:childTnLst>
                                </p:cTn>
                              </p:par>
                            </p:childTnLst>
                          </p:cTn>
                        </p:par>
                        <p:par>
                          <p:cTn id="33" fill="hold">
                            <p:stCondLst>
                              <p:cond delay="2000"/>
                            </p:stCondLst>
                            <p:childTnLst>
                              <p:par>
                                <p:cTn id="34" presetID="11" presetClass="entr" presetSubtype="0" fill="hold" grpId="0" nodeType="afterEffect">
                                  <p:stCondLst>
                                    <p:cond delay="0"/>
                                  </p:stCondLst>
                                  <p:childTnLst>
                                    <p:set>
                                      <p:cBhvr>
                                        <p:cTn id="35" dur="1000">
                                          <p:stCondLst>
                                            <p:cond delay="0"/>
                                          </p:stCondLst>
                                        </p:cTn>
                                        <p:tgtEl>
                                          <p:spTgt spid="20"/>
                                        </p:tgtEl>
                                        <p:attrNameLst>
                                          <p:attrName>style.visibility</p:attrName>
                                        </p:attrNameLst>
                                      </p:cBhvr>
                                      <p:to>
                                        <p:strVal val="visible"/>
                                      </p:to>
                                    </p:set>
                                  </p:childTnLst>
                                </p:cTn>
                              </p:par>
                            </p:childTnLst>
                          </p:cTn>
                        </p:par>
                        <p:par>
                          <p:cTn id="36" fill="hold">
                            <p:stCondLst>
                              <p:cond delay="3000"/>
                            </p:stCondLst>
                            <p:childTnLst>
                              <p:par>
                                <p:cTn id="37" presetID="11" presetClass="entr" presetSubtype="0" fill="hold" grpId="0" nodeType="afterEffect">
                                  <p:stCondLst>
                                    <p:cond delay="0"/>
                                  </p:stCondLst>
                                  <p:childTnLst>
                                    <p:set>
                                      <p:cBhvr>
                                        <p:cTn id="38" dur="1000">
                                          <p:stCondLst>
                                            <p:cond delay="0"/>
                                          </p:stCondLst>
                                        </p:cTn>
                                        <p:tgtEl>
                                          <p:spTgt spid="21"/>
                                        </p:tgtEl>
                                        <p:attrNameLst>
                                          <p:attrName>style.visibility</p:attrName>
                                        </p:attrNameLst>
                                      </p:cBhvr>
                                      <p:to>
                                        <p:strVal val="visible"/>
                                      </p:to>
                                    </p:set>
                                  </p:childTnLst>
                                </p:cTn>
                              </p:par>
                            </p:childTnLst>
                          </p:cTn>
                        </p:par>
                        <p:par>
                          <p:cTn id="39" fill="hold">
                            <p:stCondLst>
                              <p:cond delay="4000"/>
                            </p:stCondLst>
                            <p:childTnLst>
                              <p:par>
                                <p:cTn id="40" presetID="11" presetClass="entr" presetSubtype="0" fill="hold" grpId="0" nodeType="afterEffect">
                                  <p:stCondLst>
                                    <p:cond delay="0"/>
                                  </p:stCondLst>
                                  <p:childTnLst>
                                    <p:set>
                                      <p:cBhvr>
                                        <p:cTn id="41" dur="1000">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11" presetClass="entr" presetSubtype="0" fill="hold" grpId="0" nodeType="afterEffect">
                                  <p:stCondLst>
                                    <p:cond delay="0"/>
                                  </p:stCondLst>
                                  <p:childTnLst>
                                    <p:set>
                                      <p:cBhvr>
                                        <p:cTn id="44" dur="1000">
                                          <p:stCondLst>
                                            <p:cond delay="0"/>
                                          </p:stCondLst>
                                        </p:cTn>
                                        <p:tgtEl>
                                          <p:spTgt spid="23"/>
                                        </p:tgtEl>
                                        <p:attrNameLst>
                                          <p:attrName>style.visibility</p:attrName>
                                        </p:attrNameLst>
                                      </p:cBhvr>
                                      <p:to>
                                        <p:strVal val="visible"/>
                                      </p:to>
                                    </p:set>
                                  </p:childTnLst>
                                </p:cTn>
                              </p:par>
                            </p:childTnLst>
                          </p:cTn>
                        </p:par>
                        <p:par>
                          <p:cTn id="45" fill="hold">
                            <p:stCondLst>
                              <p:cond delay="6000"/>
                            </p:stCondLst>
                            <p:childTnLst>
                              <p:par>
                                <p:cTn id="46" presetID="11" presetClass="entr" presetSubtype="0" fill="hold" grpId="0" nodeType="afterEffect">
                                  <p:stCondLst>
                                    <p:cond delay="0"/>
                                  </p:stCondLst>
                                  <p:childTnLst>
                                    <p:set>
                                      <p:cBhvr>
                                        <p:cTn id="47" dur="1000">
                                          <p:stCondLst>
                                            <p:cond delay="0"/>
                                          </p:stCondLst>
                                        </p:cTn>
                                        <p:tgtEl>
                                          <p:spTgt spid="24"/>
                                        </p:tgtEl>
                                        <p:attrNameLst>
                                          <p:attrName>style.visibility</p:attrName>
                                        </p:attrNameLst>
                                      </p:cBhvr>
                                      <p:to>
                                        <p:strVal val="visible"/>
                                      </p:to>
                                    </p:set>
                                  </p:childTnLst>
                                </p:cTn>
                              </p:par>
                            </p:childTnLst>
                          </p:cTn>
                        </p:par>
                        <p:par>
                          <p:cTn id="48" fill="hold">
                            <p:stCondLst>
                              <p:cond delay="7000"/>
                            </p:stCondLst>
                            <p:childTnLst>
                              <p:par>
                                <p:cTn id="49" presetID="11" presetClass="entr" presetSubtype="0" fill="hold" grpId="0" nodeType="afterEffect">
                                  <p:stCondLst>
                                    <p:cond delay="0"/>
                                  </p:stCondLst>
                                  <p:childTnLst>
                                    <p:set>
                                      <p:cBhvr>
                                        <p:cTn id="50" dur="1000">
                                          <p:stCondLst>
                                            <p:cond delay="0"/>
                                          </p:stCondLst>
                                        </p:cTn>
                                        <p:tgtEl>
                                          <p:spTgt spid="25"/>
                                        </p:tgtEl>
                                        <p:attrNameLst>
                                          <p:attrName>style.visibility</p:attrName>
                                        </p:attrNameLst>
                                      </p:cBhvr>
                                      <p:to>
                                        <p:strVal val="visible"/>
                                      </p:to>
                                    </p:set>
                                  </p:childTnLst>
                                </p:cTn>
                              </p:par>
                            </p:childTnLst>
                          </p:cTn>
                        </p:par>
                        <p:par>
                          <p:cTn id="51" fill="hold">
                            <p:stCondLst>
                              <p:cond delay="8000"/>
                            </p:stCondLst>
                            <p:childTnLst>
                              <p:par>
                                <p:cTn id="52" presetID="11" presetClass="entr" presetSubtype="0" fill="hold" grpId="0" nodeType="afterEffect">
                                  <p:stCondLst>
                                    <p:cond delay="0"/>
                                  </p:stCondLst>
                                  <p:childTnLst>
                                    <p:set>
                                      <p:cBhvr>
                                        <p:cTn id="53" dur="1000">
                                          <p:stCondLst>
                                            <p:cond delay="0"/>
                                          </p:stCondLst>
                                        </p:cTn>
                                        <p:tgtEl>
                                          <p:spTgt spid="26"/>
                                        </p:tgtEl>
                                        <p:attrNameLst>
                                          <p:attrName>style.visibility</p:attrName>
                                        </p:attrNameLst>
                                      </p:cBhvr>
                                      <p:to>
                                        <p:strVal val="visible"/>
                                      </p:to>
                                    </p:set>
                                  </p:childTnLst>
                                </p:cTn>
                              </p:par>
                            </p:childTnLst>
                          </p:cTn>
                        </p:par>
                        <p:par>
                          <p:cTn id="54" fill="hold">
                            <p:stCondLst>
                              <p:cond delay="9000"/>
                            </p:stCondLst>
                            <p:childTnLst>
                              <p:par>
                                <p:cTn id="55" presetID="11" presetClass="entr" presetSubtype="0" fill="hold" grpId="0" nodeType="afterEffect">
                                  <p:stCondLst>
                                    <p:cond delay="0"/>
                                  </p:stCondLst>
                                  <p:childTnLst>
                                    <p:set>
                                      <p:cBhvr>
                                        <p:cTn id="56" dur="1000">
                                          <p:stCondLst>
                                            <p:cond delay="0"/>
                                          </p:stCondLst>
                                        </p:cTn>
                                        <p:tgtEl>
                                          <p:spTgt spid="27"/>
                                        </p:tgtEl>
                                        <p:attrNameLst>
                                          <p:attrName>style.visibility</p:attrName>
                                        </p:attrNameLst>
                                      </p:cBhvr>
                                      <p:to>
                                        <p:strVal val="visible"/>
                                      </p:to>
                                    </p:set>
                                  </p:childTnLst>
                                </p:cTn>
                              </p:par>
                            </p:childTnLst>
                          </p:cTn>
                        </p:par>
                        <p:par>
                          <p:cTn id="57" fill="hold">
                            <p:stCondLst>
                              <p:cond delay="10000"/>
                            </p:stCondLst>
                            <p:childTnLst>
                              <p:par>
                                <p:cTn id="58" presetID="11" presetClass="entr" presetSubtype="0" fill="hold" grpId="0" nodeType="afterEffect">
                                  <p:stCondLst>
                                    <p:cond delay="0"/>
                                  </p:stCondLst>
                                  <p:childTnLst>
                                    <p:set>
                                      <p:cBhvr>
                                        <p:cTn id="5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0"/>
                    </p:tgtEl>
                  </p:cond>
                </p:stCondLst>
                <p:endSync evt="end" delay="0">
                  <p:rtn val="all"/>
                </p:endSync>
                <p:childTnLst>
                  <p:par>
                    <p:cTn id="61" fill="hold">
                      <p:stCondLst>
                        <p:cond delay="0"/>
                      </p:stCondLst>
                      <p:childTnLst>
                        <p:par>
                          <p:cTn id="62" fill="hold">
                            <p:stCondLst>
                              <p:cond delay="0"/>
                            </p:stCondLst>
                            <p:childTnLst>
                              <p:par>
                                <p:cTn id="63" presetID="30" presetClass="emph" presetSubtype="0" fill="hold" grpId="0" nodeType="clickEffect">
                                  <p:stCondLst>
                                    <p:cond delay="0"/>
                                  </p:stCondLst>
                                  <p:childTnLst>
                                    <p:animClr clrSpc="hsl" dir="cw">
                                      <p:cBhvr override="childStyle">
                                        <p:cTn id="64" dur="500" fill="hold"/>
                                        <p:tgtEl>
                                          <p:spTgt spid="30"/>
                                        </p:tgtEl>
                                        <p:attrNameLst>
                                          <p:attrName>style.color</p:attrName>
                                        </p:attrNameLst>
                                      </p:cBhvr>
                                      <p:by>
                                        <p:hsl h="0" s="12549" l="25098"/>
                                      </p:by>
                                    </p:animClr>
                                    <p:animClr clrSpc="hsl" dir="cw">
                                      <p:cBhvr>
                                        <p:cTn id="65" dur="500" fill="hold"/>
                                        <p:tgtEl>
                                          <p:spTgt spid="30"/>
                                        </p:tgtEl>
                                        <p:attrNameLst>
                                          <p:attrName>fillcolor</p:attrName>
                                        </p:attrNameLst>
                                      </p:cBhvr>
                                      <p:by>
                                        <p:hsl h="0" s="12549" l="25098"/>
                                      </p:by>
                                    </p:animClr>
                                    <p:animClr clrSpc="hsl" dir="cw">
                                      <p:cBhvr>
                                        <p:cTn id="66" dur="500" fill="hold"/>
                                        <p:tgtEl>
                                          <p:spTgt spid="30"/>
                                        </p:tgtEl>
                                        <p:attrNameLst>
                                          <p:attrName>stroke.color</p:attrName>
                                        </p:attrNameLst>
                                      </p:cBhvr>
                                      <p:by>
                                        <p:hsl h="0" s="12549" l="25098"/>
                                      </p:by>
                                    </p:animClr>
                                    <p:set>
                                      <p:cBhvr>
                                        <p:cTn id="67"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2"/>
                                        </p:tgtEl>
                                      </p:cBhvr>
                                    </p:animEffect>
                                    <p:animScale>
                                      <p:cBhvr>
                                        <p:cTn id="73" dur="250" autoRev="1" fill="hold"/>
                                        <p:tgtEl>
                                          <p:spTgt spid="32"/>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subTnLst>
                                    <p:audio>
                                      <p:cMediaNode>
                                        <p:cTn display="0" masterRel="sameClick">
                                          <p:stCondLst>
                                            <p:cond evt="begin" delay="0">
                                              <p:tn val="7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34"/>
                                        </p:tgtEl>
                                      </p:cBhvr>
                                    </p:animEffect>
                                    <p:animScale>
                                      <p:cBhvr>
                                        <p:cTn id="85" dur="250" autoRev="1" fill="hold"/>
                                        <p:tgtEl>
                                          <p:spTgt spid="34"/>
                                        </p:tgtEl>
                                      </p:cBhvr>
                                      <p:by x="105000" y="105000"/>
                                    </p:animScale>
                                  </p:childTnLst>
                                  <p:subTnLst>
                                    <p:audio>
                                      <p:cMediaNode>
                                        <p:cTn display="0" masterRel="sameClick">
                                          <p:stCondLst>
                                            <p:cond evt="begin" delay="0">
                                              <p:tn val="8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a:extLst>
              <a:ext uri="{FF2B5EF4-FFF2-40B4-BE49-F238E27FC236}">
                <a16:creationId xmlns:a16="http://schemas.microsoft.com/office/drawing/2014/main" id="{3049F928-B314-E111-A30C-C8B49A6FD91A}"/>
              </a:ext>
            </a:extLst>
          </p:cNvPr>
          <p:cNvSpPr>
            <a:spLocks noChangeArrowheads="1"/>
          </p:cNvSpPr>
          <p:nvPr/>
        </p:nvSpPr>
        <p:spPr bwMode="auto">
          <a:xfrm>
            <a:off x="188912" y="548154"/>
            <a:ext cx="4240213" cy="805984"/>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7" name="Oval 7">
            <a:extLst>
              <a:ext uri="{FF2B5EF4-FFF2-40B4-BE49-F238E27FC236}">
                <a16:creationId xmlns:a16="http://schemas.microsoft.com/office/drawing/2014/main" id="{550AA7BD-192E-5D68-4D3B-F628DFE659A7}"/>
              </a:ext>
            </a:extLst>
          </p:cNvPr>
          <p:cNvSpPr/>
          <p:nvPr/>
        </p:nvSpPr>
        <p:spPr>
          <a:xfrm>
            <a:off x="152400" y="457201"/>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8" name="Oval 8">
            <a:extLst>
              <a:ext uri="{FF2B5EF4-FFF2-40B4-BE49-F238E27FC236}">
                <a16:creationId xmlns:a16="http://schemas.microsoft.com/office/drawing/2014/main" id="{4C88B00E-9C91-FCCF-B1C7-5D4274AC8E1F}"/>
              </a:ext>
            </a:extLst>
          </p:cNvPr>
          <p:cNvSpPr>
            <a:spLocks noChangeArrowheads="1"/>
          </p:cNvSpPr>
          <p:nvPr/>
        </p:nvSpPr>
        <p:spPr bwMode="auto">
          <a:xfrm>
            <a:off x="236537" y="530226"/>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9" name="TextBox 52">
            <a:extLst>
              <a:ext uri="{FF2B5EF4-FFF2-40B4-BE49-F238E27FC236}">
                <a16:creationId xmlns:a16="http://schemas.microsoft.com/office/drawing/2014/main" id="{1DCB520F-9D9E-90A0-DCD8-9ACA502B2E77}"/>
              </a:ext>
            </a:extLst>
          </p:cNvPr>
          <p:cNvSpPr txBox="1">
            <a:spLocks noChangeArrowheads="1"/>
          </p:cNvSpPr>
          <p:nvPr/>
        </p:nvSpPr>
        <p:spPr bwMode="auto">
          <a:xfrm>
            <a:off x="1441450" y="849314"/>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10" name="TextBox 52">
            <a:extLst>
              <a:ext uri="{FF2B5EF4-FFF2-40B4-BE49-F238E27FC236}">
                <a16:creationId xmlns:a16="http://schemas.microsoft.com/office/drawing/2014/main" id="{10D80634-7B12-BDFF-EB9A-E53216AE1BCB}"/>
              </a:ext>
            </a:extLst>
          </p:cNvPr>
          <p:cNvSpPr txBox="1">
            <a:spLocks noChangeArrowheads="1"/>
          </p:cNvSpPr>
          <p:nvPr/>
        </p:nvSpPr>
        <p:spPr bwMode="auto">
          <a:xfrm>
            <a:off x="1693861" y="661988"/>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11" name="Picture 82">
            <a:extLst>
              <a:ext uri="{FF2B5EF4-FFF2-40B4-BE49-F238E27FC236}">
                <a16:creationId xmlns:a16="http://schemas.microsoft.com/office/drawing/2014/main" id="{08E3D5F2-336D-8506-F7A7-4E94062EDD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555626"/>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a:extLst>
              <a:ext uri="{FF2B5EF4-FFF2-40B4-BE49-F238E27FC236}">
                <a16:creationId xmlns:a16="http://schemas.microsoft.com/office/drawing/2014/main" id="{21D92320-6915-3759-6D7C-B072E9C356A9}"/>
              </a:ext>
            </a:extLst>
          </p:cNvPr>
          <p:cNvGraphicFramePr>
            <a:graphicFrameLocks noChangeAspect="1"/>
          </p:cNvGraphicFramePr>
          <p:nvPr>
            <p:extLst>
              <p:ext uri="{D42A27DB-BD31-4B8C-83A1-F6EECF244321}">
                <p14:modId xmlns:p14="http://schemas.microsoft.com/office/powerpoint/2010/main" val="2239823731"/>
              </p:ext>
            </p:extLst>
          </p:nvPr>
        </p:nvGraphicFramePr>
        <p:xfrm>
          <a:off x="9420225" y="2680059"/>
          <a:ext cx="2146159" cy="430557"/>
        </p:xfrm>
        <a:graphic>
          <a:graphicData uri="http://schemas.openxmlformats.org/presentationml/2006/ole">
            <mc:AlternateContent xmlns:mc="http://schemas.openxmlformats.org/markup-compatibility/2006">
              <mc:Choice xmlns:v="urn:schemas-microsoft-com:vml" Requires="v">
                <p:oleObj name="Equation" r:id="rId3" imgW="1028254" imgH="203112" progId="Equation.DSMT4">
                  <p:embed/>
                </p:oleObj>
              </mc:Choice>
              <mc:Fallback>
                <p:oleObj name="Equation" r:id="rId3" imgW="1028254" imgH="203112"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0225" y="2680059"/>
                        <a:ext cx="2146159" cy="43055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8F4711-3EC8-5CD6-FBF0-E9821D7BF29D}"/>
              </a:ext>
            </a:extLst>
          </p:cNvPr>
          <p:cNvGraphicFramePr>
            <a:graphicFrameLocks noChangeAspect="1"/>
          </p:cNvGraphicFramePr>
          <p:nvPr>
            <p:extLst>
              <p:ext uri="{D42A27DB-BD31-4B8C-83A1-F6EECF244321}">
                <p14:modId xmlns:p14="http://schemas.microsoft.com/office/powerpoint/2010/main" val="3203865816"/>
              </p:ext>
            </p:extLst>
          </p:nvPr>
        </p:nvGraphicFramePr>
        <p:xfrm>
          <a:off x="2135982" y="3061604"/>
          <a:ext cx="1909762" cy="490538"/>
        </p:xfrm>
        <a:graphic>
          <a:graphicData uri="http://schemas.openxmlformats.org/presentationml/2006/ole">
            <mc:AlternateContent xmlns:mc="http://schemas.openxmlformats.org/markup-compatibility/2006">
              <mc:Choice xmlns:v="urn:schemas-microsoft-com:vml" Requires="v">
                <p:oleObj name="Equation" r:id="rId5" imgW="888840" imgH="228600" progId="Equation.DSMT4">
                  <p:embed/>
                </p:oleObj>
              </mc:Choice>
              <mc:Fallback>
                <p:oleObj name="Equation" r:id="rId5" imgW="888840" imgH="228600" progId="Equation.DSMT4">
                  <p:embed/>
                  <p:pic>
                    <p:nvPicPr>
                      <p:cNvPr id="0" name="Object 5"/>
                      <p:cNvPicPr>
                        <a:picLocks noChangeAspect="1" noChangeArrowheads="1"/>
                      </p:cNvPicPr>
                      <p:nvPr/>
                    </p:nvPicPr>
                    <p:blipFill>
                      <a:blip r:embed="rId6"/>
                      <a:srcRect/>
                      <a:stretch>
                        <a:fillRect/>
                      </a:stretch>
                    </p:blipFill>
                    <p:spPr bwMode="auto">
                      <a:xfrm>
                        <a:off x="2135982" y="3061604"/>
                        <a:ext cx="1909762" cy="490538"/>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73B2A168-7215-1E9B-F460-27FD29175A39}"/>
              </a:ext>
            </a:extLst>
          </p:cNvPr>
          <p:cNvGraphicFramePr>
            <a:graphicFrameLocks noChangeAspect="1"/>
          </p:cNvGraphicFramePr>
          <p:nvPr>
            <p:extLst>
              <p:ext uri="{D42A27DB-BD31-4B8C-83A1-F6EECF244321}">
                <p14:modId xmlns:p14="http://schemas.microsoft.com/office/powerpoint/2010/main" val="2028856516"/>
              </p:ext>
            </p:extLst>
          </p:nvPr>
        </p:nvGraphicFramePr>
        <p:xfrm>
          <a:off x="6324600" y="4573587"/>
          <a:ext cx="1973262" cy="455613"/>
        </p:xfrm>
        <a:graphic>
          <a:graphicData uri="http://schemas.openxmlformats.org/presentationml/2006/ole">
            <mc:AlternateContent xmlns:mc="http://schemas.openxmlformats.org/markup-compatibility/2006">
              <mc:Choice xmlns:v="urn:schemas-microsoft-com:vml" Requires="v">
                <p:oleObj name="Equation" r:id="rId7" imgW="1002960" imgH="203040" progId="Equation.DSMT4">
                  <p:embed/>
                </p:oleObj>
              </mc:Choice>
              <mc:Fallback>
                <p:oleObj name="Equation" r:id="rId7" imgW="1002960" imgH="203040" progId="Equation.DSMT4">
                  <p:embed/>
                  <p:pic>
                    <p:nvPicPr>
                      <p:cNvPr id="0" name="Object 4"/>
                      <p:cNvPicPr>
                        <a:picLocks noChangeAspect="1" noChangeArrowheads="1"/>
                      </p:cNvPicPr>
                      <p:nvPr/>
                    </p:nvPicPr>
                    <p:blipFill>
                      <a:blip r:embed="rId8"/>
                      <a:srcRect/>
                      <a:stretch>
                        <a:fillRect/>
                      </a:stretch>
                    </p:blipFill>
                    <p:spPr bwMode="auto">
                      <a:xfrm>
                        <a:off x="6324600" y="4573587"/>
                        <a:ext cx="1973262" cy="45561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EE6A926C-D50B-7057-8763-DA94706D7714}"/>
              </a:ext>
            </a:extLst>
          </p:cNvPr>
          <p:cNvGraphicFramePr>
            <a:graphicFrameLocks noChangeAspect="1"/>
          </p:cNvGraphicFramePr>
          <p:nvPr>
            <p:extLst>
              <p:ext uri="{D42A27DB-BD31-4B8C-83A1-F6EECF244321}">
                <p14:modId xmlns:p14="http://schemas.microsoft.com/office/powerpoint/2010/main" val="3337222745"/>
              </p:ext>
            </p:extLst>
          </p:nvPr>
        </p:nvGraphicFramePr>
        <p:xfrm>
          <a:off x="8482012" y="4078618"/>
          <a:ext cx="2749550" cy="442912"/>
        </p:xfrm>
        <a:graphic>
          <a:graphicData uri="http://schemas.openxmlformats.org/presentationml/2006/ole">
            <mc:AlternateContent xmlns:mc="http://schemas.openxmlformats.org/markup-compatibility/2006">
              <mc:Choice xmlns:v="urn:schemas-microsoft-com:vml" Requires="v">
                <p:oleObj name="Equation" r:id="rId9" imgW="1498320" imgH="203040" progId="Equation.DSMT4">
                  <p:embed/>
                </p:oleObj>
              </mc:Choice>
              <mc:Fallback>
                <p:oleObj name="Equation" r:id="rId9" imgW="1498320" imgH="203040" progId="Equation.DSMT4">
                  <p:embed/>
                  <p:pic>
                    <p:nvPicPr>
                      <p:cNvPr id="0" name="Object 3"/>
                      <p:cNvPicPr>
                        <a:picLocks noChangeAspect="1" noChangeArrowheads="1"/>
                      </p:cNvPicPr>
                      <p:nvPr/>
                    </p:nvPicPr>
                    <p:blipFill>
                      <a:blip r:embed="rId10"/>
                      <a:srcRect/>
                      <a:stretch>
                        <a:fillRect/>
                      </a:stretch>
                    </p:blipFill>
                    <p:spPr bwMode="auto">
                      <a:xfrm>
                        <a:off x="8482012" y="4078618"/>
                        <a:ext cx="2749550" cy="442912"/>
                      </a:xfrm>
                      <a:prstGeom prst="rect">
                        <a:avLst/>
                      </a:prstGeom>
                      <a:noFill/>
                    </p:spPr>
                  </p:pic>
                </p:oleObj>
              </mc:Fallback>
            </mc:AlternateContent>
          </a:graphicData>
        </a:graphic>
      </p:graphicFrame>
      <p:sp>
        <p:nvSpPr>
          <p:cNvPr id="16" name="Rectangle 7">
            <a:extLst>
              <a:ext uri="{FF2B5EF4-FFF2-40B4-BE49-F238E27FC236}">
                <a16:creationId xmlns:a16="http://schemas.microsoft.com/office/drawing/2014/main" id="{BBF23647-0956-91BE-7F21-CE9E961542DD}"/>
              </a:ext>
            </a:extLst>
          </p:cNvPr>
          <p:cNvSpPr>
            <a:spLocks noChangeArrowheads="1"/>
          </p:cNvSpPr>
          <p:nvPr/>
        </p:nvSpPr>
        <p:spPr bwMode="auto">
          <a:xfrm>
            <a:off x="236537" y="1725621"/>
            <a:ext cx="114982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Để viết những số có giá trị lớn, người ta thường viết các số ấy dưới dạng tích của lũy thừa cơ số 10 với một số lớn hơn hoặc bằng 1 nhưng nhỏ hơn 10. Chẳng hạn khoảng cách trung bình giữa Mặt Trời và Trái Đất là </a:t>
            </a:r>
            <a:endParaRPr lang="en-US" altLang="en-US" sz="2800">
              <a:latin typeface="Times New Roman" panose="02020603050405020304" pitchFamily="18" charset="0"/>
              <a:cs typeface="Times New Roman" panose="02020603050405020304" pitchFamily="18" charset="0"/>
            </a:endParaRPr>
          </a:p>
        </p:txBody>
      </p:sp>
      <p:sp>
        <p:nvSpPr>
          <p:cNvPr id="17" name="Rectangle 8">
            <a:extLst>
              <a:ext uri="{FF2B5EF4-FFF2-40B4-BE49-F238E27FC236}">
                <a16:creationId xmlns:a16="http://schemas.microsoft.com/office/drawing/2014/main" id="{08D802D9-9321-D52C-8F4F-C83BA1605AF7}"/>
              </a:ext>
            </a:extLst>
          </p:cNvPr>
          <p:cNvSpPr>
            <a:spLocks noChangeArrowheads="1"/>
          </p:cNvSpPr>
          <p:nvPr/>
        </p:nvSpPr>
        <p:spPr bwMode="auto">
          <a:xfrm rot="10800000" flipV="1">
            <a:off x="304799" y="3009197"/>
            <a:ext cx="22344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được viết là </a:t>
            </a:r>
            <a:endParaRPr lang="en-US" altLang="en-US" sz="2800">
              <a:latin typeface="Times New Roman" panose="02020603050405020304" pitchFamily="18" charset="0"/>
              <a:cs typeface="Times New Roman" panose="02020603050405020304" pitchFamily="18" charset="0"/>
            </a:endParaRPr>
          </a:p>
        </p:txBody>
      </p:sp>
      <p:sp>
        <p:nvSpPr>
          <p:cNvPr id="18" name="Rectangle 9">
            <a:extLst>
              <a:ext uri="{FF2B5EF4-FFF2-40B4-BE49-F238E27FC236}">
                <a16:creationId xmlns:a16="http://schemas.microsoft.com/office/drawing/2014/main" id="{8836F848-A2FD-D953-514B-8371E9F5F8AA}"/>
              </a:ext>
            </a:extLst>
          </p:cNvPr>
          <p:cNvSpPr>
            <a:spLocks noChangeArrowheads="1"/>
          </p:cNvSpPr>
          <p:nvPr/>
        </p:nvSpPr>
        <p:spPr bwMode="auto">
          <a:xfrm rot="10800000" flipV="1">
            <a:off x="533400" y="3549921"/>
            <a:ext cx="105283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Hãy dùng cách viết trên để viết các đại lượng sau:</a:t>
            </a:r>
            <a:endParaRPr lang="en-US" altLang="en-US" sz="280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 Khoảng cách từ Mặt Trời đến Sao Thủy dài khoảng  </a:t>
            </a:r>
            <a:endParaRPr lang="en-US" altLang="en-US" sz="2800">
              <a:latin typeface="Times New Roman" panose="02020603050405020304" pitchFamily="18" charset="0"/>
              <a:cs typeface="Times New Roman" panose="02020603050405020304" pitchFamily="18" charset="0"/>
            </a:endParaRPr>
          </a:p>
        </p:txBody>
      </p:sp>
      <p:sp>
        <p:nvSpPr>
          <p:cNvPr id="19" name="Rectangle 10">
            <a:extLst>
              <a:ext uri="{FF2B5EF4-FFF2-40B4-BE49-F238E27FC236}">
                <a16:creationId xmlns:a16="http://schemas.microsoft.com/office/drawing/2014/main" id="{E69AC470-2943-9EED-309D-7F52A2C51364}"/>
              </a:ext>
            </a:extLst>
          </p:cNvPr>
          <p:cNvSpPr>
            <a:spLocks noChangeArrowheads="1"/>
          </p:cNvSpPr>
          <p:nvPr/>
        </p:nvSpPr>
        <p:spPr bwMode="auto">
          <a:xfrm>
            <a:off x="533400" y="4497387"/>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b) Một năm ánh sáng có độ dài khoảng </a:t>
            </a:r>
            <a:endParaRPr lang="en-US" altLang="en-US" sz="28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14C2211D-4134-F5F8-943B-6136B36F5648}"/>
              </a:ext>
            </a:extLst>
          </p:cNvPr>
          <p:cNvSpPr/>
          <p:nvPr/>
        </p:nvSpPr>
        <p:spPr>
          <a:xfrm>
            <a:off x="152400" y="0"/>
            <a:ext cx="115824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pic>
        <p:nvPicPr>
          <p:cNvPr id="20" name="Picture 13">
            <a:extLst>
              <a:ext uri="{FF2B5EF4-FFF2-40B4-BE49-F238E27FC236}">
                <a16:creationId xmlns:a16="http://schemas.microsoft.com/office/drawing/2014/main" id="{F49642B5-FD08-B464-D98C-067CF39AAE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15400" y="5052157"/>
            <a:ext cx="1905000" cy="174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761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8"/>
                                        </p:tgtEl>
                                        <p:attrNameLst>
                                          <p:attrName>style.visibility</p:attrName>
                                        </p:attrNameLst>
                                      </p:cBhvr>
                                      <p:to>
                                        <p:strVal val="visible"/>
                                      </p:to>
                                    </p:set>
                                    <p:animEffect transition="in" filter="box(out)">
                                      <p:cBhvr>
                                        <p:cTn id="11" dur="700"/>
                                        <p:tgtEl>
                                          <p:spTgt spid="8"/>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700"/>
                                        <p:tgtEl>
                                          <p:spTgt spid="11"/>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6"/>
                                        </p:tgtEl>
                                        <p:attrNameLst>
                                          <p:attrName>style.visibility</p:attrName>
                                        </p:attrNameLst>
                                      </p:cBhvr>
                                      <p:to>
                                        <p:strVal val="visible"/>
                                      </p:to>
                                    </p:set>
                                    <p:animEffect transition="in" filter="box(out)">
                                      <p:cBhvr>
                                        <p:cTn id="19" dur="700"/>
                                        <p:tgtEl>
                                          <p:spTgt spid="6"/>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10"/>
                                        </p:tgtEl>
                                        <p:attrNameLst>
                                          <p:attrName>style.visibility</p:attrName>
                                        </p:attrNameLst>
                                      </p:cBhvr>
                                      <p:to>
                                        <p:strVal val="visible"/>
                                      </p:to>
                                    </p:set>
                                    <p:animEffect transition="in" filter="box(out)">
                                      <p:cBhvr>
                                        <p:cTn id="23" dur="700"/>
                                        <p:tgtEl>
                                          <p:spTgt spid="10"/>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9"/>
                                        </p:tgtEl>
                                        <p:attrNameLst>
                                          <p:attrName>style.visibility</p:attrName>
                                        </p:attrNameLst>
                                      </p:cBhvr>
                                      <p:to>
                                        <p:strVal val="visible"/>
                                      </p:to>
                                    </p:set>
                                    <p:animEffect transition="in" filter="box(out)">
                                      <p:cBhvr>
                                        <p:cTn id="27" dur="7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vertical)">
                                      <p:cBhvr>
                                        <p:cTn id="32" dur="500"/>
                                        <p:tgtEl>
                                          <p:spTgt spid="17"/>
                                        </p:tgtEl>
                                      </p:cBhvr>
                                    </p:animEffect>
                                  </p:childTnLst>
                                </p:cTn>
                              </p:par>
                              <p:par>
                                <p:cTn id="33" presetID="14" presetClass="entr" presetSubtype="5"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vertical)">
                                      <p:cBhvr>
                                        <p:cTn id="35" dur="500"/>
                                        <p:tgtEl>
                                          <p:spTgt spid="18"/>
                                        </p:tgtEl>
                                      </p:cBhvr>
                                    </p:animEffect>
                                  </p:childTnLst>
                                </p:cTn>
                              </p:par>
                              <p:par>
                                <p:cTn id="36" presetID="14" presetClass="entr" presetSubtype="5"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vertical)">
                                      <p:cBhvr>
                                        <p:cTn id="38" dur="500"/>
                                        <p:tgtEl>
                                          <p:spTgt spid="19"/>
                                        </p:tgtEl>
                                      </p:cBhvr>
                                    </p:animEffect>
                                  </p:childTnLst>
                                </p:cTn>
                              </p:par>
                            </p:childTnLst>
                          </p:cTn>
                        </p:par>
                        <p:par>
                          <p:cTn id="39" fill="hold">
                            <p:stCondLst>
                              <p:cond delay="500"/>
                            </p:stCondLst>
                            <p:childTnLst>
                              <p:par>
                                <p:cTn id="40" presetID="14" presetClass="entr" presetSubtype="5"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vertical)">
                                      <p:cBhvr>
                                        <p:cTn id="42" dur="500"/>
                                        <p:tgtEl>
                                          <p:spTgt spid="16"/>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par>
                                <p:cTn id="47" presetID="14" presetClass="entr" presetSubtype="5"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vertical)">
                                      <p:cBhvr>
                                        <p:cTn id="49" dur="500"/>
                                        <p:tgtEl>
                                          <p:spTgt spid="13"/>
                                        </p:tgtEl>
                                      </p:cBhvr>
                                    </p:animEffect>
                                  </p:childTnLst>
                                </p:cTn>
                              </p:par>
                              <p:par>
                                <p:cTn id="50" presetID="14" presetClass="entr" presetSubtype="1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par>
                                <p:cTn id="53" presetID="14" presetClass="entr" presetSubtype="5"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vertic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9" grpId="0" animBg="1" advAuto="0"/>
      <p:bldP spid="10" grpId="0" animBg="1" advAuto="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ounded Rectangle">
            <a:extLst>
              <a:ext uri="{FF2B5EF4-FFF2-40B4-BE49-F238E27FC236}">
                <a16:creationId xmlns:a16="http://schemas.microsoft.com/office/drawing/2014/main" id="{CC4EBAD6-E3FF-630E-7C37-871BEBE146D9}"/>
              </a:ext>
            </a:extLst>
          </p:cNvPr>
          <p:cNvSpPr>
            <a:spLocks noChangeArrowheads="1"/>
          </p:cNvSpPr>
          <p:nvPr/>
        </p:nvSpPr>
        <p:spPr bwMode="auto">
          <a:xfrm>
            <a:off x="3389312" y="120650"/>
            <a:ext cx="3621088" cy="67885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7">
            <a:extLst>
              <a:ext uri="{FF2B5EF4-FFF2-40B4-BE49-F238E27FC236}">
                <a16:creationId xmlns:a16="http://schemas.microsoft.com/office/drawing/2014/main" id="{8E221C59-C6D5-69ED-DD93-059AC6EBCCD5}"/>
              </a:ext>
            </a:extLst>
          </p:cNvPr>
          <p:cNvSpPr/>
          <p:nvPr/>
        </p:nvSpPr>
        <p:spPr>
          <a:xfrm>
            <a:off x="3352801" y="34581"/>
            <a:ext cx="906366" cy="82177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8">
            <a:extLst>
              <a:ext uri="{FF2B5EF4-FFF2-40B4-BE49-F238E27FC236}">
                <a16:creationId xmlns:a16="http://schemas.microsoft.com/office/drawing/2014/main" id="{06F4274B-7201-5AB5-F122-4DA5F315AE4B}"/>
              </a:ext>
            </a:extLst>
          </p:cNvPr>
          <p:cNvSpPr>
            <a:spLocks noChangeArrowheads="1"/>
          </p:cNvSpPr>
          <p:nvPr/>
        </p:nvSpPr>
        <p:spPr bwMode="auto">
          <a:xfrm>
            <a:off x="3435350" y="111126"/>
            <a:ext cx="745818" cy="676211"/>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0" name="TextBox 52">
            <a:extLst>
              <a:ext uri="{FF2B5EF4-FFF2-40B4-BE49-F238E27FC236}">
                <a16:creationId xmlns:a16="http://schemas.microsoft.com/office/drawing/2014/main" id="{8E8A4A20-8977-B779-B0FF-977CDBCEAFEA}"/>
              </a:ext>
            </a:extLst>
          </p:cNvPr>
          <p:cNvSpPr txBox="1">
            <a:spLocks noChangeArrowheads="1"/>
          </p:cNvSpPr>
          <p:nvPr/>
        </p:nvSpPr>
        <p:spPr bwMode="auto">
          <a:xfrm>
            <a:off x="4651376" y="423863"/>
            <a:ext cx="1620075"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a16="http://schemas.microsoft.com/office/drawing/2014/main" id="{C284B43E-DC4C-6385-CD70-6F8598D7C187}"/>
              </a:ext>
            </a:extLst>
          </p:cNvPr>
          <p:cNvSpPr txBox="1">
            <a:spLocks noChangeArrowheads="1"/>
          </p:cNvSpPr>
          <p:nvPr/>
        </p:nvSpPr>
        <p:spPr bwMode="auto">
          <a:xfrm>
            <a:off x="5013326" y="242889"/>
            <a:ext cx="11048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2" name="Picture 79">
            <a:extLst>
              <a:ext uri="{FF2B5EF4-FFF2-40B4-BE49-F238E27FC236}">
                <a16:creationId xmlns:a16="http://schemas.microsoft.com/office/drawing/2014/main" id="{647A170C-5447-8185-988A-9DEA4F78B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286" y="111125"/>
            <a:ext cx="739882" cy="6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C7B5671-7535-EBC9-21BB-0402251D95EC}"/>
              </a:ext>
            </a:extLst>
          </p:cNvPr>
          <p:cNvSpPr txBox="1"/>
          <p:nvPr/>
        </p:nvSpPr>
        <p:spPr>
          <a:xfrm>
            <a:off x="3276601" y="1143001"/>
            <a:ext cx="7043939" cy="830997"/>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Tính thể tích V của khối rubik hình lập phương có cạnh dài 5,5 cm?</a:t>
            </a:r>
            <a:endParaRPr lang="en-US" sz="2400"/>
          </a:p>
        </p:txBody>
      </p:sp>
      <p:pic>
        <p:nvPicPr>
          <p:cNvPr id="2049" name="Picture 1" descr="Các loại rubik khó nhất thế giới">
            <a:extLst>
              <a:ext uri="{FF2B5EF4-FFF2-40B4-BE49-F238E27FC236}">
                <a16:creationId xmlns:a16="http://schemas.microsoft.com/office/drawing/2014/main" id="{8E90185C-E3C5-DB45-EDC9-1E09EAAB830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498331" y="2207907"/>
            <a:ext cx="2423728" cy="242372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a:extLst>
              <a:ext uri="{FF2B5EF4-FFF2-40B4-BE49-F238E27FC236}">
                <a16:creationId xmlns:a16="http://schemas.microsoft.com/office/drawing/2014/main" id="{73B4CDE3-800C-C91F-68E0-27C9D36A5945}"/>
              </a:ext>
            </a:extLst>
          </p:cNvPr>
          <p:cNvSpPr>
            <a:spLocks noChangeShapeType="1"/>
          </p:cNvSpPr>
          <p:nvPr/>
        </p:nvSpPr>
        <p:spPr bwMode="auto">
          <a:xfrm flipH="1">
            <a:off x="8805112" y="2678943"/>
            <a:ext cx="45719" cy="161476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3">
            <a:extLst>
              <a:ext uri="{FF2B5EF4-FFF2-40B4-BE49-F238E27FC236}">
                <a16:creationId xmlns:a16="http://schemas.microsoft.com/office/drawing/2014/main" id="{DA15EAF8-6D7C-D2C4-2C70-D7CB2BA2EFF3}"/>
              </a:ext>
            </a:extLst>
          </p:cNvPr>
          <p:cNvSpPr>
            <a:spLocks noChangeShapeType="1"/>
          </p:cNvSpPr>
          <p:nvPr/>
        </p:nvSpPr>
        <p:spPr bwMode="auto">
          <a:xfrm flipV="1">
            <a:off x="7162800" y="4293704"/>
            <a:ext cx="1527314" cy="28332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a:extLst>
              <a:ext uri="{FF2B5EF4-FFF2-40B4-BE49-F238E27FC236}">
                <a16:creationId xmlns:a16="http://schemas.microsoft.com/office/drawing/2014/main" id="{5B795A25-8101-46CF-6250-ABDABFE5BDF0}"/>
              </a:ext>
            </a:extLst>
          </p:cNvPr>
          <p:cNvSpPr>
            <a:spLocks noChangeShapeType="1"/>
          </p:cNvSpPr>
          <p:nvPr/>
        </p:nvSpPr>
        <p:spPr bwMode="auto">
          <a:xfrm>
            <a:off x="8229600" y="2255890"/>
            <a:ext cx="684840" cy="36844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 Box 6">
            <a:extLst>
              <a:ext uri="{FF2B5EF4-FFF2-40B4-BE49-F238E27FC236}">
                <a16:creationId xmlns:a16="http://schemas.microsoft.com/office/drawing/2014/main" id="{AFDB70E5-5E53-B91B-078D-13AB1CED1FB0}"/>
              </a:ext>
            </a:extLst>
          </p:cNvPr>
          <p:cNvSpPr txBox="1">
            <a:spLocks noChangeArrowheads="1"/>
          </p:cNvSpPr>
          <p:nvPr/>
        </p:nvSpPr>
        <p:spPr bwMode="auto">
          <a:xfrm>
            <a:off x="8965662" y="3302586"/>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6" name="Text Box 5">
            <a:extLst>
              <a:ext uri="{FF2B5EF4-FFF2-40B4-BE49-F238E27FC236}">
                <a16:creationId xmlns:a16="http://schemas.microsoft.com/office/drawing/2014/main" id="{EBCB55A6-589D-7F9E-D5DC-0DB439BF1AB1}"/>
              </a:ext>
            </a:extLst>
          </p:cNvPr>
          <p:cNvSpPr txBox="1">
            <a:spLocks noChangeArrowheads="1"/>
          </p:cNvSpPr>
          <p:nvPr/>
        </p:nvSpPr>
        <p:spPr bwMode="auto">
          <a:xfrm rot="20927186">
            <a:off x="7550045" y="4069447"/>
            <a:ext cx="113675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ltLang="en-US" sz="240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32" name="Text Box 6">
            <a:extLst>
              <a:ext uri="{FF2B5EF4-FFF2-40B4-BE49-F238E27FC236}">
                <a16:creationId xmlns:a16="http://schemas.microsoft.com/office/drawing/2014/main" id="{C6ED3249-7CB9-AFE5-53B9-96E0A07BF6C6}"/>
              </a:ext>
            </a:extLst>
          </p:cNvPr>
          <p:cNvSpPr txBox="1">
            <a:spLocks noChangeArrowheads="1"/>
          </p:cNvSpPr>
          <p:nvPr/>
        </p:nvSpPr>
        <p:spPr bwMode="auto">
          <a:xfrm>
            <a:off x="8491740" y="2084231"/>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8" name="Thought Bubble: Cloud 27">
            <a:extLst>
              <a:ext uri="{FF2B5EF4-FFF2-40B4-BE49-F238E27FC236}">
                <a16:creationId xmlns:a16="http://schemas.microsoft.com/office/drawing/2014/main" id="{7687B4A2-EF68-14A8-BC8C-5CC2BC427C5E}"/>
              </a:ext>
            </a:extLst>
          </p:cNvPr>
          <p:cNvSpPr/>
          <p:nvPr/>
        </p:nvSpPr>
        <p:spPr>
          <a:xfrm>
            <a:off x="3385297" y="2605162"/>
            <a:ext cx="3667432" cy="1600200"/>
          </a:xfrm>
          <a:prstGeom prst="cloudCallout">
            <a:avLst>
              <a:gd name="adj1" fmla="val -75857"/>
              <a:gd name="adj2" fmla="val 107164"/>
            </a:avLst>
          </a:prstGeom>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Hãy nêu công thức tính thể tích khối lập phương?</a:t>
            </a:r>
          </a:p>
        </p:txBody>
      </p:sp>
      <p:sp>
        <p:nvSpPr>
          <p:cNvPr id="36" name="TextBox 35">
            <a:extLst>
              <a:ext uri="{FF2B5EF4-FFF2-40B4-BE49-F238E27FC236}">
                <a16:creationId xmlns:a16="http://schemas.microsoft.com/office/drawing/2014/main" id="{5F6560D6-C065-52FA-E1AF-DD0A80AE9FA1}"/>
              </a:ext>
            </a:extLst>
          </p:cNvPr>
          <p:cNvSpPr txBox="1"/>
          <p:nvPr/>
        </p:nvSpPr>
        <p:spPr>
          <a:xfrm>
            <a:off x="3124200" y="4800775"/>
            <a:ext cx="8381999" cy="461665"/>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Thể tích V của khối rubik hình lập phương có cạnh dài 5,5 cm là:</a:t>
            </a:r>
            <a:endParaRPr lang="en-US" sz="2400"/>
          </a:p>
        </p:txBody>
      </p:sp>
      <p:graphicFrame>
        <p:nvGraphicFramePr>
          <p:cNvPr id="31" name="Object 30">
            <a:extLst>
              <a:ext uri="{FF2B5EF4-FFF2-40B4-BE49-F238E27FC236}">
                <a16:creationId xmlns:a16="http://schemas.microsoft.com/office/drawing/2014/main" id="{F10D8EC9-A243-88D1-5DD6-41D30935023B}"/>
              </a:ext>
            </a:extLst>
          </p:cNvPr>
          <p:cNvGraphicFramePr>
            <a:graphicFrameLocks noChangeAspect="1"/>
          </p:cNvGraphicFramePr>
          <p:nvPr>
            <p:extLst>
              <p:ext uri="{D42A27DB-BD31-4B8C-83A1-F6EECF244321}">
                <p14:modId xmlns:p14="http://schemas.microsoft.com/office/powerpoint/2010/main" val="1093580916"/>
              </p:ext>
            </p:extLst>
          </p:nvPr>
        </p:nvGraphicFramePr>
        <p:xfrm>
          <a:off x="3295650" y="5410200"/>
          <a:ext cx="7372350" cy="574675"/>
        </p:xfrm>
        <a:graphic>
          <a:graphicData uri="http://schemas.openxmlformats.org/presentationml/2006/ole">
            <mc:AlternateContent xmlns:mc="http://schemas.openxmlformats.org/markup-compatibility/2006">
              <mc:Choice xmlns:v="urn:schemas-microsoft-com:vml" Requires="v">
                <p:oleObj name="Equation" r:id="rId6" imgW="2806560" imgH="228600" progId="Equation.DSMT4">
                  <p:embed/>
                </p:oleObj>
              </mc:Choice>
              <mc:Fallback>
                <p:oleObj name="Equation" r:id="rId6" imgW="2806560" imgH="228600" progId="Equation.DSMT4">
                  <p:embed/>
                  <p:pic>
                    <p:nvPicPr>
                      <p:cNvPr id="0" name=""/>
                      <p:cNvPicPr/>
                      <p:nvPr/>
                    </p:nvPicPr>
                    <p:blipFill>
                      <a:blip r:embed="rId7"/>
                      <a:stretch>
                        <a:fillRect/>
                      </a:stretch>
                    </p:blipFill>
                    <p:spPr>
                      <a:xfrm>
                        <a:off x="3295650" y="5410200"/>
                        <a:ext cx="7372350" cy="574675"/>
                      </a:xfrm>
                      <a:prstGeom prst="rect">
                        <a:avLst/>
                      </a:prstGeom>
                    </p:spPr>
                  </p:pic>
                </p:oleObj>
              </mc:Fallback>
            </mc:AlternateContent>
          </a:graphicData>
        </a:graphic>
      </p:graphicFrame>
      <p:graphicFrame>
        <p:nvGraphicFramePr>
          <p:cNvPr id="2050" name="Object 2049">
            <a:extLst>
              <a:ext uri="{FF2B5EF4-FFF2-40B4-BE49-F238E27FC236}">
                <a16:creationId xmlns:a16="http://schemas.microsoft.com/office/drawing/2014/main" id="{F4E0F2DA-9401-12C6-B52F-0E0977CF48B1}"/>
              </a:ext>
            </a:extLst>
          </p:cNvPr>
          <p:cNvGraphicFramePr>
            <a:graphicFrameLocks noChangeAspect="1"/>
          </p:cNvGraphicFramePr>
          <p:nvPr>
            <p:extLst>
              <p:ext uri="{D42A27DB-BD31-4B8C-83A1-F6EECF244321}">
                <p14:modId xmlns:p14="http://schemas.microsoft.com/office/powerpoint/2010/main" val="712827269"/>
              </p:ext>
            </p:extLst>
          </p:nvPr>
        </p:nvGraphicFramePr>
        <p:xfrm>
          <a:off x="3886200" y="3198813"/>
          <a:ext cx="2738438" cy="692150"/>
        </p:xfrm>
        <a:graphic>
          <a:graphicData uri="http://schemas.openxmlformats.org/presentationml/2006/ole">
            <mc:AlternateContent xmlns:mc="http://schemas.openxmlformats.org/markup-compatibility/2006">
              <mc:Choice xmlns:v="urn:schemas-microsoft-com:vml" Requires="v">
                <p:oleObj name="Equation" r:id="rId8" imgW="901440" imgH="228600" progId="Equation.DSMT4">
                  <p:embed/>
                </p:oleObj>
              </mc:Choice>
              <mc:Fallback>
                <p:oleObj name="Equation" r:id="rId8" imgW="901440" imgH="228600" progId="Equation.DSMT4">
                  <p:embed/>
                  <p:pic>
                    <p:nvPicPr>
                      <p:cNvPr id="0" name=""/>
                      <p:cNvPicPr/>
                      <p:nvPr/>
                    </p:nvPicPr>
                    <p:blipFill>
                      <a:blip r:embed="rId9"/>
                      <a:stretch>
                        <a:fillRect/>
                      </a:stretch>
                    </p:blipFill>
                    <p:spPr>
                      <a:xfrm>
                        <a:off x="3886200" y="3198813"/>
                        <a:ext cx="2738438" cy="692150"/>
                      </a:xfrm>
                      <a:prstGeom prst="rect">
                        <a:avLst/>
                      </a:prstGeom>
                    </p:spPr>
                  </p:pic>
                </p:oleObj>
              </mc:Fallback>
            </mc:AlternateContent>
          </a:graphicData>
        </a:graphic>
      </p:graphicFrame>
      <p:pic>
        <p:nvPicPr>
          <p:cNvPr id="27" name="Picture 15">
            <a:extLst>
              <a:ext uri="{FF2B5EF4-FFF2-40B4-BE49-F238E27FC236}">
                <a16:creationId xmlns:a16="http://schemas.microsoft.com/office/drawing/2014/main" id="{DF4AF09B-4D42-605F-6474-9D08C7BD633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22650" y="135189"/>
            <a:ext cx="1620075" cy="14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600"/>
                                        <p:tgtEl>
                                          <p:spTgt spid="22"/>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16"/>
                                        </p:tgtEl>
                                        <p:attrNameLst>
                                          <p:attrName>style.visibility</p:attrName>
                                        </p:attrNameLst>
                                      </p:cBhvr>
                                      <p:to>
                                        <p:strVal val="visible"/>
                                      </p:to>
                                    </p:set>
                                    <p:animEffect transition="in" filter="box(out)">
                                      <p:cBhvr>
                                        <p:cTn id="19" dur="700"/>
                                        <p:tgtEl>
                                          <p:spTgt spid="16"/>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21"/>
                                        </p:tgtEl>
                                        <p:attrNameLst>
                                          <p:attrName>style.visibility</p:attrName>
                                        </p:attrNameLst>
                                      </p:cBhvr>
                                      <p:to>
                                        <p:strVal val="visible"/>
                                      </p:to>
                                    </p:set>
                                    <p:animEffect transition="in" filter="box(out)">
                                      <p:cBhvr>
                                        <p:cTn id="23" dur="700"/>
                                        <p:tgtEl>
                                          <p:spTgt spid="21"/>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0"/>
                                        </p:tgtEl>
                                        <p:attrNameLst>
                                          <p:attrName>style.visibility</p:attrName>
                                        </p:attrNameLst>
                                      </p:cBhvr>
                                      <p:to>
                                        <p:strVal val="visible"/>
                                      </p:to>
                                    </p:set>
                                    <p:animEffect transition="in" filter="box(out)">
                                      <p:cBhvr>
                                        <p:cTn id="27" dur="7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049"/>
                                        </p:tgtEl>
                                        <p:attrNameLst>
                                          <p:attrName>style.visibility</p:attrName>
                                        </p:attrNameLst>
                                      </p:cBhvr>
                                      <p:to>
                                        <p:strVal val="visible"/>
                                      </p:to>
                                    </p:set>
                                    <p:animEffect transition="in" filter="randombar(horizontal)">
                                      <p:cBhvr>
                                        <p:cTn id="37" dur="500"/>
                                        <p:tgtEl>
                                          <p:spTgt spid="204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circle(in)">
                                      <p:cBhvr>
                                        <p:cTn id="60" dur="2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xit" presetSubtype="21" fill="hold" grpId="1" nodeType="clickEffect">
                                  <p:stCondLst>
                                    <p:cond delay="0"/>
                                  </p:stCondLst>
                                  <p:childTnLst>
                                    <p:animEffect transition="out" filter="barn(inVertical)">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50"/>
                                        </p:tgtEl>
                                        <p:attrNameLst>
                                          <p:attrName>style.visibility</p:attrName>
                                        </p:attrNameLst>
                                      </p:cBhvr>
                                      <p:to>
                                        <p:strVal val="visible"/>
                                      </p:to>
                                    </p:set>
                                    <p:animEffect transition="in" filter="randombar(horizontal)">
                                      <p:cBhvr>
                                        <p:cTn id="70" dur="500"/>
                                        <p:tgtEl>
                                          <p:spTgt spid="2050"/>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randombar(horizontal)">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randombar(horizontal)">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8" grpId="0" animBg="1" advAuto="0"/>
      <p:bldP spid="19" grpId="0" animBg="1" advAuto="0"/>
      <p:bldP spid="20" grpId="0" animBg="1" advAuto="0"/>
      <p:bldP spid="21" grpId="0" animBg="1" advAuto="0"/>
      <p:bldP spid="23" grpId="0"/>
      <p:bldP spid="13" grpId="0" animBg="1"/>
      <p:bldP spid="14" grpId="0" animBg="1"/>
      <p:bldP spid="24" grpId="0" animBg="1"/>
      <p:bldP spid="25" grpId="0"/>
      <p:bldP spid="26" grpId="0"/>
      <p:bldP spid="32" grpId="0"/>
      <p:bldP spid="28" grpId="0" animBg="1"/>
      <p:bldP spid="28" grpId="1"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7272940" y="6004436"/>
            <a:ext cx="3014060" cy="646331"/>
          </a:xfrm>
          <a:prstGeom prst="rect">
            <a:avLst/>
          </a:prstGeom>
          <a:noFill/>
        </p:spPr>
        <p:txBody>
          <a:bodyPr wrap="square" rtlCol="0">
            <a:spAutoFit/>
          </a:bodyPr>
          <a:lstStyle/>
          <a:p>
            <a:pPr algn="ctr"/>
            <a:r>
              <a:rPr lang="en-US" b="1" i="1" u="sng" dirty="0" err="1">
                <a:solidFill>
                  <a:srgbClr val="FF0000"/>
                </a:solidFill>
                <a:latin typeface="Times New Roman" pitchFamily="18" charset="0"/>
                <a:cs typeface="Times New Roman" pitchFamily="18" charset="0"/>
              </a:rPr>
              <a:t>Tìm</a:t>
            </a:r>
            <a:r>
              <a:rPr lang="en-US" b="1" i="1" u="sng" dirty="0">
                <a:solidFill>
                  <a:srgbClr val="FF0000"/>
                </a:solidFill>
                <a:latin typeface="Times New Roman" pitchFamily="18" charset="0"/>
                <a:cs typeface="Times New Roman" pitchFamily="18" charset="0"/>
              </a:rPr>
              <a:t> </a:t>
            </a:r>
            <a:r>
              <a:rPr lang="en-US" b="1" i="1" u="sng" err="1">
                <a:solidFill>
                  <a:srgbClr val="FF0000"/>
                </a:solidFill>
                <a:latin typeface="Times New Roman" pitchFamily="18" charset="0"/>
                <a:cs typeface="Times New Roman" pitchFamily="18" charset="0"/>
              </a:rPr>
              <a:t>hiểu</a:t>
            </a:r>
            <a:r>
              <a:rPr lang="en-US" b="1" i="1" u="sng">
                <a:solidFill>
                  <a:srgbClr val="FF0000"/>
                </a:solidFill>
                <a:latin typeface="Times New Roman" pitchFamily="18" charset="0"/>
                <a:cs typeface="Times New Roman" pitchFamily="18" charset="0"/>
              </a:rPr>
              <a:t> khoảng cách các </a:t>
            </a:r>
            <a:r>
              <a:rPr lang="en-US" b="1" i="1" u="sng" dirty="0" err="1">
                <a:solidFill>
                  <a:srgbClr val="FF0000"/>
                </a:solidFill>
                <a:latin typeface="Times New Roman" pitchFamily="18" charset="0"/>
                <a:cs typeface="Times New Roman" pitchFamily="18" charset="0"/>
              </a:rPr>
              <a:t>hành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tinh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trong</a:t>
            </a:r>
            <a:r>
              <a:rPr lang="en-US" b="1" i="1" u="sng" dirty="0">
                <a:solidFill>
                  <a:srgbClr val="FF0000"/>
                </a:solidFill>
                <a:latin typeface="Times New Roman" pitchFamily="18" charset="0"/>
                <a:cs typeface="Times New Roman" pitchFamily="18" charset="0"/>
              </a:rPr>
              <a:t> </a:t>
            </a:r>
            <a:r>
              <a:rPr lang="en-US" b="1" i="1" u="sng" err="1">
                <a:solidFill>
                  <a:srgbClr val="FF0000"/>
                </a:solidFill>
                <a:latin typeface="Times New Roman" pitchFamily="18" charset="0"/>
                <a:cs typeface="Times New Roman" pitchFamily="18" charset="0"/>
              </a:rPr>
              <a:t>hệ</a:t>
            </a:r>
            <a:r>
              <a:rPr lang="en-US" b="1" i="1" u="sng">
                <a:solidFill>
                  <a:srgbClr val="FF0000"/>
                </a:solidFill>
                <a:latin typeface="Times New Roman" pitchFamily="18" charset="0"/>
                <a:cs typeface="Times New Roman" pitchFamily="18" charset="0"/>
              </a:rPr>
              <a:t> </a:t>
            </a:r>
            <a:r>
              <a:rPr lang="en-US" b="1" i="1" u="sng" dirty="0">
                <a:solidFill>
                  <a:srgbClr val="FF0000"/>
                </a:solidFill>
                <a:latin typeface="Times New Roman" pitchFamily="18" charset="0"/>
                <a:cs typeface="Times New Roman" pitchFamily="18" charset="0"/>
              </a:rPr>
              <a:t>M</a:t>
            </a:r>
            <a:r>
              <a:rPr lang="en-US" b="1" i="1" u="sng">
                <a:solidFill>
                  <a:srgbClr val="FF0000"/>
                </a:solidFill>
                <a:latin typeface="Times New Roman" pitchFamily="18" charset="0"/>
                <a:cs typeface="Times New Roman" pitchFamily="18" charset="0"/>
              </a:rPr>
              <a:t>ặt </a:t>
            </a:r>
            <a:r>
              <a:rPr lang="en-US" b="1" i="1" u="sng" dirty="0" err="1">
                <a:solidFill>
                  <a:srgbClr val="FF0000"/>
                </a:solidFill>
                <a:latin typeface="Times New Roman" pitchFamily="18" charset="0"/>
                <a:cs typeface="Times New Roman" pitchFamily="18" charset="0"/>
              </a:rPr>
              <a:t>trời</a:t>
            </a:r>
            <a:endParaRPr lang="en-US" b="1" i="1" u="sng" dirty="0">
              <a:solidFill>
                <a:srgbClr val="FF0000"/>
              </a:solidFill>
              <a:latin typeface="Times New Roman" pitchFamily="18" charset="0"/>
              <a:cs typeface="Times New Roman" pitchFamily="18" charset="0"/>
            </a:endParaRPr>
          </a:p>
        </p:txBody>
      </p:sp>
      <p:sp>
        <p:nvSpPr>
          <p:cNvPr id="6" name="Rounded Rectangle">
            <a:extLst>
              <a:ext uri="{FF2B5EF4-FFF2-40B4-BE49-F238E27FC236}">
                <a16:creationId xmlns:a16="http://schemas.microsoft.com/office/drawing/2014/main" id="{3049F928-B314-E111-A30C-C8B49A6FD91A}"/>
              </a:ext>
            </a:extLst>
          </p:cNvPr>
          <p:cNvSpPr>
            <a:spLocks noChangeArrowheads="1"/>
          </p:cNvSpPr>
          <p:nvPr/>
        </p:nvSpPr>
        <p:spPr bwMode="auto">
          <a:xfrm>
            <a:off x="188912" y="695325"/>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7" name="Oval 7">
            <a:extLst>
              <a:ext uri="{FF2B5EF4-FFF2-40B4-BE49-F238E27FC236}">
                <a16:creationId xmlns:a16="http://schemas.microsoft.com/office/drawing/2014/main" id="{550AA7BD-192E-5D68-4D3B-F628DFE659A7}"/>
              </a:ext>
            </a:extLst>
          </p:cNvPr>
          <p:cNvSpPr/>
          <p:nvPr/>
        </p:nvSpPr>
        <p:spPr>
          <a:xfrm>
            <a:off x="152400" y="612776"/>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8" name="Oval 8">
            <a:extLst>
              <a:ext uri="{FF2B5EF4-FFF2-40B4-BE49-F238E27FC236}">
                <a16:creationId xmlns:a16="http://schemas.microsoft.com/office/drawing/2014/main" id="{4C88B00E-9C91-FCCF-B1C7-5D4274AC8E1F}"/>
              </a:ext>
            </a:extLst>
          </p:cNvPr>
          <p:cNvSpPr>
            <a:spLocks noChangeArrowheads="1"/>
          </p:cNvSpPr>
          <p:nvPr/>
        </p:nvSpPr>
        <p:spPr bwMode="auto">
          <a:xfrm>
            <a:off x="236537" y="685801"/>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9" name="TextBox 52">
            <a:extLst>
              <a:ext uri="{FF2B5EF4-FFF2-40B4-BE49-F238E27FC236}">
                <a16:creationId xmlns:a16="http://schemas.microsoft.com/office/drawing/2014/main" id="{1DCB520F-9D9E-90A0-DCD8-9ACA502B2E77}"/>
              </a:ext>
            </a:extLst>
          </p:cNvPr>
          <p:cNvSpPr txBox="1">
            <a:spLocks noChangeArrowheads="1"/>
          </p:cNvSpPr>
          <p:nvPr/>
        </p:nvSpPr>
        <p:spPr bwMode="auto">
          <a:xfrm>
            <a:off x="1441450" y="1004889"/>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10" name="TextBox 52">
            <a:extLst>
              <a:ext uri="{FF2B5EF4-FFF2-40B4-BE49-F238E27FC236}">
                <a16:creationId xmlns:a16="http://schemas.microsoft.com/office/drawing/2014/main" id="{10D80634-7B12-BDFF-EB9A-E53216AE1BCB}"/>
              </a:ext>
            </a:extLst>
          </p:cNvPr>
          <p:cNvSpPr txBox="1">
            <a:spLocks noChangeArrowheads="1"/>
          </p:cNvSpPr>
          <p:nvPr/>
        </p:nvSpPr>
        <p:spPr bwMode="auto">
          <a:xfrm>
            <a:off x="1693861" y="817563"/>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11" name="Picture 82">
            <a:extLst>
              <a:ext uri="{FF2B5EF4-FFF2-40B4-BE49-F238E27FC236}">
                <a16:creationId xmlns:a16="http://schemas.microsoft.com/office/drawing/2014/main" id="{08E3D5F2-336D-8506-F7A7-4E94062EDD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711201"/>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E1AF22CA-31F7-AC1F-6C55-A67BC4E0089F}"/>
              </a:ext>
            </a:extLst>
          </p:cNvPr>
          <p:cNvGraphicFramePr>
            <a:graphicFrameLocks noChangeAspect="1"/>
          </p:cNvGraphicFramePr>
          <p:nvPr>
            <p:extLst>
              <p:ext uri="{D42A27DB-BD31-4B8C-83A1-F6EECF244321}">
                <p14:modId xmlns:p14="http://schemas.microsoft.com/office/powerpoint/2010/main" val="2628436600"/>
              </p:ext>
            </p:extLst>
          </p:nvPr>
        </p:nvGraphicFramePr>
        <p:xfrm>
          <a:off x="3235325" y="2892425"/>
          <a:ext cx="2327275" cy="528638"/>
        </p:xfrm>
        <a:graphic>
          <a:graphicData uri="http://schemas.openxmlformats.org/presentationml/2006/ole">
            <mc:AlternateContent xmlns:mc="http://schemas.openxmlformats.org/markup-compatibility/2006">
              <mc:Choice xmlns:v="urn:schemas-microsoft-com:vml" Requires="v">
                <p:oleObj name="Equation" r:id="rId4" imgW="990360" imgH="203040" progId="Equation.DSMT4">
                  <p:embed/>
                </p:oleObj>
              </mc:Choice>
              <mc:Fallback>
                <p:oleObj name="Equation" r:id="rId4" imgW="990360" imgH="203040" progId="Equation.DSMT4">
                  <p:embed/>
                  <p:pic>
                    <p:nvPicPr>
                      <p:cNvPr id="0" name="Object 3"/>
                      <p:cNvPicPr>
                        <a:picLocks noChangeAspect="1" noChangeArrowheads="1"/>
                      </p:cNvPicPr>
                      <p:nvPr/>
                    </p:nvPicPr>
                    <p:blipFill>
                      <a:blip r:embed="rId5"/>
                      <a:srcRect/>
                      <a:stretch>
                        <a:fillRect/>
                      </a:stretch>
                    </p:blipFill>
                    <p:spPr bwMode="auto">
                      <a:xfrm>
                        <a:off x="3235325" y="2892425"/>
                        <a:ext cx="2327275" cy="52863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022FCDD2-71AA-17E6-BFCD-171951EEEFBB}"/>
              </a:ext>
            </a:extLst>
          </p:cNvPr>
          <p:cNvGraphicFramePr>
            <a:graphicFrameLocks noChangeAspect="1"/>
          </p:cNvGraphicFramePr>
          <p:nvPr>
            <p:extLst>
              <p:ext uri="{D42A27DB-BD31-4B8C-83A1-F6EECF244321}">
                <p14:modId xmlns:p14="http://schemas.microsoft.com/office/powerpoint/2010/main" val="626357876"/>
              </p:ext>
            </p:extLst>
          </p:nvPr>
        </p:nvGraphicFramePr>
        <p:xfrm>
          <a:off x="1143000" y="3674844"/>
          <a:ext cx="114300" cy="174625"/>
        </p:xfrm>
        <a:graphic>
          <a:graphicData uri="http://schemas.openxmlformats.org/presentationml/2006/ole">
            <mc:AlternateContent xmlns:mc="http://schemas.openxmlformats.org/markup-compatibility/2006">
              <mc:Choice xmlns:v="urn:schemas-microsoft-com:vml" Requires="v">
                <p:oleObj name="Equation" r:id="rId6" imgW="114102" imgH="177492" progId="Equation.DSMT4">
                  <p:embed/>
                </p:oleObj>
              </mc:Choice>
              <mc:Fallback>
                <p:oleObj name="Equation" r:id="rId6" imgW="114102" imgH="177492"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674844"/>
                        <a:ext cx="114300" cy="17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a16="http://schemas.microsoft.com/office/drawing/2014/main" id="{4AFB85C7-2A34-D111-1195-A272767C88DB}"/>
              </a:ext>
            </a:extLst>
          </p:cNvPr>
          <p:cNvGraphicFramePr>
            <a:graphicFrameLocks noChangeAspect="1"/>
          </p:cNvGraphicFramePr>
          <p:nvPr>
            <p:extLst>
              <p:ext uri="{D42A27DB-BD31-4B8C-83A1-F6EECF244321}">
                <p14:modId xmlns:p14="http://schemas.microsoft.com/office/powerpoint/2010/main" val="1056739236"/>
              </p:ext>
            </p:extLst>
          </p:nvPr>
        </p:nvGraphicFramePr>
        <p:xfrm>
          <a:off x="3001360" y="4039150"/>
          <a:ext cx="3656013" cy="574675"/>
        </p:xfrm>
        <a:graphic>
          <a:graphicData uri="http://schemas.openxmlformats.org/presentationml/2006/ole">
            <mc:AlternateContent xmlns:mc="http://schemas.openxmlformats.org/markup-compatibility/2006">
              <mc:Choice xmlns:v="urn:schemas-microsoft-com:vml" Requires="v">
                <p:oleObj name="Equation" r:id="rId8" imgW="1485720" imgH="203040" progId="Equation.DSMT4">
                  <p:embed/>
                </p:oleObj>
              </mc:Choice>
              <mc:Fallback>
                <p:oleObj name="Equation" r:id="rId8" imgW="1485720" imgH="203040" progId="Equation.DSMT4">
                  <p:embed/>
                  <p:pic>
                    <p:nvPicPr>
                      <p:cNvPr id="0" name="Object 1"/>
                      <p:cNvPicPr>
                        <a:picLocks noChangeAspect="1" noChangeArrowheads="1"/>
                      </p:cNvPicPr>
                      <p:nvPr/>
                    </p:nvPicPr>
                    <p:blipFill>
                      <a:blip r:embed="rId9"/>
                      <a:srcRect/>
                      <a:stretch>
                        <a:fillRect/>
                      </a:stretch>
                    </p:blipFill>
                    <p:spPr bwMode="auto">
                      <a:xfrm>
                        <a:off x="3001360" y="4039150"/>
                        <a:ext cx="3656013" cy="574675"/>
                      </a:xfrm>
                      <a:prstGeom prst="rect">
                        <a:avLst/>
                      </a:prstGeom>
                      <a:noFill/>
                    </p:spPr>
                  </p:pic>
                </p:oleObj>
              </mc:Fallback>
            </mc:AlternateContent>
          </a:graphicData>
        </a:graphic>
      </p:graphicFrame>
      <p:sp>
        <p:nvSpPr>
          <p:cNvPr id="22" name="Rectangle 4">
            <a:extLst>
              <a:ext uri="{FF2B5EF4-FFF2-40B4-BE49-F238E27FC236}">
                <a16:creationId xmlns:a16="http://schemas.microsoft.com/office/drawing/2014/main" id="{EAFD86B1-1426-D38F-4A45-F61B96FC9FB3}"/>
              </a:ext>
            </a:extLst>
          </p:cNvPr>
          <p:cNvSpPr>
            <a:spLocks noChangeArrowheads="1"/>
          </p:cNvSpPr>
          <p:nvPr/>
        </p:nvSpPr>
        <p:spPr bwMode="auto">
          <a:xfrm>
            <a:off x="1714500" y="236059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 Khoảng cách từ Mặt Trời đến Sao Thủy dài khoảng</a:t>
            </a:r>
            <a:endParaRPr lang="en-US" altLang="en-US" sz="2800">
              <a:latin typeface="Times New Roman" panose="02020603050405020304" pitchFamily="18" charset="0"/>
              <a:cs typeface="Times New Roman" panose="02020603050405020304" pitchFamily="18" charset="0"/>
            </a:endParaRPr>
          </a:p>
        </p:txBody>
      </p:sp>
      <p:sp>
        <p:nvSpPr>
          <p:cNvPr id="23" name="Rectangle 5">
            <a:extLst>
              <a:ext uri="{FF2B5EF4-FFF2-40B4-BE49-F238E27FC236}">
                <a16:creationId xmlns:a16="http://schemas.microsoft.com/office/drawing/2014/main" id="{89378C08-FCD2-84D9-44F4-159AB141937F}"/>
              </a:ext>
            </a:extLst>
          </p:cNvPr>
          <p:cNvSpPr>
            <a:spLocks noChangeArrowheads="1"/>
          </p:cNvSpPr>
          <p:nvPr/>
        </p:nvSpPr>
        <p:spPr bwMode="auto">
          <a:xfrm>
            <a:off x="1143001" y="34901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6">
            <a:extLst>
              <a:ext uri="{FF2B5EF4-FFF2-40B4-BE49-F238E27FC236}">
                <a16:creationId xmlns:a16="http://schemas.microsoft.com/office/drawing/2014/main" id="{EE57D214-9B6C-0BEC-A565-6DD2A639E5EB}"/>
              </a:ext>
            </a:extLst>
          </p:cNvPr>
          <p:cNvSpPr>
            <a:spLocks noChangeArrowheads="1"/>
          </p:cNvSpPr>
          <p:nvPr/>
        </p:nvSpPr>
        <p:spPr bwMode="auto">
          <a:xfrm>
            <a:off x="1780222" y="3465939"/>
            <a:ext cx="58737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b) Một năm ánh sáng có độ dài khoảng </a:t>
            </a:r>
            <a:endParaRPr lang="en-US" altLang="en-US"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87714B1-599B-D68B-155F-B2A513C9B1BE}"/>
              </a:ext>
            </a:extLst>
          </p:cNvPr>
          <p:cNvSpPr txBox="1"/>
          <p:nvPr/>
        </p:nvSpPr>
        <p:spPr>
          <a:xfrm>
            <a:off x="5106765" y="1535446"/>
            <a:ext cx="1127760" cy="584775"/>
          </a:xfrm>
          <a:prstGeom prst="rect">
            <a:avLst/>
          </a:prstGeom>
          <a:noFill/>
        </p:spPr>
        <p:txBody>
          <a:bodyPr wrap="square">
            <a:spAutoFit/>
          </a:bodyPr>
          <a:lstStyle/>
          <a:p>
            <a:pPr eaLnBrk="0" fontAlgn="base" hangingPunct="0">
              <a:spcBef>
                <a:spcPct val="0"/>
              </a:spcBef>
              <a:spcAft>
                <a:spcPct val="0"/>
              </a:spcAft>
            </a:pP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BCE9321D-A626-2F19-A4DE-45417E534FC4}"/>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graphicFrame>
        <p:nvGraphicFramePr>
          <p:cNvPr id="17" name="Object 16">
            <a:extLst>
              <a:ext uri="{FF2B5EF4-FFF2-40B4-BE49-F238E27FC236}">
                <a16:creationId xmlns:a16="http://schemas.microsoft.com/office/drawing/2014/main" id="{EC190E31-37FB-3C42-660E-47DD1FB5ED5E}"/>
              </a:ext>
            </a:extLst>
          </p:cNvPr>
          <p:cNvGraphicFramePr>
            <a:graphicFrameLocks noChangeAspect="1"/>
          </p:cNvGraphicFramePr>
          <p:nvPr>
            <p:extLst>
              <p:ext uri="{D42A27DB-BD31-4B8C-83A1-F6EECF244321}">
                <p14:modId xmlns:p14="http://schemas.microsoft.com/office/powerpoint/2010/main" val="3377460294"/>
              </p:ext>
            </p:extLst>
          </p:nvPr>
        </p:nvGraphicFramePr>
        <p:xfrm>
          <a:off x="5703889" y="2832100"/>
          <a:ext cx="1851025" cy="596900"/>
        </p:xfrm>
        <a:graphic>
          <a:graphicData uri="http://schemas.openxmlformats.org/presentationml/2006/ole">
            <mc:AlternateContent xmlns:mc="http://schemas.openxmlformats.org/markup-compatibility/2006">
              <mc:Choice xmlns:v="urn:schemas-microsoft-com:vml" Requires="v">
                <p:oleObj name="Equation" r:id="rId10" imgW="825480" imgH="228600" progId="Equation.DSMT4">
                  <p:embed/>
                </p:oleObj>
              </mc:Choice>
              <mc:Fallback>
                <p:oleObj name="Equation" r:id="rId10" imgW="825480" imgH="228600" progId="Equation.DSMT4">
                  <p:embed/>
                  <p:pic>
                    <p:nvPicPr>
                      <p:cNvPr id="5" name="Object 4">
                        <a:extLst>
                          <a:ext uri="{FF2B5EF4-FFF2-40B4-BE49-F238E27FC236}">
                            <a16:creationId xmlns:a16="http://schemas.microsoft.com/office/drawing/2014/main" id="{E1AF22CA-31F7-AC1F-6C55-A67BC4E0089F}"/>
                          </a:ext>
                        </a:extLst>
                      </p:cNvPr>
                      <p:cNvPicPr>
                        <a:picLocks noChangeAspect="1" noChangeArrowheads="1"/>
                      </p:cNvPicPr>
                      <p:nvPr/>
                    </p:nvPicPr>
                    <p:blipFill>
                      <a:blip r:embed="rId11"/>
                      <a:srcRect/>
                      <a:stretch>
                        <a:fillRect/>
                      </a:stretch>
                    </p:blipFill>
                    <p:spPr bwMode="auto">
                      <a:xfrm>
                        <a:off x="5703889" y="2832100"/>
                        <a:ext cx="1851025" cy="596900"/>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C7106431-8E49-2EE2-920F-94165FB679DD}"/>
              </a:ext>
            </a:extLst>
          </p:cNvPr>
          <p:cNvGraphicFramePr>
            <a:graphicFrameLocks noChangeAspect="1"/>
          </p:cNvGraphicFramePr>
          <p:nvPr>
            <p:extLst>
              <p:ext uri="{D42A27DB-BD31-4B8C-83A1-F6EECF244321}">
                <p14:modId xmlns:p14="http://schemas.microsoft.com/office/powerpoint/2010/main" val="3813921183"/>
              </p:ext>
            </p:extLst>
          </p:nvPr>
        </p:nvGraphicFramePr>
        <p:xfrm>
          <a:off x="6847490" y="4003431"/>
          <a:ext cx="2343150" cy="646112"/>
        </p:xfrm>
        <a:graphic>
          <a:graphicData uri="http://schemas.openxmlformats.org/presentationml/2006/ole">
            <mc:AlternateContent xmlns:mc="http://schemas.openxmlformats.org/markup-compatibility/2006">
              <mc:Choice xmlns:v="urn:schemas-microsoft-com:vml" Requires="v">
                <p:oleObj name="Equation" r:id="rId12" imgW="952200" imgH="228600" progId="Equation.DSMT4">
                  <p:embed/>
                </p:oleObj>
              </mc:Choice>
              <mc:Fallback>
                <p:oleObj name="Equation" r:id="rId12" imgW="952200" imgH="228600" progId="Equation.DSMT4">
                  <p:embed/>
                  <p:pic>
                    <p:nvPicPr>
                      <p:cNvPr id="21" name="Object 20">
                        <a:extLst>
                          <a:ext uri="{FF2B5EF4-FFF2-40B4-BE49-F238E27FC236}">
                            <a16:creationId xmlns:a16="http://schemas.microsoft.com/office/drawing/2014/main" id="{4AFB85C7-2A34-D111-1195-A272767C88DB}"/>
                          </a:ext>
                        </a:extLst>
                      </p:cNvPr>
                      <p:cNvPicPr>
                        <a:picLocks noChangeAspect="1" noChangeArrowheads="1"/>
                      </p:cNvPicPr>
                      <p:nvPr/>
                    </p:nvPicPr>
                    <p:blipFill>
                      <a:blip r:embed="rId13"/>
                      <a:srcRect/>
                      <a:stretch>
                        <a:fillRect/>
                      </a:stretch>
                    </p:blipFill>
                    <p:spPr bwMode="auto">
                      <a:xfrm>
                        <a:off x="6847490" y="4003431"/>
                        <a:ext cx="2343150" cy="646112"/>
                      </a:xfrm>
                      <a:prstGeom prst="rect">
                        <a:avLst/>
                      </a:prstGeom>
                      <a:noFill/>
                    </p:spPr>
                  </p:pic>
                </p:oleObj>
              </mc:Fallback>
            </mc:AlternateContent>
          </a:graphicData>
        </a:graphic>
      </p:graphicFrame>
    </p:spTree>
    <p:extLst>
      <p:ext uri="{BB962C8B-B14F-4D97-AF65-F5344CB8AC3E}">
        <p14:creationId xmlns:p14="http://schemas.microsoft.com/office/powerpoint/2010/main" val="1746078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out)">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out)">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228600"/>
            <a:ext cx="8991600" cy="523220"/>
          </a:xfrm>
          <a:prstGeom prst="rect">
            <a:avLst/>
          </a:prstGeom>
          <a:noFill/>
        </p:spPr>
        <p:txBody>
          <a:bodyPr wrap="square" rtlCol="0">
            <a:spAutoFit/>
          </a:bodyPr>
          <a:lstStyle/>
          <a:p>
            <a:pPr algn="ctr"/>
            <a:r>
              <a:rPr lang="en-US" sz="2800" b="1" i="1" dirty="0" err="1">
                <a:solidFill>
                  <a:srgbClr val="FF0000"/>
                </a:solidFill>
                <a:latin typeface="Times New Roman" pitchFamily="18" charset="0"/>
                <a:cs typeface="Times New Roman" pitchFamily="18" charset="0"/>
              </a:rPr>
              <a:t>Tìm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hiểu</a:t>
            </a:r>
            <a:r>
              <a:rPr lang="en-US" sz="2800" b="1" i="1" dirty="0">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về</a:t>
            </a:r>
            <a:r>
              <a:rPr lang="en-US" sz="2800" b="1" i="1">
                <a:solidFill>
                  <a:srgbClr val="FF0000"/>
                </a:solidFill>
                <a:latin typeface="Times New Roman" pitchFamily="18" charset="0"/>
                <a:cs typeface="Times New Roman" pitchFamily="18" charset="0"/>
              </a:rPr>
              <a:t> khoảng cách các </a:t>
            </a:r>
            <a:r>
              <a:rPr lang="en-US" sz="2800" b="1" i="1" dirty="0" err="1">
                <a:solidFill>
                  <a:srgbClr val="FF0000"/>
                </a:solidFill>
                <a:latin typeface="Times New Roman" pitchFamily="18" charset="0"/>
                <a:cs typeface="Times New Roman" pitchFamily="18" charset="0"/>
              </a:rPr>
              <a:t>hành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tinh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hệ</a:t>
            </a:r>
            <a:r>
              <a:rPr lang="en-US" sz="2800" b="1" i="1">
                <a:solidFill>
                  <a:srgbClr val="FF0000"/>
                </a:solidFill>
                <a:latin typeface="Times New Roman" pitchFamily="18" charset="0"/>
                <a:cs typeface="Times New Roman" pitchFamily="18" charset="0"/>
              </a:rPr>
              <a:t> Mặt trời</a:t>
            </a:r>
            <a:endParaRPr lang="en-US" sz="2800" b="1" i="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FFE5B7B6-85AD-DBD8-83FC-2825FFCDB20D}"/>
              </a:ext>
            </a:extLst>
          </p:cNvPr>
          <p:cNvPicPr>
            <a:picLocks noChangeAspect="1"/>
          </p:cNvPicPr>
          <p:nvPr/>
        </p:nvPicPr>
        <p:blipFill>
          <a:blip r:embed="rId2"/>
          <a:stretch>
            <a:fillRect/>
          </a:stretch>
        </p:blipFill>
        <p:spPr>
          <a:xfrm>
            <a:off x="152400" y="828020"/>
            <a:ext cx="11658600" cy="6029980"/>
          </a:xfrm>
          <a:prstGeom prst="rect">
            <a:avLst/>
          </a:prstGeom>
        </p:spPr>
      </p:pic>
    </p:spTree>
    <p:extLst>
      <p:ext uri="{BB962C8B-B14F-4D97-AF65-F5344CB8AC3E}">
        <p14:creationId xmlns:p14="http://schemas.microsoft.com/office/powerpoint/2010/main" val="961239041"/>
      </p:ext>
    </p:extLst>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oảng cách giữa các hành tinh">
            <a:extLst>
              <a:ext uri="{FF2B5EF4-FFF2-40B4-BE49-F238E27FC236}">
                <a16:creationId xmlns:a16="http://schemas.microsoft.com/office/drawing/2014/main" id="{2AD510FC-55BB-704B-0A88-463854FBB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6085"/>
            <a:ext cx="11506199" cy="658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37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5735638"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a16="http://schemas.microsoft.com/office/drawing/2014/main"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19" name="Content Placeholder 2">
            <a:extLst>
              <a:ext uri="{FF2B5EF4-FFF2-40B4-BE49-F238E27FC236}">
                <a16:creationId xmlns:a16="http://schemas.microsoft.com/office/drawing/2014/main" id="{3888BE64-FACC-F52C-106A-2379B0470293}"/>
              </a:ext>
            </a:extLst>
          </p:cNvPr>
          <p:cNvSpPr txBox="1">
            <a:spLocks/>
          </p:cNvSpPr>
          <p:nvPr/>
        </p:nvSpPr>
        <p:spPr bwMode="auto">
          <a:xfrm>
            <a:off x="685801" y="2057400"/>
            <a:ext cx="10703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Đọc lại nội dung bài đã học</a:t>
            </a:r>
            <a:endParaRPr lang="en-US" altLang="en-US" sz="2800">
              <a:solidFill>
                <a:srgbClr val="0000FF"/>
              </a:solidFill>
              <a:ea typeface="Calibri" panose="020F0502020204030204" pitchFamily="34" charset="0"/>
              <a:cs typeface="Times New Roman" panose="02020603050405020304" pitchFamily="18" charset="0"/>
            </a:endParaRP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Học thuộc: Lũy thừa của một lũy thừa</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Làm bài tập: 5; 7; 8; 9 trang 21 SGK</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 bị cho tiết sau </a:t>
            </a:r>
            <a:r>
              <a:rPr lang="nl-NL"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Quy tắc dấu ngoặc và quy tắc chuyển vế”</a:t>
            </a: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4465638"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4254501"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3403600"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2252662"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2163762"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2252663"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3154362"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3933826"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2A8B8091-47A7-009B-69C7-6200330AD30A}"/>
              </a:ext>
            </a:extLst>
          </p:cNvPr>
          <p:cNvSpPr/>
          <p:nvPr/>
        </p:nvSpPr>
        <p:spPr>
          <a:xfrm>
            <a:off x="762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600200"/>
            <a:ext cx="9525000" cy="4343400"/>
          </a:xfrm>
          <a:prstGeom prst="rect">
            <a:avLst/>
          </a:prstGeom>
          <a:noFill/>
        </p:spPr>
        <p:txBody>
          <a:bodyPr wrap="none" lIns="91440" tIns="45720" rIns="91440" bIns="45720" numCol="1">
            <a:prstTxWarp prst="textButton">
              <a:avLst>
                <a:gd name="adj" fmla="val 1073887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HẸN GẶP LẠI CÁC EM </a:t>
            </a:r>
          </a:p>
          <a:p>
            <a:pPr algn="ctr"/>
            <a:r>
              <a:rPr lang="en-US" sz="5400" b="1" dirty="0">
                <a:ln/>
                <a:solidFill>
                  <a:schemeClr val="accent3"/>
                </a:solidFill>
              </a:rPr>
              <a:t>TIẾT HỌC TIẾP THEO</a:t>
            </a:r>
          </a:p>
        </p:txBody>
      </p:sp>
    </p:spTree>
    <p:extLst>
      <p:ext uri="{BB962C8B-B14F-4D97-AF65-F5344CB8AC3E}">
        <p14:creationId xmlns:p14="http://schemas.microsoft.com/office/powerpoint/2010/main" val="42955879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50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05000" y="284922"/>
            <a:ext cx="8153401" cy="5995988"/>
            <a:chOff x="385" y="329"/>
            <a:chExt cx="4991" cy="3592"/>
          </a:xfrm>
        </p:grpSpPr>
        <p:pic>
          <p:nvPicPr>
            <p:cNvPr id="55299" name="Picture 3" descr="0034-1"/>
            <p:cNvPicPr>
              <a:picLocks noChangeAspect="1" noChangeArrowheads="1" noCrop="1"/>
            </p:cNvPicPr>
            <p:nvPr/>
          </p:nvPicPr>
          <p:blipFill>
            <a:blip r:embed="rId3"/>
            <a:srcRect/>
            <a:stretch>
              <a:fillRect/>
            </a:stretch>
          </p:blipFill>
          <p:spPr bwMode="auto">
            <a:xfrm>
              <a:off x="1329" y="2272"/>
              <a:ext cx="349" cy="384"/>
            </a:xfrm>
            <a:prstGeom prst="rect">
              <a:avLst/>
            </a:prstGeom>
            <a:noFill/>
            <a:ln>
              <a:noFill/>
            </a:ln>
          </p:spPr>
        </p:pic>
        <p:grpSp>
          <p:nvGrpSpPr>
            <p:cNvPr id="3" name="Group 4"/>
            <p:cNvGrpSpPr>
              <a:grpSpLocks/>
            </p:cNvGrpSpPr>
            <p:nvPr/>
          </p:nvGrpSpPr>
          <p:grpSpPr bwMode="auto">
            <a:xfrm>
              <a:off x="385" y="329"/>
              <a:ext cx="4991" cy="3592"/>
              <a:chOff x="385" y="329"/>
              <a:chExt cx="4991" cy="3592"/>
            </a:xfrm>
          </p:grpSpPr>
          <p:sp>
            <p:nvSpPr>
              <p:cNvPr id="55301" name="AutoShape 5"/>
              <p:cNvSpPr>
                <a:spLocks noChangeArrowheads="1"/>
              </p:cNvSpPr>
              <p:nvPr/>
            </p:nvSpPr>
            <p:spPr bwMode="auto">
              <a:xfrm>
                <a:off x="635" y="329"/>
                <a:ext cx="4741" cy="1512"/>
              </a:xfrm>
              <a:prstGeom prst="cloudCallout">
                <a:avLst>
                  <a:gd name="adj1" fmla="val -31954"/>
                  <a:gd name="adj2" fmla="val 95088"/>
                </a:avLst>
              </a:prstGeom>
              <a:solidFill>
                <a:schemeClr val="accent3">
                  <a:lumMod val="40000"/>
                  <a:lumOff val="60000"/>
                </a:schemeClr>
              </a:solidFill>
              <a:ln w="9525">
                <a:noFill/>
                <a:round/>
                <a:headEnd/>
                <a:tailEnd/>
              </a:ln>
              <a:effectLst/>
            </p:spPr>
            <p:txBody>
              <a:bodyPr lIns="0" tIns="0" rIns="0" bIns="0"/>
              <a:lstStyle/>
              <a:p>
                <a:endParaRPr lang="en-US" sz="2800" dirty="0">
                  <a:latin typeface="Times New Roman" pitchFamily="18" charset="0"/>
                  <a:cs typeface="Times New Roman" pitchFamily="18" charset="0"/>
                </a:endParaRPr>
              </a:p>
            </p:txBody>
          </p:sp>
          <p:pic>
            <p:nvPicPr>
              <p:cNvPr id="55302" name="Picture 21" descr="j0232133"/>
              <p:cNvPicPr>
                <a:picLocks noChangeAspect="1" noChangeArrowheads="1"/>
              </p:cNvPicPr>
              <p:nvPr/>
            </p:nvPicPr>
            <p:blipFill>
              <a:blip r:embed="rId4"/>
              <a:srcRect/>
              <a:stretch>
                <a:fillRect/>
              </a:stretch>
            </p:blipFill>
            <p:spPr bwMode="auto">
              <a:xfrm>
                <a:off x="385" y="2409"/>
                <a:ext cx="1584" cy="1512"/>
              </a:xfrm>
              <a:prstGeom prst="rect">
                <a:avLst/>
              </a:prstGeom>
              <a:noFill/>
              <a:ln w="9525">
                <a:noFill/>
                <a:miter lim="800000"/>
                <a:headEnd/>
                <a:tailEnd/>
              </a:ln>
            </p:spPr>
          </p:pic>
        </p:grpSp>
      </p:grpSp>
      <p:sp>
        <p:nvSpPr>
          <p:cNvPr id="8" name="Rectangle 7"/>
          <p:cNvSpPr/>
          <p:nvPr/>
        </p:nvSpPr>
        <p:spPr>
          <a:xfrm>
            <a:off x="3048000" y="895756"/>
            <a:ext cx="7010400" cy="1384995"/>
          </a:xfrm>
          <a:prstGeom prst="rect">
            <a:avLst/>
          </a:prstGeom>
        </p:spPr>
        <p:txBody>
          <a:bodyPr wrap="square">
            <a:spAutoFit/>
          </a:bodyPr>
          <a:lstStyle/>
          <a:p>
            <a:pPr marL="342900" indent="-342900"/>
            <a:r>
              <a:rPr lang="en-US" sz="2800">
                <a:latin typeface="Times New Roman" pitchFamily="18" charset="0"/>
              </a:rPr>
              <a:t>Tương tự như đối với số tự nhiên, chúng </a:t>
            </a:r>
            <a:r>
              <a:rPr lang="en-US" sz="2800" dirty="0">
                <a:latin typeface="Times New Roman" pitchFamily="18" charset="0"/>
              </a:rPr>
              <a:t>ta </a:t>
            </a:r>
            <a:r>
              <a:rPr lang="en-US" sz="2800" dirty="0" err="1">
                <a:latin typeface="Times New Roman" pitchFamily="18" charset="0"/>
              </a:rPr>
              <a:t>cùng</a:t>
            </a:r>
            <a:r>
              <a:rPr lang="en-US" sz="2800" dirty="0">
                <a:latin typeface="Times New Roman" pitchFamily="18" charset="0"/>
              </a:rPr>
              <a:t> </a:t>
            </a:r>
            <a:r>
              <a:rPr lang="en-US" sz="2800" dirty="0" err="1">
                <a:latin typeface="Times New Roman" pitchFamily="18" charset="0"/>
              </a:rPr>
              <a:t>tìm</a:t>
            </a:r>
            <a:r>
              <a:rPr lang="en-US" sz="2800" dirty="0">
                <a:latin typeface="Times New Roman" pitchFamily="18" charset="0"/>
              </a:rPr>
              <a:t> </a:t>
            </a:r>
            <a:r>
              <a:rPr lang="en-US" sz="2800" err="1">
                <a:latin typeface="Times New Roman" pitchFamily="18" charset="0"/>
              </a:rPr>
              <a:t>hiểu</a:t>
            </a:r>
            <a:r>
              <a:rPr lang="en-US" sz="2800">
                <a:latin typeface="Times New Roman" pitchFamily="18" charset="0"/>
              </a:rPr>
              <a:t> lũy thừa bậc n của số hữu tỉ </a:t>
            </a:r>
            <a:r>
              <a:rPr lang="en-US" sz="2800" i="1">
                <a:latin typeface="Times New Roman" pitchFamily="18" charset="0"/>
              </a:rPr>
              <a:t>x</a:t>
            </a:r>
            <a:r>
              <a:rPr lang="en-US" sz="2800">
                <a:latin typeface="Times New Roman" pitchFamily="18" charset="0"/>
              </a:rPr>
              <a:t> qua nội dung  bài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hôm</a:t>
            </a:r>
            <a:r>
              <a:rPr lang="en-US" sz="2800" dirty="0">
                <a:latin typeface="Times New Roman" pitchFamily="18" charset="0"/>
              </a:rPr>
              <a:t> nay</a:t>
            </a:r>
            <a:endParaRPr lang="en-US" sz="2800" dirty="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1905001"/>
            <a:ext cx="7543800" cy="120032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b="1" dirty="0">
                <a:solidFill>
                  <a:srgbClr val="FF0000"/>
                </a:solidFill>
                <a:latin typeface="Times New Roman" pitchFamily="18" charset="0"/>
                <a:cs typeface="Times New Roman" pitchFamily="18" charset="0"/>
              </a:rPr>
              <a:t>CHƯƠNG 1 _ </a:t>
            </a:r>
            <a:r>
              <a:rPr lang="en-US" sz="3600" b="1">
                <a:solidFill>
                  <a:srgbClr val="FF0000"/>
                </a:solidFill>
                <a:latin typeface="Times New Roman" pitchFamily="18" charset="0"/>
                <a:cs typeface="Times New Roman" pitchFamily="18" charset="0"/>
              </a:rPr>
              <a:t>BÀI 3:</a:t>
            </a:r>
            <a:endParaRPr lang="en-US" sz="3600" b="1" dirty="0">
              <a:solidFill>
                <a:srgbClr val="FF0000"/>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LŨY </a:t>
            </a:r>
            <a:r>
              <a:rPr lang="en-US" sz="3600" b="1">
                <a:solidFill>
                  <a:srgbClr val="FF0000"/>
                </a:solidFill>
                <a:latin typeface="Times New Roman" pitchFamily="18" charset="0"/>
                <a:cs typeface="Times New Roman" pitchFamily="18" charset="0"/>
              </a:rPr>
              <a:t>THỪA CỦA MỘT SỐ HỮU TỈ</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423381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9880"/>
            <a:ext cx="11658600" cy="520525"/>
          </a:xfrm>
          <a:prstGeom prst="rect">
            <a:avLst/>
          </a:prstGeom>
          <a:solidFill>
            <a:srgbClr val="3399FF"/>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4572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stCxn id="12" idx="1"/>
          </p:cNvCxnSpPr>
          <p:nvPr/>
        </p:nvCxnSpPr>
        <p:spPr>
          <a:xfrm>
            <a:off x="6324602" y="2014210"/>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6324602" y="1752600"/>
            <a:ext cx="47244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Trở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bài</a:t>
            </a:r>
            <a:r>
              <a:rPr lang="en-US" sz="2800" b="1">
                <a:solidFill>
                  <a:srgbClr val="FF0000"/>
                </a:solidFill>
                <a:latin typeface="Times New Roman" pitchFamily="18" charset="0"/>
                <a:cs typeface="Times New Roman" pitchFamily="18" charset="0"/>
              </a:rPr>
              <a:t> tập (Khởi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val="1372360127"/>
              </p:ext>
            </p:extLst>
          </p:nvPr>
        </p:nvGraphicFramePr>
        <p:xfrm>
          <a:off x="6491291" y="2324100"/>
          <a:ext cx="2276475" cy="685800"/>
        </p:xfrm>
        <a:graphic>
          <a:graphicData uri="http://schemas.openxmlformats.org/presentationml/2006/ole">
            <mc:AlternateContent xmlns:mc="http://schemas.openxmlformats.org/markup-compatibility/2006">
              <mc:Choice xmlns:v="urn:schemas-microsoft-com:vml" Requires="v">
                <p:oleObj name="Equation" r:id="rId3" imgW="914400" imgH="228600" progId="Equation.DSMT4">
                  <p:embed/>
                </p:oleObj>
              </mc:Choice>
              <mc:Fallback>
                <p:oleObj name="Equation" r:id="rId3" imgW="914400" imgH="228600" progId="Equation.DSMT4">
                  <p:embed/>
                  <p:pic>
                    <p:nvPicPr>
                      <p:cNvPr id="0" name="Object 8"/>
                      <p:cNvPicPr>
                        <a:picLocks noChangeAspect="1" noChangeArrowheads="1"/>
                      </p:cNvPicPr>
                      <p:nvPr/>
                    </p:nvPicPr>
                    <p:blipFill>
                      <a:blip r:embed="rId4"/>
                      <a:srcRect/>
                      <a:stretch>
                        <a:fillRect/>
                      </a:stretch>
                    </p:blipFill>
                    <p:spPr bwMode="auto">
                      <a:xfrm>
                        <a:off x="6491291" y="2324100"/>
                        <a:ext cx="2276475" cy="685800"/>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01511036"/>
              </p:ext>
            </p:extLst>
          </p:nvPr>
        </p:nvGraphicFramePr>
        <p:xfrm>
          <a:off x="8039102" y="3238500"/>
          <a:ext cx="1549400" cy="495300"/>
        </p:xfrm>
        <a:graphic>
          <a:graphicData uri="http://schemas.openxmlformats.org/presentationml/2006/ole">
            <mc:AlternateContent xmlns:mc="http://schemas.openxmlformats.org/markup-compatibility/2006">
              <mc:Choice xmlns:v="urn:schemas-microsoft-com:vml" Requires="v">
                <p:oleObj name="Equation" r:id="rId5" imgW="622080" imgH="164880" progId="Equation.DSMT4">
                  <p:embed/>
                </p:oleObj>
              </mc:Choice>
              <mc:Fallback>
                <p:oleObj name="Equation" r:id="rId5" imgW="622080" imgH="164880" progId="Equation.DSMT4">
                  <p:embed/>
                  <p:pic>
                    <p:nvPicPr>
                      <p:cNvPr id="0" name="Object 13"/>
                      <p:cNvPicPr>
                        <a:picLocks noChangeAspect="1" noChangeArrowheads="1"/>
                      </p:cNvPicPr>
                      <p:nvPr/>
                    </p:nvPicPr>
                    <p:blipFill>
                      <a:blip r:embed="rId6"/>
                      <a:srcRect/>
                      <a:stretch>
                        <a:fillRect/>
                      </a:stretch>
                    </p:blipFill>
                    <p:spPr bwMode="auto">
                      <a:xfrm>
                        <a:off x="8039102" y="3238500"/>
                        <a:ext cx="1549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9544918" y="3171825"/>
            <a:ext cx="3810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p>
        </p:txBody>
      </p:sp>
      <p:graphicFrame>
        <p:nvGraphicFramePr>
          <p:cNvPr id="18" name="Object 17"/>
          <p:cNvGraphicFramePr>
            <a:graphicFrameLocks noChangeAspect="1"/>
          </p:cNvGraphicFramePr>
          <p:nvPr>
            <p:extLst>
              <p:ext uri="{D42A27DB-BD31-4B8C-83A1-F6EECF244321}">
                <p14:modId xmlns:p14="http://schemas.microsoft.com/office/powerpoint/2010/main" val="1705457723"/>
              </p:ext>
            </p:extLst>
          </p:nvPr>
        </p:nvGraphicFramePr>
        <p:xfrm>
          <a:off x="9593803" y="3092599"/>
          <a:ext cx="381000" cy="529090"/>
        </p:xfrm>
        <a:graphic>
          <a:graphicData uri="http://schemas.openxmlformats.org/presentationml/2006/ole">
            <mc:AlternateContent xmlns:mc="http://schemas.openxmlformats.org/markup-compatibility/2006">
              <mc:Choice xmlns:v="urn:schemas-microsoft-com:vml" Requires="v">
                <p:oleObj name="Equation" r:id="rId7" imgW="177480" imgH="203040" progId="Equation.DSMT4">
                  <p:embed/>
                </p:oleObj>
              </mc:Choice>
              <mc:Fallback>
                <p:oleObj name="Equation" r:id="rId7" imgW="177480" imgH="203040" progId="Equation.DSMT4">
                  <p:embed/>
                  <p:pic>
                    <p:nvPicPr>
                      <p:cNvPr id="0" name=""/>
                      <p:cNvPicPr/>
                      <p:nvPr/>
                    </p:nvPicPr>
                    <p:blipFill>
                      <a:blip r:embed="rId8"/>
                      <a:stretch>
                        <a:fillRect/>
                      </a:stretch>
                    </p:blipFill>
                    <p:spPr>
                      <a:xfrm>
                        <a:off x="9593803" y="3092599"/>
                        <a:ext cx="381000" cy="529090"/>
                      </a:xfrm>
                      <a:prstGeom prst="rect">
                        <a:avLst/>
                      </a:prstGeom>
                    </p:spPr>
                  </p:pic>
                </p:oleObj>
              </mc:Fallback>
            </mc:AlternateContent>
          </a:graphicData>
        </a:graphic>
      </p:graphicFrame>
      <p:sp>
        <p:nvSpPr>
          <p:cNvPr id="19" name="Text Box 16"/>
          <p:cNvSpPr txBox="1">
            <a:spLocks noChangeArrowheads="1"/>
          </p:cNvSpPr>
          <p:nvPr/>
        </p:nvSpPr>
        <p:spPr bwMode="auto">
          <a:xfrm>
            <a:off x="6324601" y="4491037"/>
            <a:ext cx="5486399" cy="523220"/>
          </a:xfrm>
          <a:prstGeom prst="rect">
            <a:avLst/>
          </a:prstGeom>
          <a:noFill/>
          <a:ln w="9525">
            <a:noFill/>
            <a:miter lim="800000"/>
            <a:headEnd/>
            <a:tailEnd/>
          </a:ln>
          <a:effectLst/>
        </p:spPr>
        <p:txBody>
          <a:bodyPr wrap="square">
            <a:spAutoFit/>
          </a:bodyPr>
          <a:lstStyle/>
          <a:p>
            <a:pPr>
              <a:spcBef>
                <a:spcPct val="50000"/>
              </a:spcBef>
            </a:pPr>
            <a:r>
              <a:rPr lang="en-US" sz="2800" i="1" dirty="0">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a:latin typeface="Times New Roman" pitchFamily="18" charset="0"/>
                <a:cs typeface="Times New Roman" pitchFamily="18" charset="0"/>
                <a:sym typeface="Symbol" pitchFamily="18" charset="2"/>
              </a:rPr>
              <a:t> </a:t>
            </a:r>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a:t>
            </a:r>
            <a:r>
              <a:rPr lang="en-US" sz="280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0" name="AutoShape 18"/>
          <p:cNvSpPr>
            <a:spLocks/>
          </p:cNvSpPr>
          <p:nvPr/>
        </p:nvSpPr>
        <p:spPr bwMode="auto">
          <a:xfrm rot="16200000">
            <a:off x="7103272" y="4228306"/>
            <a:ext cx="250825" cy="1655762"/>
          </a:xfrm>
          <a:prstGeom prst="leftBrace">
            <a:avLst>
              <a:gd name="adj1" fmla="val 55011"/>
              <a:gd name="adj2" fmla="val 50000"/>
            </a:avLst>
          </a:prstGeom>
          <a:noFill/>
          <a:ln w="9525">
            <a:solidFill>
              <a:schemeClr val="tx1"/>
            </a:solidFill>
            <a:round/>
            <a:headEnd/>
            <a:tailEnd/>
          </a:ln>
          <a:effectLst/>
        </p:spPr>
        <p:txBody>
          <a:bodyPr wrap="none" anchor="ctr"/>
          <a:lstStyle/>
          <a:p>
            <a:endParaRPr lang="en-US"/>
          </a:p>
        </p:txBody>
      </p:sp>
      <p:sp>
        <p:nvSpPr>
          <p:cNvPr id="21" name="Text Box 19"/>
          <p:cNvSpPr txBox="1">
            <a:spLocks noChangeArrowheads="1"/>
          </p:cNvSpPr>
          <p:nvPr/>
        </p:nvSpPr>
        <p:spPr bwMode="auto">
          <a:xfrm>
            <a:off x="6539567" y="5105400"/>
            <a:ext cx="1871662" cy="523220"/>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cs typeface="Times New Roman" pitchFamily="18" charset="0"/>
              </a:rPr>
              <a:t>n </a:t>
            </a:r>
            <a:r>
              <a:rPr lang="en-US" sz="2800" i="1" dirty="0" err="1">
                <a:latin typeface="Times New Roman" pitchFamily="18" charset="0"/>
                <a:cs typeface="Times New Roman" pitchFamily="18" charset="0"/>
              </a:rPr>
              <a:t>thừa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endParaRPr lang="en-US" sz="2800" i="1" dirty="0">
              <a:latin typeface="Times New Roman" pitchFamily="18" charset="0"/>
              <a:cs typeface="Times New Roman" pitchFamily="18" charset="0"/>
            </a:endParaRPr>
          </a:p>
        </p:txBody>
      </p:sp>
      <p:sp>
        <p:nvSpPr>
          <p:cNvPr id="22" name="Text Box 17"/>
          <p:cNvSpPr txBox="1">
            <a:spLocks noChangeArrowheads="1"/>
          </p:cNvSpPr>
          <p:nvPr/>
        </p:nvSpPr>
        <p:spPr bwMode="auto">
          <a:xfrm>
            <a:off x="11123280" y="4449520"/>
            <a:ext cx="535317"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b="1" i="1" dirty="0">
                <a:solidFill>
                  <a:srgbClr val="F82F00"/>
                </a:solidFill>
                <a:latin typeface="Times New Roman" pitchFamily="18" charset="0"/>
                <a:cs typeface="Times New Roman" pitchFamily="18" charset="0"/>
              </a:rPr>
              <a:t>x</a:t>
            </a:r>
            <a:r>
              <a:rPr lang="en-US" sz="2800" b="1" baseline="30000">
                <a:solidFill>
                  <a:srgbClr val="F82F00"/>
                </a:solidFill>
                <a:latin typeface="Times New Roman" pitchFamily="18" charset="0"/>
                <a:cs typeface="Times New Roman" pitchFamily="18" charset="0"/>
              </a:rPr>
              <a:t>n</a:t>
            </a:r>
            <a:endParaRPr lang="en-US" sz="2800" b="1" dirty="0">
              <a:solidFill>
                <a:srgbClr val="F82F00"/>
              </a:solidFill>
              <a:latin typeface="Times New Roman" pitchFamily="18" charset="0"/>
              <a:cs typeface="Times New Roman" pitchFamily="18" charset="0"/>
            </a:endParaRPr>
          </a:p>
        </p:txBody>
      </p:sp>
      <p:sp>
        <p:nvSpPr>
          <p:cNvPr id="23" name="TextBox 22"/>
          <p:cNvSpPr txBox="1"/>
          <p:nvPr/>
        </p:nvSpPr>
        <p:spPr>
          <a:xfrm>
            <a:off x="6400802" y="3972580"/>
            <a:ext cx="2252662"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quát</a:t>
            </a:r>
            <a:r>
              <a:rPr lang="en-US" sz="2800" dirty="0">
                <a:latin typeface="Times New Roman" pitchFamily="18" charset="0"/>
                <a:cs typeface="Times New Roman" pitchFamily="18" charset="0"/>
              </a:rPr>
              <a:t>: </a:t>
            </a:r>
          </a:p>
        </p:txBody>
      </p:sp>
      <p:sp>
        <p:nvSpPr>
          <p:cNvPr id="24" name="TextBox 23"/>
          <p:cNvSpPr txBox="1">
            <a:spLocks noChangeArrowheads="1"/>
          </p:cNvSpPr>
          <p:nvPr/>
        </p:nvSpPr>
        <p:spPr bwMode="auto">
          <a:xfrm>
            <a:off x="290511" y="2044005"/>
            <a:ext cx="54628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082779096"/>
              </p:ext>
            </p:extLst>
          </p:nvPr>
        </p:nvGraphicFramePr>
        <p:xfrm>
          <a:off x="76200" y="3276600"/>
          <a:ext cx="3427077" cy="1255712"/>
        </p:xfrm>
        <a:graphic>
          <a:graphicData uri="http://schemas.openxmlformats.org/presentationml/2006/ole">
            <mc:AlternateContent xmlns:mc="http://schemas.openxmlformats.org/markup-compatibility/2006">
              <mc:Choice xmlns:v="urn:schemas-microsoft-com:vml" Requires="v">
                <p:oleObj name="Equation" r:id="rId9" imgW="990360" imgH="393480" progId="Equation.DSMT4">
                  <p:embed/>
                </p:oleObj>
              </mc:Choice>
              <mc:Fallback>
                <p:oleObj name="Equation" r:id="rId9" imgW="990360" imgH="393480" progId="Equation.DSMT4">
                  <p:embed/>
                  <p:pic>
                    <p:nvPicPr>
                      <p:cNvPr id="0" name="Object 5"/>
                      <p:cNvPicPr>
                        <a:picLocks noChangeAspect="1" noChangeArrowheads="1"/>
                      </p:cNvPicPr>
                      <p:nvPr/>
                    </p:nvPicPr>
                    <p:blipFill>
                      <a:blip r:embed="rId10"/>
                      <a:srcRect/>
                      <a:stretch>
                        <a:fillRect/>
                      </a:stretch>
                    </p:blipFill>
                    <p:spPr bwMode="auto">
                      <a:xfrm>
                        <a:off x="76200" y="3276600"/>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676400" y="4012546"/>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11" name="TextBox 10"/>
          <p:cNvSpPr txBox="1"/>
          <p:nvPr/>
        </p:nvSpPr>
        <p:spPr>
          <a:xfrm>
            <a:off x="6462151" y="3171825"/>
            <a:ext cx="1655763"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p>
        </p:txBody>
      </p:sp>
      <p:sp>
        <p:nvSpPr>
          <p:cNvPr id="17" name="Cloud Callout 16"/>
          <p:cNvSpPr/>
          <p:nvPr/>
        </p:nvSpPr>
        <p:spPr>
          <a:xfrm>
            <a:off x="7213832" y="1306754"/>
            <a:ext cx="3454171" cy="2913896"/>
          </a:xfrm>
          <a:prstGeom prst="cloudCallout">
            <a:avLst>
              <a:gd name="adj1" fmla="val 76529"/>
              <a:gd name="adj2" fmla="val 123078"/>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err="1">
                <a:solidFill>
                  <a:srgbClr val="C00000"/>
                </a:solidFill>
                <a:latin typeface="Times New Roman" pitchFamily="18" charset="0"/>
                <a:cs typeface="Times New Roman" pitchFamily="18" charset="0"/>
              </a:rPr>
              <a:t>Vậy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thế</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lũy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thừa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bậc</a:t>
            </a:r>
            <a:r>
              <a:rPr lang="en-US" sz="2800" dirty="0">
                <a:solidFill>
                  <a:srgbClr val="C00000"/>
                </a:solidFill>
                <a:latin typeface="Times New Roman" pitchFamily="18" charset="0"/>
                <a:cs typeface="Times New Roman" pitchFamily="18" charset="0"/>
              </a:rPr>
              <a:t> </a:t>
            </a:r>
            <a:r>
              <a:rPr lang="en-US" sz="2800">
                <a:solidFill>
                  <a:srgbClr val="C00000"/>
                </a:solidFill>
                <a:latin typeface="Times New Roman" pitchFamily="18" charset="0"/>
                <a:cs typeface="Times New Roman" pitchFamily="18" charset="0"/>
              </a:rPr>
              <a:t>n của số hữu tỉ </a:t>
            </a:r>
            <a:r>
              <a:rPr lang="en-US" sz="2800" i="1">
                <a:solidFill>
                  <a:srgbClr val="C00000"/>
                </a:solidFill>
                <a:latin typeface="Times New Roman" pitchFamily="18" charset="0"/>
                <a:cs typeface="Times New Roman" pitchFamily="18" charset="0"/>
              </a:rPr>
              <a:t>x</a:t>
            </a:r>
            <a:r>
              <a:rPr lang="en-US" sz="2800">
                <a:solidFill>
                  <a:srgbClr val="C00000"/>
                </a:solidFill>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 </a:t>
            </a: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3" y="6413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0" y="6318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0" y="9620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0" y="6858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2404974C-433C-A12B-FBC5-95BCB8543245}"/>
              </a:ext>
            </a:extLst>
          </p:cNvPr>
          <p:cNvGraphicFramePr>
            <a:graphicFrameLocks noChangeAspect="1"/>
          </p:cNvGraphicFramePr>
          <p:nvPr>
            <p:extLst>
              <p:ext uri="{D42A27DB-BD31-4B8C-83A1-F6EECF244321}">
                <p14:modId xmlns:p14="http://schemas.microsoft.com/office/powerpoint/2010/main" val="4001550942"/>
              </p:ext>
            </p:extLst>
          </p:nvPr>
        </p:nvGraphicFramePr>
        <p:xfrm>
          <a:off x="8077203" y="4559297"/>
          <a:ext cx="2816225" cy="479425"/>
        </p:xfrm>
        <a:graphic>
          <a:graphicData uri="http://schemas.openxmlformats.org/presentationml/2006/ole">
            <mc:AlternateContent xmlns:mc="http://schemas.openxmlformats.org/markup-compatibility/2006">
              <mc:Choice xmlns:v="urn:schemas-microsoft-com:vml" Requires="v">
                <p:oleObj name="Equation" r:id="rId12" imgW="1193760" imgH="203040" progId="Equation.DSMT4">
                  <p:embed/>
                </p:oleObj>
              </mc:Choice>
              <mc:Fallback>
                <p:oleObj name="Equation" r:id="rId12" imgW="1193760" imgH="203040" progId="Equation.DSMT4">
                  <p:embed/>
                  <p:pic>
                    <p:nvPicPr>
                      <p:cNvPr id="0" name=""/>
                      <p:cNvPicPr/>
                      <p:nvPr/>
                    </p:nvPicPr>
                    <p:blipFill>
                      <a:blip r:embed="rId13"/>
                      <a:stretch>
                        <a:fillRect/>
                      </a:stretch>
                    </p:blipFill>
                    <p:spPr>
                      <a:xfrm>
                        <a:off x="8077203" y="4559297"/>
                        <a:ext cx="2816225" cy="479425"/>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586021966"/>
              </p:ext>
            </p:extLst>
          </p:nvPr>
        </p:nvGraphicFramePr>
        <p:xfrm>
          <a:off x="3376129" y="3429000"/>
          <a:ext cx="2875064" cy="583545"/>
        </p:xfrm>
        <a:graphic>
          <a:graphicData uri="http://schemas.openxmlformats.org/presentationml/2006/ole">
            <mc:AlternateContent xmlns:mc="http://schemas.openxmlformats.org/markup-compatibility/2006">
              <mc:Choice xmlns:v="urn:schemas-microsoft-com:vml" Requires="v">
                <p:oleObj name="Equation" r:id="rId14" imgW="1193760" imgH="203040" progId="Equation.DSMT4">
                  <p:embed/>
                </p:oleObj>
              </mc:Choice>
              <mc:Fallback>
                <p:oleObj name="Equation" r:id="rId14" imgW="1193760" imgH="203040" progId="Equation.DSMT4">
                  <p:embed/>
                  <p:pic>
                    <p:nvPicPr>
                      <p:cNvPr id="2" name="Object 1">
                        <a:extLst>
                          <a:ext uri="{FF2B5EF4-FFF2-40B4-BE49-F238E27FC236}">
                            <a16:creationId xmlns:a16="http://schemas.microsoft.com/office/drawing/2014/main" id="{2404974C-433C-A12B-FBC5-95BCB8543245}"/>
                          </a:ext>
                        </a:extLst>
                      </p:cNvPr>
                      <p:cNvPicPr/>
                      <p:nvPr/>
                    </p:nvPicPr>
                    <p:blipFill>
                      <a:blip r:embed="rId15"/>
                      <a:stretch>
                        <a:fillRect/>
                      </a:stretch>
                    </p:blipFill>
                    <p:spPr>
                      <a:xfrm>
                        <a:off x="3376129" y="3429000"/>
                        <a:ext cx="2875064" cy="58354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A671682-0537-4F40-2A58-8696AB772421}"/>
              </a:ext>
            </a:extLst>
          </p:cNvPr>
          <p:cNvSpPr txBox="1"/>
          <p:nvPr/>
        </p:nvSpPr>
        <p:spPr>
          <a:xfrm>
            <a:off x="457200" y="4800600"/>
            <a:ext cx="1738298" cy="523220"/>
          </a:xfrm>
          <a:prstGeom prst="rect">
            <a:avLst/>
          </a:prstGeom>
          <a:noFill/>
        </p:spPr>
        <p:txBody>
          <a:bodyPr wrap="square" rtlCol="0">
            <a:spAutoFit/>
          </a:bodyPr>
          <a:lstStyle/>
          <a:p>
            <a:r>
              <a:rPr lang="en-US" sz="2800" b="1">
                <a:solidFill>
                  <a:srgbClr val="FF0066"/>
                </a:solidFill>
                <a:latin typeface="Times New Roman" pitchFamily="18" charset="0"/>
                <a:cs typeface="Times New Roman" pitchFamily="18" charset="0"/>
              </a:rPr>
              <a:t>Quy ước:</a:t>
            </a:r>
          </a:p>
        </p:txBody>
      </p:sp>
      <p:graphicFrame>
        <p:nvGraphicFramePr>
          <p:cNvPr id="7" name="Object 6">
            <a:extLst>
              <a:ext uri="{FF2B5EF4-FFF2-40B4-BE49-F238E27FC236}">
                <a16:creationId xmlns:a16="http://schemas.microsoft.com/office/drawing/2014/main" id="{F486E11C-DC35-4AF3-1DCF-3ED83E3FBE4D}"/>
              </a:ext>
            </a:extLst>
          </p:cNvPr>
          <p:cNvGraphicFramePr>
            <a:graphicFrameLocks noChangeAspect="1"/>
          </p:cNvGraphicFramePr>
          <p:nvPr>
            <p:extLst>
              <p:ext uri="{D42A27DB-BD31-4B8C-83A1-F6EECF244321}">
                <p14:modId xmlns:p14="http://schemas.microsoft.com/office/powerpoint/2010/main" val="931626570"/>
              </p:ext>
            </p:extLst>
          </p:nvPr>
        </p:nvGraphicFramePr>
        <p:xfrm>
          <a:off x="2258941" y="4887090"/>
          <a:ext cx="2079680" cy="1255712"/>
        </p:xfrm>
        <a:graphic>
          <a:graphicData uri="http://schemas.openxmlformats.org/presentationml/2006/ole">
            <mc:AlternateContent xmlns:mc="http://schemas.openxmlformats.org/markup-compatibility/2006">
              <mc:Choice xmlns:v="urn:schemas-microsoft-com:vml" Requires="v">
                <p:oleObj name="Equation" r:id="rId16" imgW="825480" imgH="482400" progId="Equation.DSMT4">
                  <p:embed/>
                </p:oleObj>
              </mc:Choice>
              <mc:Fallback>
                <p:oleObj name="Equation" r:id="rId16" imgW="825480" imgH="482400" progId="Equation.DSMT4">
                  <p:embed/>
                  <p:pic>
                    <p:nvPicPr>
                      <p:cNvPr id="0" name=""/>
                      <p:cNvPicPr/>
                      <p:nvPr/>
                    </p:nvPicPr>
                    <p:blipFill>
                      <a:blip r:embed="rId17"/>
                      <a:stretch>
                        <a:fillRect/>
                      </a:stretch>
                    </p:blipFill>
                    <p:spPr>
                      <a:xfrm>
                        <a:off x="2258941" y="4887090"/>
                        <a:ext cx="2079680" cy="1255712"/>
                      </a:xfrm>
                      <a:prstGeom prst="rect">
                        <a:avLst/>
                      </a:prstGeom>
                    </p:spPr>
                  </p:pic>
                </p:oleObj>
              </mc:Fallback>
            </mc:AlternateContent>
          </a:graphicData>
        </a:graphic>
      </p:graphicFrame>
    </p:spTree>
    <p:extLst>
      <p:ext uri="{BB962C8B-B14F-4D97-AF65-F5344CB8AC3E}">
        <p14:creationId xmlns:p14="http://schemas.microsoft.com/office/powerpoint/2010/main" val="3698928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 presetClass="entr" presetSubtype="32" fill="hold" grpId="0" nodeType="afterEffect">
                                  <p:stCondLst>
                                    <p:cond delay="0"/>
                                  </p:stCondLst>
                                  <p:iterate>
                                    <p:tmAbs val="0"/>
                                  </p:iterate>
                                  <p:childTnLst>
                                    <p:set>
                                      <p:cBhvr>
                                        <p:cTn id="6" fill="hold"/>
                                        <p:tgtEl>
                                          <p:spTgt spid="35"/>
                                        </p:tgtEl>
                                        <p:attrNameLst>
                                          <p:attrName>style.visibility</p:attrName>
                                        </p:attrNameLst>
                                      </p:cBhvr>
                                      <p:to>
                                        <p:strVal val="visible"/>
                                      </p:to>
                                    </p:set>
                                    <p:animEffect transition="in" filter="box(out)">
                                      <p:cBhvr>
                                        <p:cTn id="7" dur="700"/>
                                        <p:tgtEl>
                                          <p:spTgt spid="35"/>
                                        </p:tgtEl>
                                      </p:cBhvr>
                                    </p:animEffect>
                                  </p:childTnLst>
                                </p:cTn>
                              </p:par>
                            </p:childTnLst>
                          </p:cTn>
                        </p:par>
                        <p:par>
                          <p:cTn id="8" fill="hold">
                            <p:stCondLst>
                              <p:cond delay="1700"/>
                            </p:stCondLst>
                            <p:childTnLst>
                              <p:par>
                                <p:cTn id="9" presetID="4" presetClass="entr" presetSubtype="32" fill="hold" grpId="0" nodeType="afterEffect">
                                  <p:stCondLst>
                                    <p:cond delay="0"/>
                                  </p:stCondLst>
                                  <p:iterate>
                                    <p:tmAbs val="0"/>
                                  </p:iterate>
                                  <p:childTnLst>
                                    <p:set>
                                      <p:cBhvr>
                                        <p:cTn id="10" fill="hold"/>
                                        <p:tgtEl>
                                          <p:spTgt spid="36"/>
                                        </p:tgtEl>
                                        <p:attrNameLst>
                                          <p:attrName>style.visibility</p:attrName>
                                        </p:attrNameLst>
                                      </p:cBhvr>
                                      <p:to>
                                        <p:strVal val="visible"/>
                                      </p:to>
                                    </p:set>
                                    <p:animEffect transition="in" filter="box(out)">
                                      <p:cBhvr>
                                        <p:cTn id="11" dur="700"/>
                                        <p:tgtEl>
                                          <p:spTgt spid="36"/>
                                        </p:tgtEl>
                                      </p:cBhvr>
                                    </p:animEffect>
                                  </p:childTnLst>
                                </p:cTn>
                              </p:par>
                            </p:childTnLst>
                          </p:cTn>
                        </p:par>
                        <p:par>
                          <p:cTn id="12" fill="hold">
                            <p:stCondLst>
                              <p:cond delay="2400"/>
                            </p:stCondLst>
                            <p:childTnLst>
                              <p:par>
                                <p:cTn id="13" presetID="14" presetClass="entr" presetSubtype="1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700"/>
                                        <p:tgtEl>
                                          <p:spTgt spid="39"/>
                                        </p:tgtEl>
                                      </p:cBhvr>
                                    </p:animEffect>
                                  </p:childTnLst>
                                </p:cTn>
                              </p:par>
                            </p:childTnLst>
                          </p:cTn>
                        </p:par>
                        <p:par>
                          <p:cTn id="16" fill="hold">
                            <p:stCondLst>
                              <p:cond delay="3100"/>
                            </p:stCondLst>
                            <p:childTnLst>
                              <p:par>
                                <p:cTn id="17" presetID="4" presetClass="entr" presetSubtype="32" fill="hold" grpId="0" nodeType="after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700"/>
                                        <p:tgtEl>
                                          <p:spTgt spid="34"/>
                                        </p:tgtEl>
                                      </p:cBhvr>
                                    </p:animEffect>
                                  </p:childTnLst>
                                </p:cTn>
                              </p:par>
                            </p:childTnLst>
                          </p:cTn>
                        </p:par>
                        <p:par>
                          <p:cTn id="20" fill="hold">
                            <p:stCondLst>
                              <p:cond delay="3800"/>
                            </p:stCondLst>
                            <p:childTnLst>
                              <p:par>
                                <p:cTn id="21" presetID="4" presetClass="entr" presetSubtype="32"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box(out)">
                                      <p:cBhvr>
                                        <p:cTn id="23" dur="700"/>
                                        <p:tgtEl>
                                          <p:spTgt spid="38"/>
                                        </p:tgtEl>
                                      </p:cBhvr>
                                    </p:animEffect>
                                  </p:childTnLst>
                                </p:cTn>
                              </p:par>
                            </p:childTnLst>
                          </p:cTn>
                        </p:par>
                        <p:par>
                          <p:cTn id="24" fill="hold">
                            <p:stCondLst>
                              <p:cond delay="4500"/>
                            </p:stCondLst>
                            <p:childTnLst>
                              <p:par>
                                <p:cTn id="25" presetID="4" presetClass="entr" presetSubtype="32" fill="hold" grpId="0" nodeType="afterEffect">
                                  <p:stCondLst>
                                    <p:cond delay="0"/>
                                  </p:stCondLst>
                                  <p:iterate>
                                    <p:tmAbs val="0"/>
                                  </p:iterate>
                                  <p:childTnLst>
                                    <p:set>
                                      <p:cBhvr>
                                        <p:cTn id="26" fill="hold"/>
                                        <p:tgtEl>
                                          <p:spTgt spid="37"/>
                                        </p:tgtEl>
                                        <p:attrNameLst>
                                          <p:attrName>style.visibility</p:attrName>
                                        </p:attrNameLst>
                                      </p:cBhvr>
                                      <p:to>
                                        <p:strVal val="visible"/>
                                      </p:to>
                                    </p:set>
                                    <p:animEffect transition="in" filter="box(out)">
                                      <p:cBhvr>
                                        <p:cTn id="27" dur="7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520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ppt_x</p:attrName>
                                        </p:attrNameLst>
                                      </p:cBhvr>
                                      <p:tavLst>
                                        <p:tav tm="0">
                                          <p:val>
                                            <p:strVal val="#ppt_x-.2"/>
                                          </p:val>
                                        </p:tav>
                                        <p:tav tm="100000">
                                          <p:val>
                                            <p:strVal val="#ppt_x"/>
                                          </p:val>
                                        </p:tav>
                                      </p:tavLst>
                                    </p:anim>
                                    <p:anim calcmode="lin" valueType="num">
                                      <p:cBhvr>
                                        <p:cTn id="3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2" name="wind.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14" presetClass="entr" presetSubtype="10" fill="hold" nodeType="after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randombar(horizontal)">
                                      <p:cBhvr>
                                        <p:cTn id="100" dur="500"/>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arn(inVertical)">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circle(in)">
                                      <p:cBhvr>
                                        <p:cTn id="116" dur="20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exit" presetSubtype="0" fill="hold" grpId="1" nodeType="clickEffect">
                                  <p:stCondLst>
                                    <p:cond delay="0"/>
                                  </p:stCondLst>
                                  <p:childTnLst>
                                    <p:animEffect transition="out" filter="fade">
                                      <p:cBhvr>
                                        <p:cTn id="120" dur="1000"/>
                                        <p:tgtEl>
                                          <p:spTgt spid="17"/>
                                        </p:tgtEl>
                                      </p:cBhvr>
                                    </p:animEffect>
                                    <p:anim calcmode="lin" valueType="num">
                                      <p:cBhvr>
                                        <p:cTn id="121" dur="1000"/>
                                        <p:tgtEl>
                                          <p:spTgt spid="17"/>
                                        </p:tgtEl>
                                        <p:attrNameLst>
                                          <p:attrName>ppt_x</p:attrName>
                                        </p:attrNameLst>
                                      </p:cBhvr>
                                      <p:tavLst>
                                        <p:tav tm="0">
                                          <p:val>
                                            <p:strVal val="ppt_x"/>
                                          </p:val>
                                        </p:tav>
                                        <p:tav tm="100000">
                                          <p:val>
                                            <p:strVal val="ppt_x"/>
                                          </p:val>
                                        </p:tav>
                                      </p:tavLst>
                                    </p:anim>
                                    <p:anim calcmode="lin" valueType="num">
                                      <p:cBhvr>
                                        <p:cTn id="122" dur="1000"/>
                                        <p:tgtEl>
                                          <p:spTgt spid="17"/>
                                        </p:tgtEl>
                                        <p:attrNameLst>
                                          <p:attrName>ppt_y</p:attrName>
                                        </p:attrNameLst>
                                      </p:cBhvr>
                                      <p:tavLst>
                                        <p:tav tm="0">
                                          <p:val>
                                            <p:strVal val="ppt_y"/>
                                          </p:val>
                                        </p:tav>
                                        <p:tav tm="100000">
                                          <p:val>
                                            <p:strVal val="ppt_y+.1"/>
                                          </p:val>
                                        </p:tav>
                                      </p:tavLst>
                                    </p:anim>
                                    <p:set>
                                      <p:cBhvr>
                                        <p:cTn id="123" dur="1" fill="hold">
                                          <p:stCondLst>
                                            <p:cond delay="9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p:cTn id="128" dur="500" fill="hold"/>
                                        <p:tgtEl>
                                          <p:spTgt spid="31"/>
                                        </p:tgtEl>
                                        <p:attrNameLst>
                                          <p:attrName>ppt_w</p:attrName>
                                        </p:attrNameLst>
                                      </p:cBhvr>
                                      <p:tavLst>
                                        <p:tav tm="0">
                                          <p:val>
                                            <p:fltVal val="0"/>
                                          </p:val>
                                        </p:tav>
                                        <p:tav tm="100000">
                                          <p:val>
                                            <p:strVal val="#ppt_w"/>
                                          </p:val>
                                        </p:tav>
                                      </p:tavLst>
                                    </p:anim>
                                    <p:anim calcmode="lin" valueType="num">
                                      <p:cBhvr>
                                        <p:cTn id="129" dur="500" fill="hold"/>
                                        <p:tgtEl>
                                          <p:spTgt spid="31"/>
                                        </p:tgtEl>
                                        <p:attrNameLst>
                                          <p:attrName>ppt_h</p:attrName>
                                        </p:attrNameLst>
                                      </p:cBhvr>
                                      <p:tavLst>
                                        <p:tav tm="0">
                                          <p:val>
                                            <p:fltVal val="0"/>
                                          </p:val>
                                        </p:tav>
                                        <p:tav tm="100000">
                                          <p:val>
                                            <p:strVal val="#ppt_h"/>
                                          </p:val>
                                        </p:tav>
                                      </p:tavLst>
                                    </p:anim>
                                    <p:animEffect transition="in" filter="fade">
                                      <p:cBhvr>
                                        <p:cTn id="130" dur="500"/>
                                        <p:tgtEl>
                                          <p:spTgt spid="31"/>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500"/>
                            </p:stCondLst>
                            <p:childTnLst>
                              <p:par>
                                <p:cTn id="137" presetID="14" presetClass="entr" presetSubtype="10" fill="hold" nodeType="after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randombar(horizontal)">
                                      <p:cBhvr>
                                        <p:cTn id="139" dur="500"/>
                                        <p:tgtEl>
                                          <p:spTgt spid="40"/>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ntr" presetSubtype="1" fill="hold" grpId="0" nodeType="clickEffect">
                                  <p:stCondLst>
                                    <p:cond delay="0"/>
                                  </p:stCondLst>
                                  <p:childTnLst>
                                    <p:set>
                                      <p:cBhvr>
                                        <p:cTn id="143" dur="1" fill="hold">
                                          <p:stCondLst>
                                            <p:cond delay="0"/>
                                          </p:stCondLst>
                                        </p:cTn>
                                        <p:tgtEl>
                                          <p:spTgt spid="6"/>
                                        </p:tgtEl>
                                        <p:attrNameLst>
                                          <p:attrName>style.visibility</p:attrName>
                                        </p:attrNameLst>
                                      </p:cBhvr>
                                      <p:to>
                                        <p:strVal val="visible"/>
                                      </p:to>
                                    </p:set>
                                    <p:animEffect transition="in" filter="wheel(1)">
                                      <p:cBhvr>
                                        <p:cTn id="144" dur="2000"/>
                                        <p:tgtEl>
                                          <p:spTgt spid="6"/>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nodeType="clickEffect">
                                  <p:stCondLst>
                                    <p:cond delay="0"/>
                                  </p:stCondLst>
                                  <p:childTnLst>
                                    <p:set>
                                      <p:cBhvr>
                                        <p:cTn id="148" dur="1" fill="hold">
                                          <p:stCondLst>
                                            <p:cond delay="0"/>
                                          </p:stCondLst>
                                        </p:cTn>
                                        <p:tgtEl>
                                          <p:spTgt spid="7"/>
                                        </p:tgtEl>
                                        <p:attrNameLst>
                                          <p:attrName>style.visibility</p:attrName>
                                        </p:attrNameLst>
                                      </p:cBhvr>
                                      <p:to>
                                        <p:strVal val="visible"/>
                                      </p:to>
                                    </p:set>
                                    <p:animEffect transition="in" filter="randombar(horizontal)">
                                      <p:cBhvr>
                                        <p:cTn id="1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16" grpId="1"/>
      <p:bldP spid="19" grpId="0"/>
      <p:bldP spid="20" grpId="0" animBg="1"/>
      <p:bldP spid="21" grpId="0"/>
      <p:bldP spid="22" grpId="0"/>
      <p:bldP spid="23" grpId="0"/>
      <p:bldP spid="24" grpId="0"/>
      <p:bldP spid="33" grpId="0"/>
      <p:bldP spid="11" grpId="0"/>
      <p:bldP spid="17" grpId="0" animBg="1"/>
      <p:bldP spid="17" grpId="1" animBg="1"/>
      <p:bldP spid="34" grpId="0" animBg="1" advAuto="0"/>
      <p:bldP spid="35" grpId="0" animBg="1" advAuto="0"/>
      <p:bldP spid="36" grpId="0" animBg="1" advAuto="0"/>
      <p:bldP spid="37" grpId="0" animBg="1" advAuto="0"/>
      <p:bldP spid="38" grpId="0" animBg="1" advAuto="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6505"/>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cxnSpLocks/>
          </p:cNvCxnSpPr>
          <p:nvPr/>
        </p:nvCxnSpPr>
        <p:spPr>
          <a:xfrm>
            <a:off x="6781800" y="1856273"/>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4" name="TextBox 23"/>
          <p:cNvSpPr txBox="1">
            <a:spLocks noChangeArrowheads="1"/>
          </p:cNvSpPr>
          <p:nvPr/>
        </p:nvSpPr>
        <p:spPr bwMode="auto">
          <a:xfrm>
            <a:off x="76199" y="2040802"/>
            <a:ext cx="57308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788865850"/>
              </p:ext>
            </p:extLst>
          </p:nvPr>
        </p:nvGraphicFramePr>
        <p:xfrm>
          <a:off x="130234" y="3399414"/>
          <a:ext cx="3427077" cy="1255712"/>
        </p:xfrm>
        <a:graphic>
          <a:graphicData uri="http://schemas.openxmlformats.org/presentationml/2006/ole">
            <mc:AlternateContent xmlns:mc="http://schemas.openxmlformats.org/markup-compatibility/2006">
              <mc:Choice xmlns:v="urn:schemas-microsoft-com:vml" Requires="v">
                <p:oleObj name="Equation" r:id="rId2" imgW="990360" imgH="393480" progId="Equation.DSMT4">
                  <p:embed/>
                </p:oleObj>
              </mc:Choice>
              <mc:Fallback>
                <p:oleObj name="Equation" r:id="rId2" imgW="990360" imgH="393480" progId="Equation.DSMT4">
                  <p:embed/>
                  <p:pic>
                    <p:nvPicPr>
                      <p:cNvPr id="31" name="Object 30"/>
                      <p:cNvPicPr>
                        <a:picLocks noChangeAspect="1" noChangeArrowheads="1"/>
                      </p:cNvPicPr>
                      <p:nvPr/>
                    </p:nvPicPr>
                    <p:blipFill>
                      <a:blip r:embed="rId3"/>
                      <a:srcRect/>
                      <a:stretch>
                        <a:fillRect/>
                      </a:stretch>
                    </p:blipFill>
                    <p:spPr bwMode="auto">
                      <a:xfrm>
                        <a:off x="130234" y="3399414"/>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439041" y="4200525"/>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6461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1524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2286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858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050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 name="Object 39">
            <a:extLst>
              <a:ext uri="{FF2B5EF4-FFF2-40B4-BE49-F238E27FC236}">
                <a16:creationId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3720442842"/>
              </p:ext>
            </p:extLst>
          </p:nvPr>
        </p:nvGraphicFramePr>
        <p:xfrm>
          <a:off x="3505200" y="3538443"/>
          <a:ext cx="3215479" cy="479425"/>
        </p:xfrm>
        <a:graphic>
          <a:graphicData uri="http://schemas.openxmlformats.org/presentationml/2006/ole">
            <mc:AlternateContent xmlns:mc="http://schemas.openxmlformats.org/markup-compatibility/2006">
              <mc:Choice xmlns:v="urn:schemas-microsoft-com:vml" Requires="v">
                <p:oleObj name="Equation" r:id="rId5" imgW="1193760" imgH="203040" progId="Equation.DSMT4">
                  <p:embed/>
                </p:oleObj>
              </mc:Choice>
              <mc:Fallback>
                <p:oleObj name="Equation" r:id="rId5" imgW="1193760" imgH="203040" progId="Equation.DSMT4">
                  <p:embed/>
                  <p:pic>
                    <p:nvPicPr>
                      <p:cNvPr id="40" name="Object 39">
                        <a:extLst>
                          <a:ext uri="{FF2B5EF4-FFF2-40B4-BE49-F238E27FC236}">
                            <a16:creationId xmlns:a16="http://schemas.microsoft.com/office/drawing/2014/main" id="{E8C8DF40-9B04-E21B-DF22-7AD50B92C8E3}"/>
                          </a:ext>
                        </a:extLst>
                      </p:cNvPr>
                      <p:cNvPicPr/>
                      <p:nvPr/>
                    </p:nvPicPr>
                    <p:blipFill>
                      <a:blip r:embed="rId6"/>
                      <a:stretch>
                        <a:fillRect/>
                      </a:stretch>
                    </p:blipFill>
                    <p:spPr>
                      <a:xfrm>
                        <a:off x="3505200" y="3538443"/>
                        <a:ext cx="3215479" cy="479425"/>
                      </a:xfrm>
                      <a:prstGeom prst="rect">
                        <a:avLst/>
                      </a:prstGeom>
                    </p:spPr>
                  </p:pic>
                </p:oleObj>
              </mc:Fallback>
            </mc:AlternateContent>
          </a:graphicData>
        </a:graphic>
      </p:graphicFrame>
      <p:pic>
        <p:nvPicPr>
          <p:cNvPr id="30" name="Picture 2">
            <a:extLst>
              <a:ext uri="{FF2B5EF4-FFF2-40B4-BE49-F238E27FC236}">
                <a16:creationId xmlns:a16="http://schemas.microsoft.com/office/drawing/2014/main" id="{A20EFF83-7185-66C2-98F6-77F683A929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0947" y="5444351"/>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7119147" y="1676400"/>
            <a:ext cx="4267200"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ĐÔI </a:t>
            </a:r>
            <a:endParaRPr lang="en-US" sz="2600" b="1">
              <a:solidFill>
                <a:srgbClr val="002060"/>
              </a:solidFill>
            </a:endParaRPr>
          </a:p>
        </p:txBody>
      </p:sp>
      <p:graphicFrame>
        <p:nvGraphicFramePr>
          <p:cNvPr id="13" name="Object 12">
            <a:extLst>
              <a:ext uri="{FF2B5EF4-FFF2-40B4-BE49-F238E27FC236}">
                <a16:creationId xmlns:a16="http://schemas.microsoft.com/office/drawing/2014/main" id="{90B1D724-ACF3-4FAC-FFE1-0566BEF94494}"/>
              </a:ext>
            </a:extLst>
          </p:cNvPr>
          <p:cNvGraphicFramePr>
            <a:graphicFrameLocks noChangeAspect="1"/>
          </p:cNvGraphicFramePr>
          <p:nvPr>
            <p:extLst>
              <p:ext uri="{D42A27DB-BD31-4B8C-83A1-F6EECF244321}">
                <p14:modId xmlns:p14="http://schemas.microsoft.com/office/powerpoint/2010/main" val="1353540341"/>
              </p:ext>
            </p:extLst>
          </p:nvPr>
        </p:nvGraphicFramePr>
        <p:xfrm>
          <a:off x="8720493" y="2232840"/>
          <a:ext cx="866431" cy="866431"/>
        </p:xfrm>
        <a:graphic>
          <a:graphicData uri="http://schemas.openxmlformats.org/presentationml/2006/ole">
            <mc:AlternateContent xmlns:mc="http://schemas.openxmlformats.org/markup-compatibility/2006">
              <mc:Choice xmlns:v="urn:schemas-microsoft-com:vml" Requires="v">
                <p:oleObj name="Equation" r:id="rId8" imgW="393529" imgH="393529" progId="Equation.DSMT4">
                  <p:embed/>
                </p:oleObj>
              </mc:Choice>
              <mc:Fallback>
                <p:oleObj name="Equation" r:id="rId8" imgW="393529" imgH="393529" progId="Equation.DSMT4">
                  <p:embed/>
                  <p:pic>
                    <p:nvPicPr>
                      <p:cNvPr id="13" name="Object 12">
                        <a:extLst>
                          <a:ext uri="{FF2B5EF4-FFF2-40B4-BE49-F238E27FC236}">
                            <a16:creationId xmlns:a16="http://schemas.microsoft.com/office/drawing/2014/main" id="{90B1D724-ACF3-4FAC-FFE1-0566BEF944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20493" y="2232840"/>
                        <a:ext cx="866431" cy="866431"/>
                      </a:xfrm>
                      <a:prstGeom prst="rect">
                        <a:avLst/>
                      </a:prstGeom>
                      <a:noFill/>
                    </p:spPr>
                  </p:pic>
                </p:oleObj>
              </mc:Fallback>
            </mc:AlternateContent>
          </a:graphicData>
        </a:graphic>
      </p:graphicFrame>
      <p:graphicFrame>
        <p:nvGraphicFramePr>
          <p:cNvPr id="25" name="Object 24">
            <a:extLst>
              <a:ext uri="{FF2B5EF4-FFF2-40B4-BE49-F238E27FC236}">
                <a16:creationId xmlns:a16="http://schemas.microsoft.com/office/drawing/2014/main" id="{3E993813-CC48-EDDB-99B8-1484F4B9D518}"/>
              </a:ext>
            </a:extLst>
          </p:cNvPr>
          <p:cNvGraphicFramePr>
            <a:graphicFrameLocks noChangeAspect="1"/>
          </p:cNvGraphicFramePr>
          <p:nvPr>
            <p:extLst>
              <p:ext uri="{D42A27DB-BD31-4B8C-83A1-F6EECF244321}">
                <p14:modId xmlns:p14="http://schemas.microsoft.com/office/powerpoint/2010/main" val="4157787225"/>
              </p:ext>
            </p:extLst>
          </p:nvPr>
        </p:nvGraphicFramePr>
        <p:xfrm>
          <a:off x="10090948" y="2369968"/>
          <a:ext cx="755641" cy="523220"/>
        </p:xfrm>
        <a:graphic>
          <a:graphicData uri="http://schemas.openxmlformats.org/presentationml/2006/ole">
            <mc:AlternateContent xmlns:mc="http://schemas.openxmlformats.org/markup-compatibility/2006">
              <mc:Choice xmlns:v="urn:schemas-microsoft-com:vml" Requires="v">
                <p:oleObj name="Equation" r:id="rId10" imgW="418918" imgH="203112" progId="Equation.DSMT4">
                  <p:embed/>
                </p:oleObj>
              </mc:Choice>
              <mc:Fallback>
                <p:oleObj name="Equation" r:id="rId10" imgW="418918" imgH="203112" progId="Equation.DSMT4">
                  <p:embed/>
                  <p:pic>
                    <p:nvPicPr>
                      <p:cNvPr id="25" name="Object 24">
                        <a:extLst>
                          <a:ext uri="{FF2B5EF4-FFF2-40B4-BE49-F238E27FC236}">
                            <a16:creationId xmlns:a16="http://schemas.microsoft.com/office/drawing/2014/main" id="{3E993813-CC48-EDDB-99B8-1484F4B9D51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90948" y="2369968"/>
                        <a:ext cx="755641" cy="523220"/>
                      </a:xfrm>
                      <a:prstGeom prst="rect">
                        <a:avLst/>
                      </a:prstGeom>
                      <a:noFill/>
                    </p:spPr>
                  </p:pic>
                </p:oleObj>
              </mc:Fallback>
            </mc:AlternateContent>
          </a:graphicData>
        </a:graphic>
      </p:graphicFrame>
      <p:sp>
        <p:nvSpPr>
          <p:cNvPr id="26" name="Rectangle 3">
            <a:extLst>
              <a:ext uri="{FF2B5EF4-FFF2-40B4-BE49-F238E27FC236}">
                <a16:creationId xmlns:a16="http://schemas.microsoft.com/office/drawing/2014/main" id="{98A9EDFB-BE3F-C046-1B44-34FFF7E77FE0}"/>
              </a:ext>
            </a:extLst>
          </p:cNvPr>
          <p:cNvSpPr>
            <a:spLocks noChangeArrowheads="1"/>
          </p:cNvSpPr>
          <p:nvPr/>
        </p:nvSpPr>
        <p:spPr bwMode="auto">
          <a:xfrm>
            <a:off x="7335062" y="2370951"/>
            <a:ext cx="37242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viết           thì </a:t>
            </a:r>
            <a:endParaRPr lang="en-US" altLang="en-US" sz="2800">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10098390-7F5A-8BEA-9FB6-47D61CDB7725}"/>
              </a:ext>
            </a:extLst>
          </p:cNvPr>
          <p:cNvGraphicFramePr>
            <a:graphicFrameLocks noChangeAspect="1"/>
          </p:cNvGraphicFramePr>
          <p:nvPr>
            <p:extLst>
              <p:ext uri="{D42A27DB-BD31-4B8C-83A1-F6EECF244321}">
                <p14:modId xmlns:p14="http://schemas.microsoft.com/office/powerpoint/2010/main" val="1875943410"/>
              </p:ext>
            </p:extLst>
          </p:nvPr>
        </p:nvGraphicFramePr>
        <p:xfrm>
          <a:off x="6986588" y="3270250"/>
          <a:ext cx="4595812" cy="1703388"/>
        </p:xfrm>
        <a:graphic>
          <a:graphicData uri="http://schemas.openxmlformats.org/presentationml/2006/ole">
            <mc:AlternateContent xmlns:mc="http://schemas.openxmlformats.org/markup-compatibility/2006">
              <mc:Choice xmlns:v="urn:schemas-microsoft-com:vml" Requires="v">
                <p:oleObj name="Equation" r:id="rId12" imgW="2514600" imgH="749160" progId="Equation.DSMT4">
                  <p:embed/>
                </p:oleObj>
              </mc:Choice>
              <mc:Fallback>
                <p:oleObj name="Equation" r:id="rId12" imgW="2514600" imgH="749160" progId="Equation.DSMT4">
                  <p:embed/>
                  <p:pic>
                    <p:nvPicPr>
                      <p:cNvPr id="28" name="Object 27">
                        <a:extLst>
                          <a:ext uri="{FF2B5EF4-FFF2-40B4-BE49-F238E27FC236}">
                            <a16:creationId xmlns:a16="http://schemas.microsoft.com/office/drawing/2014/main" id="{10098390-7F5A-8BEA-9FB6-47D61CDB7725}"/>
                          </a:ext>
                        </a:extLst>
                      </p:cNvPr>
                      <p:cNvPicPr/>
                      <p:nvPr/>
                    </p:nvPicPr>
                    <p:blipFill>
                      <a:blip r:embed="rId13"/>
                      <a:stretch>
                        <a:fillRect/>
                      </a:stretch>
                    </p:blipFill>
                    <p:spPr>
                      <a:xfrm>
                        <a:off x="6986588" y="3270250"/>
                        <a:ext cx="4595812" cy="1703388"/>
                      </a:xfrm>
                      <a:prstGeom prst="rect">
                        <a:avLst/>
                      </a:prstGeom>
                      <a:solidFill>
                        <a:schemeClr val="accent1">
                          <a:lumMod val="60000"/>
                          <a:lumOff val="40000"/>
                        </a:schemeClr>
                      </a:solidFill>
                    </p:spPr>
                  </p:pic>
                </p:oleObj>
              </mc:Fallback>
            </mc:AlternateContent>
          </a:graphicData>
        </a:graphic>
      </p:graphicFrame>
      <p:graphicFrame>
        <p:nvGraphicFramePr>
          <p:cNvPr id="29" name="Object 28">
            <a:extLst>
              <a:ext uri="{FF2B5EF4-FFF2-40B4-BE49-F238E27FC236}">
                <a16:creationId xmlns:a16="http://schemas.microsoft.com/office/drawing/2014/main" id="{4ABDD56B-9089-66F2-F81E-CA898E7E5CCF}"/>
              </a:ext>
            </a:extLst>
          </p:cNvPr>
          <p:cNvGraphicFramePr>
            <a:graphicFrameLocks noChangeAspect="1"/>
          </p:cNvGraphicFramePr>
          <p:nvPr>
            <p:extLst>
              <p:ext uri="{D42A27DB-BD31-4B8C-83A1-F6EECF244321}">
                <p14:modId xmlns:p14="http://schemas.microsoft.com/office/powerpoint/2010/main" val="1951536418"/>
              </p:ext>
            </p:extLst>
          </p:nvPr>
        </p:nvGraphicFramePr>
        <p:xfrm>
          <a:off x="7638805" y="5453688"/>
          <a:ext cx="1266825" cy="1149350"/>
        </p:xfrm>
        <a:graphic>
          <a:graphicData uri="http://schemas.openxmlformats.org/presentationml/2006/ole">
            <mc:AlternateContent xmlns:mc="http://schemas.openxmlformats.org/markup-compatibility/2006">
              <mc:Choice xmlns:v="urn:schemas-microsoft-com:vml" Requires="v">
                <p:oleObj name="Equation" r:id="rId14" imgW="482400" imgH="469800" progId="Equation.DSMT4">
                  <p:embed/>
                </p:oleObj>
              </mc:Choice>
              <mc:Fallback>
                <p:oleObj name="Equation" r:id="rId14" imgW="482400" imgH="469800" progId="Equation.DSMT4">
                  <p:embed/>
                  <p:pic>
                    <p:nvPicPr>
                      <p:cNvPr id="29" name="Object 28">
                        <a:extLst>
                          <a:ext uri="{FF2B5EF4-FFF2-40B4-BE49-F238E27FC236}">
                            <a16:creationId xmlns:a16="http://schemas.microsoft.com/office/drawing/2014/main" id="{4ABDD56B-9089-66F2-F81E-CA898E7E5CCF}"/>
                          </a:ext>
                        </a:extLst>
                      </p:cNvPr>
                      <p:cNvPicPr/>
                      <p:nvPr/>
                    </p:nvPicPr>
                    <p:blipFill>
                      <a:blip r:embed="rId15"/>
                      <a:stretch>
                        <a:fillRect/>
                      </a:stretch>
                    </p:blipFill>
                    <p:spPr>
                      <a:xfrm>
                        <a:off x="7638805" y="5453688"/>
                        <a:ext cx="1266825" cy="1149350"/>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9DDC4D0B-052F-3601-4459-8647143B9404}"/>
              </a:ext>
            </a:extLst>
          </p:cNvPr>
          <p:cNvSpPr txBox="1"/>
          <p:nvPr/>
        </p:nvSpPr>
        <p:spPr>
          <a:xfrm>
            <a:off x="6806835" y="5740754"/>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graphicFrame>
        <p:nvGraphicFramePr>
          <p:cNvPr id="44" name="Object 43">
            <a:extLst>
              <a:ext uri="{FF2B5EF4-FFF2-40B4-BE49-F238E27FC236}">
                <a16:creationId xmlns:a16="http://schemas.microsoft.com/office/drawing/2014/main" id="{23FA4DB4-3E94-A475-421F-A889C778E585}"/>
              </a:ext>
            </a:extLst>
          </p:cNvPr>
          <p:cNvGraphicFramePr>
            <a:graphicFrameLocks noChangeAspect="1"/>
          </p:cNvGraphicFramePr>
          <p:nvPr>
            <p:extLst>
              <p:ext uri="{D42A27DB-BD31-4B8C-83A1-F6EECF244321}">
                <p14:modId xmlns:p14="http://schemas.microsoft.com/office/powerpoint/2010/main" val="1169825153"/>
              </p:ext>
            </p:extLst>
          </p:nvPr>
        </p:nvGraphicFramePr>
        <p:xfrm>
          <a:off x="1847037" y="5181600"/>
          <a:ext cx="1800217" cy="1169220"/>
        </p:xfrm>
        <a:graphic>
          <a:graphicData uri="http://schemas.openxmlformats.org/presentationml/2006/ole">
            <mc:AlternateContent xmlns:mc="http://schemas.openxmlformats.org/markup-compatibility/2006">
              <mc:Choice xmlns:v="urn:schemas-microsoft-com:vml" Requires="v">
                <p:oleObj name="Equation" r:id="rId16" imgW="685685" imgH="477128" progId="Equation.DSMT4">
                  <p:embed/>
                </p:oleObj>
              </mc:Choice>
              <mc:Fallback>
                <p:oleObj name="Equation" r:id="rId16" imgW="685685" imgH="477128" progId="Equation.DSMT4">
                  <p:embed/>
                  <p:pic>
                    <p:nvPicPr>
                      <p:cNvPr id="44" name="Object 43">
                        <a:extLst>
                          <a:ext uri="{FF2B5EF4-FFF2-40B4-BE49-F238E27FC236}">
                            <a16:creationId xmlns:a16="http://schemas.microsoft.com/office/drawing/2014/main" id="{23FA4DB4-3E94-A475-421F-A889C778E585}"/>
                          </a:ext>
                        </a:extLst>
                      </p:cNvPr>
                      <p:cNvPicPr/>
                      <p:nvPr/>
                    </p:nvPicPr>
                    <p:blipFill>
                      <a:blip r:embed="rId17"/>
                      <a:stretch>
                        <a:fillRect/>
                      </a:stretch>
                    </p:blipFill>
                    <p:spPr>
                      <a:xfrm>
                        <a:off x="1847037" y="5181600"/>
                        <a:ext cx="1800217" cy="1169220"/>
                      </a:xfrm>
                      <a:prstGeom prst="rect">
                        <a:avLst/>
                      </a:prstGeom>
                    </p:spPr>
                  </p:pic>
                </p:oleObj>
              </mc:Fallback>
            </mc:AlternateContent>
          </a:graphicData>
        </a:graphic>
      </p:graphicFrame>
      <p:sp>
        <p:nvSpPr>
          <p:cNvPr id="45" name="TextBox 44">
            <a:extLst>
              <a:ext uri="{FF2B5EF4-FFF2-40B4-BE49-F238E27FC236}">
                <a16:creationId xmlns:a16="http://schemas.microsoft.com/office/drawing/2014/main" id="{540EDC13-A004-6D33-DC75-F7DFD86540A1}"/>
              </a:ext>
            </a:extLst>
          </p:cNvPr>
          <p:cNvSpPr txBox="1"/>
          <p:nvPr/>
        </p:nvSpPr>
        <p:spPr>
          <a:xfrm>
            <a:off x="914400" y="5484376"/>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sp>
        <p:nvSpPr>
          <p:cNvPr id="27" name="TextBox 26">
            <a:extLst>
              <a:ext uri="{FF2B5EF4-FFF2-40B4-BE49-F238E27FC236}">
                <a16:creationId xmlns:a16="http://schemas.microsoft.com/office/drawing/2014/main" id="{F9627C43-DBE5-AE65-C8B7-FC350091C516}"/>
              </a:ext>
            </a:extLst>
          </p:cNvPr>
          <p:cNvSpPr txBox="1">
            <a:spLocks noChangeArrowheads="1"/>
          </p:cNvSpPr>
          <p:nvPr/>
        </p:nvSpPr>
        <p:spPr bwMode="auto">
          <a:xfrm>
            <a:off x="9726645" y="3181290"/>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id="{5AE5014B-0C43-F139-3AA5-14B40A7C8DA9}"/>
              </a:ext>
            </a:extLst>
          </p:cNvPr>
          <p:cNvSpPr txBox="1">
            <a:spLocks noChangeArrowheads="1"/>
          </p:cNvSpPr>
          <p:nvPr/>
        </p:nvSpPr>
        <p:spPr bwMode="auto">
          <a:xfrm>
            <a:off x="9762635" y="4614156"/>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id="{ED3F9B48-9E2B-3AEC-15CD-5AE9CC50F390}"/>
              </a:ext>
            </a:extLst>
          </p:cNvPr>
          <p:cNvSpPr txBox="1">
            <a:spLocks noChangeArrowheads="1"/>
          </p:cNvSpPr>
          <p:nvPr/>
        </p:nvSpPr>
        <p:spPr bwMode="auto">
          <a:xfrm>
            <a:off x="8124016" y="4573528"/>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graphicFrame>
        <p:nvGraphicFramePr>
          <p:cNvPr id="46" name="Object 45">
            <a:extLst>
              <a:ext uri="{FF2B5EF4-FFF2-40B4-BE49-F238E27FC236}">
                <a16:creationId xmlns:a16="http://schemas.microsoft.com/office/drawing/2014/main" id="{CC258C2B-2502-E3F8-0956-9683B81B2D0C}"/>
              </a:ext>
            </a:extLst>
          </p:cNvPr>
          <p:cNvGraphicFramePr>
            <a:graphicFrameLocks noChangeAspect="1"/>
          </p:cNvGraphicFramePr>
          <p:nvPr>
            <p:extLst>
              <p:ext uri="{D42A27DB-BD31-4B8C-83A1-F6EECF244321}">
                <p14:modId xmlns:p14="http://schemas.microsoft.com/office/powerpoint/2010/main" val="3304710317"/>
              </p:ext>
            </p:extLst>
          </p:nvPr>
        </p:nvGraphicFramePr>
        <p:xfrm>
          <a:off x="8913822" y="5515600"/>
          <a:ext cx="566737" cy="1025525"/>
        </p:xfrm>
        <a:graphic>
          <a:graphicData uri="http://schemas.openxmlformats.org/presentationml/2006/ole">
            <mc:AlternateContent xmlns:mc="http://schemas.openxmlformats.org/markup-compatibility/2006">
              <mc:Choice xmlns:v="urn:schemas-microsoft-com:vml" Requires="v">
                <p:oleObj name="Equation" r:id="rId18" imgW="215640" imgH="419040" progId="Equation.DSMT4">
                  <p:embed/>
                </p:oleObj>
              </mc:Choice>
              <mc:Fallback>
                <p:oleObj name="Equation" r:id="rId18" imgW="215640" imgH="419040" progId="Equation.DSMT4">
                  <p:embed/>
                  <p:pic>
                    <p:nvPicPr>
                      <p:cNvPr id="29" name="Object 28">
                        <a:extLst>
                          <a:ext uri="{FF2B5EF4-FFF2-40B4-BE49-F238E27FC236}">
                            <a16:creationId xmlns:a16="http://schemas.microsoft.com/office/drawing/2014/main" id="{4ABDD56B-9089-66F2-F81E-CA898E7E5CCF}"/>
                          </a:ext>
                        </a:extLst>
                      </p:cNvPr>
                      <p:cNvPicPr/>
                      <p:nvPr/>
                    </p:nvPicPr>
                    <p:blipFill>
                      <a:blip r:embed="rId19"/>
                      <a:stretch>
                        <a:fillRect/>
                      </a:stretch>
                    </p:blipFill>
                    <p:spPr>
                      <a:xfrm>
                        <a:off x="8913822" y="5515600"/>
                        <a:ext cx="566737" cy="1025525"/>
                      </a:xfrm>
                      <a:prstGeom prst="rect">
                        <a:avLst/>
                      </a:prstGeom>
                    </p:spPr>
                  </p:pic>
                </p:oleObj>
              </mc:Fallback>
            </mc:AlternateContent>
          </a:graphicData>
        </a:graphic>
      </p:graphicFrame>
      <p:cxnSp>
        <p:nvCxnSpPr>
          <p:cNvPr id="6" name="Straight Arrow Connector 5">
            <a:extLst>
              <a:ext uri="{FF2B5EF4-FFF2-40B4-BE49-F238E27FC236}">
                <a16:creationId xmlns:a16="http://schemas.microsoft.com/office/drawing/2014/main" id="{594E01F9-9F24-C689-BA62-D8840DA4E5DA}"/>
              </a:ext>
            </a:extLst>
          </p:cNvPr>
          <p:cNvCxnSpPr/>
          <p:nvPr/>
        </p:nvCxnSpPr>
        <p:spPr>
          <a:xfrm>
            <a:off x="7239000" y="4573528"/>
            <a:ext cx="624289" cy="989072"/>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47" name="Straight Arrow Connector 46">
            <a:extLst>
              <a:ext uri="{FF2B5EF4-FFF2-40B4-BE49-F238E27FC236}">
                <a16:creationId xmlns:a16="http://schemas.microsoft.com/office/drawing/2014/main" id="{41998551-04A9-3098-2C0C-CF2C8568B9F6}"/>
              </a:ext>
            </a:extLst>
          </p:cNvPr>
          <p:cNvCxnSpPr>
            <a:cxnSpLocks/>
          </p:cNvCxnSpPr>
          <p:nvPr/>
        </p:nvCxnSpPr>
        <p:spPr>
          <a:xfrm flipH="1">
            <a:off x="9641520" y="4605068"/>
            <a:ext cx="1661125" cy="1286558"/>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59164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500"/>
                                        <p:tgtEl>
                                          <p:spTgt spid="13"/>
                                        </p:tgtEl>
                                      </p:cBhvr>
                                    </p:animEffect>
                                  </p:childTnLst>
                                </p:cTn>
                              </p:par>
                            </p:childTnLst>
                          </p:cTn>
                        </p:par>
                        <p:par>
                          <p:cTn id="22" fill="hold">
                            <p:stCondLst>
                              <p:cond delay="2500"/>
                            </p:stCondLst>
                            <p:childTnLst>
                              <p:par>
                                <p:cTn id="23" presetID="6"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amond(in)">
                                      <p:cBhvr>
                                        <p:cTn id="30" dur="2000"/>
                                        <p:tgtEl>
                                          <p:spTgt spid="28"/>
                                        </p:tgtEl>
                                      </p:cBhvr>
                                    </p:animEffect>
                                  </p:childTnLst>
                                </p:cTn>
                              </p:par>
                            </p:childTnLst>
                          </p:cTn>
                        </p:par>
                        <p:par>
                          <p:cTn id="31" fill="hold">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randombar(horizontal)">
                                      <p:cBhvr>
                                        <p:cTn id="38" dur="500"/>
                                        <p:tgtEl>
                                          <p:spTgt spid="42"/>
                                        </p:tgtEl>
                                      </p:cBhvr>
                                    </p:animEffect>
                                  </p:childTnLst>
                                </p:cTn>
                              </p:par>
                            </p:childTnLst>
                          </p:cTn>
                        </p:par>
                        <p:par>
                          <p:cTn id="39" fill="hold">
                            <p:stCondLst>
                              <p:cond delay="3000"/>
                            </p:stCondLst>
                            <p:childTnLst>
                              <p:par>
                                <p:cTn id="40" presetID="14" presetClass="entr" presetSubtype="1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randombar(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out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arn(outVertical)">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circle(in)">
                                      <p:cBhvr>
                                        <p:cTn id="57" dur="2000"/>
                                        <p:tgtEl>
                                          <p:spTgt spid="43"/>
                                        </p:tgtEl>
                                      </p:cBhvr>
                                    </p:animEffect>
                                  </p:childTnLst>
                                </p:cTn>
                              </p:par>
                              <p:par>
                                <p:cTn id="58" presetID="6" presetClass="entr" presetSubtype="16"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circle(in)">
                                      <p:cBhvr>
                                        <p:cTn id="60" dur="20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circle(in)">
                                      <p:cBhvr>
                                        <p:cTn id="65" dur="20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circle(in)">
                                      <p:cBhvr>
                                        <p:cTn id="70" dur="2000"/>
                                        <p:tgtEl>
                                          <p:spTgt spid="44"/>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circle(in)">
                                      <p:cBhvr>
                                        <p:cTn id="7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6" grpId="0"/>
      <p:bldP spid="43" grpId="0"/>
      <p:bldP spid="45" grpId="0"/>
      <p:bldP spid="27" grpId="0"/>
      <p:bldP spid="32"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198" y="0"/>
            <a:ext cx="117348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4937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762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9334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7526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022157"/>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49" name="TextBox 48">
            <a:extLst>
              <a:ext uri="{FF2B5EF4-FFF2-40B4-BE49-F238E27FC236}">
                <a16:creationId xmlns:a16="http://schemas.microsoft.com/office/drawing/2014/main" id="{2685F65D-3420-810B-ECEE-BF4474D05D43}"/>
              </a:ext>
            </a:extLst>
          </p:cNvPr>
          <p:cNvSpPr txBox="1"/>
          <p:nvPr/>
        </p:nvSpPr>
        <p:spPr>
          <a:xfrm>
            <a:off x="457200" y="2133600"/>
            <a:ext cx="3195638"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1: Tính</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838201" y="2981980"/>
            <a:ext cx="1600200"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1" name="Object 50">
            <a:extLst>
              <a:ext uri="{FF2B5EF4-FFF2-40B4-BE49-F238E27FC236}">
                <a16:creationId xmlns:a16="http://schemas.microsoft.com/office/drawing/2014/main" id="{4812CF78-9EA7-6D07-9045-A389EE58E8FD}"/>
              </a:ext>
            </a:extLst>
          </p:cNvPr>
          <p:cNvGraphicFramePr>
            <a:graphicFrameLocks noChangeAspect="1"/>
          </p:cNvGraphicFramePr>
          <p:nvPr>
            <p:extLst>
              <p:ext uri="{D42A27DB-BD31-4B8C-83A1-F6EECF244321}">
                <p14:modId xmlns:p14="http://schemas.microsoft.com/office/powerpoint/2010/main" val="1557007115"/>
              </p:ext>
            </p:extLst>
          </p:nvPr>
        </p:nvGraphicFramePr>
        <p:xfrm>
          <a:off x="922338" y="3414405"/>
          <a:ext cx="1225550" cy="1233795"/>
        </p:xfrm>
        <a:graphic>
          <a:graphicData uri="http://schemas.openxmlformats.org/presentationml/2006/ole">
            <mc:AlternateContent xmlns:mc="http://schemas.openxmlformats.org/markup-compatibility/2006">
              <mc:Choice xmlns:v="urn:schemas-microsoft-com:vml" Requires="v">
                <p:oleObj name="Equation" r:id="rId3" imgW="558720" imgH="469800" progId="Equation.DSMT4">
                  <p:embed/>
                </p:oleObj>
              </mc:Choice>
              <mc:Fallback>
                <p:oleObj name="Equation" r:id="rId3" imgW="558720" imgH="469800" progId="Equation.DSMT4">
                  <p:embed/>
                  <p:pic>
                    <p:nvPicPr>
                      <p:cNvPr id="0" name=""/>
                      <p:cNvPicPr/>
                      <p:nvPr/>
                    </p:nvPicPr>
                    <p:blipFill>
                      <a:blip r:embed="rId4"/>
                      <a:stretch>
                        <a:fillRect/>
                      </a:stretch>
                    </p:blipFill>
                    <p:spPr>
                      <a:xfrm>
                        <a:off x="922338" y="3414405"/>
                        <a:ext cx="1225550" cy="1233795"/>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8D15DC46-F658-A009-E260-C0EEB50CD9E3}"/>
              </a:ext>
            </a:extLst>
          </p:cNvPr>
          <p:cNvSpPr txBox="1"/>
          <p:nvPr/>
        </p:nvSpPr>
        <p:spPr>
          <a:xfrm>
            <a:off x="914401" y="4648200"/>
            <a:ext cx="1524001"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2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3" name="Object 52">
            <a:extLst>
              <a:ext uri="{FF2B5EF4-FFF2-40B4-BE49-F238E27FC236}">
                <a16:creationId xmlns:a16="http://schemas.microsoft.com/office/drawing/2014/main" id="{18C80C20-A211-8374-D978-59CA93991120}"/>
              </a:ext>
            </a:extLst>
          </p:cNvPr>
          <p:cNvGraphicFramePr>
            <a:graphicFrameLocks noChangeAspect="1"/>
          </p:cNvGraphicFramePr>
          <p:nvPr>
            <p:extLst>
              <p:ext uri="{D42A27DB-BD31-4B8C-83A1-F6EECF244321}">
                <p14:modId xmlns:p14="http://schemas.microsoft.com/office/powerpoint/2010/main" val="2322190407"/>
              </p:ext>
            </p:extLst>
          </p:nvPr>
        </p:nvGraphicFramePr>
        <p:xfrm>
          <a:off x="995364" y="5334000"/>
          <a:ext cx="1152525" cy="1189060"/>
        </p:xfrm>
        <a:graphic>
          <a:graphicData uri="http://schemas.openxmlformats.org/presentationml/2006/ole">
            <mc:AlternateContent xmlns:mc="http://schemas.openxmlformats.org/markup-compatibility/2006">
              <mc:Choice xmlns:v="urn:schemas-microsoft-com:vml" Requires="v">
                <p:oleObj name="Equation" r:id="rId5" imgW="558720" imgH="469800" progId="Equation.DSMT4">
                  <p:embed/>
                </p:oleObj>
              </mc:Choice>
              <mc:Fallback>
                <p:oleObj name="Equation" r:id="rId5" imgW="558720" imgH="469800" progId="Equation.DSMT4">
                  <p:embed/>
                  <p:pic>
                    <p:nvPicPr>
                      <p:cNvPr id="0" name=""/>
                      <p:cNvPicPr/>
                      <p:nvPr/>
                    </p:nvPicPr>
                    <p:blipFill>
                      <a:blip r:embed="rId6"/>
                      <a:stretch>
                        <a:fillRect/>
                      </a:stretch>
                    </p:blipFill>
                    <p:spPr>
                      <a:xfrm>
                        <a:off x="995364" y="5334000"/>
                        <a:ext cx="1152525" cy="1189060"/>
                      </a:xfrm>
                      <a:prstGeom prst="rect">
                        <a:avLst/>
                      </a:prstGeom>
                    </p:spPr>
                  </p:pic>
                </p:oleObj>
              </mc:Fallback>
            </mc:AlternateContent>
          </a:graphicData>
        </a:graphic>
      </p:graphicFrame>
      <p:sp>
        <p:nvSpPr>
          <p:cNvPr id="54" name="TextBox 53">
            <a:extLst>
              <a:ext uri="{FF2B5EF4-FFF2-40B4-BE49-F238E27FC236}">
                <a16:creationId xmlns:a16="http://schemas.microsoft.com/office/drawing/2014/main" id="{2290A139-342E-E00F-CFEE-E0D5E317F3ED}"/>
              </a:ext>
            </a:extLst>
          </p:cNvPr>
          <p:cNvSpPr txBox="1"/>
          <p:nvPr/>
        </p:nvSpPr>
        <p:spPr>
          <a:xfrm>
            <a:off x="7345362" y="2857500"/>
            <a:ext cx="1409699"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a:t>
            </a:r>
          </a:p>
        </p:txBody>
      </p:sp>
      <p:graphicFrame>
        <p:nvGraphicFramePr>
          <p:cNvPr id="55" name="Object 54">
            <a:extLst>
              <a:ext uri="{FF2B5EF4-FFF2-40B4-BE49-F238E27FC236}">
                <a16:creationId xmlns:a16="http://schemas.microsoft.com/office/drawing/2014/main" id="{F273202F-31FB-FD89-6B45-1E2E1DFA178A}"/>
              </a:ext>
            </a:extLst>
          </p:cNvPr>
          <p:cNvGraphicFramePr>
            <a:graphicFrameLocks noChangeAspect="1"/>
          </p:cNvGraphicFramePr>
          <p:nvPr>
            <p:extLst>
              <p:ext uri="{D42A27DB-BD31-4B8C-83A1-F6EECF244321}">
                <p14:modId xmlns:p14="http://schemas.microsoft.com/office/powerpoint/2010/main" val="2214629237"/>
              </p:ext>
            </p:extLst>
          </p:nvPr>
        </p:nvGraphicFramePr>
        <p:xfrm>
          <a:off x="7580311" y="3505200"/>
          <a:ext cx="1676400" cy="723900"/>
        </p:xfrm>
        <a:graphic>
          <a:graphicData uri="http://schemas.openxmlformats.org/presentationml/2006/ole">
            <mc:AlternateContent xmlns:mc="http://schemas.openxmlformats.org/markup-compatibility/2006">
              <mc:Choice xmlns:v="urn:schemas-microsoft-com:vml" Requires="v">
                <p:oleObj name="Equation" r:id="rId7" imgW="622080" imgH="279360" progId="Equation.DSMT4">
                  <p:embed/>
                </p:oleObj>
              </mc:Choice>
              <mc:Fallback>
                <p:oleObj name="Equation" r:id="rId7" imgW="622080" imgH="279360" progId="Equation.DSMT4">
                  <p:embed/>
                  <p:pic>
                    <p:nvPicPr>
                      <p:cNvPr id="0" name=""/>
                      <p:cNvPicPr/>
                      <p:nvPr/>
                    </p:nvPicPr>
                    <p:blipFill>
                      <a:blip r:embed="rId8"/>
                      <a:stretch>
                        <a:fillRect/>
                      </a:stretch>
                    </p:blipFill>
                    <p:spPr>
                      <a:xfrm>
                        <a:off x="7580311" y="3505200"/>
                        <a:ext cx="1676400" cy="723900"/>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id="{328B23ED-B482-DF29-672D-D52B561163E5}"/>
              </a:ext>
            </a:extLst>
          </p:cNvPr>
          <p:cNvSpPr txBox="1"/>
          <p:nvPr/>
        </p:nvSpPr>
        <p:spPr>
          <a:xfrm>
            <a:off x="7345362" y="4867102"/>
            <a:ext cx="1409699"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4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7" name="Object 56">
            <a:extLst>
              <a:ext uri="{FF2B5EF4-FFF2-40B4-BE49-F238E27FC236}">
                <a16:creationId xmlns:a16="http://schemas.microsoft.com/office/drawing/2014/main" id="{1CDEBC9C-80FF-11B1-A8E0-B4F9BB19015E}"/>
              </a:ext>
            </a:extLst>
          </p:cNvPr>
          <p:cNvGraphicFramePr>
            <a:graphicFrameLocks noChangeAspect="1"/>
          </p:cNvGraphicFramePr>
          <p:nvPr>
            <p:extLst>
              <p:ext uri="{D42A27DB-BD31-4B8C-83A1-F6EECF244321}">
                <p14:modId xmlns:p14="http://schemas.microsoft.com/office/powerpoint/2010/main" val="4087641862"/>
              </p:ext>
            </p:extLst>
          </p:nvPr>
        </p:nvGraphicFramePr>
        <p:xfrm>
          <a:off x="7573961" y="4103688"/>
          <a:ext cx="1809750" cy="773112"/>
        </p:xfrm>
        <a:graphic>
          <a:graphicData uri="http://schemas.openxmlformats.org/presentationml/2006/ole">
            <mc:AlternateContent xmlns:mc="http://schemas.openxmlformats.org/markup-compatibility/2006">
              <mc:Choice xmlns:v="urn:schemas-microsoft-com:vml" Requires="v">
                <p:oleObj name="Equation" r:id="rId9" imgW="634680" imgH="279360" progId="Equation.DSMT4">
                  <p:embed/>
                </p:oleObj>
              </mc:Choice>
              <mc:Fallback>
                <p:oleObj name="Equation" r:id="rId9" imgW="634680" imgH="279360" progId="Equation.DSMT4">
                  <p:embed/>
                  <p:pic>
                    <p:nvPicPr>
                      <p:cNvPr id="0" name=""/>
                      <p:cNvPicPr/>
                      <p:nvPr/>
                    </p:nvPicPr>
                    <p:blipFill>
                      <a:blip r:embed="rId10"/>
                      <a:stretch>
                        <a:fillRect/>
                      </a:stretch>
                    </p:blipFill>
                    <p:spPr>
                      <a:xfrm>
                        <a:off x="7573961" y="4103688"/>
                        <a:ext cx="1809750" cy="773112"/>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23C68D27-7ED0-46FC-42F6-CB87614906ED}"/>
              </a:ext>
            </a:extLst>
          </p:cNvPr>
          <p:cNvGraphicFramePr>
            <a:graphicFrameLocks noChangeAspect="1"/>
          </p:cNvGraphicFramePr>
          <p:nvPr>
            <p:extLst>
              <p:ext uri="{D42A27DB-BD31-4B8C-83A1-F6EECF244321}">
                <p14:modId xmlns:p14="http://schemas.microsoft.com/office/powerpoint/2010/main" val="952438534"/>
              </p:ext>
            </p:extLst>
          </p:nvPr>
        </p:nvGraphicFramePr>
        <p:xfrm>
          <a:off x="7534274" y="5341939"/>
          <a:ext cx="1746250" cy="757237"/>
        </p:xfrm>
        <a:graphic>
          <a:graphicData uri="http://schemas.openxmlformats.org/presentationml/2006/ole">
            <mc:AlternateContent xmlns:mc="http://schemas.openxmlformats.org/markup-compatibility/2006">
              <mc:Choice xmlns:v="urn:schemas-microsoft-com:vml" Requires="v">
                <p:oleObj name="Equation" r:id="rId11" imgW="698400" imgH="279360" progId="Equation.DSMT4">
                  <p:embed/>
                </p:oleObj>
              </mc:Choice>
              <mc:Fallback>
                <p:oleObj name="Equation" r:id="rId11" imgW="698400" imgH="279360" progId="Equation.DSMT4">
                  <p:embed/>
                  <p:pic>
                    <p:nvPicPr>
                      <p:cNvPr id="0" name=""/>
                      <p:cNvPicPr/>
                      <p:nvPr/>
                    </p:nvPicPr>
                    <p:blipFill>
                      <a:blip r:embed="rId12"/>
                      <a:stretch>
                        <a:fillRect/>
                      </a:stretch>
                    </p:blipFill>
                    <p:spPr>
                      <a:xfrm>
                        <a:off x="7534274" y="5341939"/>
                        <a:ext cx="1746250" cy="757237"/>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43DDA3B1-B2FF-E9B1-4F20-75A966B52639}"/>
              </a:ext>
            </a:extLst>
          </p:cNvPr>
          <p:cNvGraphicFramePr>
            <a:graphicFrameLocks noChangeAspect="1"/>
          </p:cNvGraphicFramePr>
          <p:nvPr>
            <p:extLst>
              <p:ext uri="{D42A27DB-BD31-4B8C-83A1-F6EECF244321}">
                <p14:modId xmlns:p14="http://schemas.microsoft.com/office/powerpoint/2010/main" val="4133143254"/>
              </p:ext>
            </p:extLst>
          </p:nvPr>
        </p:nvGraphicFramePr>
        <p:xfrm>
          <a:off x="7573962" y="6107114"/>
          <a:ext cx="1477963" cy="739775"/>
        </p:xfrm>
        <a:graphic>
          <a:graphicData uri="http://schemas.openxmlformats.org/presentationml/2006/ole">
            <mc:AlternateContent xmlns:mc="http://schemas.openxmlformats.org/markup-compatibility/2006">
              <mc:Choice xmlns:v="urn:schemas-microsoft-com:vml" Requires="v">
                <p:oleObj name="Equation" r:id="rId13" imgW="596880" imgH="279360" progId="Equation.DSMT4">
                  <p:embed/>
                </p:oleObj>
              </mc:Choice>
              <mc:Fallback>
                <p:oleObj name="Equation" r:id="rId13" imgW="596880" imgH="279360" progId="Equation.DSMT4">
                  <p:embed/>
                  <p:pic>
                    <p:nvPicPr>
                      <p:cNvPr id="0" name=""/>
                      <p:cNvPicPr/>
                      <p:nvPr/>
                    </p:nvPicPr>
                    <p:blipFill>
                      <a:blip r:embed="rId14"/>
                      <a:stretch>
                        <a:fillRect/>
                      </a:stretch>
                    </p:blipFill>
                    <p:spPr>
                      <a:xfrm>
                        <a:off x="7573962" y="6107114"/>
                        <a:ext cx="1477963" cy="739775"/>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30E63657-7CAB-8549-0981-DBD34B368505}"/>
              </a:ext>
            </a:extLst>
          </p:cNvPr>
          <p:cNvGraphicFramePr>
            <a:graphicFrameLocks noChangeAspect="1"/>
          </p:cNvGraphicFramePr>
          <p:nvPr>
            <p:extLst>
              <p:ext uri="{D42A27DB-BD31-4B8C-83A1-F6EECF244321}">
                <p14:modId xmlns:p14="http://schemas.microsoft.com/office/powerpoint/2010/main" val="2175554057"/>
              </p:ext>
            </p:extLst>
          </p:nvPr>
        </p:nvGraphicFramePr>
        <p:xfrm>
          <a:off x="2205038" y="3505200"/>
          <a:ext cx="1600200" cy="1142999"/>
        </p:xfrm>
        <a:graphic>
          <a:graphicData uri="http://schemas.openxmlformats.org/presentationml/2006/ole">
            <mc:AlternateContent xmlns:mc="http://schemas.openxmlformats.org/markup-compatibility/2006">
              <mc:Choice xmlns:v="urn:schemas-microsoft-com:vml" Requires="v">
                <p:oleObj name="Equation" r:id="rId15" imgW="723600" imgH="444240" progId="Equation.DSMT4">
                  <p:embed/>
                </p:oleObj>
              </mc:Choice>
              <mc:Fallback>
                <p:oleObj name="Equation" r:id="rId15" imgW="723600" imgH="444240" progId="Equation.DSMT4">
                  <p:embed/>
                  <p:pic>
                    <p:nvPicPr>
                      <p:cNvPr id="0" name=""/>
                      <p:cNvPicPr/>
                      <p:nvPr/>
                    </p:nvPicPr>
                    <p:blipFill>
                      <a:blip r:embed="rId16"/>
                      <a:stretch>
                        <a:fillRect/>
                      </a:stretch>
                    </p:blipFill>
                    <p:spPr>
                      <a:xfrm>
                        <a:off x="2205038" y="3505200"/>
                        <a:ext cx="1600200" cy="1142999"/>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D4B8984B-B1BE-D41C-1234-5F1ED7BE3F5C}"/>
              </a:ext>
            </a:extLst>
          </p:cNvPr>
          <p:cNvGraphicFramePr>
            <a:graphicFrameLocks noChangeAspect="1"/>
          </p:cNvGraphicFramePr>
          <p:nvPr>
            <p:extLst>
              <p:ext uri="{D42A27DB-BD31-4B8C-83A1-F6EECF244321}">
                <p14:modId xmlns:p14="http://schemas.microsoft.com/office/powerpoint/2010/main" val="2151069417"/>
              </p:ext>
            </p:extLst>
          </p:nvPr>
        </p:nvGraphicFramePr>
        <p:xfrm>
          <a:off x="2281238" y="5341938"/>
          <a:ext cx="1600200" cy="1104922"/>
        </p:xfrm>
        <a:graphic>
          <a:graphicData uri="http://schemas.openxmlformats.org/presentationml/2006/ole">
            <mc:AlternateContent xmlns:mc="http://schemas.openxmlformats.org/markup-compatibility/2006">
              <mc:Choice xmlns:v="urn:schemas-microsoft-com:vml" Requires="v">
                <p:oleObj name="Equation" r:id="rId17" imgW="723600" imgH="419040" progId="Equation.DSMT4">
                  <p:embed/>
                </p:oleObj>
              </mc:Choice>
              <mc:Fallback>
                <p:oleObj name="Equation" r:id="rId17" imgW="723600" imgH="419040" progId="Equation.DSMT4">
                  <p:embed/>
                  <p:pic>
                    <p:nvPicPr>
                      <p:cNvPr id="0" name=""/>
                      <p:cNvPicPr/>
                      <p:nvPr/>
                    </p:nvPicPr>
                    <p:blipFill>
                      <a:blip r:embed="rId18"/>
                      <a:stretch>
                        <a:fillRect/>
                      </a:stretch>
                    </p:blipFill>
                    <p:spPr>
                      <a:xfrm>
                        <a:off x="2281238" y="5341938"/>
                        <a:ext cx="1600200" cy="1104922"/>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FBCCAEAC-B7DF-3887-8729-87FB924B67F5}"/>
              </a:ext>
            </a:extLst>
          </p:cNvPr>
          <p:cNvGraphicFramePr>
            <a:graphicFrameLocks noChangeAspect="1"/>
          </p:cNvGraphicFramePr>
          <p:nvPr>
            <p:extLst>
              <p:ext uri="{D42A27DB-BD31-4B8C-83A1-F6EECF244321}">
                <p14:modId xmlns:p14="http://schemas.microsoft.com/office/powerpoint/2010/main" val="3895964237"/>
              </p:ext>
            </p:extLst>
          </p:nvPr>
        </p:nvGraphicFramePr>
        <p:xfrm>
          <a:off x="9280525" y="3600107"/>
          <a:ext cx="1235075" cy="534086"/>
        </p:xfrm>
        <a:graphic>
          <a:graphicData uri="http://schemas.openxmlformats.org/presentationml/2006/ole">
            <mc:AlternateContent xmlns:mc="http://schemas.openxmlformats.org/markup-compatibility/2006">
              <mc:Choice xmlns:v="urn:schemas-microsoft-com:vml" Requires="v">
                <p:oleObj name="Equation" r:id="rId19" imgW="469800" imgH="203040" progId="Equation.DSMT4">
                  <p:embed/>
                </p:oleObj>
              </mc:Choice>
              <mc:Fallback>
                <p:oleObj name="Equation" r:id="rId19" imgW="469800" imgH="203040" progId="Equation.DSMT4">
                  <p:embed/>
                  <p:pic>
                    <p:nvPicPr>
                      <p:cNvPr id="0" name=""/>
                      <p:cNvPicPr/>
                      <p:nvPr/>
                    </p:nvPicPr>
                    <p:blipFill>
                      <a:blip r:embed="rId20"/>
                      <a:stretch>
                        <a:fillRect/>
                      </a:stretch>
                    </p:blipFill>
                    <p:spPr>
                      <a:xfrm>
                        <a:off x="9280525" y="3600107"/>
                        <a:ext cx="1235075" cy="534086"/>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952F8F75-7A3F-AF52-DE54-3551A0EAA1EB}"/>
              </a:ext>
            </a:extLst>
          </p:cNvPr>
          <p:cNvGraphicFramePr>
            <a:graphicFrameLocks noChangeAspect="1"/>
          </p:cNvGraphicFramePr>
          <p:nvPr>
            <p:extLst>
              <p:ext uri="{D42A27DB-BD31-4B8C-83A1-F6EECF244321}">
                <p14:modId xmlns:p14="http://schemas.microsoft.com/office/powerpoint/2010/main" val="4100548767"/>
              </p:ext>
            </p:extLst>
          </p:nvPr>
        </p:nvGraphicFramePr>
        <p:xfrm>
          <a:off x="9383711" y="4266514"/>
          <a:ext cx="781050" cy="534086"/>
        </p:xfrm>
        <a:graphic>
          <a:graphicData uri="http://schemas.openxmlformats.org/presentationml/2006/ole">
            <mc:AlternateContent xmlns:mc="http://schemas.openxmlformats.org/markup-compatibility/2006">
              <mc:Choice xmlns:v="urn:schemas-microsoft-com:vml" Requires="v">
                <p:oleObj name="Equation" r:id="rId21" imgW="330120" imgH="203040" progId="Equation.DSMT4">
                  <p:embed/>
                </p:oleObj>
              </mc:Choice>
              <mc:Fallback>
                <p:oleObj name="Equation" r:id="rId21" imgW="330120" imgH="203040" progId="Equation.DSMT4">
                  <p:embed/>
                  <p:pic>
                    <p:nvPicPr>
                      <p:cNvPr id="0" name=""/>
                      <p:cNvPicPr/>
                      <p:nvPr/>
                    </p:nvPicPr>
                    <p:blipFill>
                      <a:blip r:embed="rId22"/>
                      <a:stretch>
                        <a:fillRect/>
                      </a:stretch>
                    </p:blipFill>
                    <p:spPr>
                      <a:xfrm>
                        <a:off x="9383711" y="4266514"/>
                        <a:ext cx="781050" cy="534086"/>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8D5747FB-3320-69F1-B1CC-118F18E54AB9}"/>
              </a:ext>
            </a:extLst>
          </p:cNvPr>
          <p:cNvGraphicFramePr>
            <a:graphicFrameLocks noChangeAspect="1"/>
          </p:cNvGraphicFramePr>
          <p:nvPr>
            <p:extLst>
              <p:ext uri="{D42A27DB-BD31-4B8C-83A1-F6EECF244321}">
                <p14:modId xmlns:p14="http://schemas.microsoft.com/office/powerpoint/2010/main" val="2590562931"/>
              </p:ext>
            </p:extLst>
          </p:nvPr>
        </p:nvGraphicFramePr>
        <p:xfrm>
          <a:off x="9402761" y="5438550"/>
          <a:ext cx="254000" cy="471714"/>
        </p:xfrm>
        <a:graphic>
          <a:graphicData uri="http://schemas.openxmlformats.org/presentationml/2006/ole">
            <mc:AlternateContent xmlns:mc="http://schemas.openxmlformats.org/markup-compatibility/2006">
              <mc:Choice xmlns:v="urn:schemas-microsoft-com:vml" Requires="v">
                <p:oleObj name="Equation" r:id="rId23" imgW="88560" imgH="164880" progId="Equation.DSMT4">
                  <p:embed/>
                </p:oleObj>
              </mc:Choice>
              <mc:Fallback>
                <p:oleObj name="Equation" r:id="rId23" imgW="88560" imgH="164880" progId="Equation.DSMT4">
                  <p:embed/>
                  <p:pic>
                    <p:nvPicPr>
                      <p:cNvPr id="0" name=""/>
                      <p:cNvPicPr/>
                      <p:nvPr/>
                    </p:nvPicPr>
                    <p:blipFill>
                      <a:blip r:embed="rId24"/>
                      <a:stretch>
                        <a:fillRect/>
                      </a:stretch>
                    </p:blipFill>
                    <p:spPr>
                      <a:xfrm>
                        <a:off x="9402761" y="5438550"/>
                        <a:ext cx="254000" cy="471714"/>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F6A99561-9ED2-1282-AD2F-DCF560E3A255}"/>
              </a:ext>
            </a:extLst>
          </p:cNvPr>
          <p:cNvGraphicFramePr>
            <a:graphicFrameLocks noChangeAspect="1"/>
          </p:cNvGraphicFramePr>
          <p:nvPr>
            <p:extLst>
              <p:ext uri="{D42A27DB-BD31-4B8C-83A1-F6EECF244321}">
                <p14:modId xmlns:p14="http://schemas.microsoft.com/office/powerpoint/2010/main" val="2045873061"/>
              </p:ext>
            </p:extLst>
          </p:nvPr>
        </p:nvGraphicFramePr>
        <p:xfrm>
          <a:off x="9097961" y="6221308"/>
          <a:ext cx="704850" cy="451104"/>
        </p:xfrm>
        <a:graphic>
          <a:graphicData uri="http://schemas.openxmlformats.org/presentationml/2006/ole">
            <mc:AlternateContent xmlns:mc="http://schemas.openxmlformats.org/markup-compatibility/2006">
              <mc:Choice xmlns:v="urn:schemas-microsoft-com:vml" Requires="v">
                <p:oleObj name="Equation" r:id="rId25" imgW="317160" imgH="203040" progId="Equation.DSMT4">
                  <p:embed/>
                </p:oleObj>
              </mc:Choice>
              <mc:Fallback>
                <p:oleObj name="Equation" r:id="rId25" imgW="317160" imgH="203040" progId="Equation.DSMT4">
                  <p:embed/>
                  <p:pic>
                    <p:nvPicPr>
                      <p:cNvPr id="0" name=""/>
                      <p:cNvPicPr/>
                      <p:nvPr/>
                    </p:nvPicPr>
                    <p:blipFill>
                      <a:blip r:embed="rId26"/>
                      <a:stretch>
                        <a:fillRect/>
                      </a:stretch>
                    </p:blipFill>
                    <p:spPr>
                      <a:xfrm>
                        <a:off x="9097961" y="6221308"/>
                        <a:ext cx="704850" cy="451104"/>
                      </a:xfrm>
                      <a:prstGeom prst="rect">
                        <a:avLst/>
                      </a:prstGeom>
                    </p:spPr>
                  </p:pic>
                </p:oleObj>
              </mc:Fallback>
            </mc:AlternateContent>
          </a:graphicData>
        </a:graphic>
      </p:graphicFrame>
      <p:pic>
        <p:nvPicPr>
          <p:cNvPr id="29" name="Picture 13">
            <a:extLst>
              <a:ext uri="{FF2B5EF4-FFF2-40B4-BE49-F238E27FC236}">
                <a16:creationId xmlns:a16="http://schemas.microsoft.com/office/drawing/2014/main" id="{02711DCF-273E-0F3D-0576-08D9085FD786}"/>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180982" y="5797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204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vertical)">
                                      <p:cBhvr>
                                        <p:cTn id="17" dur="500"/>
                                        <p:tgtEl>
                                          <p:spTgt spid="50"/>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circle(in)">
                                      <p:cBhvr>
                                        <p:cTn id="21" dur="2000"/>
                                        <p:tgtEl>
                                          <p:spTgt spid="51"/>
                                        </p:tgtEl>
                                      </p:cBhvr>
                                    </p:animEffect>
                                  </p:childTnLst>
                                </p:cTn>
                              </p:par>
                            </p:childTnLst>
                          </p:cTn>
                        </p:par>
                        <p:par>
                          <p:cTn id="22" fill="hold">
                            <p:stCondLst>
                              <p:cond delay="2500"/>
                            </p:stCondLst>
                            <p:childTnLst>
                              <p:par>
                                <p:cTn id="23" presetID="14" presetClass="entr" presetSubtype="5"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vertical)">
                                      <p:cBhvr>
                                        <p:cTn id="25" dur="500"/>
                                        <p:tgtEl>
                                          <p:spTgt spid="52"/>
                                        </p:tgtEl>
                                      </p:cBhvr>
                                    </p:animEffect>
                                  </p:childTnLst>
                                </p:cTn>
                              </p:par>
                            </p:childTnLst>
                          </p:cTn>
                        </p:par>
                        <p:par>
                          <p:cTn id="26" fill="hold">
                            <p:stCondLst>
                              <p:cond delay="3000"/>
                            </p:stCondLst>
                            <p:childTnLst>
                              <p:par>
                                <p:cTn id="27" presetID="6"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circle(in)">
                                      <p:cBhvr>
                                        <p:cTn id="29" dur="2000"/>
                                        <p:tgtEl>
                                          <p:spTgt spid="53"/>
                                        </p:tgtEl>
                                      </p:cBhvr>
                                    </p:animEffect>
                                  </p:childTnLst>
                                </p:cTn>
                              </p:par>
                            </p:childTnLst>
                          </p:cTn>
                        </p:par>
                        <p:par>
                          <p:cTn id="30" fill="hold">
                            <p:stCondLst>
                              <p:cond delay="5000"/>
                            </p:stCondLst>
                            <p:childTnLst>
                              <p:par>
                                <p:cTn id="31" presetID="14" presetClass="entr" presetSubtype="5"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randombar(vertical)">
                                      <p:cBhvr>
                                        <p:cTn id="33" dur="500"/>
                                        <p:tgtEl>
                                          <p:spTgt spid="54"/>
                                        </p:tgtEl>
                                      </p:cBhvr>
                                    </p:animEffect>
                                  </p:childTnLst>
                                </p:cTn>
                              </p:par>
                            </p:childTnLst>
                          </p:cTn>
                        </p:par>
                        <p:par>
                          <p:cTn id="34" fill="hold">
                            <p:stCondLst>
                              <p:cond delay="5500"/>
                            </p:stCondLst>
                            <p:childTnLst>
                              <p:par>
                                <p:cTn id="35" presetID="6" presetClass="entr" presetSubtype="16"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circle(in)">
                                      <p:cBhvr>
                                        <p:cTn id="37" dur="2000"/>
                                        <p:tgtEl>
                                          <p:spTgt spid="55"/>
                                        </p:tgtEl>
                                      </p:cBhvr>
                                    </p:animEffect>
                                  </p:childTnLst>
                                </p:cTn>
                              </p:par>
                              <p:par>
                                <p:cTn id="38" presetID="6" presetClass="entr" presetSubtype="16"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circle(in)">
                                      <p:cBhvr>
                                        <p:cTn id="40" dur="2000"/>
                                        <p:tgtEl>
                                          <p:spTgt spid="57"/>
                                        </p:tgtEl>
                                      </p:cBhvr>
                                    </p:animEffect>
                                  </p:childTnLst>
                                </p:cTn>
                              </p:par>
                            </p:childTnLst>
                          </p:cTn>
                        </p:par>
                        <p:par>
                          <p:cTn id="41" fill="hold">
                            <p:stCondLst>
                              <p:cond delay="7500"/>
                            </p:stCondLst>
                            <p:childTnLst>
                              <p:par>
                                <p:cTn id="42" presetID="14" presetClass="entr" presetSubtype="5"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vertical)">
                                      <p:cBhvr>
                                        <p:cTn id="44" dur="500"/>
                                        <p:tgtEl>
                                          <p:spTgt spid="56"/>
                                        </p:tgtEl>
                                      </p:cBhvr>
                                    </p:animEffect>
                                  </p:childTnLst>
                                </p:cTn>
                              </p:par>
                            </p:childTnLst>
                          </p:cTn>
                        </p:par>
                        <p:par>
                          <p:cTn id="45" fill="hold">
                            <p:stCondLst>
                              <p:cond delay="8000"/>
                            </p:stCondLst>
                            <p:childTnLst>
                              <p:par>
                                <p:cTn id="46" presetID="6" presetClass="entr" presetSubtype="16"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circle(in)">
                                      <p:cBhvr>
                                        <p:cTn id="48" dur="2000"/>
                                        <p:tgtEl>
                                          <p:spTgt spid="58"/>
                                        </p:tgtEl>
                                      </p:cBhvr>
                                    </p:animEffect>
                                  </p:childTnLst>
                                </p:cTn>
                              </p:par>
                              <p:par>
                                <p:cTn id="49" presetID="6" presetClass="entr" presetSubtype="16"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circle(in)">
                                      <p:cBhvr>
                                        <p:cTn id="51" dur="20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heel(1)">
                                      <p:cBhvr>
                                        <p:cTn id="56" dur="20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heel(1)">
                                      <p:cBhvr>
                                        <p:cTn id="61" dur="20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heel(1)">
                                      <p:cBhvr>
                                        <p:cTn id="66" dur="20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heel(1)">
                                      <p:cBhvr>
                                        <p:cTn id="71" dur="20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heel(1)">
                                      <p:cBhvr>
                                        <p:cTn id="76" dur="20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heel(1)">
                                      <p:cBhvr>
                                        <p:cTn id="8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p:bldP spid="50" grpId="0" animBg="1"/>
      <p:bldP spid="52" grpId="0" animBg="1"/>
      <p:bldP spid="54"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8" y="0"/>
            <a:ext cx="116586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6997"/>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438400"/>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1295400" y="3743980"/>
            <a:ext cx="1824037"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2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853362" y="3743980"/>
            <a:ext cx="1905000"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4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152400" y="19151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838200" y="2981980"/>
            <a:ext cx="6057899"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Tìm số thích hợp thay vào dấu “</a:t>
            </a:r>
            <a:r>
              <a:rPr lang="en-US" sz="2800" b="1">
                <a:solidFill>
                  <a:srgbClr val="FF0000"/>
                </a:solidFill>
                <a:latin typeface="Times New Roman" panose="02020603050405020304" pitchFamily="18" charset="0"/>
                <a:ea typeface="Times New Roman" panose="02020603050405020304" pitchFamily="18" charset="0"/>
              </a:rPr>
              <a:t>?</a:t>
            </a:r>
            <a:r>
              <a:rPr lang="en-US" sz="2800" b="1">
                <a:solidFill>
                  <a:srgbClr val="002060"/>
                </a:solidFill>
                <a:latin typeface="Times New Roman" panose="02020603050405020304" pitchFamily="18" charset="0"/>
                <a:ea typeface="Times New Roman" panose="02020603050405020304" pitchFamily="18" charset="0"/>
              </a:rPr>
              <a:t>”</a:t>
            </a:r>
            <a:endParaRPr lang="en-US" sz="2800">
              <a:solidFill>
                <a:srgbClr val="002060"/>
              </a:solidFill>
              <a:latin typeface="Times New Roman" panose="02020603050405020304" pitchFamily="18" charset="0"/>
              <a:ea typeface="Times New Roman" panose="02020603050405020304" pitchFamily="18" charset="0"/>
            </a:endParaRPr>
          </a:p>
        </p:txBody>
      </p:sp>
      <p:pic>
        <p:nvPicPr>
          <p:cNvPr id="2050" name="Picture 1">
            <a:extLst>
              <a:ext uri="{FF2B5EF4-FFF2-40B4-BE49-F238E27FC236}">
                <a16:creationId xmlns:a16="http://schemas.microsoft.com/office/drawing/2014/main" id="{E28D1DB5-E730-DF86-B87D-78742D73AE1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0000" y1="20000" x2="30000" y2="13333"/>
                        <a14:foregroundMark x1="80000" y1="36667" x2="83333"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667000"/>
            <a:ext cx="710406" cy="71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317D60E8-E04A-248E-EA9A-C71E04DB4839}"/>
              </a:ext>
            </a:extLst>
          </p:cNvPr>
          <p:cNvGraphicFramePr>
            <a:graphicFrameLocks noChangeAspect="1"/>
          </p:cNvGraphicFramePr>
          <p:nvPr>
            <p:extLst>
              <p:ext uri="{D42A27DB-BD31-4B8C-83A1-F6EECF244321}">
                <p14:modId xmlns:p14="http://schemas.microsoft.com/office/powerpoint/2010/main" val="971350274"/>
              </p:ext>
            </p:extLst>
          </p:nvPr>
        </p:nvGraphicFramePr>
        <p:xfrm>
          <a:off x="533400" y="4518026"/>
          <a:ext cx="3652837" cy="1324933"/>
        </p:xfrm>
        <a:graphic>
          <a:graphicData uri="http://schemas.openxmlformats.org/presentationml/2006/ole">
            <mc:AlternateContent xmlns:mc="http://schemas.openxmlformats.org/markup-compatibility/2006">
              <mc:Choice xmlns:v="urn:schemas-microsoft-com:vml" Requires="v">
                <p:oleObj name="Equation" r:id="rId5" imgW="1295280" imgH="469800" progId="Equation.DSMT4">
                  <p:embed/>
                </p:oleObj>
              </mc:Choice>
              <mc:Fallback>
                <p:oleObj name="Equation" r:id="rId5" imgW="1295280" imgH="469800" progId="Equation.DSMT4">
                  <p:embed/>
                  <p:pic>
                    <p:nvPicPr>
                      <p:cNvPr id="0" name=""/>
                      <p:cNvPicPr/>
                      <p:nvPr/>
                    </p:nvPicPr>
                    <p:blipFill>
                      <a:blip r:embed="rId6"/>
                      <a:stretch>
                        <a:fillRect/>
                      </a:stretch>
                    </p:blipFill>
                    <p:spPr>
                      <a:xfrm>
                        <a:off x="533400" y="4518026"/>
                        <a:ext cx="3652837" cy="132493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92D450A-076F-289E-B913-225C1E884132}"/>
              </a:ext>
            </a:extLst>
          </p:cNvPr>
          <p:cNvGraphicFramePr>
            <a:graphicFrameLocks noChangeAspect="1"/>
          </p:cNvGraphicFramePr>
          <p:nvPr>
            <p:extLst>
              <p:ext uri="{D42A27DB-BD31-4B8C-83A1-F6EECF244321}">
                <p14:modId xmlns:p14="http://schemas.microsoft.com/office/powerpoint/2010/main" val="3698721208"/>
              </p:ext>
            </p:extLst>
          </p:nvPr>
        </p:nvGraphicFramePr>
        <p:xfrm>
          <a:off x="6786562" y="4832350"/>
          <a:ext cx="4038600" cy="787400"/>
        </p:xfrm>
        <a:graphic>
          <a:graphicData uri="http://schemas.openxmlformats.org/presentationml/2006/ole">
            <mc:AlternateContent xmlns:mc="http://schemas.openxmlformats.org/markup-compatibility/2006">
              <mc:Choice xmlns:v="urn:schemas-microsoft-com:vml" Requires="v">
                <p:oleObj name="Equation" r:id="rId7" imgW="1536480" imgH="279360" progId="Equation.DSMT4">
                  <p:embed/>
                </p:oleObj>
              </mc:Choice>
              <mc:Fallback>
                <p:oleObj name="Equation" r:id="rId7" imgW="1536480" imgH="279360" progId="Equation.DSMT4">
                  <p:embed/>
                  <p:pic>
                    <p:nvPicPr>
                      <p:cNvPr id="0" name=""/>
                      <p:cNvPicPr/>
                      <p:nvPr/>
                    </p:nvPicPr>
                    <p:blipFill>
                      <a:blip r:embed="rId8"/>
                      <a:stretch>
                        <a:fillRect/>
                      </a:stretch>
                    </p:blipFill>
                    <p:spPr>
                      <a:xfrm>
                        <a:off x="6786562" y="4832350"/>
                        <a:ext cx="4038600" cy="7874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ED7A194-B75E-9FDA-294B-07CF61C1D12D}"/>
              </a:ext>
            </a:extLst>
          </p:cNvPr>
          <p:cNvSpPr txBox="1"/>
          <p:nvPr/>
        </p:nvSpPr>
        <p:spPr>
          <a:xfrm>
            <a:off x="3957636" y="4368226"/>
            <a:ext cx="609600" cy="584775"/>
          </a:xfrm>
          <a:prstGeom prst="rect">
            <a:avLst/>
          </a:prstGeom>
          <a:solidFill>
            <a:schemeClr val="bg1"/>
          </a:solid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4</a:t>
            </a:r>
          </a:p>
        </p:txBody>
      </p:sp>
      <p:sp>
        <p:nvSpPr>
          <p:cNvPr id="40" name="TextBox 39">
            <a:extLst>
              <a:ext uri="{FF2B5EF4-FFF2-40B4-BE49-F238E27FC236}">
                <a16:creationId xmlns:a16="http://schemas.microsoft.com/office/drawing/2014/main" id="{ED0C8DB0-346E-8F7A-C83F-0DD93CC1046A}"/>
              </a:ext>
            </a:extLst>
          </p:cNvPr>
          <p:cNvSpPr txBox="1"/>
          <p:nvPr/>
        </p:nvSpPr>
        <p:spPr>
          <a:xfrm>
            <a:off x="10672763" y="4658380"/>
            <a:ext cx="376237" cy="533399"/>
          </a:xfrm>
          <a:prstGeom prst="rect">
            <a:avLst/>
          </a:prstGeom>
          <a:solidFill>
            <a:schemeClr val="bg1"/>
          </a:solid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pic>
        <p:nvPicPr>
          <p:cNvPr id="21" name="Picture 13">
            <a:extLst>
              <a:ext uri="{FF2B5EF4-FFF2-40B4-BE49-F238E27FC236}">
                <a16:creationId xmlns:a16="http://schemas.microsoft.com/office/drawing/2014/main" id="{7947DBF9-E1AD-EC86-A3A8-5FAD44BF1BB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809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78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vertical)">
                                      <p:cBhvr>
                                        <p:cTn id="17" dur="500"/>
                                        <p:tgtEl>
                                          <p:spTgt spid="2050"/>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vertical)">
                                      <p:cBhvr>
                                        <p:cTn id="25" dur="500"/>
                                        <p:tgtEl>
                                          <p:spTgt spid="50"/>
                                        </p:tgtEl>
                                      </p:cBhvr>
                                    </p:animEffect>
                                  </p:childTnLst>
                                </p:cTn>
                              </p:par>
                            </p:childTnLst>
                          </p:cTn>
                        </p:par>
                        <p:par>
                          <p:cTn id="26" fill="hold">
                            <p:stCondLst>
                              <p:cond delay="500"/>
                            </p:stCondLst>
                            <p:childTnLst>
                              <p:par>
                                <p:cTn id="27" presetID="14" presetClass="entr" presetSubtype="5"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vertical)">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29" grpId="0"/>
      <p:bldP spid="30" grpId="0"/>
      <p:bldP spid="7" grpId="0" animBg="1"/>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47456665943a1499da8fb2eb6fc2551aa2cb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3581</TotalTime>
  <Words>1787</Words>
  <PresentationFormat>Widescreen</PresentationFormat>
  <Paragraphs>295</Paragraphs>
  <Slides>34</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45" baseType="lpstr">
      <vt:lpstr>Arial</vt:lpstr>
      <vt:lpstr>Calibri</vt:lpstr>
      <vt:lpstr>Calibri Light</vt:lpstr>
      <vt:lpstr>Cambria</vt:lpstr>
      <vt:lpstr>Times New Roman</vt:lpstr>
      <vt:lpstr>Wingdings</vt:lpstr>
      <vt:lpstr>Wingdings 2</vt:lpstr>
      <vt:lpstr>Oriel</vt:lpstr>
      <vt:lpstr>Office Theme</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2014-09-08T12:50:15Z</dcterms:created>
  <dcterms:modified xsi:type="dcterms:W3CDTF">2022-07-17T10:10:29Z</dcterms:modified>
</cp:coreProperties>
</file>