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FF"/>
    <a:srgbClr val="CC99FF"/>
    <a:srgbClr val="FF00FF"/>
    <a:srgbClr val="FF9900"/>
    <a:srgbClr val="F83447"/>
    <a:srgbClr val="F95565"/>
    <a:srgbClr val="800000"/>
    <a:srgbClr val="F82035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>
      <p:cViewPr>
        <p:scale>
          <a:sx n="78" d="100"/>
          <a:sy n="78" d="100"/>
        </p:scale>
        <p:origin x="864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9C1-96EE-41E5-84FA-0BDC9784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F71C9-D487-4C0F-B906-3B0297F5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99B2-5A41-470F-A995-81DB6395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30C0-5B59-46C1-A4F1-DB954951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96C58-0C7D-489F-8662-CADA3EE9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8EA8-F2AA-42EF-ABF4-1F868D3B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9CB0A-B664-429C-9A62-DFB8C0C9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B65C-87FC-49E8-B09B-0FF874F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DD2D5-AD1A-4CA9-B9E5-40A694D8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2EE2-E25B-4417-B1F2-E02E9706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31B27-F987-4631-AA9A-C6DEB8F72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DE50F-9F1F-4D28-B774-FAC9AF4D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DF916-7F50-47EA-A536-C3433C8C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085-B4A0-4A24-9F13-2B8DBC94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22370-D91A-441F-B344-29628738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ED83-89F5-4302-9E8D-13A00B5D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F19B-791E-4461-827A-72013780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039A-6009-447B-B083-AF3C563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9B244-8758-4AE8-888C-3F7B907B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773D6-06D2-47F0-BBD4-43F047AD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5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F393-D5A8-4411-95DE-D5C7DDFC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0BAE5-2893-4C73-A9B0-23A612F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2530-9784-47DB-8867-847B25FE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09745-53C8-4EBF-9163-E61654D1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C42B-0FA2-4D56-83D3-EE38693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EB6D-FC47-4ECE-B336-20FEB05A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9A58-4ADA-467E-B783-348A9546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AA10-6AE5-4482-A732-4FD1F9224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DE187-EC54-4397-9D15-61D24F51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3F9DB-2C36-46A9-960B-6601A6C9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C113-7C0F-4690-A0C4-D81DC969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D206-85E4-4981-995D-3A9C80D6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AAF-06DD-4EEA-A78A-31083E6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152DC-BEFB-4988-8AEE-599291E7F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C28B7-B43C-44BB-97BC-53A1F8D90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9A5C7-0C3F-4B04-BB58-E93E8571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61FCD-D879-4A7B-8969-849DD3F9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92EDB-AACE-4C45-B0D4-F9DDF875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B11B1-EE46-4DBC-8239-D179643B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0FAD-BAA1-439F-A6FE-A595D72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A17EB-E427-49A0-ADA3-BC8D2F63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00ACB-1FB8-4C48-82C7-1CB2286C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80097-4D1D-4185-8F3C-0C3C6A68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D7232-28FE-4E92-A9EC-F3ECAB7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7066-E79B-4E14-8D0C-7843CEFD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29A3-E1A2-450A-9FF4-F31F383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4268-0C2D-4E12-80C3-BF1B8FE8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F186-387E-4F5E-9FB8-16CA48DB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3A98C-25FE-4A34-8881-F54EEF41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48885-85B8-444F-A45A-745596F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0B58-0582-4A24-9E82-6669F751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B33D-17ED-4DF2-8CFD-6A202BBE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474A-1377-4B61-963E-344AEC93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04DC7-7ACE-4CF8-99BD-BA463696D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EA68-6640-43B2-BE04-6A732F5F4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6B83-FAD2-4553-B51F-8ECFD8C0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060E1-CACA-484F-8415-D94FE16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6F5AD-2CA5-48EE-9F62-1D65EF54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BCC7C-3B1D-4F5C-B424-316C718C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7594-3B24-400D-99B5-14BEE3968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6E67A-1CB5-4186-987C-E305646E8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619D-3642-42EB-B1A3-BAAE7335EA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24AF6-3791-49EB-A8F0-91AC9A2D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D3AA-E57D-49DF-809B-713D08A2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5.jp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5.jp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5.jp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5.jp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5.jp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image" Target="../media/image3.jpg"/><Relationship Id="rId21" Type="http://schemas.openxmlformats.org/officeDocument/2006/relationships/slide" Target="slide12.xml"/><Relationship Id="rId7" Type="http://schemas.microsoft.com/office/2007/relationships/hdphoto" Target="../media/hdphoto3.wdp"/><Relationship Id="rId12" Type="http://schemas.openxmlformats.org/officeDocument/2006/relationships/slide" Target="slide3.xml"/><Relationship Id="rId17" Type="http://schemas.openxmlformats.org/officeDocument/2006/relationships/slide" Target="slide8.xml"/><Relationship Id="rId25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slide" Target="slide16.xml"/><Relationship Id="rId5" Type="http://schemas.microsoft.com/office/2007/relationships/hdphoto" Target="../media/hdphoto2.wdp"/><Relationship Id="rId15" Type="http://schemas.openxmlformats.org/officeDocument/2006/relationships/slide" Target="slide6.xml"/><Relationship Id="rId23" Type="http://schemas.openxmlformats.org/officeDocument/2006/relationships/slide" Target="slide15.xml"/><Relationship Id="rId10" Type="http://schemas.openxmlformats.org/officeDocument/2006/relationships/image" Target="../media/image8.png"/><Relationship Id="rId19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, room&#10;&#10;Description automatically generated">
            <a:extLst>
              <a:ext uri="{FF2B5EF4-FFF2-40B4-BE49-F238E27FC236}">
                <a16:creationId xmlns:a16="http://schemas.microsoft.com/office/drawing/2014/main" id="{058ABDE1-37E0-4FA8-8B8D-A594D3D1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" y="175534"/>
            <a:ext cx="11842811" cy="65069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EA634-45F4-4AD0-98C5-C3FED9D0E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923" y="1887794"/>
            <a:ext cx="9173780" cy="2133047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TRÒ CH</a:t>
            </a:r>
            <a:r>
              <a:rPr lang="vi-VN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Ơ</a:t>
            </a:r>
            <a:r>
              <a:rPr lang="en-US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I HÁI QUẢ</a:t>
            </a:r>
          </a:p>
        </p:txBody>
      </p:sp>
      <p:pic>
        <p:nvPicPr>
          <p:cNvPr id="7" name="Picture 6" descr="A drawing of a cartoon character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71B4FE9-F305-48EB-8330-A44CBB84A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5" y="4020841"/>
            <a:ext cx="2298984" cy="1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465001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223769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CÂU HOI">
            <a:extLst>
              <a:ext uri="{FF2B5EF4-FFF2-40B4-BE49-F238E27FC236}">
                <a16:creationId xmlns:a16="http://schemas.microsoft.com/office/drawing/2014/main" id="{407F6D13-B771-4F50-99A0-45EE4149CF51}"/>
              </a:ext>
            </a:extLst>
          </p:cNvPr>
          <p:cNvGrpSpPr/>
          <p:nvPr/>
        </p:nvGrpSpPr>
        <p:grpSpPr>
          <a:xfrm>
            <a:off x="1529268" y="241760"/>
            <a:ext cx="9120421" cy="3223769"/>
            <a:chOff x="561896" y="748999"/>
            <a:chExt cx="9120421" cy="2746023"/>
          </a:xfrm>
        </p:grpSpPr>
        <p:pic>
          <p:nvPicPr>
            <p:cNvPr id="20" name="Picture 19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2C37E7C-6553-4084-A0BD-F4337AB76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236754-9B78-4793-B232-BCF005A23687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  <p:sp>
        <p:nvSpPr>
          <p:cNvPr id="22" name="ĐÁP ÁN A">
            <a:extLst>
              <a:ext uri="{FF2B5EF4-FFF2-40B4-BE49-F238E27FC236}">
                <a16:creationId xmlns:a16="http://schemas.microsoft.com/office/drawing/2014/main" id="{7210E6F5-6DE3-4C82-9D02-717A99410FE4}"/>
              </a:ext>
            </a:extLst>
          </p:cNvPr>
          <p:cNvSpPr/>
          <p:nvPr/>
        </p:nvSpPr>
        <p:spPr>
          <a:xfrm>
            <a:off x="1940266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32" name="ĐÁP ÁN B">
            <a:extLst>
              <a:ext uri="{FF2B5EF4-FFF2-40B4-BE49-F238E27FC236}">
                <a16:creationId xmlns:a16="http://schemas.microsoft.com/office/drawing/2014/main" id="{EF904F47-2F74-42EC-9B1D-26ED6045B521}"/>
              </a:ext>
            </a:extLst>
          </p:cNvPr>
          <p:cNvSpPr/>
          <p:nvPr/>
        </p:nvSpPr>
        <p:spPr>
          <a:xfrm>
            <a:off x="1940266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33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A012EBA-0F1B-42CF-A6DA-CCFFFFB3C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0" y="4891271"/>
            <a:ext cx="926672" cy="926672"/>
          </a:xfrm>
          <a:prstGeom prst="rect">
            <a:avLst/>
          </a:prstGeom>
        </p:spPr>
      </p:pic>
      <p:pic>
        <p:nvPicPr>
          <p:cNvPr id="34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4150B0C-4829-455C-8631-6E072934E2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43" y="3349646"/>
            <a:ext cx="926672" cy="926672"/>
          </a:xfrm>
          <a:prstGeom prst="rect">
            <a:avLst/>
          </a:prstGeom>
        </p:spPr>
      </p:pic>
      <p:pic>
        <p:nvPicPr>
          <p:cNvPr id="35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2D189930-8B36-4AE9-A6A9-80CA1C250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14" y="3240206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2" grpId="0" animBg="1"/>
      <p:bldP spid="22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223769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330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721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80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2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510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284F-7284-466A-8F5B-6A85BB83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D996-5D31-42FA-847D-6DAF6C38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0775-360E-4758-996F-B88771E7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id="{50A71EFE-1544-443A-9F39-21F74942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id="{988C8ABC-7484-442A-BCD4-12890AACD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2573100" y="-663951"/>
            <a:ext cx="7192002" cy="5815343"/>
          </a:xfrm>
          <a:prstGeom prst="rect">
            <a:avLst/>
          </a:prstGeom>
        </p:spPr>
      </p:pic>
      <p:pic>
        <p:nvPicPr>
          <p:cNvPr id="19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id="{F37CBC9C-4567-4571-9142-C6CF332D1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-1281771" y="-790351"/>
            <a:ext cx="7192002" cy="5815343"/>
          </a:xfrm>
          <a:prstGeom prst="rect">
            <a:avLst/>
          </a:prstGeom>
        </p:spPr>
      </p:pic>
      <p:pic>
        <p:nvPicPr>
          <p:cNvPr id="18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id="{E7D6F11C-BC66-4206-9B55-111B7F19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6427971" y="-657739"/>
            <a:ext cx="7192002" cy="5815343"/>
          </a:xfrm>
          <a:prstGeom prst="rect">
            <a:avLst/>
          </a:prstGeom>
        </p:spPr>
      </p:pic>
      <p:pic>
        <p:nvPicPr>
          <p:cNvPr id="33" name="táo 1" descr="A close up of a logo&#10;&#10;Description automatically generated">
            <a:extLst>
              <a:ext uri="{FF2B5EF4-FFF2-40B4-BE49-F238E27FC236}">
                <a16:creationId xmlns:a16="http://schemas.microsoft.com/office/drawing/2014/main" id="{A60D2364-987F-4481-BB50-31268EE74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0" y="956600"/>
            <a:ext cx="1047094" cy="1060806"/>
          </a:xfrm>
          <a:prstGeom prst="rect">
            <a:avLst/>
          </a:prstGeom>
        </p:spPr>
      </p:pic>
      <p:pic>
        <p:nvPicPr>
          <p:cNvPr id="14" name="cam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5DEE4D0-DBD2-4488-9313-8AD04D7DC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30" y="2382675"/>
            <a:ext cx="665076" cy="900675"/>
          </a:xfrm>
          <a:prstGeom prst="rect">
            <a:avLst/>
          </a:prstGeom>
        </p:spPr>
      </p:pic>
      <p:pic>
        <p:nvPicPr>
          <p:cNvPr id="25" name="cam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3930BDA-FA47-495C-BA76-7E03199F4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33" y="784911"/>
            <a:ext cx="665076" cy="900675"/>
          </a:xfrm>
          <a:prstGeom prst="rect">
            <a:avLst/>
          </a:prstGeom>
        </p:spPr>
      </p:pic>
      <p:pic>
        <p:nvPicPr>
          <p:cNvPr id="34" name="táo 2" descr="A close up of a logo&#10;&#10;Description automatically generated">
            <a:extLst>
              <a:ext uri="{FF2B5EF4-FFF2-40B4-BE49-F238E27FC236}">
                <a16:creationId xmlns:a16="http://schemas.microsoft.com/office/drawing/2014/main" id="{866B7BDF-163F-42B8-80FE-F01F88418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1" y="557896"/>
            <a:ext cx="1047094" cy="1060806"/>
          </a:xfrm>
          <a:prstGeom prst="rect">
            <a:avLst/>
          </a:prstGeom>
        </p:spPr>
      </p:pic>
      <p:pic>
        <p:nvPicPr>
          <p:cNvPr id="24" name="cam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2843D26-4C86-49B3-97B7-D35BF70AF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1" y="1562651"/>
            <a:ext cx="665076" cy="900675"/>
          </a:xfrm>
          <a:prstGeom prst="rect">
            <a:avLst/>
          </a:prstGeom>
        </p:spPr>
      </p:pic>
      <p:pic>
        <p:nvPicPr>
          <p:cNvPr id="37" name="táo 5" descr="A close up of a logo&#10;&#10;Description automatically generated">
            <a:extLst>
              <a:ext uri="{FF2B5EF4-FFF2-40B4-BE49-F238E27FC236}">
                <a16:creationId xmlns:a16="http://schemas.microsoft.com/office/drawing/2014/main" id="{83DEBE75-B61F-41F8-81F7-D472DDCAE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11" y="2073424"/>
            <a:ext cx="1047094" cy="1060806"/>
          </a:xfrm>
          <a:prstGeom prst="rect">
            <a:avLst/>
          </a:prstGeom>
        </p:spPr>
      </p:pic>
      <p:pic>
        <p:nvPicPr>
          <p:cNvPr id="35" name="táo 3" descr="A close up of a logo&#10;&#10;Description automatically generated">
            <a:extLst>
              <a:ext uri="{FF2B5EF4-FFF2-40B4-BE49-F238E27FC236}">
                <a16:creationId xmlns:a16="http://schemas.microsoft.com/office/drawing/2014/main" id="{5979F3B9-26B2-4B06-997D-18C3811EF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05" y="1706608"/>
            <a:ext cx="1047094" cy="1060806"/>
          </a:xfrm>
          <a:prstGeom prst="rect">
            <a:avLst/>
          </a:prstGeom>
        </p:spPr>
      </p:pic>
      <p:pic>
        <p:nvPicPr>
          <p:cNvPr id="36" name="táo 4" descr="A close up of a logo&#10;&#10;Description automatically generated">
            <a:extLst>
              <a:ext uri="{FF2B5EF4-FFF2-40B4-BE49-F238E27FC236}">
                <a16:creationId xmlns:a16="http://schemas.microsoft.com/office/drawing/2014/main" id="{5AAE0B0D-5A18-4E1D-9736-A1AE5CBF0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76" y="2607455"/>
            <a:ext cx="1047094" cy="1060806"/>
          </a:xfrm>
          <a:prstGeom prst="rect">
            <a:avLst/>
          </a:prstGeom>
        </p:spPr>
      </p:pic>
      <p:pic>
        <p:nvPicPr>
          <p:cNvPr id="26" name="cam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05BF876-5E7F-4814-AC8F-7CBA29453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76" y="1269801"/>
            <a:ext cx="665076" cy="922793"/>
          </a:xfrm>
          <a:prstGeom prst="rect">
            <a:avLst/>
          </a:prstGeom>
        </p:spPr>
      </p:pic>
      <p:pic>
        <p:nvPicPr>
          <p:cNvPr id="27" name="cam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2521FA1-1DB6-40B4-8BA6-91D80ED6D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4" y="2452626"/>
            <a:ext cx="665076" cy="900675"/>
          </a:xfrm>
          <a:prstGeom prst="rect">
            <a:avLst/>
          </a:prstGeom>
        </p:spPr>
      </p:pic>
      <p:pic>
        <p:nvPicPr>
          <p:cNvPr id="40" name="xoài 2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id="{6D3D5752-6C05-4303-B7EA-E8549AAEC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6870" y="914224"/>
            <a:ext cx="916222" cy="916222"/>
          </a:xfrm>
          <a:prstGeom prst="rect">
            <a:avLst/>
          </a:prstGeom>
        </p:spPr>
      </p:pic>
      <p:pic>
        <p:nvPicPr>
          <p:cNvPr id="41" name="xoài 3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id="{0AEB7B80-5F43-42BA-9592-F1DDBFE52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2647" y="1916790"/>
            <a:ext cx="916222" cy="916222"/>
          </a:xfrm>
          <a:prstGeom prst="rect">
            <a:avLst/>
          </a:prstGeom>
        </p:spPr>
      </p:pic>
      <p:pic>
        <p:nvPicPr>
          <p:cNvPr id="39" name="xoài 1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id="{5F2106CF-A458-47AC-A161-1D6F8ED372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48563" y="1261321"/>
            <a:ext cx="916222" cy="916222"/>
          </a:xfrm>
          <a:prstGeom prst="rect">
            <a:avLst/>
          </a:prstGeom>
        </p:spPr>
      </p:pic>
      <p:grpSp>
        <p:nvGrpSpPr>
          <p:cNvPr id="55" name="ĐỘI A">
            <a:extLst>
              <a:ext uri="{FF2B5EF4-FFF2-40B4-BE49-F238E27FC236}">
                <a16:creationId xmlns:a16="http://schemas.microsoft.com/office/drawing/2014/main" id="{6D071170-8FF2-4077-A8C1-F4E21DF65728}"/>
              </a:ext>
            </a:extLst>
          </p:cNvPr>
          <p:cNvGrpSpPr/>
          <p:nvPr/>
        </p:nvGrpSpPr>
        <p:grpSpPr>
          <a:xfrm>
            <a:off x="897641" y="3592896"/>
            <a:ext cx="3043138" cy="1434647"/>
            <a:chOff x="838200" y="3574651"/>
            <a:chExt cx="3043138" cy="1434647"/>
          </a:xfrm>
        </p:grpSpPr>
        <p:pic>
          <p:nvPicPr>
            <p:cNvPr id="51" name="Picture 50" descr="A vase of flowers on a table&#10;&#10;Description automatically generated">
              <a:extLst>
                <a:ext uri="{FF2B5EF4-FFF2-40B4-BE49-F238E27FC236}">
                  <a16:creationId xmlns:a16="http://schemas.microsoft.com/office/drawing/2014/main" id="{DE3A8440-B574-46D5-B99C-656468F0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C7D4C9-6039-499A-AD99-F58E3BF396A7}"/>
                </a:ext>
              </a:extLst>
            </p:cNvPr>
            <p:cNvSpPr txBox="1"/>
            <p:nvPr/>
          </p:nvSpPr>
          <p:spPr>
            <a:xfrm>
              <a:off x="1515927" y="4049131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FF"/>
                  </a:solidFill>
                  <a:latin typeface="#9Slide03 IcielNovecento sans E" panose="00000900000000000000" pitchFamily="2" charset="0"/>
                </a:rPr>
                <a:t>ĐỘI A</a:t>
              </a:r>
            </a:p>
          </p:txBody>
        </p:sp>
      </p:grpSp>
      <p:pic>
        <p:nvPicPr>
          <p:cNvPr id="43" name="xoài 5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id="{214D8FA9-EBB2-4788-A85C-4CA28E49E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9540" y="2237010"/>
            <a:ext cx="916222" cy="916222"/>
          </a:xfrm>
          <a:prstGeom prst="rect">
            <a:avLst/>
          </a:prstGeom>
        </p:spPr>
      </p:pic>
      <p:pic>
        <p:nvPicPr>
          <p:cNvPr id="42" name="xoài 4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id="{C8561810-A565-4C42-93E9-0801572C1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8898" y="2614620"/>
            <a:ext cx="916222" cy="916222"/>
          </a:xfrm>
          <a:prstGeom prst="rect">
            <a:avLst/>
          </a:prstGeom>
        </p:spPr>
      </p:pic>
      <p:grpSp>
        <p:nvGrpSpPr>
          <p:cNvPr id="59" name="ĐỘI B">
            <a:extLst>
              <a:ext uri="{FF2B5EF4-FFF2-40B4-BE49-F238E27FC236}">
                <a16:creationId xmlns:a16="http://schemas.microsoft.com/office/drawing/2014/main" id="{4ABA6656-D7A6-4490-B974-73A1EA0667E1}"/>
              </a:ext>
            </a:extLst>
          </p:cNvPr>
          <p:cNvGrpSpPr/>
          <p:nvPr/>
        </p:nvGrpSpPr>
        <p:grpSpPr>
          <a:xfrm>
            <a:off x="4938241" y="3731179"/>
            <a:ext cx="3043138" cy="1434647"/>
            <a:chOff x="838200" y="3574651"/>
            <a:chExt cx="3043138" cy="1434647"/>
          </a:xfrm>
        </p:grpSpPr>
        <p:pic>
          <p:nvPicPr>
            <p:cNvPr id="60" name="Picture 59" descr="A vase of flowers on a table&#10;&#10;Description automatically generated">
              <a:extLst>
                <a:ext uri="{FF2B5EF4-FFF2-40B4-BE49-F238E27FC236}">
                  <a16:creationId xmlns:a16="http://schemas.microsoft.com/office/drawing/2014/main" id="{CE327145-0B91-4748-B020-AF24536B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D6A86E-B013-491A-A844-B5B54F97C8FE}"/>
                </a:ext>
              </a:extLst>
            </p:cNvPr>
            <p:cNvSpPr txBox="1"/>
            <p:nvPr/>
          </p:nvSpPr>
          <p:spPr>
            <a:xfrm>
              <a:off x="1485892" y="4041871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C0066"/>
                  </a:solidFill>
                  <a:latin typeface="#9Slide03 IcielNovecento sans E" panose="00000900000000000000" pitchFamily="2" charset="0"/>
                </a:rPr>
                <a:t>ĐỘI B</a:t>
              </a:r>
            </a:p>
          </p:txBody>
        </p:sp>
      </p:grpSp>
      <p:grpSp>
        <p:nvGrpSpPr>
          <p:cNvPr id="62" name="ĐỘI C">
            <a:extLst>
              <a:ext uri="{FF2B5EF4-FFF2-40B4-BE49-F238E27FC236}">
                <a16:creationId xmlns:a16="http://schemas.microsoft.com/office/drawing/2014/main" id="{C3FECEA8-9691-47CF-84B5-08592135AB64}"/>
              </a:ext>
            </a:extLst>
          </p:cNvPr>
          <p:cNvGrpSpPr/>
          <p:nvPr/>
        </p:nvGrpSpPr>
        <p:grpSpPr>
          <a:xfrm>
            <a:off x="8817651" y="3704769"/>
            <a:ext cx="3043138" cy="1434647"/>
            <a:chOff x="838200" y="3574651"/>
            <a:chExt cx="3043138" cy="1434647"/>
          </a:xfrm>
        </p:grpSpPr>
        <p:pic>
          <p:nvPicPr>
            <p:cNvPr id="63" name="Picture 62" descr="A vase of flowers on a table&#10;&#10;Description automatically generated">
              <a:extLst>
                <a:ext uri="{FF2B5EF4-FFF2-40B4-BE49-F238E27FC236}">
                  <a16:creationId xmlns:a16="http://schemas.microsoft.com/office/drawing/2014/main" id="{2EC27CDC-BD00-482F-8CFA-A257C23D1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19F052-ED6D-4768-B864-A54BC75F0DB1}"/>
                </a:ext>
              </a:extLst>
            </p:cNvPr>
            <p:cNvSpPr txBox="1"/>
            <p:nvPr/>
          </p:nvSpPr>
          <p:spPr>
            <a:xfrm>
              <a:off x="1586340" y="4034909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800000"/>
                  </a:solidFill>
                  <a:latin typeface="#9Slide03 IcielNovecento sans E" panose="00000900000000000000" pitchFamily="2" charset="0"/>
                </a:rPr>
                <a:t>ĐỘI C</a:t>
              </a:r>
            </a:p>
          </p:txBody>
        </p:sp>
      </p:grpSp>
      <p:sp>
        <p:nvSpPr>
          <p:cNvPr id="65" name="1">
            <a:hlinkClick r:id="rId12" action="ppaction://hlinksldjump"/>
            <a:extLst>
              <a:ext uri="{FF2B5EF4-FFF2-40B4-BE49-F238E27FC236}">
                <a16:creationId xmlns:a16="http://schemas.microsoft.com/office/drawing/2014/main" id="{2FCE62B1-EBEF-459A-A05B-786FCF77AC3A}"/>
              </a:ext>
            </a:extLst>
          </p:cNvPr>
          <p:cNvSpPr txBox="1"/>
          <p:nvPr/>
        </p:nvSpPr>
        <p:spPr>
          <a:xfrm>
            <a:off x="2505059" y="629669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" name="2">
            <a:hlinkClick r:id="rId13" action="ppaction://hlinksldjump"/>
            <a:extLst>
              <a:ext uri="{FF2B5EF4-FFF2-40B4-BE49-F238E27FC236}">
                <a16:creationId xmlns:a16="http://schemas.microsoft.com/office/drawing/2014/main" id="{D7CC67C5-ECB9-4E47-AA9E-26B79E5C62F4}"/>
              </a:ext>
            </a:extLst>
          </p:cNvPr>
          <p:cNvSpPr txBox="1"/>
          <p:nvPr/>
        </p:nvSpPr>
        <p:spPr>
          <a:xfrm>
            <a:off x="3562529" y="970332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" name="3">
            <a:hlinkClick r:id="rId14" action="ppaction://hlinksldjump"/>
            <a:extLst>
              <a:ext uri="{FF2B5EF4-FFF2-40B4-BE49-F238E27FC236}">
                <a16:creationId xmlns:a16="http://schemas.microsoft.com/office/drawing/2014/main" id="{86424F0D-0C2F-48BF-9532-A2E5F079A7CD}"/>
              </a:ext>
            </a:extLst>
          </p:cNvPr>
          <p:cNvSpPr txBox="1"/>
          <p:nvPr/>
        </p:nvSpPr>
        <p:spPr>
          <a:xfrm>
            <a:off x="3264494" y="2237010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" name="4">
            <a:hlinkClick r:id="rId15" action="ppaction://hlinksldjump"/>
            <a:extLst>
              <a:ext uri="{FF2B5EF4-FFF2-40B4-BE49-F238E27FC236}">
                <a16:creationId xmlns:a16="http://schemas.microsoft.com/office/drawing/2014/main" id="{13981A9D-1088-4CC9-A97B-AC63AB4032A6}"/>
              </a:ext>
            </a:extLst>
          </p:cNvPr>
          <p:cNvSpPr txBox="1"/>
          <p:nvPr/>
        </p:nvSpPr>
        <p:spPr>
          <a:xfrm>
            <a:off x="1942516" y="2090654"/>
            <a:ext cx="45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5">
            <a:hlinkClick r:id="rId16" action="ppaction://hlinksldjump"/>
            <a:extLst>
              <a:ext uri="{FF2B5EF4-FFF2-40B4-BE49-F238E27FC236}">
                <a16:creationId xmlns:a16="http://schemas.microsoft.com/office/drawing/2014/main" id="{4F469AB1-E34B-404C-9F78-56EACC20E95B}"/>
              </a:ext>
            </a:extLst>
          </p:cNvPr>
          <p:cNvSpPr txBox="1"/>
          <p:nvPr/>
        </p:nvSpPr>
        <p:spPr>
          <a:xfrm>
            <a:off x="1224293" y="1317511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1 t">
            <a:hlinkClick r:id="rId17" action="ppaction://hlinksldjump"/>
            <a:extLst>
              <a:ext uri="{FF2B5EF4-FFF2-40B4-BE49-F238E27FC236}">
                <a16:creationId xmlns:a16="http://schemas.microsoft.com/office/drawing/2014/main" id="{9CC10B3E-6C0F-45B9-AB7D-686F1A8F0EE2}"/>
              </a:ext>
            </a:extLst>
          </p:cNvPr>
          <p:cNvSpPr txBox="1"/>
          <p:nvPr/>
        </p:nvSpPr>
        <p:spPr>
          <a:xfrm>
            <a:off x="5581934" y="516978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1" name="2 t">
            <a:hlinkClick r:id="rId18" action="ppaction://hlinksldjump"/>
            <a:extLst>
              <a:ext uri="{FF2B5EF4-FFF2-40B4-BE49-F238E27FC236}">
                <a16:creationId xmlns:a16="http://schemas.microsoft.com/office/drawing/2014/main" id="{881DDCA8-A4B6-4E2D-93A6-1941830663E8}"/>
              </a:ext>
            </a:extLst>
          </p:cNvPr>
          <p:cNvSpPr txBox="1"/>
          <p:nvPr/>
        </p:nvSpPr>
        <p:spPr>
          <a:xfrm>
            <a:off x="6495591" y="143663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2" name="3 t">
            <a:hlinkClick r:id="rId19" action="ppaction://hlinksldjump"/>
            <a:extLst>
              <a:ext uri="{FF2B5EF4-FFF2-40B4-BE49-F238E27FC236}">
                <a16:creationId xmlns:a16="http://schemas.microsoft.com/office/drawing/2014/main" id="{CBB89611-17BB-4918-A50B-06999B4EB0DA}"/>
              </a:ext>
            </a:extLst>
          </p:cNvPr>
          <p:cNvSpPr txBox="1"/>
          <p:nvPr/>
        </p:nvSpPr>
        <p:spPr>
          <a:xfrm>
            <a:off x="7231822" y="1198963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3" name="4 t">
            <a:hlinkClick r:id="rId20" action="ppaction://hlinksldjump"/>
            <a:extLst>
              <a:ext uri="{FF2B5EF4-FFF2-40B4-BE49-F238E27FC236}">
                <a16:creationId xmlns:a16="http://schemas.microsoft.com/office/drawing/2014/main" id="{84F0896F-D8A2-496E-83FF-D50D62711755}"/>
              </a:ext>
            </a:extLst>
          </p:cNvPr>
          <p:cNvSpPr txBox="1"/>
          <p:nvPr/>
        </p:nvSpPr>
        <p:spPr>
          <a:xfrm>
            <a:off x="6033456" y="2145734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4" name="5 t">
            <a:hlinkClick r:id="rId21" action="ppaction://hlinksldjump"/>
            <a:extLst>
              <a:ext uri="{FF2B5EF4-FFF2-40B4-BE49-F238E27FC236}">
                <a16:creationId xmlns:a16="http://schemas.microsoft.com/office/drawing/2014/main" id="{F005045F-05E6-4C44-AFD0-F9DAD42A6883}"/>
              </a:ext>
            </a:extLst>
          </p:cNvPr>
          <p:cNvSpPr txBox="1"/>
          <p:nvPr/>
        </p:nvSpPr>
        <p:spPr>
          <a:xfrm>
            <a:off x="4747931" y="164067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5" name="1 x">
            <a:hlinkClick r:id="rId22" action="ppaction://hlinksldjump"/>
            <a:extLst>
              <a:ext uri="{FF2B5EF4-FFF2-40B4-BE49-F238E27FC236}">
                <a16:creationId xmlns:a16="http://schemas.microsoft.com/office/drawing/2014/main" id="{0F46AC41-4D63-4F21-92C8-B7FE6B80C553}"/>
              </a:ext>
            </a:extLst>
          </p:cNvPr>
          <p:cNvSpPr txBox="1"/>
          <p:nvPr/>
        </p:nvSpPr>
        <p:spPr>
          <a:xfrm>
            <a:off x="9279891" y="538189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76" name="2 x">
            <a:hlinkClick r:id="rId22" action="ppaction://hlinksldjump"/>
            <a:extLst>
              <a:ext uri="{FF2B5EF4-FFF2-40B4-BE49-F238E27FC236}">
                <a16:creationId xmlns:a16="http://schemas.microsoft.com/office/drawing/2014/main" id="{320D1B85-7278-4D6E-A46D-C0472A526EB1}"/>
              </a:ext>
            </a:extLst>
          </p:cNvPr>
          <p:cNvSpPr txBox="1"/>
          <p:nvPr/>
        </p:nvSpPr>
        <p:spPr>
          <a:xfrm>
            <a:off x="10382930" y="225367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7" name="3 x">
            <a:hlinkClick r:id="rId23" action="ppaction://hlinksldjump"/>
            <a:extLst>
              <a:ext uri="{FF2B5EF4-FFF2-40B4-BE49-F238E27FC236}">
                <a16:creationId xmlns:a16="http://schemas.microsoft.com/office/drawing/2014/main" id="{9AC31140-3127-45D7-95BC-888B41F60A2E}"/>
              </a:ext>
            </a:extLst>
          </p:cNvPr>
          <p:cNvSpPr txBox="1"/>
          <p:nvPr/>
        </p:nvSpPr>
        <p:spPr>
          <a:xfrm>
            <a:off x="11004415" y="133438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8" name="4 x">
            <a:hlinkClick r:id="rId24" action="ppaction://hlinksldjump"/>
            <a:extLst>
              <a:ext uri="{FF2B5EF4-FFF2-40B4-BE49-F238E27FC236}">
                <a16:creationId xmlns:a16="http://schemas.microsoft.com/office/drawing/2014/main" id="{9FF39E44-5FC5-4E9D-9824-704F91DB7B3C}"/>
              </a:ext>
            </a:extLst>
          </p:cNvPr>
          <p:cNvSpPr txBox="1"/>
          <p:nvPr/>
        </p:nvSpPr>
        <p:spPr>
          <a:xfrm>
            <a:off x="9892819" y="194483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79" name="4 x">
            <a:hlinkClick r:id="rId25" action="ppaction://hlinksldjump"/>
            <a:extLst>
              <a:ext uri="{FF2B5EF4-FFF2-40B4-BE49-F238E27FC236}">
                <a16:creationId xmlns:a16="http://schemas.microsoft.com/office/drawing/2014/main" id="{ABE394E2-DC2C-4BAD-A236-BE9AEE7D668B}"/>
              </a:ext>
            </a:extLst>
          </p:cNvPr>
          <p:cNvSpPr txBox="1"/>
          <p:nvPr/>
        </p:nvSpPr>
        <p:spPr>
          <a:xfrm>
            <a:off x="8612839" y="1657551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4935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39 L 0.00365 0.2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00533 0.359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79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44 L 0.02188 0.19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9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521 0.318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9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0326 0.515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58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0416 0.443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1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0416 0.443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1159 0.3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51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1042 L 0.00547 0.192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0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3 0.249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47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065 0.418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92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00065 0.418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92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0586 0.279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395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547 0.1821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09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328 0.2622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310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200912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1" y="3276388"/>
            <a:ext cx="926672" cy="926672"/>
          </a:xfrm>
          <a:prstGeom prst="rect">
            <a:avLst/>
          </a:prstGeom>
        </p:spPr>
      </p:pic>
      <p:pic>
        <p:nvPicPr>
          <p:cNvPr id="27" name="Picture 2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19" y="4868760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71" y="3231740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BUỒN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1" y="3276388"/>
            <a:ext cx="926672" cy="926672"/>
          </a:xfrm>
          <a:prstGeom prst="rect">
            <a:avLst/>
          </a:prstGeom>
        </p:spPr>
      </p:pic>
      <p:pic>
        <p:nvPicPr>
          <p:cNvPr id="27" name="Picture 2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7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18" y="3254017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0" y="3182641"/>
            <a:ext cx="926672" cy="926672"/>
          </a:xfrm>
          <a:prstGeom prst="rect">
            <a:avLst/>
          </a:prstGeom>
        </p:spPr>
      </p:pic>
      <p:pic>
        <p:nvPicPr>
          <p:cNvPr id="29" name="BUỒN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2093266" y="264506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5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id="{00CD3DCF-B11A-4AA8-B89B-F1EC7B21E842}"/>
              </a:ext>
            </a:extLst>
          </p:cNvPr>
          <p:cNvGrpSpPr/>
          <p:nvPr/>
        </p:nvGrpSpPr>
        <p:grpSpPr>
          <a:xfrm>
            <a:off x="1535789" y="241761"/>
            <a:ext cx="9120421" cy="3187240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465001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371</Words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Light</vt:lpstr>
      <vt:lpstr>#9Slide03 BoosterNextFYBlack</vt:lpstr>
      <vt:lpstr>#9Slide03 IcielNovecento sans E</vt:lpstr>
      <vt:lpstr>#9Slide03 IcielPanton Black</vt:lpstr>
      <vt:lpstr>Arial</vt:lpstr>
      <vt:lpstr>Calibri</vt:lpstr>
      <vt:lpstr>Calibri Light</vt:lpstr>
      <vt:lpstr>Office Theme</vt:lpstr>
      <vt:lpstr>TRÒ CHƠI HÁI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2020-04-21T02:54:04Z</dcterms:created>
  <dcterms:modified xsi:type="dcterms:W3CDTF">2020-04-21T10:15:43Z</dcterms:modified>
</cp:coreProperties>
</file>