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8764-41E1-4F9B-B41D-4DC66420159D}" type="datetimeFigureOut">
              <a:rPr lang="en-US" smtClean="0"/>
              <a:t>30/12/2017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830555"/>
            <a:ext cx="533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609663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669599" y="372379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8" y="2361275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196524" y="588275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845004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 VỀ TỔ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2">
            <a:hlinkClick r:id="rId11" action="ppaction://hlinksldjump"/>
          </p:cNvPr>
          <p:cNvSpPr/>
          <p:nvPr/>
        </p:nvSpPr>
        <p:spPr>
          <a:xfrm>
            <a:off x="7315200" y="5943600"/>
            <a:ext cx="1654662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</a:rPr>
              <a:t>Chơi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9" name="Pentagon 28">
            <a:hlinkClick r:id="rId12" action="ppaction://hlinksldjump"/>
          </p:cNvPr>
          <p:cNvSpPr/>
          <p:nvPr/>
        </p:nvSpPr>
        <p:spPr>
          <a:xfrm flipH="1">
            <a:off x="152400" y="5943600"/>
            <a:ext cx="3020037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Hướng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dẫn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Nhac thien n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8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830555"/>
            <a:ext cx="533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19534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950399" y="-218839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865504" y="3122752"/>
            <a:ext cx="1178915" cy="1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940117" y="268065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215612" y="2052295"/>
            <a:ext cx="906687" cy="1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922549" y="1582602"/>
            <a:ext cx="1131095" cy="1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844" flipH="1">
            <a:off x="-16383" y="1834551"/>
            <a:ext cx="1119714" cy="1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2179496" y="3435532"/>
            <a:ext cx="1008076" cy="12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976" flipH="1">
            <a:off x="170354" y="3747206"/>
            <a:ext cx="1179242" cy="16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81" flipH="1">
            <a:off x="6068259" y="3554770"/>
            <a:ext cx="1160710" cy="14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4580359" y="3942039"/>
            <a:ext cx="1214825" cy="15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740567" y="5139775"/>
            <a:ext cx="1202729" cy="14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 flipH="1">
            <a:off x="3043851" y="4956372"/>
            <a:ext cx="1108138" cy="16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194063" y="5260492"/>
            <a:ext cx="1170654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6320874" y="5512163"/>
            <a:ext cx="1108531" cy="1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327877" y="617826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71" flipH="1">
            <a:off x="1896689" y="1694622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-0.34688 0.2752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137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35313 0.2791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3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7917 -0.1592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8142 0.2231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11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691 0.0618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30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4 L 0.41805 -0.0266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1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7 L 0.17136 -0.2391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19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38021 -0.2800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400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26424 -0.24352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121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-0.11841 -0.342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713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3993 -0.479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-2395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023 L 0.07482 -0.4613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30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26007 -0.4851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423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7.40741E-7 L -0.33924 -0.5361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68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27396 0.2034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018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07 0.0243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20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6727338" y="5943600"/>
            <a:ext cx="2340462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</a:rPr>
              <a:t>Trở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về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775718" y="3707751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-868699" y="-1150046"/>
            <a:ext cx="3532870" cy="37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428911" y="2768874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8" y="4768444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25257"/>
            <a:ext cx="723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Chia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lượt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cử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.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ong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trở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tổ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trò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chú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ong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nhất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chiến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68</Words>
  <PresentationFormat>On-screen Show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2017-12-27T08:36:19Z</dcterms:created>
  <dcterms:modified xsi:type="dcterms:W3CDTF">2017-12-30T14:33:33Z</dcterms:modified>
</cp:coreProperties>
</file>