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9"/>
  </p:notesMasterIdLst>
  <p:sldIdLst>
    <p:sldId id="256" r:id="rId2"/>
    <p:sldId id="326" r:id="rId3"/>
    <p:sldId id="316" r:id="rId4"/>
    <p:sldId id="317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8" r:id="rId14"/>
    <p:sldId id="292" r:id="rId15"/>
    <p:sldId id="297" r:id="rId16"/>
    <p:sldId id="298" r:id="rId17"/>
    <p:sldId id="329" r:id="rId18"/>
  </p:sldIdLst>
  <p:sldSz cx="9144000" cy="5143500" type="screen16x9"/>
  <p:notesSz cx="6858000" cy="9144000"/>
  <p:embeddedFontLst>
    <p:embeddedFont>
      <p:font typeface="Roboto" charset="0"/>
      <p:regular r:id="rId20"/>
      <p:bold r:id="rId21"/>
      <p:italic r:id="rId22"/>
      <p:boldItalic r:id="rId23"/>
    </p:embeddedFont>
    <p:embeddedFont>
      <p:font typeface="Microsoft YaHei" pitchFamily="34" charset="-122"/>
      <p:regular r:id="rId24"/>
      <p:bold r:id="rId25"/>
    </p:embeddedFont>
    <p:embeddedFont>
      <p:font typeface="Mali" charset="-34"/>
      <p:regular r:id="rId26"/>
      <p:bold r:id="rId27"/>
      <p:italic r:id="rId28"/>
      <p:boldItalic r:id="rId29"/>
    </p:embeddedFont>
    <p:embeddedFont>
      <p:font typeface="Comic Sans MS" pitchFamily="66" charset="0"/>
      <p:regular r:id="rId30"/>
      <p:bold r:id="rId31"/>
      <p:italic r:id="rId32"/>
      <p:boldItalic r:id="rId33"/>
    </p:embeddedFont>
    <p:embeddedFont>
      <p:font typeface="Microsoft Sans Serif" pitchFamily="34" charset="0"/>
      <p:regular r:id="rId34"/>
    </p:embeddedFont>
    <p:embeddedFont>
      <p:font typeface="Britannic Bold" pitchFamily="34" charset="0"/>
      <p:regular r:id="rId35"/>
    </p:embeddedFont>
    <p:embeddedFont>
      <p:font typeface="Montserrat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E1263710-AF4F-4E6D-BB9C-EC7681C9E2EB}">
  <a:tblStyle styleId="{E1263710-AF4F-4E6D-BB9C-EC7681C9E2E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>
        <p:scale>
          <a:sx n="99" d="100"/>
          <a:sy n="99" d="100"/>
        </p:scale>
        <p:origin x="-570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708286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" name="Google Shape;89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8368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2cfa477c5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2cfa477c5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1367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2" name="Google Shape;2742;gb2cfa477c5_1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3" name="Google Shape;2743;gb2cfa477c5_1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4122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b2cfa477c5_1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b2cfa477c5_1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3217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344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635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748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794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496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50255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89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564375" y="-2191650"/>
            <a:ext cx="4900200" cy="4900200"/>
          </a:xfrm>
          <a:prstGeom prst="donut">
            <a:avLst>
              <a:gd name="adj" fmla="val 2368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211173" y="116419"/>
            <a:ext cx="8808403" cy="407770"/>
            <a:chOff x="211173" y="116419"/>
            <a:chExt cx="8808403" cy="407770"/>
          </a:xfrm>
        </p:grpSpPr>
        <p:sp>
          <p:nvSpPr>
            <p:cNvPr id="11" name="Google Shape;11;p2"/>
            <p:cNvSpPr/>
            <p:nvPr/>
          </p:nvSpPr>
          <p:spPr>
            <a:xfrm rot="10800000" flipH="1">
              <a:off x="2385065" y="293491"/>
              <a:ext cx="125325" cy="125321"/>
            </a:xfrm>
            <a:custGeom>
              <a:avLst/>
              <a:gdLst/>
              <a:ahLst/>
              <a:cxnLst/>
              <a:rect l="l" t="t" r="r" b="b"/>
              <a:pathLst>
                <a:path w="1563" h="1563" extrusionOk="0">
                  <a:moveTo>
                    <a:pt x="781" y="0"/>
                  </a:moveTo>
                  <a:cubicBezTo>
                    <a:pt x="353" y="0"/>
                    <a:pt x="0" y="352"/>
                    <a:pt x="0" y="781"/>
                  </a:cubicBezTo>
                  <a:cubicBezTo>
                    <a:pt x="0" y="1210"/>
                    <a:pt x="353" y="1562"/>
                    <a:pt x="781" y="1562"/>
                  </a:cubicBezTo>
                  <a:cubicBezTo>
                    <a:pt x="1210" y="1562"/>
                    <a:pt x="1562" y="1210"/>
                    <a:pt x="1562" y="781"/>
                  </a:cubicBezTo>
                  <a:cubicBezTo>
                    <a:pt x="1562" y="352"/>
                    <a:pt x="1210" y="0"/>
                    <a:pt x="781" y="0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10800000" flipH="1">
              <a:off x="5354605" y="390979"/>
              <a:ext cx="125325" cy="125321"/>
            </a:xfrm>
            <a:custGeom>
              <a:avLst/>
              <a:gdLst/>
              <a:ahLst/>
              <a:cxnLst/>
              <a:rect l="l" t="t" r="r" b="b"/>
              <a:pathLst>
                <a:path w="1563" h="1563" extrusionOk="0">
                  <a:moveTo>
                    <a:pt x="781" y="0"/>
                  </a:moveTo>
                  <a:cubicBezTo>
                    <a:pt x="353" y="0"/>
                    <a:pt x="0" y="352"/>
                    <a:pt x="0" y="781"/>
                  </a:cubicBezTo>
                  <a:cubicBezTo>
                    <a:pt x="0" y="1210"/>
                    <a:pt x="353" y="1562"/>
                    <a:pt x="781" y="1562"/>
                  </a:cubicBezTo>
                  <a:cubicBezTo>
                    <a:pt x="1210" y="1562"/>
                    <a:pt x="1562" y="1210"/>
                    <a:pt x="1562" y="781"/>
                  </a:cubicBezTo>
                  <a:cubicBezTo>
                    <a:pt x="1562" y="352"/>
                    <a:pt x="1210" y="0"/>
                    <a:pt x="781" y="0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346190" y="122454"/>
              <a:ext cx="125325" cy="125321"/>
            </a:xfrm>
            <a:custGeom>
              <a:avLst/>
              <a:gdLst/>
              <a:ahLst/>
              <a:cxnLst/>
              <a:rect l="l" t="t" r="r" b="b"/>
              <a:pathLst>
                <a:path w="1563" h="1563" extrusionOk="0">
                  <a:moveTo>
                    <a:pt x="781" y="1"/>
                  </a:moveTo>
                  <a:cubicBezTo>
                    <a:pt x="353" y="1"/>
                    <a:pt x="0" y="353"/>
                    <a:pt x="0" y="782"/>
                  </a:cubicBezTo>
                  <a:cubicBezTo>
                    <a:pt x="0" y="1220"/>
                    <a:pt x="353" y="1563"/>
                    <a:pt x="781" y="1563"/>
                  </a:cubicBezTo>
                  <a:cubicBezTo>
                    <a:pt x="1210" y="1563"/>
                    <a:pt x="1562" y="1220"/>
                    <a:pt x="1562" y="782"/>
                  </a:cubicBezTo>
                  <a:cubicBezTo>
                    <a:pt x="1562" y="353"/>
                    <a:pt x="1210" y="1"/>
                    <a:pt x="781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 flipH="1">
              <a:off x="686388" y="220947"/>
              <a:ext cx="133584" cy="114657"/>
            </a:xfrm>
            <a:custGeom>
              <a:avLst/>
              <a:gdLst/>
              <a:ahLst/>
              <a:cxnLst/>
              <a:rect l="l" t="t" r="r" b="b"/>
              <a:pathLst>
                <a:path w="1666" h="1430" extrusionOk="0">
                  <a:moveTo>
                    <a:pt x="949" y="1"/>
                  </a:moveTo>
                  <a:cubicBezTo>
                    <a:pt x="318" y="1"/>
                    <a:pt x="1" y="765"/>
                    <a:pt x="446" y="1220"/>
                  </a:cubicBezTo>
                  <a:cubicBezTo>
                    <a:pt x="591" y="1365"/>
                    <a:pt x="770" y="1430"/>
                    <a:pt x="946" y="1430"/>
                  </a:cubicBezTo>
                  <a:cubicBezTo>
                    <a:pt x="1312" y="1430"/>
                    <a:pt x="1665" y="1146"/>
                    <a:pt x="1665" y="715"/>
                  </a:cubicBezTo>
                  <a:cubicBezTo>
                    <a:pt x="1665" y="324"/>
                    <a:pt x="1351" y="1"/>
                    <a:pt x="960" y="1"/>
                  </a:cubicBezTo>
                  <a:cubicBezTo>
                    <a:pt x="956" y="1"/>
                    <a:pt x="952" y="1"/>
                    <a:pt x="949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 flipH="1">
              <a:off x="1543370" y="436286"/>
              <a:ext cx="73367" cy="73445"/>
            </a:xfrm>
            <a:custGeom>
              <a:avLst/>
              <a:gdLst/>
              <a:ahLst/>
              <a:cxnLst/>
              <a:rect l="l" t="t" r="r" b="b"/>
              <a:pathLst>
                <a:path w="915" h="916" extrusionOk="0">
                  <a:moveTo>
                    <a:pt x="457" y="1"/>
                  </a:moveTo>
                  <a:cubicBezTo>
                    <a:pt x="210" y="1"/>
                    <a:pt x="0" y="210"/>
                    <a:pt x="0" y="458"/>
                  </a:cubicBezTo>
                  <a:cubicBezTo>
                    <a:pt x="0" y="715"/>
                    <a:pt x="210" y="915"/>
                    <a:pt x="457" y="915"/>
                  </a:cubicBezTo>
                  <a:cubicBezTo>
                    <a:pt x="714" y="915"/>
                    <a:pt x="914" y="715"/>
                    <a:pt x="914" y="458"/>
                  </a:cubicBezTo>
                  <a:cubicBezTo>
                    <a:pt x="914" y="210"/>
                    <a:pt x="714" y="1"/>
                    <a:pt x="457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10800000" flipH="1">
              <a:off x="6290543" y="342435"/>
              <a:ext cx="119953" cy="120029"/>
            </a:xfrm>
            <a:custGeom>
              <a:avLst/>
              <a:gdLst/>
              <a:ahLst/>
              <a:cxnLst/>
              <a:rect l="l" t="t" r="r" b="b"/>
              <a:pathLst>
                <a:path w="1496" h="1497" extrusionOk="0">
                  <a:moveTo>
                    <a:pt x="753" y="1"/>
                  </a:moveTo>
                  <a:lnTo>
                    <a:pt x="0" y="753"/>
                  </a:lnTo>
                  <a:lnTo>
                    <a:pt x="753" y="1496"/>
                  </a:lnTo>
                  <a:lnTo>
                    <a:pt x="1496" y="753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10800000" flipH="1">
              <a:off x="4968168" y="227087"/>
              <a:ext cx="102473" cy="102390"/>
            </a:xfrm>
            <a:custGeom>
              <a:avLst/>
              <a:gdLst/>
              <a:ahLst/>
              <a:cxnLst/>
              <a:rect l="l" t="t" r="r" b="b"/>
              <a:pathLst>
                <a:path w="1278" h="1277" extrusionOk="0">
                  <a:moveTo>
                    <a:pt x="639" y="0"/>
                  </a:moveTo>
                  <a:lnTo>
                    <a:pt x="1" y="638"/>
                  </a:lnTo>
                  <a:lnTo>
                    <a:pt x="639" y="1277"/>
                  </a:lnTo>
                  <a:lnTo>
                    <a:pt x="1277" y="638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10800000" flipH="1">
              <a:off x="7528404" y="159895"/>
              <a:ext cx="51237" cy="50433"/>
            </a:xfrm>
            <a:custGeom>
              <a:avLst/>
              <a:gdLst/>
              <a:ahLst/>
              <a:cxnLst/>
              <a:rect l="l" t="t" r="r" b="b"/>
              <a:pathLst>
                <a:path w="639" h="629" extrusionOk="0">
                  <a:moveTo>
                    <a:pt x="0" y="0"/>
                  </a:moveTo>
                  <a:lnTo>
                    <a:pt x="0" y="629"/>
                  </a:lnTo>
                  <a:lnTo>
                    <a:pt x="638" y="629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10800000" flipH="1">
              <a:off x="4198101" y="116421"/>
              <a:ext cx="46666" cy="46665"/>
            </a:xfrm>
            <a:custGeom>
              <a:avLst/>
              <a:gdLst/>
              <a:ahLst/>
              <a:cxnLst/>
              <a:rect l="l" t="t" r="r" b="b"/>
              <a:pathLst>
                <a:path w="582" h="582" extrusionOk="0">
                  <a:moveTo>
                    <a:pt x="0" y="0"/>
                  </a:moveTo>
                  <a:lnTo>
                    <a:pt x="0" y="581"/>
                  </a:lnTo>
                  <a:lnTo>
                    <a:pt x="581" y="581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10800000" flipH="1">
              <a:off x="8899623" y="159142"/>
              <a:ext cx="119953" cy="119228"/>
            </a:xfrm>
            <a:custGeom>
              <a:avLst/>
              <a:gdLst/>
              <a:ahLst/>
              <a:cxnLst/>
              <a:rect l="l" t="t" r="r" b="b"/>
              <a:pathLst>
                <a:path w="1496" h="1487" extrusionOk="0">
                  <a:moveTo>
                    <a:pt x="0" y="1"/>
                  </a:moveTo>
                  <a:lnTo>
                    <a:pt x="0" y="1487"/>
                  </a:lnTo>
                  <a:lnTo>
                    <a:pt x="1496" y="1487"/>
                  </a:lnTo>
                  <a:lnTo>
                    <a:pt x="1496" y="1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10800000" flipH="1">
              <a:off x="3849631" y="421799"/>
              <a:ext cx="102473" cy="102390"/>
            </a:xfrm>
            <a:custGeom>
              <a:avLst/>
              <a:gdLst/>
              <a:ahLst/>
              <a:cxnLst/>
              <a:rect l="l" t="t" r="r" b="b"/>
              <a:pathLst>
                <a:path w="1278" h="1277" extrusionOk="0">
                  <a:moveTo>
                    <a:pt x="639" y="0"/>
                  </a:moveTo>
                  <a:lnTo>
                    <a:pt x="1" y="638"/>
                  </a:lnTo>
                  <a:lnTo>
                    <a:pt x="639" y="1277"/>
                  </a:lnTo>
                  <a:lnTo>
                    <a:pt x="1277" y="638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10800000" flipH="1">
              <a:off x="8511793" y="304962"/>
              <a:ext cx="102473" cy="102390"/>
            </a:xfrm>
            <a:custGeom>
              <a:avLst/>
              <a:gdLst/>
              <a:ahLst/>
              <a:cxnLst/>
              <a:rect l="l" t="t" r="r" b="b"/>
              <a:pathLst>
                <a:path w="1278" h="1277" extrusionOk="0">
                  <a:moveTo>
                    <a:pt x="639" y="0"/>
                  </a:moveTo>
                  <a:lnTo>
                    <a:pt x="1" y="638"/>
                  </a:lnTo>
                  <a:lnTo>
                    <a:pt x="639" y="1277"/>
                  </a:lnTo>
                  <a:lnTo>
                    <a:pt x="1277" y="638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10800000" flipH="1">
              <a:off x="1328856" y="116419"/>
              <a:ext cx="204786" cy="204700"/>
            </a:xfrm>
            <a:custGeom>
              <a:avLst/>
              <a:gdLst/>
              <a:ahLst/>
              <a:cxnLst/>
              <a:rect l="l" t="t" r="r" b="b"/>
              <a:pathLst>
                <a:path w="2554" h="2553" extrusionOk="0">
                  <a:moveTo>
                    <a:pt x="1277" y="0"/>
                  </a:moveTo>
                  <a:lnTo>
                    <a:pt x="1" y="1276"/>
                  </a:lnTo>
                  <a:lnTo>
                    <a:pt x="1277" y="2553"/>
                  </a:lnTo>
                  <a:lnTo>
                    <a:pt x="2553" y="1276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10800000" flipH="1">
              <a:off x="7906325" y="345122"/>
              <a:ext cx="133584" cy="114657"/>
            </a:xfrm>
            <a:custGeom>
              <a:avLst/>
              <a:gdLst/>
              <a:ahLst/>
              <a:cxnLst/>
              <a:rect l="l" t="t" r="r" b="b"/>
              <a:pathLst>
                <a:path w="1666" h="1430" extrusionOk="0">
                  <a:moveTo>
                    <a:pt x="949" y="1"/>
                  </a:moveTo>
                  <a:cubicBezTo>
                    <a:pt x="318" y="1"/>
                    <a:pt x="1" y="765"/>
                    <a:pt x="446" y="1220"/>
                  </a:cubicBezTo>
                  <a:cubicBezTo>
                    <a:pt x="591" y="1365"/>
                    <a:pt x="770" y="1430"/>
                    <a:pt x="946" y="1430"/>
                  </a:cubicBezTo>
                  <a:cubicBezTo>
                    <a:pt x="1312" y="1430"/>
                    <a:pt x="1665" y="1146"/>
                    <a:pt x="1665" y="715"/>
                  </a:cubicBezTo>
                  <a:cubicBezTo>
                    <a:pt x="1665" y="324"/>
                    <a:pt x="1351" y="1"/>
                    <a:pt x="960" y="1"/>
                  </a:cubicBezTo>
                  <a:cubicBezTo>
                    <a:pt x="956" y="1"/>
                    <a:pt x="952" y="1"/>
                    <a:pt x="949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10800000" flipH="1">
              <a:off x="2688376" y="161783"/>
              <a:ext cx="46666" cy="46665"/>
            </a:xfrm>
            <a:custGeom>
              <a:avLst/>
              <a:gdLst/>
              <a:ahLst/>
              <a:cxnLst/>
              <a:rect l="l" t="t" r="r" b="b"/>
              <a:pathLst>
                <a:path w="582" h="582" extrusionOk="0">
                  <a:moveTo>
                    <a:pt x="0" y="0"/>
                  </a:moveTo>
                  <a:lnTo>
                    <a:pt x="0" y="581"/>
                  </a:lnTo>
                  <a:lnTo>
                    <a:pt x="581" y="581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10800000" flipH="1">
              <a:off x="5871919" y="159895"/>
              <a:ext cx="51237" cy="50433"/>
            </a:xfrm>
            <a:custGeom>
              <a:avLst/>
              <a:gdLst/>
              <a:ahLst/>
              <a:cxnLst/>
              <a:rect l="l" t="t" r="r" b="b"/>
              <a:pathLst>
                <a:path w="639" h="629" extrusionOk="0">
                  <a:moveTo>
                    <a:pt x="1" y="0"/>
                  </a:moveTo>
                  <a:lnTo>
                    <a:pt x="1" y="629"/>
                  </a:lnTo>
                  <a:lnTo>
                    <a:pt x="639" y="629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10800000" flipH="1">
              <a:off x="211173" y="394017"/>
              <a:ext cx="119953" cy="119228"/>
            </a:xfrm>
            <a:custGeom>
              <a:avLst/>
              <a:gdLst/>
              <a:ahLst/>
              <a:cxnLst/>
              <a:rect l="l" t="t" r="r" b="b"/>
              <a:pathLst>
                <a:path w="1496" h="1487" extrusionOk="0">
                  <a:moveTo>
                    <a:pt x="0" y="1"/>
                  </a:moveTo>
                  <a:lnTo>
                    <a:pt x="0" y="1487"/>
                  </a:lnTo>
                  <a:lnTo>
                    <a:pt x="1496" y="1487"/>
                  </a:lnTo>
                  <a:lnTo>
                    <a:pt x="1496" y="1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8;p2"/>
          <p:cNvGrpSpPr/>
          <p:nvPr/>
        </p:nvGrpSpPr>
        <p:grpSpPr>
          <a:xfrm>
            <a:off x="78506" y="4607856"/>
            <a:ext cx="8941061" cy="419244"/>
            <a:chOff x="78506" y="4474656"/>
            <a:chExt cx="8941061" cy="419244"/>
          </a:xfrm>
        </p:grpSpPr>
        <p:sp>
          <p:nvSpPr>
            <p:cNvPr id="29" name="Google Shape;29;p2"/>
            <p:cNvSpPr/>
            <p:nvPr/>
          </p:nvSpPr>
          <p:spPr>
            <a:xfrm>
              <a:off x="2385065" y="4591494"/>
              <a:ext cx="125325" cy="125321"/>
            </a:xfrm>
            <a:custGeom>
              <a:avLst/>
              <a:gdLst/>
              <a:ahLst/>
              <a:cxnLst/>
              <a:rect l="l" t="t" r="r" b="b"/>
              <a:pathLst>
                <a:path w="1563" h="1563" extrusionOk="0">
                  <a:moveTo>
                    <a:pt x="781" y="0"/>
                  </a:moveTo>
                  <a:cubicBezTo>
                    <a:pt x="353" y="0"/>
                    <a:pt x="0" y="352"/>
                    <a:pt x="0" y="781"/>
                  </a:cubicBezTo>
                  <a:cubicBezTo>
                    <a:pt x="0" y="1210"/>
                    <a:pt x="353" y="1562"/>
                    <a:pt x="781" y="1562"/>
                  </a:cubicBezTo>
                  <a:cubicBezTo>
                    <a:pt x="1210" y="1562"/>
                    <a:pt x="1562" y="1210"/>
                    <a:pt x="1562" y="781"/>
                  </a:cubicBezTo>
                  <a:cubicBezTo>
                    <a:pt x="1562" y="352"/>
                    <a:pt x="1210" y="0"/>
                    <a:pt x="781" y="0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707780" y="4474656"/>
              <a:ext cx="125325" cy="125321"/>
            </a:xfrm>
            <a:custGeom>
              <a:avLst/>
              <a:gdLst/>
              <a:ahLst/>
              <a:cxnLst/>
              <a:rect l="l" t="t" r="r" b="b"/>
              <a:pathLst>
                <a:path w="1563" h="1563" extrusionOk="0">
                  <a:moveTo>
                    <a:pt x="781" y="0"/>
                  </a:moveTo>
                  <a:cubicBezTo>
                    <a:pt x="353" y="0"/>
                    <a:pt x="0" y="352"/>
                    <a:pt x="0" y="781"/>
                  </a:cubicBezTo>
                  <a:cubicBezTo>
                    <a:pt x="0" y="1210"/>
                    <a:pt x="353" y="1562"/>
                    <a:pt x="781" y="1562"/>
                  </a:cubicBezTo>
                  <a:cubicBezTo>
                    <a:pt x="1210" y="1562"/>
                    <a:pt x="1562" y="1210"/>
                    <a:pt x="1562" y="781"/>
                  </a:cubicBezTo>
                  <a:cubicBezTo>
                    <a:pt x="1562" y="352"/>
                    <a:pt x="1210" y="0"/>
                    <a:pt x="781" y="0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279128" y="4669369"/>
              <a:ext cx="125325" cy="125321"/>
            </a:xfrm>
            <a:custGeom>
              <a:avLst/>
              <a:gdLst/>
              <a:ahLst/>
              <a:cxnLst/>
              <a:rect l="l" t="t" r="r" b="b"/>
              <a:pathLst>
                <a:path w="1563" h="1563" extrusionOk="0">
                  <a:moveTo>
                    <a:pt x="781" y="1"/>
                  </a:moveTo>
                  <a:cubicBezTo>
                    <a:pt x="353" y="1"/>
                    <a:pt x="0" y="353"/>
                    <a:pt x="0" y="782"/>
                  </a:cubicBezTo>
                  <a:cubicBezTo>
                    <a:pt x="0" y="1220"/>
                    <a:pt x="353" y="1563"/>
                    <a:pt x="781" y="1563"/>
                  </a:cubicBezTo>
                  <a:cubicBezTo>
                    <a:pt x="1210" y="1563"/>
                    <a:pt x="1562" y="1220"/>
                    <a:pt x="1562" y="782"/>
                  </a:cubicBezTo>
                  <a:cubicBezTo>
                    <a:pt x="1562" y="353"/>
                    <a:pt x="1210" y="1"/>
                    <a:pt x="781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86388" y="4674702"/>
              <a:ext cx="133584" cy="114657"/>
            </a:xfrm>
            <a:custGeom>
              <a:avLst/>
              <a:gdLst/>
              <a:ahLst/>
              <a:cxnLst/>
              <a:rect l="l" t="t" r="r" b="b"/>
              <a:pathLst>
                <a:path w="1666" h="1430" extrusionOk="0">
                  <a:moveTo>
                    <a:pt x="949" y="1"/>
                  </a:moveTo>
                  <a:cubicBezTo>
                    <a:pt x="318" y="1"/>
                    <a:pt x="1" y="765"/>
                    <a:pt x="446" y="1220"/>
                  </a:cubicBezTo>
                  <a:cubicBezTo>
                    <a:pt x="591" y="1365"/>
                    <a:pt x="770" y="1430"/>
                    <a:pt x="946" y="1430"/>
                  </a:cubicBezTo>
                  <a:cubicBezTo>
                    <a:pt x="1312" y="1430"/>
                    <a:pt x="1665" y="1146"/>
                    <a:pt x="1665" y="715"/>
                  </a:cubicBezTo>
                  <a:cubicBezTo>
                    <a:pt x="1665" y="324"/>
                    <a:pt x="1351" y="1"/>
                    <a:pt x="960" y="1"/>
                  </a:cubicBezTo>
                  <a:cubicBezTo>
                    <a:pt x="956" y="1"/>
                    <a:pt x="952" y="1"/>
                    <a:pt x="949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43370" y="4500576"/>
              <a:ext cx="73367" cy="73445"/>
            </a:xfrm>
            <a:custGeom>
              <a:avLst/>
              <a:gdLst/>
              <a:ahLst/>
              <a:cxnLst/>
              <a:rect l="l" t="t" r="r" b="b"/>
              <a:pathLst>
                <a:path w="915" h="916" extrusionOk="0">
                  <a:moveTo>
                    <a:pt x="457" y="1"/>
                  </a:moveTo>
                  <a:cubicBezTo>
                    <a:pt x="210" y="1"/>
                    <a:pt x="0" y="210"/>
                    <a:pt x="0" y="458"/>
                  </a:cubicBezTo>
                  <a:cubicBezTo>
                    <a:pt x="0" y="715"/>
                    <a:pt x="210" y="915"/>
                    <a:pt x="457" y="915"/>
                  </a:cubicBezTo>
                  <a:cubicBezTo>
                    <a:pt x="714" y="915"/>
                    <a:pt x="914" y="715"/>
                    <a:pt x="914" y="458"/>
                  </a:cubicBezTo>
                  <a:cubicBezTo>
                    <a:pt x="914" y="210"/>
                    <a:pt x="714" y="1"/>
                    <a:pt x="457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361518" y="4477293"/>
              <a:ext cx="119953" cy="120029"/>
            </a:xfrm>
            <a:custGeom>
              <a:avLst/>
              <a:gdLst/>
              <a:ahLst/>
              <a:cxnLst/>
              <a:rect l="l" t="t" r="r" b="b"/>
              <a:pathLst>
                <a:path w="1496" h="1497" extrusionOk="0">
                  <a:moveTo>
                    <a:pt x="753" y="1"/>
                  </a:moveTo>
                  <a:lnTo>
                    <a:pt x="0" y="753"/>
                  </a:lnTo>
                  <a:lnTo>
                    <a:pt x="753" y="1496"/>
                  </a:lnTo>
                  <a:lnTo>
                    <a:pt x="1496" y="753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893418" y="4602955"/>
              <a:ext cx="102473" cy="102390"/>
            </a:xfrm>
            <a:custGeom>
              <a:avLst/>
              <a:gdLst/>
              <a:ahLst/>
              <a:cxnLst/>
              <a:rect l="l" t="t" r="r" b="b"/>
              <a:pathLst>
                <a:path w="1278" h="1277" extrusionOk="0">
                  <a:moveTo>
                    <a:pt x="639" y="0"/>
                  </a:moveTo>
                  <a:lnTo>
                    <a:pt x="1" y="638"/>
                  </a:lnTo>
                  <a:lnTo>
                    <a:pt x="639" y="1277"/>
                  </a:lnTo>
                  <a:lnTo>
                    <a:pt x="1277" y="638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320304" y="4582641"/>
              <a:ext cx="51237" cy="50433"/>
            </a:xfrm>
            <a:custGeom>
              <a:avLst/>
              <a:gdLst/>
              <a:ahLst/>
              <a:cxnLst/>
              <a:rect l="l" t="t" r="r" b="b"/>
              <a:pathLst>
                <a:path w="639" h="629" extrusionOk="0">
                  <a:moveTo>
                    <a:pt x="0" y="0"/>
                  </a:moveTo>
                  <a:lnTo>
                    <a:pt x="0" y="629"/>
                  </a:lnTo>
                  <a:lnTo>
                    <a:pt x="638" y="629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361826" y="4708696"/>
              <a:ext cx="46666" cy="46665"/>
            </a:xfrm>
            <a:custGeom>
              <a:avLst/>
              <a:gdLst/>
              <a:ahLst/>
              <a:cxnLst/>
              <a:rect l="l" t="t" r="r" b="b"/>
              <a:pathLst>
                <a:path w="582" h="582" extrusionOk="0">
                  <a:moveTo>
                    <a:pt x="0" y="0"/>
                  </a:moveTo>
                  <a:lnTo>
                    <a:pt x="0" y="581"/>
                  </a:lnTo>
                  <a:lnTo>
                    <a:pt x="581" y="581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255198" y="4731950"/>
              <a:ext cx="119953" cy="119228"/>
            </a:xfrm>
            <a:custGeom>
              <a:avLst/>
              <a:gdLst/>
              <a:ahLst/>
              <a:cxnLst/>
              <a:rect l="l" t="t" r="r" b="b"/>
              <a:pathLst>
                <a:path w="1496" h="1487" extrusionOk="0">
                  <a:moveTo>
                    <a:pt x="0" y="1"/>
                  </a:moveTo>
                  <a:lnTo>
                    <a:pt x="0" y="1487"/>
                  </a:lnTo>
                  <a:lnTo>
                    <a:pt x="1496" y="1487"/>
                  </a:lnTo>
                  <a:lnTo>
                    <a:pt x="1496" y="1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849631" y="4486118"/>
              <a:ext cx="102473" cy="102390"/>
            </a:xfrm>
            <a:custGeom>
              <a:avLst/>
              <a:gdLst/>
              <a:ahLst/>
              <a:cxnLst/>
              <a:rect l="l" t="t" r="r" b="b"/>
              <a:pathLst>
                <a:path w="1278" h="1277" extrusionOk="0">
                  <a:moveTo>
                    <a:pt x="639" y="0"/>
                  </a:moveTo>
                  <a:lnTo>
                    <a:pt x="1" y="638"/>
                  </a:lnTo>
                  <a:lnTo>
                    <a:pt x="639" y="1277"/>
                  </a:lnTo>
                  <a:lnTo>
                    <a:pt x="1277" y="638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8506" y="4505501"/>
              <a:ext cx="204786" cy="204700"/>
            </a:xfrm>
            <a:custGeom>
              <a:avLst/>
              <a:gdLst/>
              <a:ahLst/>
              <a:cxnLst/>
              <a:rect l="l" t="t" r="r" b="b"/>
              <a:pathLst>
                <a:path w="2554" h="2553" extrusionOk="0">
                  <a:moveTo>
                    <a:pt x="1277" y="0"/>
                  </a:moveTo>
                  <a:lnTo>
                    <a:pt x="1" y="1276"/>
                  </a:lnTo>
                  <a:lnTo>
                    <a:pt x="1277" y="2553"/>
                  </a:lnTo>
                  <a:lnTo>
                    <a:pt x="2553" y="1276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479981" y="4774005"/>
              <a:ext cx="102473" cy="102390"/>
            </a:xfrm>
            <a:custGeom>
              <a:avLst/>
              <a:gdLst/>
              <a:ahLst/>
              <a:cxnLst/>
              <a:rect l="l" t="t" r="r" b="b"/>
              <a:pathLst>
                <a:path w="1278" h="1277" extrusionOk="0">
                  <a:moveTo>
                    <a:pt x="639" y="0"/>
                  </a:moveTo>
                  <a:lnTo>
                    <a:pt x="1" y="638"/>
                  </a:lnTo>
                  <a:lnTo>
                    <a:pt x="639" y="1277"/>
                  </a:lnTo>
                  <a:lnTo>
                    <a:pt x="1277" y="638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844833" y="4695301"/>
              <a:ext cx="73367" cy="73445"/>
            </a:xfrm>
            <a:custGeom>
              <a:avLst/>
              <a:gdLst/>
              <a:ahLst/>
              <a:cxnLst/>
              <a:rect l="l" t="t" r="r" b="b"/>
              <a:pathLst>
                <a:path w="915" h="916" extrusionOk="0">
                  <a:moveTo>
                    <a:pt x="457" y="1"/>
                  </a:moveTo>
                  <a:cubicBezTo>
                    <a:pt x="210" y="1"/>
                    <a:pt x="0" y="210"/>
                    <a:pt x="0" y="458"/>
                  </a:cubicBezTo>
                  <a:cubicBezTo>
                    <a:pt x="0" y="715"/>
                    <a:pt x="210" y="915"/>
                    <a:pt x="457" y="915"/>
                  </a:cubicBezTo>
                  <a:cubicBezTo>
                    <a:pt x="714" y="915"/>
                    <a:pt x="914" y="715"/>
                    <a:pt x="914" y="458"/>
                  </a:cubicBezTo>
                  <a:cubicBezTo>
                    <a:pt x="914" y="210"/>
                    <a:pt x="714" y="1"/>
                    <a:pt x="457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14781" y="4689201"/>
              <a:ext cx="204786" cy="204700"/>
            </a:xfrm>
            <a:custGeom>
              <a:avLst/>
              <a:gdLst/>
              <a:ahLst/>
              <a:cxnLst/>
              <a:rect l="l" t="t" r="r" b="b"/>
              <a:pathLst>
                <a:path w="2554" h="2553" extrusionOk="0">
                  <a:moveTo>
                    <a:pt x="1277" y="0"/>
                  </a:moveTo>
                  <a:lnTo>
                    <a:pt x="1" y="1276"/>
                  </a:lnTo>
                  <a:lnTo>
                    <a:pt x="1277" y="2553"/>
                  </a:lnTo>
                  <a:lnTo>
                    <a:pt x="2553" y="1276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632500" y="4499340"/>
              <a:ext cx="133584" cy="114657"/>
            </a:xfrm>
            <a:custGeom>
              <a:avLst/>
              <a:gdLst/>
              <a:ahLst/>
              <a:cxnLst/>
              <a:rect l="l" t="t" r="r" b="b"/>
              <a:pathLst>
                <a:path w="1666" h="1430" extrusionOk="0">
                  <a:moveTo>
                    <a:pt x="949" y="1"/>
                  </a:moveTo>
                  <a:cubicBezTo>
                    <a:pt x="318" y="1"/>
                    <a:pt x="1" y="765"/>
                    <a:pt x="446" y="1220"/>
                  </a:cubicBezTo>
                  <a:cubicBezTo>
                    <a:pt x="591" y="1365"/>
                    <a:pt x="770" y="1430"/>
                    <a:pt x="946" y="1430"/>
                  </a:cubicBezTo>
                  <a:cubicBezTo>
                    <a:pt x="1312" y="1430"/>
                    <a:pt x="1665" y="1146"/>
                    <a:pt x="1665" y="715"/>
                  </a:cubicBezTo>
                  <a:cubicBezTo>
                    <a:pt x="1665" y="324"/>
                    <a:pt x="1351" y="1"/>
                    <a:pt x="960" y="1"/>
                  </a:cubicBezTo>
                  <a:cubicBezTo>
                    <a:pt x="956" y="1"/>
                    <a:pt x="952" y="1"/>
                    <a:pt x="949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703176" y="4768221"/>
              <a:ext cx="46666" cy="46665"/>
            </a:xfrm>
            <a:custGeom>
              <a:avLst/>
              <a:gdLst/>
              <a:ahLst/>
              <a:cxnLst/>
              <a:rect l="l" t="t" r="r" b="b"/>
              <a:pathLst>
                <a:path w="582" h="582" extrusionOk="0">
                  <a:moveTo>
                    <a:pt x="0" y="0"/>
                  </a:moveTo>
                  <a:lnTo>
                    <a:pt x="0" y="581"/>
                  </a:lnTo>
                  <a:lnTo>
                    <a:pt x="581" y="581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997719" y="4799979"/>
              <a:ext cx="51237" cy="50433"/>
            </a:xfrm>
            <a:custGeom>
              <a:avLst/>
              <a:gdLst/>
              <a:ahLst/>
              <a:cxnLst/>
              <a:rect l="l" t="t" r="r" b="b"/>
              <a:pathLst>
                <a:path w="639" h="629" extrusionOk="0">
                  <a:moveTo>
                    <a:pt x="1" y="0"/>
                  </a:moveTo>
                  <a:lnTo>
                    <a:pt x="1" y="629"/>
                  </a:lnTo>
                  <a:lnTo>
                    <a:pt x="639" y="629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 txBox="1">
            <a:spLocks noGrp="1"/>
          </p:cNvSpPr>
          <p:nvPr>
            <p:ph type="ctrTitle"/>
          </p:nvPr>
        </p:nvSpPr>
        <p:spPr>
          <a:xfrm>
            <a:off x="3408500" y="1099800"/>
            <a:ext cx="51615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subTitle" idx="1"/>
          </p:nvPr>
        </p:nvSpPr>
        <p:spPr>
          <a:xfrm>
            <a:off x="5354600" y="3025475"/>
            <a:ext cx="3215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"/>
          <p:cNvSpPr/>
          <p:nvPr/>
        </p:nvSpPr>
        <p:spPr>
          <a:xfrm>
            <a:off x="-1303025" y="-1538701"/>
            <a:ext cx="3653400" cy="3653400"/>
          </a:xfrm>
          <a:prstGeom prst="donut">
            <a:avLst>
              <a:gd name="adj" fmla="val 2593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4"/>
          <p:cNvSpPr txBox="1">
            <a:spLocks noGrp="1"/>
          </p:cNvSpPr>
          <p:nvPr>
            <p:ph type="title"/>
          </p:nvPr>
        </p:nvSpPr>
        <p:spPr>
          <a:xfrm>
            <a:off x="714175" y="364460"/>
            <a:ext cx="7715700" cy="7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"/>
          <p:cNvSpPr txBox="1">
            <a:spLocks noGrp="1"/>
          </p:cNvSpPr>
          <p:nvPr>
            <p:ph type="body" idx="1"/>
          </p:nvPr>
        </p:nvSpPr>
        <p:spPr>
          <a:xfrm>
            <a:off x="714175" y="1076275"/>
            <a:ext cx="77157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6" name="Google Shape;96;p4"/>
          <p:cNvGrpSpPr/>
          <p:nvPr/>
        </p:nvGrpSpPr>
        <p:grpSpPr>
          <a:xfrm flipH="1">
            <a:off x="78506" y="4633776"/>
            <a:ext cx="8941061" cy="393325"/>
            <a:chOff x="78506" y="4500576"/>
            <a:chExt cx="8941061" cy="393325"/>
          </a:xfrm>
        </p:grpSpPr>
        <p:sp>
          <p:nvSpPr>
            <p:cNvPr id="97" name="Google Shape;97;p4"/>
            <p:cNvSpPr/>
            <p:nvPr/>
          </p:nvSpPr>
          <p:spPr>
            <a:xfrm>
              <a:off x="5479180" y="4550856"/>
              <a:ext cx="125325" cy="125321"/>
            </a:xfrm>
            <a:custGeom>
              <a:avLst/>
              <a:gdLst/>
              <a:ahLst/>
              <a:cxnLst/>
              <a:rect l="l" t="t" r="r" b="b"/>
              <a:pathLst>
                <a:path w="1563" h="1563" extrusionOk="0">
                  <a:moveTo>
                    <a:pt x="781" y="0"/>
                  </a:moveTo>
                  <a:cubicBezTo>
                    <a:pt x="353" y="0"/>
                    <a:pt x="0" y="352"/>
                    <a:pt x="0" y="781"/>
                  </a:cubicBezTo>
                  <a:cubicBezTo>
                    <a:pt x="0" y="1210"/>
                    <a:pt x="353" y="1562"/>
                    <a:pt x="781" y="1562"/>
                  </a:cubicBezTo>
                  <a:cubicBezTo>
                    <a:pt x="1210" y="1562"/>
                    <a:pt x="1562" y="1210"/>
                    <a:pt x="1562" y="781"/>
                  </a:cubicBezTo>
                  <a:cubicBezTo>
                    <a:pt x="1562" y="352"/>
                    <a:pt x="1210" y="0"/>
                    <a:pt x="781" y="0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4279128" y="4745569"/>
              <a:ext cx="125325" cy="125321"/>
            </a:xfrm>
            <a:custGeom>
              <a:avLst/>
              <a:gdLst/>
              <a:ahLst/>
              <a:cxnLst/>
              <a:rect l="l" t="t" r="r" b="b"/>
              <a:pathLst>
                <a:path w="1563" h="1563" extrusionOk="0">
                  <a:moveTo>
                    <a:pt x="781" y="1"/>
                  </a:moveTo>
                  <a:cubicBezTo>
                    <a:pt x="353" y="1"/>
                    <a:pt x="0" y="353"/>
                    <a:pt x="0" y="782"/>
                  </a:cubicBezTo>
                  <a:cubicBezTo>
                    <a:pt x="0" y="1220"/>
                    <a:pt x="353" y="1563"/>
                    <a:pt x="781" y="1563"/>
                  </a:cubicBezTo>
                  <a:cubicBezTo>
                    <a:pt x="1210" y="1563"/>
                    <a:pt x="1562" y="1220"/>
                    <a:pt x="1562" y="782"/>
                  </a:cubicBezTo>
                  <a:cubicBezTo>
                    <a:pt x="1562" y="353"/>
                    <a:pt x="1210" y="1"/>
                    <a:pt x="781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686388" y="4674702"/>
              <a:ext cx="133584" cy="114657"/>
            </a:xfrm>
            <a:custGeom>
              <a:avLst/>
              <a:gdLst/>
              <a:ahLst/>
              <a:cxnLst/>
              <a:rect l="l" t="t" r="r" b="b"/>
              <a:pathLst>
                <a:path w="1666" h="1430" extrusionOk="0">
                  <a:moveTo>
                    <a:pt x="949" y="1"/>
                  </a:moveTo>
                  <a:cubicBezTo>
                    <a:pt x="318" y="1"/>
                    <a:pt x="1" y="765"/>
                    <a:pt x="446" y="1220"/>
                  </a:cubicBezTo>
                  <a:cubicBezTo>
                    <a:pt x="591" y="1365"/>
                    <a:pt x="770" y="1430"/>
                    <a:pt x="946" y="1430"/>
                  </a:cubicBezTo>
                  <a:cubicBezTo>
                    <a:pt x="1312" y="1430"/>
                    <a:pt x="1665" y="1146"/>
                    <a:pt x="1665" y="715"/>
                  </a:cubicBezTo>
                  <a:cubicBezTo>
                    <a:pt x="1665" y="324"/>
                    <a:pt x="1351" y="1"/>
                    <a:pt x="960" y="1"/>
                  </a:cubicBezTo>
                  <a:cubicBezTo>
                    <a:pt x="956" y="1"/>
                    <a:pt x="952" y="1"/>
                    <a:pt x="949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1543370" y="4500576"/>
              <a:ext cx="73367" cy="73445"/>
            </a:xfrm>
            <a:custGeom>
              <a:avLst/>
              <a:gdLst/>
              <a:ahLst/>
              <a:cxnLst/>
              <a:rect l="l" t="t" r="r" b="b"/>
              <a:pathLst>
                <a:path w="915" h="916" extrusionOk="0">
                  <a:moveTo>
                    <a:pt x="457" y="1"/>
                  </a:moveTo>
                  <a:cubicBezTo>
                    <a:pt x="210" y="1"/>
                    <a:pt x="0" y="210"/>
                    <a:pt x="0" y="458"/>
                  </a:cubicBezTo>
                  <a:cubicBezTo>
                    <a:pt x="0" y="715"/>
                    <a:pt x="210" y="915"/>
                    <a:pt x="457" y="915"/>
                  </a:cubicBezTo>
                  <a:cubicBezTo>
                    <a:pt x="714" y="915"/>
                    <a:pt x="914" y="715"/>
                    <a:pt x="914" y="458"/>
                  </a:cubicBezTo>
                  <a:cubicBezTo>
                    <a:pt x="914" y="210"/>
                    <a:pt x="714" y="1"/>
                    <a:pt x="457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6361518" y="4553493"/>
              <a:ext cx="119953" cy="120029"/>
            </a:xfrm>
            <a:custGeom>
              <a:avLst/>
              <a:gdLst/>
              <a:ahLst/>
              <a:cxnLst/>
              <a:rect l="l" t="t" r="r" b="b"/>
              <a:pathLst>
                <a:path w="1496" h="1497" extrusionOk="0">
                  <a:moveTo>
                    <a:pt x="753" y="1"/>
                  </a:moveTo>
                  <a:lnTo>
                    <a:pt x="0" y="753"/>
                  </a:lnTo>
                  <a:lnTo>
                    <a:pt x="753" y="1496"/>
                  </a:lnTo>
                  <a:lnTo>
                    <a:pt x="1496" y="753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4893418" y="4602955"/>
              <a:ext cx="102473" cy="102390"/>
            </a:xfrm>
            <a:custGeom>
              <a:avLst/>
              <a:gdLst/>
              <a:ahLst/>
              <a:cxnLst/>
              <a:rect l="l" t="t" r="r" b="b"/>
              <a:pathLst>
                <a:path w="1278" h="1277" extrusionOk="0">
                  <a:moveTo>
                    <a:pt x="639" y="0"/>
                  </a:moveTo>
                  <a:lnTo>
                    <a:pt x="1" y="638"/>
                  </a:lnTo>
                  <a:lnTo>
                    <a:pt x="639" y="1277"/>
                  </a:lnTo>
                  <a:lnTo>
                    <a:pt x="1277" y="638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320304" y="4582641"/>
              <a:ext cx="51237" cy="50433"/>
            </a:xfrm>
            <a:custGeom>
              <a:avLst/>
              <a:gdLst/>
              <a:ahLst/>
              <a:cxnLst/>
              <a:rect l="l" t="t" r="r" b="b"/>
              <a:pathLst>
                <a:path w="639" h="629" extrusionOk="0">
                  <a:moveTo>
                    <a:pt x="0" y="0"/>
                  </a:moveTo>
                  <a:lnTo>
                    <a:pt x="0" y="629"/>
                  </a:lnTo>
                  <a:lnTo>
                    <a:pt x="638" y="629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3361826" y="4708696"/>
              <a:ext cx="46666" cy="46665"/>
            </a:xfrm>
            <a:custGeom>
              <a:avLst/>
              <a:gdLst/>
              <a:ahLst/>
              <a:cxnLst/>
              <a:rect l="l" t="t" r="r" b="b"/>
              <a:pathLst>
                <a:path w="582" h="582" extrusionOk="0">
                  <a:moveTo>
                    <a:pt x="0" y="0"/>
                  </a:moveTo>
                  <a:lnTo>
                    <a:pt x="0" y="581"/>
                  </a:lnTo>
                  <a:lnTo>
                    <a:pt x="581" y="581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255198" y="4731950"/>
              <a:ext cx="119953" cy="119228"/>
            </a:xfrm>
            <a:custGeom>
              <a:avLst/>
              <a:gdLst/>
              <a:ahLst/>
              <a:cxnLst/>
              <a:rect l="l" t="t" r="r" b="b"/>
              <a:pathLst>
                <a:path w="1496" h="1487" extrusionOk="0">
                  <a:moveTo>
                    <a:pt x="0" y="1"/>
                  </a:moveTo>
                  <a:lnTo>
                    <a:pt x="0" y="1487"/>
                  </a:lnTo>
                  <a:lnTo>
                    <a:pt x="1496" y="1487"/>
                  </a:lnTo>
                  <a:lnTo>
                    <a:pt x="1496" y="1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849631" y="4638518"/>
              <a:ext cx="102473" cy="102390"/>
            </a:xfrm>
            <a:custGeom>
              <a:avLst/>
              <a:gdLst/>
              <a:ahLst/>
              <a:cxnLst/>
              <a:rect l="l" t="t" r="r" b="b"/>
              <a:pathLst>
                <a:path w="1278" h="1277" extrusionOk="0">
                  <a:moveTo>
                    <a:pt x="639" y="0"/>
                  </a:moveTo>
                  <a:lnTo>
                    <a:pt x="1" y="638"/>
                  </a:lnTo>
                  <a:lnTo>
                    <a:pt x="639" y="1277"/>
                  </a:lnTo>
                  <a:lnTo>
                    <a:pt x="1277" y="638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78506" y="4505501"/>
              <a:ext cx="204786" cy="204700"/>
            </a:xfrm>
            <a:custGeom>
              <a:avLst/>
              <a:gdLst/>
              <a:ahLst/>
              <a:cxnLst/>
              <a:rect l="l" t="t" r="r" b="b"/>
              <a:pathLst>
                <a:path w="2554" h="2553" extrusionOk="0">
                  <a:moveTo>
                    <a:pt x="1277" y="0"/>
                  </a:moveTo>
                  <a:lnTo>
                    <a:pt x="1" y="1276"/>
                  </a:lnTo>
                  <a:lnTo>
                    <a:pt x="1277" y="2553"/>
                  </a:lnTo>
                  <a:lnTo>
                    <a:pt x="2553" y="1276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6921033" y="4771501"/>
              <a:ext cx="73367" cy="73445"/>
            </a:xfrm>
            <a:custGeom>
              <a:avLst/>
              <a:gdLst/>
              <a:ahLst/>
              <a:cxnLst/>
              <a:rect l="l" t="t" r="r" b="b"/>
              <a:pathLst>
                <a:path w="915" h="916" extrusionOk="0">
                  <a:moveTo>
                    <a:pt x="457" y="1"/>
                  </a:moveTo>
                  <a:cubicBezTo>
                    <a:pt x="210" y="1"/>
                    <a:pt x="0" y="210"/>
                    <a:pt x="0" y="458"/>
                  </a:cubicBezTo>
                  <a:cubicBezTo>
                    <a:pt x="0" y="715"/>
                    <a:pt x="210" y="915"/>
                    <a:pt x="457" y="915"/>
                  </a:cubicBezTo>
                  <a:cubicBezTo>
                    <a:pt x="714" y="915"/>
                    <a:pt x="914" y="715"/>
                    <a:pt x="914" y="458"/>
                  </a:cubicBezTo>
                  <a:cubicBezTo>
                    <a:pt x="914" y="210"/>
                    <a:pt x="714" y="1"/>
                    <a:pt x="457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8814781" y="4689201"/>
              <a:ext cx="204786" cy="204700"/>
            </a:xfrm>
            <a:custGeom>
              <a:avLst/>
              <a:gdLst/>
              <a:ahLst/>
              <a:cxnLst/>
              <a:rect l="l" t="t" r="r" b="b"/>
              <a:pathLst>
                <a:path w="2554" h="2553" extrusionOk="0">
                  <a:moveTo>
                    <a:pt x="1277" y="0"/>
                  </a:moveTo>
                  <a:lnTo>
                    <a:pt x="1" y="1276"/>
                  </a:lnTo>
                  <a:lnTo>
                    <a:pt x="1277" y="2553"/>
                  </a:lnTo>
                  <a:lnTo>
                    <a:pt x="2553" y="1276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7632500" y="4651740"/>
              <a:ext cx="133584" cy="114657"/>
            </a:xfrm>
            <a:custGeom>
              <a:avLst/>
              <a:gdLst/>
              <a:ahLst/>
              <a:cxnLst/>
              <a:rect l="l" t="t" r="r" b="b"/>
              <a:pathLst>
                <a:path w="1666" h="1430" extrusionOk="0">
                  <a:moveTo>
                    <a:pt x="949" y="1"/>
                  </a:moveTo>
                  <a:cubicBezTo>
                    <a:pt x="318" y="1"/>
                    <a:pt x="1" y="765"/>
                    <a:pt x="446" y="1220"/>
                  </a:cubicBezTo>
                  <a:cubicBezTo>
                    <a:pt x="591" y="1365"/>
                    <a:pt x="770" y="1430"/>
                    <a:pt x="946" y="1430"/>
                  </a:cubicBezTo>
                  <a:cubicBezTo>
                    <a:pt x="1312" y="1430"/>
                    <a:pt x="1665" y="1146"/>
                    <a:pt x="1665" y="715"/>
                  </a:cubicBezTo>
                  <a:cubicBezTo>
                    <a:pt x="1665" y="324"/>
                    <a:pt x="1351" y="1"/>
                    <a:pt x="960" y="1"/>
                  </a:cubicBezTo>
                  <a:cubicBezTo>
                    <a:pt x="956" y="1"/>
                    <a:pt x="952" y="1"/>
                    <a:pt x="949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703176" y="4768221"/>
              <a:ext cx="46666" cy="46665"/>
            </a:xfrm>
            <a:custGeom>
              <a:avLst/>
              <a:gdLst/>
              <a:ahLst/>
              <a:cxnLst/>
              <a:rect l="l" t="t" r="r" b="b"/>
              <a:pathLst>
                <a:path w="582" h="582" extrusionOk="0">
                  <a:moveTo>
                    <a:pt x="0" y="0"/>
                  </a:moveTo>
                  <a:lnTo>
                    <a:pt x="0" y="581"/>
                  </a:lnTo>
                  <a:lnTo>
                    <a:pt x="581" y="581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997719" y="4799979"/>
              <a:ext cx="51237" cy="50433"/>
            </a:xfrm>
            <a:custGeom>
              <a:avLst/>
              <a:gdLst/>
              <a:ahLst/>
              <a:cxnLst/>
              <a:rect l="l" t="t" r="r" b="b"/>
              <a:pathLst>
                <a:path w="639" h="629" extrusionOk="0">
                  <a:moveTo>
                    <a:pt x="1" y="0"/>
                  </a:moveTo>
                  <a:lnTo>
                    <a:pt x="1" y="629"/>
                  </a:lnTo>
                  <a:lnTo>
                    <a:pt x="639" y="629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385065" y="4591494"/>
              <a:ext cx="125325" cy="125321"/>
            </a:xfrm>
            <a:custGeom>
              <a:avLst/>
              <a:gdLst/>
              <a:ahLst/>
              <a:cxnLst/>
              <a:rect l="l" t="t" r="r" b="b"/>
              <a:pathLst>
                <a:path w="1563" h="1563" extrusionOk="0">
                  <a:moveTo>
                    <a:pt x="781" y="0"/>
                  </a:moveTo>
                  <a:cubicBezTo>
                    <a:pt x="353" y="0"/>
                    <a:pt x="0" y="352"/>
                    <a:pt x="0" y="781"/>
                  </a:cubicBezTo>
                  <a:cubicBezTo>
                    <a:pt x="0" y="1210"/>
                    <a:pt x="353" y="1562"/>
                    <a:pt x="781" y="1562"/>
                  </a:cubicBezTo>
                  <a:cubicBezTo>
                    <a:pt x="1210" y="1562"/>
                    <a:pt x="1562" y="1210"/>
                    <a:pt x="1562" y="781"/>
                  </a:cubicBezTo>
                  <a:cubicBezTo>
                    <a:pt x="1562" y="352"/>
                    <a:pt x="1210" y="0"/>
                    <a:pt x="781" y="0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bg>
      <p:bgPr>
        <a:solidFill>
          <a:schemeClr val="lt1"/>
        </a:solid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28"/>
          <p:cNvSpPr/>
          <p:nvPr/>
        </p:nvSpPr>
        <p:spPr>
          <a:xfrm>
            <a:off x="6564375" y="-2191650"/>
            <a:ext cx="4900200" cy="4900200"/>
          </a:xfrm>
          <a:prstGeom prst="donut">
            <a:avLst>
              <a:gd name="adj" fmla="val 2368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7" name="Google Shape;797;p28"/>
          <p:cNvGrpSpPr/>
          <p:nvPr/>
        </p:nvGrpSpPr>
        <p:grpSpPr>
          <a:xfrm>
            <a:off x="211173" y="116419"/>
            <a:ext cx="8808403" cy="407770"/>
            <a:chOff x="211173" y="116419"/>
            <a:chExt cx="8808403" cy="407770"/>
          </a:xfrm>
        </p:grpSpPr>
        <p:sp>
          <p:nvSpPr>
            <p:cNvPr id="798" name="Google Shape;798;p28"/>
            <p:cNvSpPr/>
            <p:nvPr/>
          </p:nvSpPr>
          <p:spPr>
            <a:xfrm rot="10800000" flipH="1">
              <a:off x="2385065" y="293491"/>
              <a:ext cx="125325" cy="125321"/>
            </a:xfrm>
            <a:custGeom>
              <a:avLst/>
              <a:gdLst/>
              <a:ahLst/>
              <a:cxnLst/>
              <a:rect l="l" t="t" r="r" b="b"/>
              <a:pathLst>
                <a:path w="1563" h="1563" extrusionOk="0">
                  <a:moveTo>
                    <a:pt x="781" y="0"/>
                  </a:moveTo>
                  <a:cubicBezTo>
                    <a:pt x="353" y="0"/>
                    <a:pt x="0" y="352"/>
                    <a:pt x="0" y="781"/>
                  </a:cubicBezTo>
                  <a:cubicBezTo>
                    <a:pt x="0" y="1210"/>
                    <a:pt x="353" y="1562"/>
                    <a:pt x="781" y="1562"/>
                  </a:cubicBezTo>
                  <a:cubicBezTo>
                    <a:pt x="1210" y="1562"/>
                    <a:pt x="1562" y="1210"/>
                    <a:pt x="1562" y="781"/>
                  </a:cubicBezTo>
                  <a:cubicBezTo>
                    <a:pt x="1562" y="352"/>
                    <a:pt x="1210" y="0"/>
                    <a:pt x="781" y="0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 rot="10800000" flipH="1">
              <a:off x="5354605" y="390979"/>
              <a:ext cx="125325" cy="125321"/>
            </a:xfrm>
            <a:custGeom>
              <a:avLst/>
              <a:gdLst/>
              <a:ahLst/>
              <a:cxnLst/>
              <a:rect l="l" t="t" r="r" b="b"/>
              <a:pathLst>
                <a:path w="1563" h="1563" extrusionOk="0">
                  <a:moveTo>
                    <a:pt x="781" y="0"/>
                  </a:moveTo>
                  <a:cubicBezTo>
                    <a:pt x="353" y="0"/>
                    <a:pt x="0" y="352"/>
                    <a:pt x="0" y="781"/>
                  </a:cubicBezTo>
                  <a:cubicBezTo>
                    <a:pt x="0" y="1210"/>
                    <a:pt x="353" y="1562"/>
                    <a:pt x="781" y="1562"/>
                  </a:cubicBezTo>
                  <a:cubicBezTo>
                    <a:pt x="1210" y="1562"/>
                    <a:pt x="1562" y="1210"/>
                    <a:pt x="1562" y="781"/>
                  </a:cubicBezTo>
                  <a:cubicBezTo>
                    <a:pt x="1562" y="352"/>
                    <a:pt x="1210" y="0"/>
                    <a:pt x="781" y="0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 rot="10800000" flipH="1">
              <a:off x="3346190" y="122454"/>
              <a:ext cx="125325" cy="125321"/>
            </a:xfrm>
            <a:custGeom>
              <a:avLst/>
              <a:gdLst/>
              <a:ahLst/>
              <a:cxnLst/>
              <a:rect l="l" t="t" r="r" b="b"/>
              <a:pathLst>
                <a:path w="1563" h="1563" extrusionOk="0">
                  <a:moveTo>
                    <a:pt x="781" y="1"/>
                  </a:moveTo>
                  <a:cubicBezTo>
                    <a:pt x="353" y="1"/>
                    <a:pt x="0" y="353"/>
                    <a:pt x="0" y="782"/>
                  </a:cubicBezTo>
                  <a:cubicBezTo>
                    <a:pt x="0" y="1220"/>
                    <a:pt x="353" y="1563"/>
                    <a:pt x="781" y="1563"/>
                  </a:cubicBezTo>
                  <a:cubicBezTo>
                    <a:pt x="1210" y="1563"/>
                    <a:pt x="1562" y="1220"/>
                    <a:pt x="1562" y="782"/>
                  </a:cubicBezTo>
                  <a:cubicBezTo>
                    <a:pt x="1562" y="353"/>
                    <a:pt x="1210" y="1"/>
                    <a:pt x="781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 rot="10800000" flipH="1">
              <a:off x="686388" y="220947"/>
              <a:ext cx="133584" cy="114657"/>
            </a:xfrm>
            <a:custGeom>
              <a:avLst/>
              <a:gdLst/>
              <a:ahLst/>
              <a:cxnLst/>
              <a:rect l="l" t="t" r="r" b="b"/>
              <a:pathLst>
                <a:path w="1666" h="1430" extrusionOk="0">
                  <a:moveTo>
                    <a:pt x="949" y="1"/>
                  </a:moveTo>
                  <a:cubicBezTo>
                    <a:pt x="318" y="1"/>
                    <a:pt x="1" y="765"/>
                    <a:pt x="446" y="1220"/>
                  </a:cubicBezTo>
                  <a:cubicBezTo>
                    <a:pt x="591" y="1365"/>
                    <a:pt x="770" y="1430"/>
                    <a:pt x="946" y="1430"/>
                  </a:cubicBezTo>
                  <a:cubicBezTo>
                    <a:pt x="1312" y="1430"/>
                    <a:pt x="1665" y="1146"/>
                    <a:pt x="1665" y="715"/>
                  </a:cubicBezTo>
                  <a:cubicBezTo>
                    <a:pt x="1665" y="324"/>
                    <a:pt x="1351" y="1"/>
                    <a:pt x="960" y="1"/>
                  </a:cubicBezTo>
                  <a:cubicBezTo>
                    <a:pt x="956" y="1"/>
                    <a:pt x="952" y="1"/>
                    <a:pt x="949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 rot="10800000" flipH="1">
              <a:off x="1543370" y="436286"/>
              <a:ext cx="73367" cy="73445"/>
            </a:xfrm>
            <a:custGeom>
              <a:avLst/>
              <a:gdLst/>
              <a:ahLst/>
              <a:cxnLst/>
              <a:rect l="l" t="t" r="r" b="b"/>
              <a:pathLst>
                <a:path w="915" h="916" extrusionOk="0">
                  <a:moveTo>
                    <a:pt x="457" y="1"/>
                  </a:moveTo>
                  <a:cubicBezTo>
                    <a:pt x="210" y="1"/>
                    <a:pt x="0" y="210"/>
                    <a:pt x="0" y="458"/>
                  </a:cubicBezTo>
                  <a:cubicBezTo>
                    <a:pt x="0" y="715"/>
                    <a:pt x="210" y="915"/>
                    <a:pt x="457" y="915"/>
                  </a:cubicBezTo>
                  <a:cubicBezTo>
                    <a:pt x="714" y="915"/>
                    <a:pt x="914" y="715"/>
                    <a:pt x="914" y="458"/>
                  </a:cubicBezTo>
                  <a:cubicBezTo>
                    <a:pt x="914" y="210"/>
                    <a:pt x="714" y="1"/>
                    <a:pt x="457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8"/>
            <p:cNvSpPr/>
            <p:nvPr/>
          </p:nvSpPr>
          <p:spPr>
            <a:xfrm rot="10800000" flipH="1">
              <a:off x="6290543" y="342435"/>
              <a:ext cx="119953" cy="120029"/>
            </a:xfrm>
            <a:custGeom>
              <a:avLst/>
              <a:gdLst/>
              <a:ahLst/>
              <a:cxnLst/>
              <a:rect l="l" t="t" r="r" b="b"/>
              <a:pathLst>
                <a:path w="1496" h="1497" extrusionOk="0">
                  <a:moveTo>
                    <a:pt x="753" y="1"/>
                  </a:moveTo>
                  <a:lnTo>
                    <a:pt x="0" y="753"/>
                  </a:lnTo>
                  <a:lnTo>
                    <a:pt x="753" y="1496"/>
                  </a:lnTo>
                  <a:lnTo>
                    <a:pt x="1496" y="753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8"/>
            <p:cNvSpPr/>
            <p:nvPr/>
          </p:nvSpPr>
          <p:spPr>
            <a:xfrm rot="10800000" flipH="1">
              <a:off x="4968168" y="227087"/>
              <a:ext cx="102473" cy="102390"/>
            </a:xfrm>
            <a:custGeom>
              <a:avLst/>
              <a:gdLst/>
              <a:ahLst/>
              <a:cxnLst/>
              <a:rect l="l" t="t" r="r" b="b"/>
              <a:pathLst>
                <a:path w="1278" h="1277" extrusionOk="0">
                  <a:moveTo>
                    <a:pt x="639" y="0"/>
                  </a:moveTo>
                  <a:lnTo>
                    <a:pt x="1" y="638"/>
                  </a:lnTo>
                  <a:lnTo>
                    <a:pt x="639" y="1277"/>
                  </a:lnTo>
                  <a:lnTo>
                    <a:pt x="1277" y="638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 rot="10800000" flipH="1">
              <a:off x="4198101" y="116421"/>
              <a:ext cx="46666" cy="46665"/>
            </a:xfrm>
            <a:custGeom>
              <a:avLst/>
              <a:gdLst/>
              <a:ahLst/>
              <a:cxnLst/>
              <a:rect l="l" t="t" r="r" b="b"/>
              <a:pathLst>
                <a:path w="582" h="582" extrusionOk="0">
                  <a:moveTo>
                    <a:pt x="0" y="0"/>
                  </a:moveTo>
                  <a:lnTo>
                    <a:pt x="0" y="581"/>
                  </a:lnTo>
                  <a:lnTo>
                    <a:pt x="581" y="581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 rot="10800000" flipH="1">
              <a:off x="8899623" y="159142"/>
              <a:ext cx="119953" cy="119228"/>
            </a:xfrm>
            <a:custGeom>
              <a:avLst/>
              <a:gdLst/>
              <a:ahLst/>
              <a:cxnLst/>
              <a:rect l="l" t="t" r="r" b="b"/>
              <a:pathLst>
                <a:path w="1496" h="1487" extrusionOk="0">
                  <a:moveTo>
                    <a:pt x="0" y="1"/>
                  </a:moveTo>
                  <a:lnTo>
                    <a:pt x="0" y="1487"/>
                  </a:lnTo>
                  <a:lnTo>
                    <a:pt x="1496" y="1487"/>
                  </a:lnTo>
                  <a:lnTo>
                    <a:pt x="1496" y="1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 rot="10800000" flipH="1">
              <a:off x="3849631" y="421799"/>
              <a:ext cx="102473" cy="102390"/>
            </a:xfrm>
            <a:custGeom>
              <a:avLst/>
              <a:gdLst/>
              <a:ahLst/>
              <a:cxnLst/>
              <a:rect l="l" t="t" r="r" b="b"/>
              <a:pathLst>
                <a:path w="1278" h="1277" extrusionOk="0">
                  <a:moveTo>
                    <a:pt x="639" y="0"/>
                  </a:moveTo>
                  <a:lnTo>
                    <a:pt x="1" y="638"/>
                  </a:lnTo>
                  <a:lnTo>
                    <a:pt x="639" y="1277"/>
                  </a:lnTo>
                  <a:lnTo>
                    <a:pt x="1277" y="638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 rot="10800000" flipH="1">
              <a:off x="8511793" y="304962"/>
              <a:ext cx="102473" cy="102390"/>
            </a:xfrm>
            <a:custGeom>
              <a:avLst/>
              <a:gdLst/>
              <a:ahLst/>
              <a:cxnLst/>
              <a:rect l="l" t="t" r="r" b="b"/>
              <a:pathLst>
                <a:path w="1278" h="1277" extrusionOk="0">
                  <a:moveTo>
                    <a:pt x="639" y="0"/>
                  </a:moveTo>
                  <a:lnTo>
                    <a:pt x="1" y="638"/>
                  </a:lnTo>
                  <a:lnTo>
                    <a:pt x="639" y="1277"/>
                  </a:lnTo>
                  <a:lnTo>
                    <a:pt x="1277" y="638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 rot="10800000" flipH="1">
              <a:off x="1328856" y="116419"/>
              <a:ext cx="204786" cy="204700"/>
            </a:xfrm>
            <a:custGeom>
              <a:avLst/>
              <a:gdLst/>
              <a:ahLst/>
              <a:cxnLst/>
              <a:rect l="l" t="t" r="r" b="b"/>
              <a:pathLst>
                <a:path w="2554" h="2553" extrusionOk="0">
                  <a:moveTo>
                    <a:pt x="1277" y="0"/>
                  </a:moveTo>
                  <a:lnTo>
                    <a:pt x="1" y="1276"/>
                  </a:lnTo>
                  <a:lnTo>
                    <a:pt x="1277" y="2553"/>
                  </a:lnTo>
                  <a:lnTo>
                    <a:pt x="2553" y="1276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8"/>
            <p:cNvSpPr/>
            <p:nvPr/>
          </p:nvSpPr>
          <p:spPr>
            <a:xfrm rot="10800000" flipH="1">
              <a:off x="7906325" y="345122"/>
              <a:ext cx="133584" cy="114657"/>
            </a:xfrm>
            <a:custGeom>
              <a:avLst/>
              <a:gdLst/>
              <a:ahLst/>
              <a:cxnLst/>
              <a:rect l="l" t="t" r="r" b="b"/>
              <a:pathLst>
                <a:path w="1666" h="1430" extrusionOk="0">
                  <a:moveTo>
                    <a:pt x="949" y="1"/>
                  </a:moveTo>
                  <a:cubicBezTo>
                    <a:pt x="318" y="1"/>
                    <a:pt x="1" y="765"/>
                    <a:pt x="446" y="1220"/>
                  </a:cubicBezTo>
                  <a:cubicBezTo>
                    <a:pt x="591" y="1365"/>
                    <a:pt x="770" y="1430"/>
                    <a:pt x="946" y="1430"/>
                  </a:cubicBezTo>
                  <a:cubicBezTo>
                    <a:pt x="1312" y="1430"/>
                    <a:pt x="1665" y="1146"/>
                    <a:pt x="1665" y="715"/>
                  </a:cubicBezTo>
                  <a:cubicBezTo>
                    <a:pt x="1665" y="324"/>
                    <a:pt x="1351" y="1"/>
                    <a:pt x="960" y="1"/>
                  </a:cubicBezTo>
                  <a:cubicBezTo>
                    <a:pt x="956" y="1"/>
                    <a:pt x="952" y="1"/>
                    <a:pt x="949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8"/>
            <p:cNvSpPr/>
            <p:nvPr/>
          </p:nvSpPr>
          <p:spPr>
            <a:xfrm rot="10800000" flipH="1">
              <a:off x="2688376" y="161783"/>
              <a:ext cx="46666" cy="46665"/>
            </a:xfrm>
            <a:custGeom>
              <a:avLst/>
              <a:gdLst/>
              <a:ahLst/>
              <a:cxnLst/>
              <a:rect l="l" t="t" r="r" b="b"/>
              <a:pathLst>
                <a:path w="582" h="582" extrusionOk="0">
                  <a:moveTo>
                    <a:pt x="0" y="0"/>
                  </a:moveTo>
                  <a:lnTo>
                    <a:pt x="0" y="581"/>
                  </a:lnTo>
                  <a:lnTo>
                    <a:pt x="581" y="581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8"/>
            <p:cNvSpPr/>
            <p:nvPr/>
          </p:nvSpPr>
          <p:spPr>
            <a:xfrm rot="10800000" flipH="1">
              <a:off x="5871919" y="159895"/>
              <a:ext cx="51237" cy="50433"/>
            </a:xfrm>
            <a:custGeom>
              <a:avLst/>
              <a:gdLst/>
              <a:ahLst/>
              <a:cxnLst/>
              <a:rect l="l" t="t" r="r" b="b"/>
              <a:pathLst>
                <a:path w="639" h="629" extrusionOk="0">
                  <a:moveTo>
                    <a:pt x="1" y="0"/>
                  </a:moveTo>
                  <a:lnTo>
                    <a:pt x="1" y="629"/>
                  </a:lnTo>
                  <a:lnTo>
                    <a:pt x="639" y="629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8"/>
            <p:cNvSpPr/>
            <p:nvPr/>
          </p:nvSpPr>
          <p:spPr>
            <a:xfrm rot="10800000" flipH="1">
              <a:off x="211173" y="394017"/>
              <a:ext cx="119953" cy="119228"/>
            </a:xfrm>
            <a:custGeom>
              <a:avLst/>
              <a:gdLst/>
              <a:ahLst/>
              <a:cxnLst/>
              <a:rect l="l" t="t" r="r" b="b"/>
              <a:pathLst>
                <a:path w="1496" h="1487" extrusionOk="0">
                  <a:moveTo>
                    <a:pt x="0" y="1"/>
                  </a:moveTo>
                  <a:lnTo>
                    <a:pt x="0" y="1487"/>
                  </a:lnTo>
                  <a:lnTo>
                    <a:pt x="1496" y="1487"/>
                  </a:lnTo>
                  <a:lnTo>
                    <a:pt x="1496" y="1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4" name="Google Shape;814;p28"/>
          <p:cNvSpPr txBox="1">
            <a:spLocks noGrp="1"/>
          </p:cNvSpPr>
          <p:nvPr>
            <p:ph type="ctrTitle"/>
          </p:nvPr>
        </p:nvSpPr>
        <p:spPr>
          <a:xfrm>
            <a:off x="4648525" y="380400"/>
            <a:ext cx="3846000" cy="10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15" name="Google Shape;815;p28"/>
          <p:cNvSpPr txBox="1">
            <a:spLocks noGrp="1"/>
          </p:cNvSpPr>
          <p:nvPr>
            <p:ph type="subTitle" idx="1"/>
          </p:nvPr>
        </p:nvSpPr>
        <p:spPr>
          <a:xfrm>
            <a:off x="4648525" y="1671125"/>
            <a:ext cx="2886900" cy="10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16" name="Google Shape;816;p28"/>
          <p:cNvSpPr txBox="1"/>
          <p:nvPr/>
        </p:nvSpPr>
        <p:spPr>
          <a:xfrm>
            <a:off x="4648525" y="3487300"/>
            <a:ext cx="38460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200" u="sng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817" name="Google Shape;817;p28"/>
          <p:cNvGrpSpPr/>
          <p:nvPr/>
        </p:nvGrpSpPr>
        <p:grpSpPr>
          <a:xfrm flipH="1">
            <a:off x="78506" y="4646181"/>
            <a:ext cx="8681670" cy="410146"/>
            <a:chOff x="78506" y="83081"/>
            <a:chExt cx="8681670" cy="410146"/>
          </a:xfrm>
        </p:grpSpPr>
        <p:grpSp>
          <p:nvGrpSpPr>
            <p:cNvPr id="818" name="Google Shape;818;p28"/>
            <p:cNvGrpSpPr/>
            <p:nvPr/>
          </p:nvGrpSpPr>
          <p:grpSpPr>
            <a:xfrm>
              <a:off x="78506" y="83081"/>
              <a:ext cx="8293035" cy="401739"/>
              <a:chOff x="78506" y="4474656"/>
              <a:chExt cx="8293035" cy="401739"/>
            </a:xfrm>
          </p:grpSpPr>
          <p:sp>
            <p:nvSpPr>
              <p:cNvPr id="819" name="Google Shape;819;p28"/>
              <p:cNvSpPr/>
              <p:nvPr/>
            </p:nvSpPr>
            <p:spPr>
              <a:xfrm>
                <a:off x="2385065" y="4591494"/>
                <a:ext cx="125325" cy="125321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1563" extrusionOk="0">
                    <a:moveTo>
                      <a:pt x="781" y="0"/>
                    </a:moveTo>
                    <a:cubicBezTo>
                      <a:pt x="353" y="0"/>
                      <a:pt x="0" y="352"/>
                      <a:pt x="0" y="781"/>
                    </a:cubicBezTo>
                    <a:cubicBezTo>
                      <a:pt x="0" y="1210"/>
                      <a:pt x="353" y="1562"/>
                      <a:pt x="781" y="1562"/>
                    </a:cubicBezTo>
                    <a:cubicBezTo>
                      <a:pt x="1210" y="1562"/>
                      <a:pt x="1562" y="1210"/>
                      <a:pt x="1562" y="781"/>
                    </a:cubicBezTo>
                    <a:cubicBezTo>
                      <a:pt x="1562" y="352"/>
                      <a:pt x="1210" y="0"/>
                      <a:pt x="781" y="0"/>
                    </a:cubicBezTo>
                    <a:close/>
                  </a:path>
                </a:pathLst>
              </a:custGeom>
              <a:solidFill>
                <a:srgbClr val="9AEE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28"/>
              <p:cNvSpPr/>
              <p:nvPr/>
            </p:nvSpPr>
            <p:spPr>
              <a:xfrm>
                <a:off x="5707780" y="4474656"/>
                <a:ext cx="125325" cy="125321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1563" extrusionOk="0">
                    <a:moveTo>
                      <a:pt x="781" y="0"/>
                    </a:moveTo>
                    <a:cubicBezTo>
                      <a:pt x="353" y="0"/>
                      <a:pt x="0" y="352"/>
                      <a:pt x="0" y="781"/>
                    </a:cubicBezTo>
                    <a:cubicBezTo>
                      <a:pt x="0" y="1210"/>
                      <a:pt x="353" y="1562"/>
                      <a:pt x="781" y="1562"/>
                    </a:cubicBezTo>
                    <a:cubicBezTo>
                      <a:pt x="1210" y="1562"/>
                      <a:pt x="1562" y="1210"/>
                      <a:pt x="1562" y="781"/>
                    </a:cubicBezTo>
                    <a:cubicBezTo>
                      <a:pt x="1562" y="352"/>
                      <a:pt x="1210" y="0"/>
                      <a:pt x="781" y="0"/>
                    </a:cubicBezTo>
                    <a:close/>
                  </a:path>
                </a:pathLst>
              </a:custGeom>
              <a:solidFill>
                <a:srgbClr val="9AEE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28"/>
              <p:cNvSpPr/>
              <p:nvPr/>
            </p:nvSpPr>
            <p:spPr>
              <a:xfrm>
                <a:off x="4279128" y="4669369"/>
                <a:ext cx="125325" cy="125321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1563" extrusionOk="0">
                    <a:moveTo>
                      <a:pt x="781" y="1"/>
                    </a:moveTo>
                    <a:cubicBezTo>
                      <a:pt x="353" y="1"/>
                      <a:pt x="0" y="353"/>
                      <a:pt x="0" y="782"/>
                    </a:cubicBezTo>
                    <a:cubicBezTo>
                      <a:pt x="0" y="1220"/>
                      <a:pt x="353" y="1563"/>
                      <a:pt x="781" y="1563"/>
                    </a:cubicBezTo>
                    <a:cubicBezTo>
                      <a:pt x="1210" y="1563"/>
                      <a:pt x="1562" y="1220"/>
                      <a:pt x="1562" y="782"/>
                    </a:cubicBezTo>
                    <a:cubicBezTo>
                      <a:pt x="1562" y="353"/>
                      <a:pt x="1210" y="1"/>
                      <a:pt x="781" y="1"/>
                    </a:cubicBezTo>
                    <a:close/>
                  </a:path>
                </a:pathLst>
              </a:custGeom>
              <a:solidFill>
                <a:srgbClr val="9AEE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28"/>
              <p:cNvSpPr/>
              <p:nvPr/>
            </p:nvSpPr>
            <p:spPr>
              <a:xfrm>
                <a:off x="686388" y="4674702"/>
                <a:ext cx="133584" cy="114657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430" extrusionOk="0">
                    <a:moveTo>
                      <a:pt x="949" y="1"/>
                    </a:moveTo>
                    <a:cubicBezTo>
                      <a:pt x="318" y="1"/>
                      <a:pt x="1" y="765"/>
                      <a:pt x="446" y="1220"/>
                    </a:cubicBezTo>
                    <a:cubicBezTo>
                      <a:pt x="591" y="1365"/>
                      <a:pt x="770" y="1430"/>
                      <a:pt x="946" y="1430"/>
                    </a:cubicBezTo>
                    <a:cubicBezTo>
                      <a:pt x="1312" y="1430"/>
                      <a:pt x="1665" y="1146"/>
                      <a:pt x="1665" y="715"/>
                    </a:cubicBezTo>
                    <a:cubicBezTo>
                      <a:pt x="1665" y="324"/>
                      <a:pt x="1351" y="1"/>
                      <a:pt x="960" y="1"/>
                    </a:cubicBezTo>
                    <a:cubicBezTo>
                      <a:pt x="956" y="1"/>
                      <a:pt x="952" y="1"/>
                      <a:pt x="949" y="1"/>
                    </a:cubicBezTo>
                    <a:close/>
                  </a:path>
                </a:pathLst>
              </a:custGeom>
              <a:solidFill>
                <a:srgbClr val="9AEE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28"/>
              <p:cNvSpPr/>
              <p:nvPr/>
            </p:nvSpPr>
            <p:spPr>
              <a:xfrm>
                <a:off x="1543370" y="4500576"/>
                <a:ext cx="73367" cy="73445"/>
              </a:xfrm>
              <a:custGeom>
                <a:avLst/>
                <a:gdLst/>
                <a:ahLst/>
                <a:cxnLst/>
                <a:rect l="l" t="t" r="r" b="b"/>
                <a:pathLst>
                  <a:path w="915" h="916" extrusionOk="0">
                    <a:moveTo>
                      <a:pt x="457" y="1"/>
                    </a:moveTo>
                    <a:cubicBezTo>
                      <a:pt x="210" y="1"/>
                      <a:pt x="0" y="210"/>
                      <a:pt x="0" y="458"/>
                    </a:cubicBezTo>
                    <a:cubicBezTo>
                      <a:pt x="0" y="715"/>
                      <a:pt x="210" y="915"/>
                      <a:pt x="457" y="915"/>
                    </a:cubicBezTo>
                    <a:cubicBezTo>
                      <a:pt x="714" y="915"/>
                      <a:pt x="914" y="715"/>
                      <a:pt x="914" y="458"/>
                    </a:cubicBezTo>
                    <a:cubicBezTo>
                      <a:pt x="914" y="210"/>
                      <a:pt x="714" y="1"/>
                      <a:pt x="457" y="1"/>
                    </a:cubicBezTo>
                    <a:close/>
                  </a:path>
                </a:pathLst>
              </a:custGeom>
              <a:solidFill>
                <a:srgbClr val="9AEE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28"/>
              <p:cNvSpPr/>
              <p:nvPr/>
            </p:nvSpPr>
            <p:spPr>
              <a:xfrm>
                <a:off x="6361518" y="4477293"/>
                <a:ext cx="119953" cy="120029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1497" extrusionOk="0">
                    <a:moveTo>
                      <a:pt x="753" y="1"/>
                    </a:moveTo>
                    <a:lnTo>
                      <a:pt x="0" y="753"/>
                    </a:lnTo>
                    <a:lnTo>
                      <a:pt x="753" y="1496"/>
                    </a:lnTo>
                    <a:lnTo>
                      <a:pt x="1496" y="753"/>
                    </a:lnTo>
                    <a:lnTo>
                      <a:pt x="753" y="1"/>
                    </a:lnTo>
                    <a:close/>
                  </a:path>
                </a:pathLst>
              </a:custGeom>
              <a:solidFill>
                <a:srgbClr val="FF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28"/>
              <p:cNvSpPr/>
              <p:nvPr/>
            </p:nvSpPr>
            <p:spPr>
              <a:xfrm>
                <a:off x="4893418" y="4602955"/>
                <a:ext cx="102473" cy="10239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277" extrusionOk="0">
                    <a:moveTo>
                      <a:pt x="639" y="0"/>
                    </a:moveTo>
                    <a:lnTo>
                      <a:pt x="1" y="638"/>
                    </a:lnTo>
                    <a:lnTo>
                      <a:pt x="639" y="1277"/>
                    </a:lnTo>
                    <a:lnTo>
                      <a:pt x="1277" y="638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rgbClr val="FF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28"/>
              <p:cNvSpPr/>
              <p:nvPr/>
            </p:nvSpPr>
            <p:spPr>
              <a:xfrm>
                <a:off x="8320304" y="4582641"/>
                <a:ext cx="51237" cy="504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9" extrusionOk="0">
                    <a:moveTo>
                      <a:pt x="0" y="0"/>
                    </a:moveTo>
                    <a:lnTo>
                      <a:pt x="0" y="629"/>
                    </a:lnTo>
                    <a:lnTo>
                      <a:pt x="638" y="629"/>
                    </a:lnTo>
                    <a:lnTo>
                      <a:pt x="638" y="0"/>
                    </a:lnTo>
                    <a:close/>
                  </a:path>
                </a:pathLst>
              </a:custGeom>
              <a:solidFill>
                <a:srgbClr val="FFA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28"/>
              <p:cNvSpPr/>
              <p:nvPr/>
            </p:nvSpPr>
            <p:spPr>
              <a:xfrm>
                <a:off x="3361826" y="4708696"/>
                <a:ext cx="46666" cy="4666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582" extrusionOk="0">
                    <a:moveTo>
                      <a:pt x="0" y="0"/>
                    </a:moveTo>
                    <a:lnTo>
                      <a:pt x="0" y="581"/>
                    </a:lnTo>
                    <a:lnTo>
                      <a:pt x="581" y="581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rgbClr val="FFA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28"/>
              <p:cNvSpPr/>
              <p:nvPr/>
            </p:nvSpPr>
            <p:spPr>
              <a:xfrm>
                <a:off x="1255198" y="4731950"/>
                <a:ext cx="119953" cy="119228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1487" extrusionOk="0">
                    <a:moveTo>
                      <a:pt x="0" y="1"/>
                    </a:moveTo>
                    <a:lnTo>
                      <a:pt x="0" y="1487"/>
                    </a:lnTo>
                    <a:lnTo>
                      <a:pt x="1496" y="1487"/>
                    </a:lnTo>
                    <a:lnTo>
                      <a:pt x="1496" y="1"/>
                    </a:lnTo>
                    <a:close/>
                  </a:path>
                </a:pathLst>
              </a:custGeom>
              <a:solidFill>
                <a:srgbClr val="FFA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28"/>
              <p:cNvSpPr/>
              <p:nvPr/>
            </p:nvSpPr>
            <p:spPr>
              <a:xfrm>
                <a:off x="3849631" y="4486118"/>
                <a:ext cx="102473" cy="10239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277" extrusionOk="0">
                    <a:moveTo>
                      <a:pt x="639" y="0"/>
                    </a:moveTo>
                    <a:lnTo>
                      <a:pt x="1" y="638"/>
                    </a:lnTo>
                    <a:lnTo>
                      <a:pt x="639" y="1277"/>
                    </a:lnTo>
                    <a:lnTo>
                      <a:pt x="1277" y="638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rgbClr val="FF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28"/>
              <p:cNvSpPr/>
              <p:nvPr/>
            </p:nvSpPr>
            <p:spPr>
              <a:xfrm>
                <a:off x="78506" y="4505501"/>
                <a:ext cx="204786" cy="204700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2553" extrusionOk="0">
                    <a:moveTo>
                      <a:pt x="1277" y="0"/>
                    </a:moveTo>
                    <a:lnTo>
                      <a:pt x="1" y="1276"/>
                    </a:lnTo>
                    <a:lnTo>
                      <a:pt x="1277" y="2553"/>
                    </a:lnTo>
                    <a:lnTo>
                      <a:pt x="2553" y="1276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rgbClr val="FF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28"/>
              <p:cNvSpPr/>
              <p:nvPr/>
            </p:nvSpPr>
            <p:spPr>
              <a:xfrm>
                <a:off x="7479981" y="4774005"/>
                <a:ext cx="102473" cy="10239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277" extrusionOk="0">
                    <a:moveTo>
                      <a:pt x="639" y="0"/>
                    </a:moveTo>
                    <a:lnTo>
                      <a:pt x="1" y="638"/>
                    </a:lnTo>
                    <a:lnTo>
                      <a:pt x="639" y="1277"/>
                    </a:lnTo>
                    <a:lnTo>
                      <a:pt x="1277" y="638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rgbClr val="FF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28"/>
              <p:cNvSpPr/>
              <p:nvPr/>
            </p:nvSpPr>
            <p:spPr>
              <a:xfrm>
                <a:off x="6844833" y="4695301"/>
                <a:ext cx="73367" cy="73445"/>
              </a:xfrm>
              <a:custGeom>
                <a:avLst/>
                <a:gdLst/>
                <a:ahLst/>
                <a:cxnLst/>
                <a:rect l="l" t="t" r="r" b="b"/>
                <a:pathLst>
                  <a:path w="915" h="916" extrusionOk="0">
                    <a:moveTo>
                      <a:pt x="457" y="1"/>
                    </a:moveTo>
                    <a:cubicBezTo>
                      <a:pt x="210" y="1"/>
                      <a:pt x="0" y="210"/>
                      <a:pt x="0" y="458"/>
                    </a:cubicBezTo>
                    <a:cubicBezTo>
                      <a:pt x="0" y="715"/>
                      <a:pt x="210" y="915"/>
                      <a:pt x="457" y="915"/>
                    </a:cubicBezTo>
                    <a:cubicBezTo>
                      <a:pt x="714" y="915"/>
                      <a:pt x="914" y="715"/>
                      <a:pt x="914" y="458"/>
                    </a:cubicBezTo>
                    <a:cubicBezTo>
                      <a:pt x="914" y="210"/>
                      <a:pt x="714" y="1"/>
                      <a:pt x="457" y="1"/>
                    </a:cubicBezTo>
                    <a:close/>
                  </a:path>
                </a:pathLst>
              </a:custGeom>
              <a:solidFill>
                <a:srgbClr val="9AEE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28"/>
              <p:cNvSpPr/>
              <p:nvPr/>
            </p:nvSpPr>
            <p:spPr>
              <a:xfrm>
                <a:off x="7632500" y="4499340"/>
                <a:ext cx="133584" cy="114657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430" extrusionOk="0">
                    <a:moveTo>
                      <a:pt x="949" y="1"/>
                    </a:moveTo>
                    <a:cubicBezTo>
                      <a:pt x="318" y="1"/>
                      <a:pt x="1" y="765"/>
                      <a:pt x="446" y="1220"/>
                    </a:cubicBezTo>
                    <a:cubicBezTo>
                      <a:pt x="591" y="1365"/>
                      <a:pt x="770" y="1430"/>
                      <a:pt x="946" y="1430"/>
                    </a:cubicBezTo>
                    <a:cubicBezTo>
                      <a:pt x="1312" y="1430"/>
                      <a:pt x="1665" y="1146"/>
                      <a:pt x="1665" y="715"/>
                    </a:cubicBezTo>
                    <a:cubicBezTo>
                      <a:pt x="1665" y="324"/>
                      <a:pt x="1351" y="1"/>
                      <a:pt x="960" y="1"/>
                    </a:cubicBezTo>
                    <a:cubicBezTo>
                      <a:pt x="956" y="1"/>
                      <a:pt x="952" y="1"/>
                      <a:pt x="949" y="1"/>
                    </a:cubicBezTo>
                    <a:close/>
                  </a:path>
                </a:pathLst>
              </a:custGeom>
              <a:solidFill>
                <a:srgbClr val="9AEE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28"/>
              <p:cNvSpPr/>
              <p:nvPr/>
            </p:nvSpPr>
            <p:spPr>
              <a:xfrm>
                <a:off x="2703176" y="4768221"/>
                <a:ext cx="46666" cy="4666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582" extrusionOk="0">
                    <a:moveTo>
                      <a:pt x="0" y="0"/>
                    </a:moveTo>
                    <a:lnTo>
                      <a:pt x="0" y="581"/>
                    </a:lnTo>
                    <a:lnTo>
                      <a:pt x="581" y="581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rgbClr val="FFA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28"/>
              <p:cNvSpPr/>
              <p:nvPr/>
            </p:nvSpPr>
            <p:spPr>
              <a:xfrm>
                <a:off x="5997719" y="4799979"/>
                <a:ext cx="51237" cy="504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9" extrusionOk="0">
                    <a:moveTo>
                      <a:pt x="1" y="0"/>
                    </a:moveTo>
                    <a:lnTo>
                      <a:pt x="1" y="629"/>
                    </a:lnTo>
                    <a:lnTo>
                      <a:pt x="639" y="629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rgbClr val="FFA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6" name="Google Shape;836;p28"/>
            <p:cNvSpPr/>
            <p:nvPr/>
          </p:nvSpPr>
          <p:spPr>
            <a:xfrm>
              <a:off x="8640223" y="374000"/>
              <a:ext cx="119953" cy="119228"/>
            </a:xfrm>
            <a:custGeom>
              <a:avLst/>
              <a:gdLst/>
              <a:ahLst/>
              <a:cxnLst/>
              <a:rect l="l" t="t" r="r" b="b"/>
              <a:pathLst>
                <a:path w="1496" h="1487" extrusionOk="0">
                  <a:moveTo>
                    <a:pt x="0" y="1"/>
                  </a:moveTo>
                  <a:lnTo>
                    <a:pt x="0" y="1487"/>
                  </a:lnTo>
                  <a:lnTo>
                    <a:pt x="1496" y="1487"/>
                  </a:lnTo>
                  <a:lnTo>
                    <a:pt x="1496" y="1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F9EB50-B2EB-417A-A0B0-3419173A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88466A-26A7-4D52-9B0C-118849D58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EDE53B-4FBB-476B-B236-ED393806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71492CD-0769-4371-874F-7EA140FCFB05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C2B1B0-34FF-48AE-8D22-2EAFEBAB3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C3735A-1CDC-4A48-9F3F-4E08D2DA4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2AF28C4-5444-4D3F-BBED-D40F431D9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15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9"/>
          <p:cNvGrpSpPr/>
          <p:nvPr/>
        </p:nvGrpSpPr>
        <p:grpSpPr>
          <a:xfrm>
            <a:off x="78506" y="4602119"/>
            <a:ext cx="8941061" cy="419244"/>
            <a:chOff x="78506" y="4474656"/>
            <a:chExt cx="8941061" cy="419244"/>
          </a:xfrm>
        </p:grpSpPr>
        <p:sp>
          <p:nvSpPr>
            <p:cNvPr id="229" name="Google Shape;229;p9"/>
            <p:cNvSpPr/>
            <p:nvPr/>
          </p:nvSpPr>
          <p:spPr>
            <a:xfrm>
              <a:off x="2385065" y="4591494"/>
              <a:ext cx="125325" cy="125321"/>
            </a:xfrm>
            <a:custGeom>
              <a:avLst/>
              <a:gdLst/>
              <a:ahLst/>
              <a:cxnLst/>
              <a:rect l="l" t="t" r="r" b="b"/>
              <a:pathLst>
                <a:path w="1563" h="1563" extrusionOk="0">
                  <a:moveTo>
                    <a:pt x="781" y="0"/>
                  </a:moveTo>
                  <a:cubicBezTo>
                    <a:pt x="353" y="0"/>
                    <a:pt x="0" y="352"/>
                    <a:pt x="0" y="781"/>
                  </a:cubicBezTo>
                  <a:cubicBezTo>
                    <a:pt x="0" y="1210"/>
                    <a:pt x="353" y="1562"/>
                    <a:pt x="781" y="1562"/>
                  </a:cubicBezTo>
                  <a:cubicBezTo>
                    <a:pt x="1210" y="1562"/>
                    <a:pt x="1562" y="1210"/>
                    <a:pt x="1562" y="781"/>
                  </a:cubicBezTo>
                  <a:cubicBezTo>
                    <a:pt x="1562" y="352"/>
                    <a:pt x="1210" y="0"/>
                    <a:pt x="781" y="0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5707780" y="4474656"/>
              <a:ext cx="125325" cy="125321"/>
            </a:xfrm>
            <a:custGeom>
              <a:avLst/>
              <a:gdLst/>
              <a:ahLst/>
              <a:cxnLst/>
              <a:rect l="l" t="t" r="r" b="b"/>
              <a:pathLst>
                <a:path w="1563" h="1563" extrusionOk="0">
                  <a:moveTo>
                    <a:pt x="781" y="0"/>
                  </a:moveTo>
                  <a:cubicBezTo>
                    <a:pt x="353" y="0"/>
                    <a:pt x="0" y="352"/>
                    <a:pt x="0" y="781"/>
                  </a:cubicBezTo>
                  <a:cubicBezTo>
                    <a:pt x="0" y="1210"/>
                    <a:pt x="353" y="1562"/>
                    <a:pt x="781" y="1562"/>
                  </a:cubicBezTo>
                  <a:cubicBezTo>
                    <a:pt x="1210" y="1562"/>
                    <a:pt x="1562" y="1210"/>
                    <a:pt x="1562" y="781"/>
                  </a:cubicBezTo>
                  <a:cubicBezTo>
                    <a:pt x="1562" y="352"/>
                    <a:pt x="1210" y="0"/>
                    <a:pt x="781" y="0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4279128" y="4669369"/>
              <a:ext cx="125325" cy="125321"/>
            </a:xfrm>
            <a:custGeom>
              <a:avLst/>
              <a:gdLst/>
              <a:ahLst/>
              <a:cxnLst/>
              <a:rect l="l" t="t" r="r" b="b"/>
              <a:pathLst>
                <a:path w="1563" h="1563" extrusionOk="0">
                  <a:moveTo>
                    <a:pt x="781" y="1"/>
                  </a:moveTo>
                  <a:cubicBezTo>
                    <a:pt x="353" y="1"/>
                    <a:pt x="0" y="353"/>
                    <a:pt x="0" y="782"/>
                  </a:cubicBezTo>
                  <a:cubicBezTo>
                    <a:pt x="0" y="1220"/>
                    <a:pt x="353" y="1563"/>
                    <a:pt x="781" y="1563"/>
                  </a:cubicBezTo>
                  <a:cubicBezTo>
                    <a:pt x="1210" y="1563"/>
                    <a:pt x="1562" y="1220"/>
                    <a:pt x="1562" y="782"/>
                  </a:cubicBezTo>
                  <a:cubicBezTo>
                    <a:pt x="1562" y="353"/>
                    <a:pt x="1210" y="1"/>
                    <a:pt x="781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686388" y="4674702"/>
              <a:ext cx="133584" cy="114657"/>
            </a:xfrm>
            <a:custGeom>
              <a:avLst/>
              <a:gdLst/>
              <a:ahLst/>
              <a:cxnLst/>
              <a:rect l="l" t="t" r="r" b="b"/>
              <a:pathLst>
                <a:path w="1666" h="1430" extrusionOk="0">
                  <a:moveTo>
                    <a:pt x="949" y="1"/>
                  </a:moveTo>
                  <a:cubicBezTo>
                    <a:pt x="318" y="1"/>
                    <a:pt x="1" y="765"/>
                    <a:pt x="446" y="1220"/>
                  </a:cubicBezTo>
                  <a:cubicBezTo>
                    <a:pt x="591" y="1365"/>
                    <a:pt x="770" y="1430"/>
                    <a:pt x="946" y="1430"/>
                  </a:cubicBezTo>
                  <a:cubicBezTo>
                    <a:pt x="1312" y="1430"/>
                    <a:pt x="1665" y="1146"/>
                    <a:pt x="1665" y="715"/>
                  </a:cubicBezTo>
                  <a:cubicBezTo>
                    <a:pt x="1665" y="324"/>
                    <a:pt x="1351" y="1"/>
                    <a:pt x="960" y="1"/>
                  </a:cubicBezTo>
                  <a:cubicBezTo>
                    <a:pt x="956" y="1"/>
                    <a:pt x="952" y="1"/>
                    <a:pt x="949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1543370" y="4500576"/>
              <a:ext cx="73367" cy="73445"/>
            </a:xfrm>
            <a:custGeom>
              <a:avLst/>
              <a:gdLst/>
              <a:ahLst/>
              <a:cxnLst/>
              <a:rect l="l" t="t" r="r" b="b"/>
              <a:pathLst>
                <a:path w="915" h="916" extrusionOk="0">
                  <a:moveTo>
                    <a:pt x="457" y="1"/>
                  </a:moveTo>
                  <a:cubicBezTo>
                    <a:pt x="210" y="1"/>
                    <a:pt x="0" y="210"/>
                    <a:pt x="0" y="458"/>
                  </a:cubicBezTo>
                  <a:cubicBezTo>
                    <a:pt x="0" y="715"/>
                    <a:pt x="210" y="915"/>
                    <a:pt x="457" y="915"/>
                  </a:cubicBezTo>
                  <a:cubicBezTo>
                    <a:pt x="714" y="915"/>
                    <a:pt x="914" y="715"/>
                    <a:pt x="914" y="458"/>
                  </a:cubicBezTo>
                  <a:cubicBezTo>
                    <a:pt x="914" y="210"/>
                    <a:pt x="714" y="1"/>
                    <a:pt x="457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6361518" y="4477293"/>
              <a:ext cx="119953" cy="120029"/>
            </a:xfrm>
            <a:custGeom>
              <a:avLst/>
              <a:gdLst/>
              <a:ahLst/>
              <a:cxnLst/>
              <a:rect l="l" t="t" r="r" b="b"/>
              <a:pathLst>
                <a:path w="1496" h="1497" extrusionOk="0">
                  <a:moveTo>
                    <a:pt x="753" y="1"/>
                  </a:moveTo>
                  <a:lnTo>
                    <a:pt x="0" y="753"/>
                  </a:lnTo>
                  <a:lnTo>
                    <a:pt x="753" y="1496"/>
                  </a:lnTo>
                  <a:lnTo>
                    <a:pt x="1496" y="753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4893418" y="4602955"/>
              <a:ext cx="102473" cy="102390"/>
            </a:xfrm>
            <a:custGeom>
              <a:avLst/>
              <a:gdLst/>
              <a:ahLst/>
              <a:cxnLst/>
              <a:rect l="l" t="t" r="r" b="b"/>
              <a:pathLst>
                <a:path w="1278" h="1277" extrusionOk="0">
                  <a:moveTo>
                    <a:pt x="639" y="0"/>
                  </a:moveTo>
                  <a:lnTo>
                    <a:pt x="1" y="638"/>
                  </a:lnTo>
                  <a:lnTo>
                    <a:pt x="639" y="1277"/>
                  </a:lnTo>
                  <a:lnTo>
                    <a:pt x="1277" y="638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8320304" y="4582641"/>
              <a:ext cx="51237" cy="50433"/>
            </a:xfrm>
            <a:custGeom>
              <a:avLst/>
              <a:gdLst/>
              <a:ahLst/>
              <a:cxnLst/>
              <a:rect l="l" t="t" r="r" b="b"/>
              <a:pathLst>
                <a:path w="639" h="629" extrusionOk="0">
                  <a:moveTo>
                    <a:pt x="0" y="0"/>
                  </a:moveTo>
                  <a:lnTo>
                    <a:pt x="0" y="629"/>
                  </a:lnTo>
                  <a:lnTo>
                    <a:pt x="638" y="629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3361826" y="4708696"/>
              <a:ext cx="46666" cy="46665"/>
            </a:xfrm>
            <a:custGeom>
              <a:avLst/>
              <a:gdLst/>
              <a:ahLst/>
              <a:cxnLst/>
              <a:rect l="l" t="t" r="r" b="b"/>
              <a:pathLst>
                <a:path w="582" h="582" extrusionOk="0">
                  <a:moveTo>
                    <a:pt x="0" y="0"/>
                  </a:moveTo>
                  <a:lnTo>
                    <a:pt x="0" y="581"/>
                  </a:lnTo>
                  <a:lnTo>
                    <a:pt x="581" y="581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1255198" y="4731950"/>
              <a:ext cx="119953" cy="119228"/>
            </a:xfrm>
            <a:custGeom>
              <a:avLst/>
              <a:gdLst/>
              <a:ahLst/>
              <a:cxnLst/>
              <a:rect l="l" t="t" r="r" b="b"/>
              <a:pathLst>
                <a:path w="1496" h="1487" extrusionOk="0">
                  <a:moveTo>
                    <a:pt x="0" y="1"/>
                  </a:moveTo>
                  <a:lnTo>
                    <a:pt x="0" y="1487"/>
                  </a:lnTo>
                  <a:lnTo>
                    <a:pt x="1496" y="1487"/>
                  </a:lnTo>
                  <a:lnTo>
                    <a:pt x="1496" y="1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3849631" y="4486118"/>
              <a:ext cx="102473" cy="102390"/>
            </a:xfrm>
            <a:custGeom>
              <a:avLst/>
              <a:gdLst/>
              <a:ahLst/>
              <a:cxnLst/>
              <a:rect l="l" t="t" r="r" b="b"/>
              <a:pathLst>
                <a:path w="1278" h="1277" extrusionOk="0">
                  <a:moveTo>
                    <a:pt x="639" y="0"/>
                  </a:moveTo>
                  <a:lnTo>
                    <a:pt x="1" y="638"/>
                  </a:lnTo>
                  <a:lnTo>
                    <a:pt x="639" y="1277"/>
                  </a:lnTo>
                  <a:lnTo>
                    <a:pt x="1277" y="638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78506" y="4505501"/>
              <a:ext cx="204786" cy="204700"/>
            </a:xfrm>
            <a:custGeom>
              <a:avLst/>
              <a:gdLst/>
              <a:ahLst/>
              <a:cxnLst/>
              <a:rect l="l" t="t" r="r" b="b"/>
              <a:pathLst>
                <a:path w="2554" h="2553" extrusionOk="0">
                  <a:moveTo>
                    <a:pt x="1277" y="0"/>
                  </a:moveTo>
                  <a:lnTo>
                    <a:pt x="1" y="1276"/>
                  </a:lnTo>
                  <a:lnTo>
                    <a:pt x="1277" y="2553"/>
                  </a:lnTo>
                  <a:lnTo>
                    <a:pt x="2553" y="1276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7479981" y="4774005"/>
              <a:ext cx="102473" cy="102390"/>
            </a:xfrm>
            <a:custGeom>
              <a:avLst/>
              <a:gdLst/>
              <a:ahLst/>
              <a:cxnLst/>
              <a:rect l="l" t="t" r="r" b="b"/>
              <a:pathLst>
                <a:path w="1278" h="1277" extrusionOk="0">
                  <a:moveTo>
                    <a:pt x="639" y="0"/>
                  </a:moveTo>
                  <a:lnTo>
                    <a:pt x="1" y="638"/>
                  </a:lnTo>
                  <a:lnTo>
                    <a:pt x="639" y="1277"/>
                  </a:lnTo>
                  <a:lnTo>
                    <a:pt x="1277" y="638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6844833" y="4695301"/>
              <a:ext cx="73367" cy="73445"/>
            </a:xfrm>
            <a:custGeom>
              <a:avLst/>
              <a:gdLst/>
              <a:ahLst/>
              <a:cxnLst/>
              <a:rect l="l" t="t" r="r" b="b"/>
              <a:pathLst>
                <a:path w="915" h="916" extrusionOk="0">
                  <a:moveTo>
                    <a:pt x="457" y="1"/>
                  </a:moveTo>
                  <a:cubicBezTo>
                    <a:pt x="210" y="1"/>
                    <a:pt x="0" y="210"/>
                    <a:pt x="0" y="458"/>
                  </a:cubicBezTo>
                  <a:cubicBezTo>
                    <a:pt x="0" y="715"/>
                    <a:pt x="210" y="915"/>
                    <a:pt x="457" y="915"/>
                  </a:cubicBezTo>
                  <a:cubicBezTo>
                    <a:pt x="714" y="915"/>
                    <a:pt x="914" y="715"/>
                    <a:pt x="914" y="458"/>
                  </a:cubicBezTo>
                  <a:cubicBezTo>
                    <a:pt x="914" y="210"/>
                    <a:pt x="714" y="1"/>
                    <a:pt x="457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8814781" y="4689201"/>
              <a:ext cx="204786" cy="204700"/>
            </a:xfrm>
            <a:custGeom>
              <a:avLst/>
              <a:gdLst/>
              <a:ahLst/>
              <a:cxnLst/>
              <a:rect l="l" t="t" r="r" b="b"/>
              <a:pathLst>
                <a:path w="2554" h="2553" extrusionOk="0">
                  <a:moveTo>
                    <a:pt x="1277" y="0"/>
                  </a:moveTo>
                  <a:lnTo>
                    <a:pt x="1" y="1276"/>
                  </a:lnTo>
                  <a:lnTo>
                    <a:pt x="1277" y="2553"/>
                  </a:lnTo>
                  <a:lnTo>
                    <a:pt x="2553" y="1276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7632500" y="4499340"/>
              <a:ext cx="133584" cy="114657"/>
            </a:xfrm>
            <a:custGeom>
              <a:avLst/>
              <a:gdLst/>
              <a:ahLst/>
              <a:cxnLst/>
              <a:rect l="l" t="t" r="r" b="b"/>
              <a:pathLst>
                <a:path w="1666" h="1430" extrusionOk="0">
                  <a:moveTo>
                    <a:pt x="949" y="1"/>
                  </a:moveTo>
                  <a:cubicBezTo>
                    <a:pt x="318" y="1"/>
                    <a:pt x="1" y="765"/>
                    <a:pt x="446" y="1220"/>
                  </a:cubicBezTo>
                  <a:cubicBezTo>
                    <a:pt x="591" y="1365"/>
                    <a:pt x="770" y="1430"/>
                    <a:pt x="946" y="1430"/>
                  </a:cubicBezTo>
                  <a:cubicBezTo>
                    <a:pt x="1312" y="1430"/>
                    <a:pt x="1665" y="1146"/>
                    <a:pt x="1665" y="715"/>
                  </a:cubicBezTo>
                  <a:cubicBezTo>
                    <a:pt x="1665" y="324"/>
                    <a:pt x="1351" y="1"/>
                    <a:pt x="960" y="1"/>
                  </a:cubicBezTo>
                  <a:cubicBezTo>
                    <a:pt x="956" y="1"/>
                    <a:pt x="952" y="1"/>
                    <a:pt x="949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2703176" y="4768221"/>
              <a:ext cx="46666" cy="46665"/>
            </a:xfrm>
            <a:custGeom>
              <a:avLst/>
              <a:gdLst/>
              <a:ahLst/>
              <a:cxnLst/>
              <a:rect l="l" t="t" r="r" b="b"/>
              <a:pathLst>
                <a:path w="582" h="582" extrusionOk="0">
                  <a:moveTo>
                    <a:pt x="0" y="0"/>
                  </a:moveTo>
                  <a:lnTo>
                    <a:pt x="0" y="581"/>
                  </a:lnTo>
                  <a:lnTo>
                    <a:pt x="581" y="581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5997719" y="4799979"/>
              <a:ext cx="51237" cy="50433"/>
            </a:xfrm>
            <a:custGeom>
              <a:avLst/>
              <a:gdLst/>
              <a:ahLst/>
              <a:cxnLst/>
              <a:rect l="l" t="t" r="r" b="b"/>
              <a:pathLst>
                <a:path w="639" h="629" extrusionOk="0">
                  <a:moveTo>
                    <a:pt x="1" y="0"/>
                  </a:moveTo>
                  <a:lnTo>
                    <a:pt x="1" y="629"/>
                  </a:lnTo>
                  <a:lnTo>
                    <a:pt x="639" y="629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247;p9"/>
          <p:cNvGrpSpPr/>
          <p:nvPr/>
        </p:nvGrpSpPr>
        <p:grpSpPr>
          <a:xfrm>
            <a:off x="211173" y="110681"/>
            <a:ext cx="8808403" cy="407770"/>
            <a:chOff x="211173" y="116419"/>
            <a:chExt cx="8808403" cy="407770"/>
          </a:xfrm>
        </p:grpSpPr>
        <p:sp>
          <p:nvSpPr>
            <p:cNvPr id="248" name="Google Shape;248;p9"/>
            <p:cNvSpPr/>
            <p:nvPr/>
          </p:nvSpPr>
          <p:spPr>
            <a:xfrm rot="10800000" flipH="1">
              <a:off x="2385065" y="293491"/>
              <a:ext cx="125325" cy="125321"/>
            </a:xfrm>
            <a:custGeom>
              <a:avLst/>
              <a:gdLst/>
              <a:ahLst/>
              <a:cxnLst/>
              <a:rect l="l" t="t" r="r" b="b"/>
              <a:pathLst>
                <a:path w="1563" h="1563" extrusionOk="0">
                  <a:moveTo>
                    <a:pt x="781" y="0"/>
                  </a:moveTo>
                  <a:cubicBezTo>
                    <a:pt x="353" y="0"/>
                    <a:pt x="0" y="352"/>
                    <a:pt x="0" y="781"/>
                  </a:cubicBezTo>
                  <a:cubicBezTo>
                    <a:pt x="0" y="1210"/>
                    <a:pt x="353" y="1562"/>
                    <a:pt x="781" y="1562"/>
                  </a:cubicBezTo>
                  <a:cubicBezTo>
                    <a:pt x="1210" y="1562"/>
                    <a:pt x="1562" y="1210"/>
                    <a:pt x="1562" y="781"/>
                  </a:cubicBezTo>
                  <a:cubicBezTo>
                    <a:pt x="1562" y="352"/>
                    <a:pt x="1210" y="0"/>
                    <a:pt x="781" y="0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9"/>
            <p:cNvSpPr/>
            <p:nvPr/>
          </p:nvSpPr>
          <p:spPr>
            <a:xfrm rot="10800000" flipH="1">
              <a:off x="5659405" y="390979"/>
              <a:ext cx="125325" cy="125321"/>
            </a:xfrm>
            <a:custGeom>
              <a:avLst/>
              <a:gdLst/>
              <a:ahLst/>
              <a:cxnLst/>
              <a:rect l="l" t="t" r="r" b="b"/>
              <a:pathLst>
                <a:path w="1563" h="1563" extrusionOk="0">
                  <a:moveTo>
                    <a:pt x="781" y="0"/>
                  </a:moveTo>
                  <a:cubicBezTo>
                    <a:pt x="353" y="0"/>
                    <a:pt x="0" y="352"/>
                    <a:pt x="0" y="781"/>
                  </a:cubicBezTo>
                  <a:cubicBezTo>
                    <a:pt x="0" y="1210"/>
                    <a:pt x="353" y="1562"/>
                    <a:pt x="781" y="1562"/>
                  </a:cubicBezTo>
                  <a:cubicBezTo>
                    <a:pt x="1210" y="1562"/>
                    <a:pt x="1562" y="1210"/>
                    <a:pt x="1562" y="781"/>
                  </a:cubicBezTo>
                  <a:cubicBezTo>
                    <a:pt x="1562" y="352"/>
                    <a:pt x="1210" y="0"/>
                    <a:pt x="781" y="0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9"/>
            <p:cNvSpPr/>
            <p:nvPr/>
          </p:nvSpPr>
          <p:spPr>
            <a:xfrm rot="10800000" flipH="1">
              <a:off x="3346190" y="122454"/>
              <a:ext cx="125325" cy="125321"/>
            </a:xfrm>
            <a:custGeom>
              <a:avLst/>
              <a:gdLst/>
              <a:ahLst/>
              <a:cxnLst/>
              <a:rect l="l" t="t" r="r" b="b"/>
              <a:pathLst>
                <a:path w="1563" h="1563" extrusionOk="0">
                  <a:moveTo>
                    <a:pt x="781" y="1"/>
                  </a:moveTo>
                  <a:cubicBezTo>
                    <a:pt x="353" y="1"/>
                    <a:pt x="0" y="353"/>
                    <a:pt x="0" y="782"/>
                  </a:cubicBezTo>
                  <a:cubicBezTo>
                    <a:pt x="0" y="1220"/>
                    <a:pt x="353" y="1563"/>
                    <a:pt x="781" y="1563"/>
                  </a:cubicBezTo>
                  <a:cubicBezTo>
                    <a:pt x="1210" y="1563"/>
                    <a:pt x="1562" y="1220"/>
                    <a:pt x="1562" y="782"/>
                  </a:cubicBezTo>
                  <a:cubicBezTo>
                    <a:pt x="1562" y="353"/>
                    <a:pt x="1210" y="1"/>
                    <a:pt x="781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9"/>
            <p:cNvSpPr/>
            <p:nvPr/>
          </p:nvSpPr>
          <p:spPr>
            <a:xfrm rot="10800000" flipH="1">
              <a:off x="686388" y="220947"/>
              <a:ext cx="133584" cy="114657"/>
            </a:xfrm>
            <a:custGeom>
              <a:avLst/>
              <a:gdLst/>
              <a:ahLst/>
              <a:cxnLst/>
              <a:rect l="l" t="t" r="r" b="b"/>
              <a:pathLst>
                <a:path w="1666" h="1430" extrusionOk="0">
                  <a:moveTo>
                    <a:pt x="949" y="1"/>
                  </a:moveTo>
                  <a:cubicBezTo>
                    <a:pt x="318" y="1"/>
                    <a:pt x="1" y="765"/>
                    <a:pt x="446" y="1220"/>
                  </a:cubicBezTo>
                  <a:cubicBezTo>
                    <a:pt x="591" y="1365"/>
                    <a:pt x="770" y="1430"/>
                    <a:pt x="946" y="1430"/>
                  </a:cubicBezTo>
                  <a:cubicBezTo>
                    <a:pt x="1312" y="1430"/>
                    <a:pt x="1665" y="1146"/>
                    <a:pt x="1665" y="715"/>
                  </a:cubicBezTo>
                  <a:cubicBezTo>
                    <a:pt x="1665" y="324"/>
                    <a:pt x="1351" y="1"/>
                    <a:pt x="960" y="1"/>
                  </a:cubicBezTo>
                  <a:cubicBezTo>
                    <a:pt x="956" y="1"/>
                    <a:pt x="952" y="1"/>
                    <a:pt x="949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9"/>
            <p:cNvSpPr/>
            <p:nvPr/>
          </p:nvSpPr>
          <p:spPr>
            <a:xfrm rot="10800000" flipH="1">
              <a:off x="1543370" y="436286"/>
              <a:ext cx="73367" cy="73445"/>
            </a:xfrm>
            <a:custGeom>
              <a:avLst/>
              <a:gdLst/>
              <a:ahLst/>
              <a:cxnLst/>
              <a:rect l="l" t="t" r="r" b="b"/>
              <a:pathLst>
                <a:path w="915" h="916" extrusionOk="0">
                  <a:moveTo>
                    <a:pt x="457" y="1"/>
                  </a:moveTo>
                  <a:cubicBezTo>
                    <a:pt x="210" y="1"/>
                    <a:pt x="0" y="210"/>
                    <a:pt x="0" y="458"/>
                  </a:cubicBezTo>
                  <a:cubicBezTo>
                    <a:pt x="0" y="715"/>
                    <a:pt x="210" y="915"/>
                    <a:pt x="457" y="915"/>
                  </a:cubicBezTo>
                  <a:cubicBezTo>
                    <a:pt x="714" y="915"/>
                    <a:pt x="914" y="715"/>
                    <a:pt x="914" y="458"/>
                  </a:cubicBezTo>
                  <a:cubicBezTo>
                    <a:pt x="914" y="210"/>
                    <a:pt x="714" y="1"/>
                    <a:pt x="457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9"/>
            <p:cNvSpPr/>
            <p:nvPr/>
          </p:nvSpPr>
          <p:spPr>
            <a:xfrm rot="10800000" flipH="1">
              <a:off x="4968168" y="227087"/>
              <a:ext cx="102473" cy="102390"/>
            </a:xfrm>
            <a:custGeom>
              <a:avLst/>
              <a:gdLst/>
              <a:ahLst/>
              <a:cxnLst/>
              <a:rect l="l" t="t" r="r" b="b"/>
              <a:pathLst>
                <a:path w="1278" h="1277" extrusionOk="0">
                  <a:moveTo>
                    <a:pt x="639" y="0"/>
                  </a:moveTo>
                  <a:lnTo>
                    <a:pt x="1" y="638"/>
                  </a:lnTo>
                  <a:lnTo>
                    <a:pt x="639" y="1277"/>
                  </a:lnTo>
                  <a:lnTo>
                    <a:pt x="1277" y="638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9"/>
            <p:cNvSpPr/>
            <p:nvPr/>
          </p:nvSpPr>
          <p:spPr>
            <a:xfrm rot="10800000" flipH="1">
              <a:off x="7528404" y="159895"/>
              <a:ext cx="51237" cy="50433"/>
            </a:xfrm>
            <a:custGeom>
              <a:avLst/>
              <a:gdLst/>
              <a:ahLst/>
              <a:cxnLst/>
              <a:rect l="l" t="t" r="r" b="b"/>
              <a:pathLst>
                <a:path w="639" h="629" extrusionOk="0">
                  <a:moveTo>
                    <a:pt x="0" y="0"/>
                  </a:moveTo>
                  <a:lnTo>
                    <a:pt x="0" y="629"/>
                  </a:lnTo>
                  <a:lnTo>
                    <a:pt x="638" y="629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9"/>
            <p:cNvSpPr/>
            <p:nvPr/>
          </p:nvSpPr>
          <p:spPr>
            <a:xfrm rot="10800000" flipH="1">
              <a:off x="4198101" y="116421"/>
              <a:ext cx="46666" cy="46665"/>
            </a:xfrm>
            <a:custGeom>
              <a:avLst/>
              <a:gdLst/>
              <a:ahLst/>
              <a:cxnLst/>
              <a:rect l="l" t="t" r="r" b="b"/>
              <a:pathLst>
                <a:path w="582" h="582" extrusionOk="0">
                  <a:moveTo>
                    <a:pt x="0" y="0"/>
                  </a:moveTo>
                  <a:lnTo>
                    <a:pt x="0" y="581"/>
                  </a:lnTo>
                  <a:lnTo>
                    <a:pt x="581" y="581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9"/>
            <p:cNvSpPr/>
            <p:nvPr/>
          </p:nvSpPr>
          <p:spPr>
            <a:xfrm rot="10800000" flipH="1">
              <a:off x="8899623" y="159142"/>
              <a:ext cx="119953" cy="119228"/>
            </a:xfrm>
            <a:custGeom>
              <a:avLst/>
              <a:gdLst/>
              <a:ahLst/>
              <a:cxnLst/>
              <a:rect l="l" t="t" r="r" b="b"/>
              <a:pathLst>
                <a:path w="1496" h="1487" extrusionOk="0">
                  <a:moveTo>
                    <a:pt x="0" y="1"/>
                  </a:moveTo>
                  <a:lnTo>
                    <a:pt x="0" y="1487"/>
                  </a:lnTo>
                  <a:lnTo>
                    <a:pt x="1496" y="1487"/>
                  </a:lnTo>
                  <a:lnTo>
                    <a:pt x="1496" y="1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9"/>
            <p:cNvSpPr/>
            <p:nvPr/>
          </p:nvSpPr>
          <p:spPr>
            <a:xfrm rot="10800000" flipH="1">
              <a:off x="3849631" y="421799"/>
              <a:ext cx="102473" cy="102390"/>
            </a:xfrm>
            <a:custGeom>
              <a:avLst/>
              <a:gdLst/>
              <a:ahLst/>
              <a:cxnLst/>
              <a:rect l="l" t="t" r="r" b="b"/>
              <a:pathLst>
                <a:path w="1278" h="1277" extrusionOk="0">
                  <a:moveTo>
                    <a:pt x="639" y="0"/>
                  </a:moveTo>
                  <a:lnTo>
                    <a:pt x="1" y="638"/>
                  </a:lnTo>
                  <a:lnTo>
                    <a:pt x="639" y="1277"/>
                  </a:lnTo>
                  <a:lnTo>
                    <a:pt x="1277" y="638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/>
            <p:cNvSpPr/>
            <p:nvPr/>
          </p:nvSpPr>
          <p:spPr>
            <a:xfrm rot="10800000" flipH="1">
              <a:off x="8511793" y="304962"/>
              <a:ext cx="102473" cy="102390"/>
            </a:xfrm>
            <a:custGeom>
              <a:avLst/>
              <a:gdLst/>
              <a:ahLst/>
              <a:cxnLst/>
              <a:rect l="l" t="t" r="r" b="b"/>
              <a:pathLst>
                <a:path w="1278" h="1277" extrusionOk="0">
                  <a:moveTo>
                    <a:pt x="639" y="0"/>
                  </a:moveTo>
                  <a:lnTo>
                    <a:pt x="1" y="638"/>
                  </a:lnTo>
                  <a:lnTo>
                    <a:pt x="639" y="1277"/>
                  </a:lnTo>
                  <a:lnTo>
                    <a:pt x="1277" y="638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9"/>
            <p:cNvSpPr/>
            <p:nvPr/>
          </p:nvSpPr>
          <p:spPr>
            <a:xfrm rot="10800000" flipH="1">
              <a:off x="1328856" y="116419"/>
              <a:ext cx="204786" cy="204700"/>
            </a:xfrm>
            <a:custGeom>
              <a:avLst/>
              <a:gdLst/>
              <a:ahLst/>
              <a:cxnLst/>
              <a:rect l="l" t="t" r="r" b="b"/>
              <a:pathLst>
                <a:path w="2554" h="2553" extrusionOk="0">
                  <a:moveTo>
                    <a:pt x="1277" y="0"/>
                  </a:moveTo>
                  <a:lnTo>
                    <a:pt x="1" y="1276"/>
                  </a:lnTo>
                  <a:lnTo>
                    <a:pt x="1277" y="2553"/>
                  </a:lnTo>
                  <a:lnTo>
                    <a:pt x="2553" y="1276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9"/>
            <p:cNvSpPr/>
            <p:nvPr/>
          </p:nvSpPr>
          <p:spPr>
            <a:xfrm rot="10800000" flipH="1">
              <a:off x="7906325" y="345122"/>
              <a:ext cx="133584" cy="114657"/>
            </a:xfrm>
            <a:custGeom>
              <a:avLst/>
              <a:gdLst/>
              <a:ahLst/>
              <a:cxnLst/>
              <a:rect l="l" t="t" r="r" b="b"/>
              <a:pathLst>
                <a:path w="1666" h="1430" extrusionOk="0">
                  <a:moveTo>
                    <a:pt x="949" y="1"/>
                  </a:moveTo>
                  <a:cubicBezTo>
                    <a:pt x="318" y="1"/>
                    <a:pt x="1" y="765"/>
                    <a:pt x="446" y="1220"/>
                  </a:cubicBezTo>
                  <a:cubicBezTo>
                    <a:pt x="591" y="1365"/>
                    <a:pt x="770" y="1430"/>
                    <a:pt x="946" y="1430"/>
                  </a:cubicBezTo>
                  <a:cubicBezTo>
                    <a:pt x="1312" y="1430"/>
                    <a:pt x="1665" y="1146"/>
                    <a:pt x="1665" y="715"/>
                  </a:cubicBezTo>
                  <a:cubicBezTo>
                    <a:pt x="1665" y="324"/>
                    <a:pt x="1351" y="1"/>
                    <a:pt x="960" y="1"/>
                  </a:cubicBezTo>
                  <a:cubicBezTo>
                    <a:pt x="956" y="1"/>
                    <a:pt x="952" y="1"/>
                    <a:pt x="949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9"/>
            <p:cNvSpPr/>
            <p:nvPr/>
          </p:nvSpPr>
          <p:spPr>
            <a:xfrm rot="10800000" flipH="1">
              <a:off x="2688376" y="161783"/>
              <a:ext cx="46666" cy="46665"/>
            </a:xfrm>
            <a:custGeom>
              <a:avLst/>
              <a:gdLst/>
              <a:ahLst/>
              <a:cxnLst/>
              <a:rect l="l" t="t" r="r" b="b"/>
              <a:pathLst>
                <a:path w="582" h="582" extrusionOk="0">
                  <a:moveTo>
                    <a:pt x="0" y="0"/>
                  </a:moveTo>
                  <a:lnTo>
                    <a:pt x="0" y="581"/>
                  </a:lnTo>
                  <a:lnTo>
                    <a:pt x="581" y="581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9"/>
            <p:cNvSpPr/>
            <p:nvPr/>
          </p:nvSpPr>
          <p:spPr>
            <a:xfrm rot="10800000" flipH="1">
              <a:off x="6100519" y="159895"/>
              <a:ext cx="51237" cy="50433"/>
            </a:xfrm>
            <a:custGeom>
              <a:avLst/>
              <a:gdLst/>
              <a:ahLst/>
              <a:cxnLst/>
              <a:rect l="l" t="t" r="r" b="b"/>
              <a:pathLst>
                <a:path w="639" h="629" extrusionOk="0">
                  <a:moveTo>
                    <a:pt x="1" y="0"/>
                  </a:moveTo>
                  <a:lnTo>
                    <a:pt x="1" y="629"/>
                  </a:lnTo>
                  <a:lnTo>
                    <a:pt x="639" y="629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9"/>
            <p:cNvSpPr/>
            <p:nvPr/>
          </p:nvSpPr>
          <p:spPr>
            <a:xfrm rot="10800000" flipH="1">
              <a:off x="211173" y="394017"/>
              <a:ext cx="119953" cy="119228"/>
            </a:xfrm>
            <a:custGeom>
              <a:avLst/>
              <a:gdLst/>
              <a:ahLst/>
              <a:cxnLst/>
              <a:rect l="l" t="t" r="r" b="b"/>
              <a:pathLst>
                <a:path w="1496" h="1487" extrusionOk="0">
                  <a:moveTo>
                    <a:pt x="0" y="1"/>
                  </a:moveTo>
                  <a:lnTo>
                    <a:pt x="0" y="1487"/>
                  </a:lnTo>
                  <a:lnTo>
                    <a:pt x="1496" y="1487"/>
                  </a:lnTo>
                  <a:lnTo>
                    <a:pt x="1496" y="1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4" name="Google Shape;264;p9"/>
          <p:cNvSpPr/>
          <p:nvPr/>
        </p:nvSpPr>
        <p:spPr>
          <a:xfrm>
            <a:off x="2771950" y="801427"/>
            <a:ext cx="3600600" cy="3529200"/>
          </a:xfrm>
          <a:prstGeom prst="donut">
            <a:avLst>
              <a:gd name="adj" fmla="val 2362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9"/>
          <p:cNvSpPr txBox="1">
            <a:spLocks noGrp="1"/>
          </p:cNvSpPr>
          <p:nvPr>
            <p:ph type="title"/>
          </p:nvPr>
        </p:nvSpPr>
        <p:spPr>
          <a:xfrm>
            <a:off x="2991125" y="1567350"/>
            <a:ext cx="3161700" cy="10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66" name="Google Shape;266;p9"/>
          <p:cNvSpPr txBox="1">
            <a:spLocks noGrp="1"/>
          </p:cNvSpPr>
          <p:nvPr>
            <p:ph type="subTitle" idx="1"/>
          </p:nvPr>
        </p:nvSpPr>
        <p:spPr>
          <a:xfrm>
            <a:off x="2991400" y="2596575"/>
            <a:ext cx="3161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8074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/>
          <p:nvPr/>
        </p:nvSpPr>
        <p:spPr>
          <a:xfrm>
            <a:off x="1792200" y="-208050"/>
            <a:ext cx="5559600" cy="5559600"/>
          </a:xfrm>
          <a:prstGeom prst="donut">
            <a:avLst>
              <a:gd name="adj" fmla="val 1839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title"/>
          </p:nvPr>
        </p:nvSpPr>
        <p:spPr>
          <a:xfrm>
            <a:off x="2831988" y="2117475"/>
            <a:ext cx="34800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3987163" y="1244100"/>
            <a:ext cx="1169700" cy="9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2832013" y="2956182"/>
            <a:ext cx="3480000" cy="85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" name="Google Shape;54;p3"/>
          <p:cNvGrpSpPr/>
          <p:nvPr/>
        </p:nvGrpSpPr>
        <p:grpSpPr>
          <a:xfrm rot="5400000">
            <a:off x="4308136" y="1677158"/>
            <a:ext cx="8941061" cy="419244"/>
            <a:chOff x="78506" y="4474656"/>
            <a:chExt cx="8941061" cy="419244"/>
          </a:xfrm>
        </p:grpSpPr>
        <p:sp>
          <p:nvSpPr>
            <p:cNvPr id="55" name="Google Shape;55;p3"/>
            <p:cNvSpPr/>
            <p:nvPr/>
          </p:nvSpPr>
          <p:spPr>
            <a:xfrm>
              <a:off x="2385065" y="4591494"/>
              <a:ext cx="125325" cy="125321"/>
            </a:xfrm>
            <a:custGeom>
              <a:avLst/>
              <a:gdLst/>
              <a:ahLst/>
              <a:cxnLst/>
              <a:rect l="l" t="t" r="r" b="b"/>
              <a:pathLst>
                <a:path w="1563" h="1563" extrusionOk="0">
                  <a:moveTo>
                    <a:pt x="781" y="0"/>
                  </a:moveTo>
                  <a:cubicBezTo>
                    <a:pt x="353" y="0"/>
                    <a:pt x="0" y="352"/>
                    <a:pt x="0" y="781"/>
                  </a:cubicBezTo>
                  <a:cubicBezTo>
                    <a:pt x="0" y="1210"/>
                    <a:pt x="353" y="1562"/>
                    <a:pt x="781" y="1562"/>
                  </a:cubicBezTo>
                  <a:cubicBezTo>
                    <a:pt x="1210" y="1562"/>
                    <a:pt x="1562" y="1210"/>
                    <a:pt x="1562" y="781"/>
                  </a:cubicBezTo>
                  <a:cubicBezTo>
                    <a:pt x="1562" y="352"/>
                    <a:pt x="1210" y="0"/>
                    <a:pt x="781" y="0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5707780" y="4474656"/>
              <a:ext cx="125325" cy="125321"/>
            </a:xfrm>
            <a:custGeom>
              <a:avLst/>
              <a:gdLst/>
              <a:ahLst/>
              <a:cxnLst/>
              <a:rect l="l" t="t" r="r" b="b"/>
              <a:pathLst>
                <a:path w="1563" h="1563" extrusionOk="0">
                  <a:moveTo>
                    <a:pt x="781" y="0"/>
                  </a:moveTo>
                  <a:cubicBezTo>
                    <a:pt x="353" y="0"/>
                    <a:pt x="0" y="352"/>
                    <a:pt x="0" y="781"/>
                  </a:cubicBezTo>
                  <a:cubicBezTo>
                    <a:pt x="0" y="1210"/>
                    <a:pt x="353" y="1562"/>
                    <a:pt x="781" y="1562"/>
                  </a:cubicBezTo>
                  <a:cubicBezTo>
                    <a:pt x="1210" y="1562"/>
                    <a:pt x="1562" y="1210"/>
                    <a:pt x="1562" y="781"/>
                  </a:cubicBezTo>
                  <a:cubicBezTo>
                    <a:pt x="1562" y="352"/>
                    <a:pt x="1210" y="0"/>
                    <a:pt x="781" y="0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4279128" y="4669369"/>
              <a:ext cx="125325" cy="125321"/>
            </a:xfrm>
            <a:custGeom>
              <a:avLst/>
              <a:gdLst/>
              <a:ahLst/>
              <a:cxnLst/>
              <a:rect l="l" t="t" r="r" b="b"/>
              <a:pathLst>
                <a:path w="1563" h="1563" extrusionOk="0">
                  <a:moveTo>
                    <a:pt x="781" y="1"/>
                  </a:moveTo>
                  <a:cubicBezTo>
                    <a:pt x="353" y="1"/>
                    <a:pt x="0" y="353"/>
                    <a:pt x="0" y="782"/>
                  </a:cubicBezTo>
                  <a:cubicBezTo>
                    <a:pt x="0" y="1220"/>
                    <a:pt x="353" y="1563"/>
                    <a:pt x="781" y="1563"/>
                  </a:cubicBezTo>
                  <a:cubicBezTo>
                    <a:pt x="1210" y="1563"/>
                    <a:pt x="1562" y="1220"/>
                    <a:pt x="1562" y="782"/>
                  </a:cubicBezTo>
                  <a:cubicBezTo>
                    <a:pt x="1562" y="353"/>
                    <a:pt x="1210" y="1"/>
                    <a:pt x="781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86388" y="4674702"/>
              <a:ext cx="133584" cy="114657"/>
            </a:xfrm>
            <a:custGeom>
              <a:avLst/>
              <a:gdLst/>
              <a:ahLst/>
              <a:cxnLst/>
              <a:rect l="l" t="t" r="r" b="b"/>
              <a:pathLst>
                <a:path w="1666" h="1430" extrusionOk="0">
                  <a:moveTo>
                    <a:pt x="949" y="1"/>
                  </a:moveTo>
                  <a:cubicBezTo>
                    <a:pt x="318" y="1"/>
                    <a:pt x="1" y="765"/>
                    <a:pt x="446" y="1220"/>
                  </a:cubicBezTo>
                  <a:cubicBezTo>
                    <a:pt x="591" y="1365"/>
                    <a:pt x="770" y="1430"/>
                    <a:pt x="946" y="1430"/>
                  </a:cubicBezTo>
                  <a:cubicBezTo>
                    <a:pt x="1312" y="1430"/>
                    <a:pt x="1665" y="1146"/>
                    <a:pt x="1665" y="715"/>
                  </a:cubicBezTo>
                  <a:cubicBezTo>
                    <a:pt x="1665" y="324"/>
                    <a:pt x="1351" y="1"/>
                    <a:pt x="960" y="1"/>
                  </a:cubicBezTo>
                  <a:cubicBezTo>
                    <a:pt x="956" y="1"/>
                    <a:pt x="952" y="1"/>
                    <a:pt x="949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543370" y="4500576"/>
              <a:ext cx="73367" cy="73445"/>
            </a:xfrm>
            <a:custGeom>
              <a:avLst/>
              <a:gdLst/>
              <a:ahLst/>
              <a:cxnLst/>
              <a:rect l="l" t="t" r="r" b="b"/>
              <a:pathLst>
                <a:path w="915" h="916" extrusionOk="0">
                  <a:moveTo>
                    <a:pt x="457" y="1"/>
                  </a:moveTo>
                  <a:cubicBezTo>
                    <a:pt x="210" y="1"/>
                    <a:pt x="0" y="210"/>
                    <a:pt x="0" y="458"/>
                  </a:cubicBezTo>
                  <a:cubicBezTo>
                    <a:pt x="0" y="715"/>
                    <a:pt x="210" y="915"/>
                    <a:pt x="457" y="915"/>
                  </a:cubicBezTo>
                  <a:cubicBezTo>
                    <a:pt x="714" y="915"/>
                    <a:pt x="914" y="715"/>
                    <a:pt x="914" y="458"/>
                  </a:cubicBezTo>
                  <a:cubicBezTo>
                    <a:pt x="914" y="210"/>
                    <a:pt x="714" y="1"/>
                    <a:pt x="457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6361518" y="4477293"/>
              <a:ext cx="119953" cy="120029"/>
            </a:xfrm>
            <a:custGeom>
              <a:avLst/>
              <a:gdLst/>
              <a:ahLst/>
              <a:cxnLst/>
              <a:rect l="l" t="t" r="r" b="b"/>
              <a:pathLst>
                <a:path w="1496" h="1497" extrusionOk="0">
                  <a:moveTo>
                    <a:pt x="753" y="1"/>
                  </a:moveTo>
                  <a:lnTo>
                    <a:pt x="0" y="753"/>
                  </a:lnTo>
                  <a:lnTo>
                    <a:pt x="753" y="1496"/>
                  </a:lnTo>
                  <a:lnTo>
                    <a:pt x="1496" y="753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4893418" y="4602955"/>
              <a:ext cx="102473" cy="102390"/>
            </a:xfrm>
            <a:custGeom>
              <a:avLst/>
              <a:gdLst/>
              <a:ahLst/>
              <a:cxnLst/>
              <a:rect l="l" t="t" r="r" b="b"/>
              <a:pathLst>
                <a:path w="1278" h="1277" extrusionOk="0">
                  <a:moveTo>
                    <a:pt x="639" y="0"/>
                  </a:moveTo>
                  <a:lnTo>
                    <a:pt x="1" y="638"/>
                  </a:lnTo>
                  <a:lnTo>
                    <a:pt x="639" y="1277"/>
                  </a:lnTo>
                  <a:lnTo>
                    <a:pt x="1277" y="638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8320304" y="4582641"/>
              <a:ext cx="51237" cy="50433"/>
            </a:xfrm>
            <a:custGeom>
              <a:avLst/>
              <a:gdLst/>
              <a:ahLst/>
              <a:cxnLst/>
              <a:rect l="l" t="t" r="r" b="b"/>
              <a:pathLst>
                <a:path w="639" h="629" extrusionOk="0">
                  <a:moveTo>
                    <a:pt x="0" y="0"/>
                  </a:moveTo>
                  <a:lnTo>
                    <a:pt x="0" y="629"/>
                  </a:lnTo>
                  <a:lnTo>
                    <a:pt x="638" y="629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3361826" y="4708696"/>
              <a:ext cx="46666" cy="46665"/>
            </a:xfrm>
            <a:custGeom>
              <a:avLst/>
              <a:gdLst/>
              <a:ahLst/>
              <a:cxnLst/>
              <a:rect l="l" t="t" r="r" b="b"/>
              <a:pathLst>
                <a:path w="582" h="582" extrusionOk="0">
                  <a:moveTo>
                    <a:pt x="0" y="0"/>
                  </a:moveTo>
                  <a:lnTo>
                    <a:pt x="0" y="581"/>
                  </a:lnTo>
                  <a:lnTo>
                    <a:pt x="581" y="581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255198" y="4731950"/>
              <a:ext cx="119953" cy="119228"/>
            </a:xfrm>
            <a:custGeom>
              <a:avLst/>
              <a:gdLst/>
              <a:ahLst/>
              <a:cxnLst/>
              <a:rect l="l" t="t" r="r" b="b"/>
              <a:pathLst>
                <a:path w="1496" h="1487" extrusionOk="0">
                  <a:moveTo>
                    <a:pt x="0" y="1"/>
                  </a:moveTo>
                  <a:lnTo>
                    <a:pt x="0" y="1487"/>
                  </a:lnTo>
                  <a:lnTo>
                    <a:pt x="1496" y="1487"/>
                  </a:lnTo>
                  <a:lnTo>
                    <a:pt x="1496" y="1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3849631" y="4486118"/>
              <a:ext cx="102473" cy="102390"/>
            </a:xfrm>
            <a:custGeom>
              <a:avLst/>
              <a:gdLst/>
              <a:ahLst/>
              <a:cxnLst/>
              <a:rect l="l" t="t" r="r" b="b"/>
              <a:pathLst>
                <a:path w="1278" h="1277" extrusionOk="0">
                  <a:moveTo>
                    <a:pt x="639" y="0"/>
                  </a:moveTo>
                  <a:lnTo>
                    <a:pt x="1" y="638"/>
                  </a:lnTo>
                  <a:lnTo>
                    <a:pt x="639" y="1277"/>
                  </a:lnTo>
                  <a:lnTo>
                    <a:pt x="1277" y="638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78506" y="4505501"/>
              <a:ext cx="204786" cy="204700"/>
            </a:xfrm>
            <a:custGeom>
              <a:avLst/>
              <a:gdLst/>
              <a:ahLst/>
              <a:cxnLst/>
              <a:rect l="l" t="t" r="r" b="b"/>
              <a:pathLst>
                <a:path w="2554" h="2553" extrusionOk="0">
                  <a:moveTo>
                    <a:pt x="1277" y="0"/>
                  </a:moveTo>
                  <a:lnTo>
                    <a:pt x="1" y="1276"/>
                  </a:lnTo>
                  <a:lnTo>
                    <a:pt x="1277" y="2553"/>
                  </a:lnTo>
                  <a:lnTo>
                    <a:pt x="2553" y="1276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7479981" y="4774005"/>
              <a:ext cx="102473" cy="102390"/>
            </a:xfrm>
            <a:custGeom>
              <a:avLst/>
              <a:gdLst/>
              <a:ahLst/>
              <a:cxnLst/>
              <a:rect l="l" t="t" r="r" b="b"/>
              <a:pathLst>
                <a:path w="1278" h="1277" extrusionOk="0">
                  <a:moveTo>
                    <a:pt x="639" y="0"/>
                  </a:moveTo>
                  <a:lnTo>
                    <a:pt x="1" y="638"/>
                  </a:lnTo>
                  <a:lnTo>
                    <a:pt x="639" y="1277"/>
                  </a:lnTo>
                  <a:lnTo>
                    <a:pt x="1277" y="638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6844833" y="4695301"/>
              <a:ext cx="73367" cy="73445"/>
            </a:xfrm>
            <a:custGeom>
              <a:avLst/>
              <a:gdLst/>
              <a:ahLst/>
              <a:cxnLst/>
              <a:rect l="l" t="t" r="r" b="b"/>
              <a:pathLst>
                <a:path w="915" h="916" extrusionOk="0">
                  <a:moveTo>
                    <a:pt x="457" y="1"/>
                  </a:moveTo>
                  <a:cubicBezTo>
                    <a:pt x="210" y="1"/>
                    <a:pt x="0" y="210"/>
                    <a:pt x="0" y="458"/>
                  </a:cubicBezTo>
                  <a:cubicBezTo>
                    <a:pt x="0" y="715"/>
                    <a:pt x="210" y="915"/>
                    <a:pt x="457" y="915"/>
                  </a:cubicBezTo>
                  <a:cubicBezTo>
                    <a:pt x="714" y="915"/>
                    <a:pt x="914" y="715"/>
                    <a:pt x="914" y="458"/>
                  </a:cubicBezTo>
                  <a:cubicBezTo>
                    <a:pt x="914" y="210"/>
                    <a:pt x="714" y="1"/>
                    <a:pt x="457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8814781" y="4689201"/>
              <a:ext cx="204786" cy="204700"/>
            </a:xfrm>
            <a:custGeom>
              <a:avLst/>
              <a:gdLst/>
              <a:ahLst/>
              <a:cxnLst/>
              <a:rect l="l" t="t" r="r" b="b"/>
              <a:pathLst>
                <a:path w="2554" h="2553" extrusionOk="0">
                  <a:moveTo>
                    <a:pt x="1277" y="0"/>
                  </a:moveTo>
                  <a:lnTo>
                    <a:pt x="1" y="1276"/>
                  </a:lnTo>
                  <a:lnTo>
                    <a:pt x="1277" y="2553"/>
                  </a:lnTo>
                  <a:lnTo>
                    <a:pt x="2553" y="1276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7632500" y="4499340"/>
              <a:ext cx="133584" cy="114657"/>
            </a:xfrm>
            <a:custGeom>
              <a:avLst/>
              <a:gdLst/>
              <a:ahLst/>
              <a:cxnLst/>
              <a:rect l="l" t="t" r="r" b="b"/>
              <a:pathLst>
                <a:path w="1666" h="1430" extrusionOk="0">
                  <a:moveTo>
                    <a:pt x="949" y="1"/>
                  </a:moveTo>
                  <a:cubicBezTo>
                    <a:pt x="318" y="1"/>
                    <a:pt x="1" y="765"/>
                    <a:pt x="446" y="1220"/>
                  </a:cubicBezTo>
                  <a:cubicBezTo>
                    <a:pt x="591" y="1365"/>
                    <a:pt x="770" y="1430"/>
                    <a:pt x="946" y="1430"/>
                  </a:cubicBezTo>
                  <a:cubicBezTo>
                    <a:pt x="1312" y="1430"/>
                    <a:pt x="1665" y="1146"/>
                    <a:pt x="1665" y="715"/>
                  </a:cubicBezTo>
                  <a:cubicBezTo>
                    <a:pt x="1665" y="324"/>
                    <a:pt x="1351" y="1"/>
                    <a:pt x="960" y="1"/>
                  </a:cubicBezTo>
                  <a:cubicBezTo>
                    <a:pt x="956" y="1"/>
                    <a:pt x="952" y="1"/>
                    <a:pt x="949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2703176" y="4768221"/>
              <a:ext cx="46666" cy="46665"/>
            </a:xfrm>
            <a:custGeom>
              <a:avLst/>
              <a:gdLst/>
              <a:ahLst/>
              <a:cxnLst/>
              <a:rect l="l" t="t" r="r" b="b"/>
              <a:pathLst>
                <a:path w="582" h="582" extrusionOk="0">
                  <a:moveTo>
                    <a:pt x="0" y="0"/>
                  </a:moveTo>
                  <a:lnTo>
                    <a:pt x="0" y="581"/>
                  </a:lnTo>
                  <a:lnTo>
                    <a:pt x="581" y="581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997719" y="4799979"/>
              <a:ext cx="51237" cy="50433"/>
            </a:xfrm>
            <a:custGeom>
              <a:avLst/>
              <a:gdLst/>
              <a:ahLst/>
              <a:cxnLst/>
              <a:rect l="l" t="t" r="r" b="b"/>
              <a:pathLst>
                <a:path w="639" h="629" extrusionOk="0">
                  <a:moveTo>
                    <a:pt x="1" y="0"/>
                  </a:moveTo>
                  <a:lnTo>
                    <a:pt x="1" y="629"/>
                  </a:lnTo>
                  <a:lnTo>
                    <a:pt x="639" y="629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73;p3"/>
          <p:cNvGrpSpPr/>
          <p:nvPr/>
        </p:nvGrpSpPr>
        <p:grpSpPr>
          <a:xfrm rot="-5400000" flipH="1">
            <a:off x="-4138452" y="1677158"/>
            <a:ext cx="8941061" cy="419244"/>
            <a:chOff x="78506" y="4474656"/>
            <a:chExt cx="8941061" cy="419244"/>
          </a:xfrm>
        </p:grpSpPr>
        <p:sp>
          <p:nvSpPr>
            <p:cNvPr id="74" name="Google Shape;74;p3"/>
            <p:cNvSpPr/>
            <p:nvPr/>
          </p:nvSpPr>
          <p:spPr>
            <a:xfrm>
              <a:off x="2385065" y="4591494"/>
              <a:ext cx="125325" cy="125321"/>
            </a:xfrm>
            <a:custGeom>
              <a:avLst/>
              <a:gdLst/>
              <a:ahLst/>
              <a:cxnLst/>
              <a:rect l="l" t="t" r="r" b="b"/>
              <a:pathLst>
                <a:path w="1563" h="1563" extrusionOk="0">
                  <a:moveTo>
                    <a:pt x="781" y="0"/>
                  </a:moveTo>
                  <a:cubicBezTo>
                    <a:pt x="353" y="0"/>
                    <a:pt x="0" y="352"/>
                    <a:pt x="0" y="781"/>
                  </a:cubicBezTo>
                  <a:cubicBezTo>
                    <a:pt x="0" y="1210"/>
                    <a:pt x="353" y="1562"/>
                    <a:pt x="781" y="1562"/>
                  </a:cubicBezTo>
                  <a:cubicBezTo>
                    <a:pt x="1210" y="1562"/>
                    <a:pt x="1562" y="1210"/>
                    <a:pt x="1562" y="781"/>
                  </a:cubicBezTo>
                  <a:cubicBezTo>
                    <a:pt x="1562" y="352"/>
                    <a:pt x="1210" y="0"/>
                    <a:pt x="781" y="0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707780" y="4474656"/>
              <a:ext cx="125325" cy="125321"/>
            </a:xfrm>
            <a:custGeom>
              <a:avLst/>
              <a:gdLst/>
              <a:ahLst/>
              <a:cxnLst/>
              <a:rect l="l" t="t" r="r" b="b"/>
              <a:pathLst>
                <a:path w="1563" h="1563" extrusionOk="0">
                  <a:moveTo>
                    <a:pt x="781" y="0"/>
                  </a:moveTo>
                  <a:cubicBezTo>
                    <a:pt x="353" y="0"/>
                    <a:pt x="0" y="352"/>
                    <a:pt x="0" y="781"/>
                  </a:cubicBezTo>
                  <a:cubicBezTo>
                    <a:pt x="0" y="1210"/>
                    <a:pt x="353" y="1562"/>
                    <a:pt x="781" y="1562"/>
                  </a:cubicBezTo>
                  <a:cubicBezTo>
                    <a:pt x="1210" y="1562"/>
                    <a:pt x="1562" y="1210"/>
                    <a:pt x="1562" y="781"/>
                  </a:cubicBezTo>
                  <a:cubicBezTo>
                    <a:pt x="1562" y="352"/>
                    <a:pt x="1210" y="0"/>
                    <a:pt x="781" y="0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279128" y="4669369"/>
              <a:ext cx="125325" cy="125321"/>
            </a:xfrm>
            <a:custGeom>
              <a:avLst/>
              <a:gdLst/>
              <a:ahLst/>
              <a:cxnLst/>
              <a:rect l="l" t="t" r="r" b="b"/>
              <a:pathLst>
                <a:path w="1563" h="1563" extrusionOk="0">
                  <a:moveTo>
                    <a:pt x="781" y="1"/>
                  </a:moveTo>
                  <a:cubicBezTo>
                    <a:pt x="353" y="1"/>
                    <a:pt x="0" y="353"/>
                    <a:pt x="0" y="782"/>
                  </a:cubicBezTo>
                  <a:cubicBezTo>
                    <a:pt x="0" y="1220"/>
                    <a:pt x="353" y="1563"/>
                    <a:pt x="781" y="1563"/>
                  </a:cubicBezTo>
                  <a:cubicBezTo>
                    <a:pt x="1210" y="1563"/>
                    <a:pt x="1562" y="1220"/>
                    <a:pt x="1562" y="782"/>
                  </a:cubicBezTo>
                  <a:cubicBezTo>
                    <a:pt x="1562" y="353"/>
                    <a:pt x="1210" y="1"/>
                    <a:pt x="781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686388" y="4674702"/>
              <a:ext cx="133584" cy="114657"/>
            </a:xfrm>
            <a:custGeom>
              <a:avLst/>
              <a:gdLst/>
              <a:ahLst/>
              <a:cxnLst/>
              <a:rect l="l" t="t" r="r" b="b"/>
              <a:pathLst>
                <a:path w="1666" h="1430" extrusionOk="0">
                  <a:moveTo>
                    <a:pt x="949" y="1"/>
                  </a:moveTo>
                  <a:cubicBezTo>
                    <a:pt x="318" y="1"/>
                    <a:pt x="1" y="765"/>
                    <a:pt x="446" y="1220"/>
                  </a:cubicBezTo>
                  <a:cubicBezTo>
                    <a:pt x="591" y="1365"/>
                    <a:pt x="770" y="1430"/>
                    <a:pt x="946" y="1430"/>
                  </a:cubicBezTo>
                  <a:cubicBezTo>
                    <a:pt x="1312" y="1430"/>
                    <a:pt x="1665" y="1146"/>
                    <a:pt x="1665" y="715"/>
                  </a:cubicBezTo>
                  <a:cubicBezTo>
                    <a:pt x="1665" y="324"/>
                    <a:pt x="1351" y="1"/>
                    <a:pt x="960" y="1"/>
                  </a:cubicBezTo>
                  <a:cubicBezTo>
                    <a:pt x="956" y="1"/>
                    <a:pt x="952" y="1"/>
                    <a:pt x="949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543370" y="4500576"/>
              <a:ext cx="73367" cy="73445"/>
            </a:xfrm>
            <a:custGeom>
              <a:avLst/>
              <a:gdLst/>
              <a:ahLst/>
              <a:cxnLst/>
              <a:rect l="l" t="t" r="r" b="b"/>
              <a:pathLst>
                <a:path w="915" h="916" extrusionOk="0">
                  <a:moveTo>
                    <a:pt x="457" y="1"/>
                  </a:moveTo>
                  <a:cubicBezTo>
                    <a:pt x="210" y="1"/>
                    <a:pt x="0" y="210"/>
                    <a:pt x="0" y="458"/>
                  </a:cubicBezTo>
                  <a:cubicBezTo>
                    <a:pt x="0" y="715"/>
                    <a:pt x="210" y="915"/>
                    <a:pt x="457" y="915"/>
                  </a:cubicBezTo>
                  <a:cubicBezTo>
                    <a:pt x="714" y="915"/>
                    <a:pt x="914" y="715"/>
                    <a:pt x="914" y="458"/>
                  </a:cubicBezTo>
                  <a:cubicBezTo>
                    <a:pt x="914" y="210"/>
                    <a:pt x="714" y="1"/>
                    <a:pt x="457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1518" y="4477293"/>
              <a:ext cx="119953" cy="120029"/>
            </a:xfrm>
            <a:custGeom>
              <a:avLst/>
              <a:gdLst/>
              <a:ahLst/>
              <a:cxnLst/>
              <a:rect l="l" t="t" r="r" b="b"/>
              <a:pathLst>
                <a:path w="1496" h="1497" extrusionOk="0">
                  <a:moveTo>
                    <a:pt x="753" y="1"/>
                  </a:moveTo>
                  <a:lnTo>
                    <a:pt x="0" y="753"/>
                  </a:lnTo>
                  <a:lnTo>
                    <a:pt x="753" y="1496"/>
                  </a:lnTo>
                  <a:lnTo>
                    <a:pt x="1496" y="753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4893418" y="4602955"/>
              <a:ext cx="102473" cy="102390"/>
            </a:xfrm>
            <a:custGeom>
              <a:avLst/>
              <a:gdLst/>
              <a:ahLst/>
              <a:cxnLst/>
              <a:rect l="l" t="t" r="r" b="b"/>
              <a:pathLst>
                <a:path w="1278" h="1277" extrusionOk="0">
                  <a:moveTo>
                    <a:pt x="639" y="0"/>
                  </a:moveTo>
                  <a:lnTo>
                    <a:pt x="1" y="638"/>
                  </a:lnTo>
                  <a:lnTo>
                    <a:pt x="639" y="1277"/>
                  </a:lnTo>
                  <a:lnTo>
                    <a:pt x="1277" y="638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320304" y="4582641"/>
              <a:ext cx="51237" cy="50433"/>
            </a:xfrm>
            <a:custGeom>
              <a:avLst/>
              <a:gdLst/>
              <a:ahLst/>
              <a:cxnLst/>
              <a:rect l="l" t="t" r="r" b="b"/>
              <a:pathLst>
                <a:path w="639" h="629" extrusionOk="0">
                  <a:moveTo>
                    <a:pt x="0" y="0"/>
                  </a:moveTo>
                  <a:lnTo>
                    <a:pt x="0" y="629"/>
                  </a:lnTo>
                  <a:lnTo>
                    <a:pt x="638" y="629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3361826" y="4708696"/>
              <a:ext cx="46666" cy="46665"/>
            </a:xfrm>
            <a:custGeom>
              <a:avLst/>
              <a:gdLst/>
              <a:ahLst/>
              <a:cxnLst/>
              <a:rect l="l" t="t" r="r" b="b"/>
              <a:pathLst>
                <a:path w="582" h="582" extrusionOk="0">
                  <a:moveTo>
                    <a:pt x="0" y="0"/>
                  </a:moveTo>
                  <a:lnTo>
                    <a:pt x="0" y="581"/>
                  </a:lnTo>
                  <a:lnTo>
                    <a:pt x="581" y="581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255198" y="4731950"/>
              <a:ext cx="119953" cy="119228"/>
            </a:xfrm>
            <a:custGeom>
              <a:avLst/>
              <a:gdLst/>
              <a:ahLst/>
              <a:cxnLst/>
              <a:rect l="l" t="t" r="r" b="b"/>
              <a:pathLst>
                <a:path w="1496" h="1487" extrusionOk="0">
                  <a:moveTo>
                    <a:pt x="0" y="1"/>
                  </a:moveTo>
                  <a:lnTo>
                    <a:pt x="0" y="1487"/>
                  </a:lnTo>
                  <a:lnTo>
                    <a:pt x="1496" y="1487"/>
                  </a:lnTo>
                  <a:lnTo>
                    <a:pt x="1496" y="1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3849631" y="4486118"/>
              <a:ext cx="102473" cy="102390"/>
            </a:xfrm>
            <a:custGeom>
              <a:avLst/>
              <a:gdLst/>
              <a:ahLst/>
              <a:cxnLst/>
              <a:rect l="l" t="t" r="r" b="b"/>
              <a:pathLst>
                <a:path w="1278" h="1277" extrusionOk="0">
                  <a:moveTo>
                    <a:pt x="639" y="0"/>
                  </a:moveTo>
                  <a:lnTo>
                    <a:pt x="1" y="638"/>
                  </a:lnTo>
                  <a:lnTo>
                    <a:pt x="639" y="1277"/>
                  </a:lnTo>
                  <a:lnTo>
                    <a:pt x="1277" y="638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78506" y="4505501"/>
              <a:ext cx="204786" cy="204700"/>
            </a:xfrm>
            <a:custGeom>
              <a:avLst/>
              <a:gdLst/>
              <a:ahLst/>
              <a:cxnLst/>
              <a:rect l="l" t="t" r="r" b="b"/>
              <a:pathLst>
                <a:path w="2554" h="2553" extrusionOk="0">
                  <a:moveTo>
                    <a:pt x="1277" y="0"/>
                  </a:moveTo>
                  <a:lnTo>
                    <a:pt x="1" y="1276"/>
                  </a:lnTo>
                  <a:lnTo>
                    <a:pt x="1277" y="2553"/>
                  </a:lnTo>
                  <a:lnTo>
                    <a:pt x="2553" y="1276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7479981" y="4774005"/>
              <a:ext cx="102473" cy="102390"/>
            </a:xfrm>
            <a:custGeom>
              <a:avLst/>
              <a:gdLst/>
              <a:ahLst/>
              <a:cxnLst/>
              <a:rect l="l" t="t" r="r" b="b"/>
              <a:pathLst>
                <a:path w="1278" h="1277" extrusionOk="0">
                  <a:moveTo>
                    <a:pt x="639" y="0"/>
                  </a:moveTo>
                  <a:lnTo>
                    <a:pt x="1" y="638"/>
                  </a:lnTo>
                  <a:lnTo>
                    <a:pt x="639" y="1277"/>
                  </a:lnTo>
                  <a:lnTo>
                    <a:pt x="1277" y="638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6844833" y="4695301"/>
              <a:ext cx="73367" cy="73445"/>
            </a:xfrm>
            <a:custGeom>
              <a:avLst/>
              <a:gdLst/>
              <a:ahLst/>
              <a:cxnLst/>
              <a:rect l="l" t="t" r="r" b="b"/>
              <a:pathLst>
                <a:path w="915" h="916" extrusionOk="0">
                  <a:moveTo>
                    <a:pt x="457" y="1"/>
                  </a:moveTo>
                  <a:cubicBezTo>
                    <a:pt x="210" y="1"/>
                    <a:pt x="0" y="210"/>
                    <a:pt x="0" y="458"/>
                  </a:cubicBezTo>
                  <a:cubicBezTo>
                    <a:pt x="0" y="715"/>
                    <a:pt x="210" y="915"/>
                    <a:pt x="457" y="915"/>
                  </a:cubicBezTo>
                  <a:cubicBezTo>
                    <a:pt x="714" y="915"/>
                    <a:pt x="914" y="715"/>
                    <a:pt x="914" y="458"/>
                  </a:cubicBezTo>
                  <a:cubicBezTo>
                    <a:pt x="914" y="210"/>
                    <a:pt x="714" y="1"/>
                    <a:pt x="457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814781" y="4689201"/>
              <a:ext cx="204786" cy="204700"/>
            </a:xfrm>
            <a:custGeom>
              <a:avLst/>
              <a:gdLst/>
              <a:ahLst/>
              <a:cxnLst/>
              <a:rect l="l" t="t" r="r" b="b"/>
              <a:pathLst>
                <a:path w="2554" h="2553" extrusionOk="0">
                  <a:moveTo>
                    <a:pt x="1277" y="0"/>
                  </a:moveTo>
                  <a:lnTo>
                    <a:pt x="1" y="1276"/>
                  </a:lnTo>
                  <a:lnTo>
                    <a:pt x="1277" y="2553"/>
                  </a:lnTo>
                  <a:lnTo>
                    <a:pt x="2553" y="1276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7632500" y="4499340"/>
              <a:ext cx="133584" cy="114657"/>
            </a:xfrm>
            <a:custGeom>
              <a:avLst/>
              <a:gdLst/>
              <a:ahLst/>
              <a:cxnLst/>
              <a:rect l="l" t="t" r="r" b="b"/>
              <a:pathLst>
                <a:path w="1666" h="1430" extrusionOk="0">
                  <a:moveTo>
                    <a:pt x="949" y="1"/>
                  </a:moveTo>
                  <a:cubicBezTo>
                    <a:pt x="318" y="1"/>
                    <a:pt x="1" y="765"/>
                    <a:pt x="446" y="1220"/>
                  </a:cubicBezTo>
                  <a:cubicBezTo>
                    <a:pt x="591" y="1365"/>
                    <a:pt x="770" y="1430"/>
                    <a:pt x="946" y="1430"/>
                  </a:cubicBezTo>
                  <a:cubicBezTo>
                    <a:pt x="1312" y="1430"/>
                    <a:pt x="1665" y="1146"/>
                    <a:pt x="1665" y="715"/>
                  </a:cubicBezTo>
                  <a:cubicBezTo>
                    <a:pt x="1665" y="324"/>
                    <a:pt x="1351" y="1"/>
                    <a:pt x="960" y="1"/>
                  </a:cubicBezTo>
                  <a:cubicBezTo>
                    <a:pt x="956" y="1"/>
                    <a:pt x="952" y="1"/>
                    <a:pt x="949" y="1"/>
                  </a:cubicBezTo>
                  <a:close/>
                </a:path>
              </a:pathLst>
            </a:custGeom>
            <a:solidFill>
              <a:srgbClr val="9AEE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2703176" y="4768221"/>
              <a:ext cx="46666" cy="46665"/>
            </a:xfrm>
            <a:custGeom>
              <a:avLst/>
              <a:gdLst/>
              <a:ahLst/>
              <a:cxnLst/>
              <a:rect l="l" t="t" r="r" b="b"/>
              <a:pathLst>
                <a:path w="582" h="582" extrusionOk="0">
                  <a:moveTo>
                    <a:pt x="0" y="0"/>
                  </a:moveTo>
                  <a:lnTo>
                    <a:pt x="0" y="581"/>
                  </a:lnTo>
                  <a:lnTo>
                    <a:pt x="581" y="581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5997719" y="4799979"/>
              <a:ext cx="51237" cy="50433"/>
            </a:xfrm>
            <a:custGeom>
              <a:avLst/>
              <a:gdLst/>
              <a:ahLst/>
              <a:cxnLst/>
              <a:rect l="l" t="t" r="r" b="b"/>
              <a:pathLst>
                <a:path w="639" h="629" extrusionOk="0">
                  <a:moveTo>
                    <a:pt x="1" y="0"/>
                  </a:moveTo>
                  <a:lnTo>
                    <a:pt x="1" y="629"/>
                  </a:lnTo>
                  <a:lnTo>
                    <a:pt x="639" y="629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33706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29"/>
          <p:cNvSpPr txBox="1">
            <a:spLocks noGrp="1"/>
          </p:cNvSpPr>
          <p:nvPr>
            <p:ph type="title"/>
          </p:nvPr>
        </p:nvSpPr>
        <p:spPr>
          <a:xfrm>
            <a:off x="714175" y="365760"/>
            <a:ext cx="7715700" cy="7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6728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175" y="445025"/>
            <a:ext cx="771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 b="1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 b="1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 b="1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 b="1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 b="1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 b="1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 b="1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 b="1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 b="1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175" y="1152475"/>
            <a:ext cx="7715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74" r:id="rId3"/>
    <p:sldLayoutId id="2147483682" r:id="rId4"/>
    <p:sldLayoutId id="2147483683" r:id="rId5"/>
    <p:sldLayoutId id="2147483684" r:id="rId6"/>
    <p:sldLayoutId id="214748368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10" Type="http://schemas.openxmlformats.org/officeDocument/2006/relationships/image" Target="../media/image27.png"/><Relationship Id="rId4" Type="http://schemas.openxmlformats.org/officeDocument/2006/relationships/audio" Target="../media/audio4.wav"/><Relationship Id="rId9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slide" Target="slide4.xml"/><Relationship Id="rId4" Type="http://schemas.openxmlformats.org/officeDocument/2006/relationships/image" Target="../media/image2.png"/><Relationship Id="rId9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image" Target="../media/image4.gif"/><Relationship Id="rId15" Type="http://schemas.openxmlformats.org/officeDocument/2006/relationships/image" Target="../media/image1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" Type="http://schemas.openxmlformats.org/officeDocument/2006/relationships/audio" Target="../media/audio1.wav"/><Relationship Id="rId21" Type="http://schemas.openxmlformats.org/officeDocument/2006/relationships/slide" Target="slide7.xml"/><Relationship Id="rId34" Type="http://schemas.openxmlformats.org/officeDocument/2006/relationships/image" Target="../media/image23.gif"/><Relationship Id="rId7" Type="http://schemas.openxmlformats.org/officeDocument/2006/relationships/image" Target="../media/image4.gif"/><Relationship Id="rId12" Type="http://schemas.openxmlformats.org/officeDocument/2006/relationships/image" Target="../media/image9.png"/><Relationship Id="rId17" Type="http://schemas.openxmlformats.org/officeDocument/2006/relationships/slide" Target="slide5.xml"/><Relationship Id="rId25" Type="http://schemas.openxmlformats.org/officeDocument/2006/relationships/slide" Target="slide9.xml"/><Relationship Id="rId33" Type="http://schemas.openxmlformats.org/officeDocument/2006/relationships/image" Target="../media/image14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29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slide" Target="slide8.xml"/><Relationship Id="rId28" Type="http://schemas.openxmlformats.org/officeDocument/2006/relationships/image" Target="../media/image20.png"/><Relationship Id="rId10" Type="http://schemas.openxmlformats.org/officeDocument/2006/relationships/image" Target="../media/image7.jpeg"/><Relationship Id="rId19" Type="http://schemas.openxmlformats.org/officeDocument/2006/relationships/slide" Target="slide6.xml"/><Relationship Id="rId31" Type="http://schemas.openxmlformats.org/officeDocument/2006/relationships/slide" Target="slide12.xml"/><Relationship Id="rId4" Type="http://schemas.openxmlformats.org/officeDocument/2006/relationships/audio" Target="../media/audio2.wav"/><Relationship Id="rId9" Type="http://schemas.openxmlformats.org/officeDocument/2006/relationships/image" Target="../media/image6.gif"/><Relationship Id="rId14" Type="http://schemas.openxmlformats.org/officeDocument/2006/relationships/image" Target="../media/image11.png"/><Relationship Id="rId22" Type="http://schemas.openxmlformats.org/officeDocument/2006/relationships/image" Target="../media/image17.png"/><Relationship Id="rId27" Type="http://schemas.openxmlformats.org/officeDocument/2006/relationships/slide" Target="slide10.xml"/><Relationship Id="rId30" Type="http://schemas.openxmlformats.org/officeDocument/2006/relationships/image" Target="../media/image21.png"/><Relationship Id="rId8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10" Type="http://schemas.openxmlformats.org/officeDocument/2006/relationships/image" Target="../media/image27.png"/><Relationship Id="rId4" Type="http://schemas.openxmlformats.org/officeDocument/2006/relationships/audio" Target="../media/audio4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2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10" Type="http://schemas.openxmlformats.org/officeDocument/2006/relationships/image" Target="../media/image27.png"/><Relationship Id="rId4" Type="http://schemas.openxmlformats.org/officeDocument/2006/relationships/audio" Target="../media/audio4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12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8.png"/><Relationship Id="rId5" Type="http://schemas.openxmlformats.org/officeDocument/2006/relationships/audio" Target="../media/audio3.wav"/><Relationship Id="rId10" Type="http://schemas.openxmlformats.org/officeDocument/2006/relationships/image" Target="../media/image26.gi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png"/><Relationship Id="rId12" Type="http://schemas.openxmlformats.org/officeDocument/2006/relationships/image" Target="../media/image29.png"/><Relationship Id="rId17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openxmlformats.org/officeDocument/2006/relationships/slide" Target="slide4.xml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26.gif"/><Relationship Id="rId5" Type="http://schemas.openxmlformats.org/officeDocument/2006/relationships/audio" Target="../media/audio3.wav"/><Relationship Id="rId15" Type="http://schemas.openxmlformats.org/officeDocument/2006/relationships/image" Target="../media/image32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4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33"/>
          <p:cNvSpPr/>
          <p:nvPr/>
        </p:nvSpPr>
        <p:spPr>
          <a:xfrm>
            <a:off x="532975" y="1166082"/>
            <a:ext cx="3053700" cy="3053700"/>
          </a:xfrm>
          <a:prstGeom prst="donut">
            <a:avLst>
              <a:gd name="adj" fmla="val 27252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33"/>
          <p:cNvSpPr txBox="1">
            <a:spLocks noGrp="1"/>
          </p:cNvSpPr>
          <p:nvPr>
            <p:ph type="ctrTitle"/>
          </p:nvPr>
        </p:nvSpPr>
        <p:spPr>
          <a:xfrm>
            <a:off x="946819" y="107124"/>
            <a:ext cx="6002373" cy="237481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F0000"/>
                </a:solidFill>
              </a:rPr>
              <a:t>Unit</a:t>
            </a:r>
            <a:r>
              <a:rPr lang="en" dirty="0" smtClean="0">
                <a:solidFill>
                  <a:srgbClr val="FF0000"/>
                </a:solidFill>
              </a:rPr>
              <a:t> 1 – Hello</a:t>
            </a:r>
            <a:r>
              <a:rPr lang="en" dirty="0" smtClean="0"/>
              <a:t/>
            </a:r>
            <a:br>
              <a:rPr lang="en" dirty="0" smtClean="0"/>
            </a:br>
            <a:r>
              <a:rPr lang="en" sz="2800" dirty="0" smtClean="0"/>
              <a:t>Lesson 3 – Part 4,5,6</a:t>
            </a:r>
            <a:endParaRPr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0128" y="1931823"/>
            <a:ext cx="3659996" cy="2894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8F3ED8-C926-4A0A-8F3A-411C20083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F1543F-B75C-4DF2-96A5-80D375F97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FB874A-78CE-44A1-B72F-8FBAAAFF6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98" t="8256" r="9194" b="4757"/>
          <a:stretch/>
        </p:blipFill>
        <p:spPr>
          <a:xfrm>
            <a:off x="0" y="6384"/>
            <a:ext cx="9132651" cy="513711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3D64675-5F10-4A00-AB82-9817BABC4867}"/>
              </a:ext>
            </a:extLst>
          </p:cNvPr>
          <p:cNvSpPr/>
          <p:nvPr/>
        </p:nvSpPr>
        <p:spPr>
          <a:xfrm>
            <a:off x="824558" y="91199"/>
            <a:ext cx="7875638" cy="133374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xmlns="" id="{189B9E49-88A3-42D6-97E5-EB86E355DF5D}"/>
              </a:ext>
            </a:extLst>
          </p:cNvPr>
          <p:cNvSpPr/>
          <p:nvPr/>
        </p:nvSpPr>
        <p:spPr>
          <a:xfrm>
            <a:off x="900905" y="3324981"/>
            <a:ext cx="3619824" cy="149038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A08C744B-CF1B-4592-B6F3-7FD96B260B23}"/>
              </a:ext>
            </a:extLst>
          </p:cNvPr>
          <p:cNvSpPr/>
          <p:nvPr/>
        </p:nvSpPr>
        <p:spPr>
          <a:xfrm>
            <a:off x="4933007" y="3269631"/>
            <a:ext cx="3619824" cy="146429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CEC707A7-B74B-4C05-A078-0B6397F48C5F}"/>
              </a:ext>
            </a:extLst>
          </p:cNvPr>
          <p:cNvSpPr/>
          <p:nvPr/>
        </p:nvSpPr>
        <p:spPr>
          <a:xfrm>
            <a:off x="931257" y="1575420"/>
            <a:ext cx="3619824" cy="159908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A47D1CEA-CC9F-41AE-AEEB-9384500B0249}"/>
              </a:ext>
            </a:extLst>
          </p:cNvPr>
          <p:cNvSpPr/>
          <p:nvPr/>
        </p:nvSpPr>
        <p:spPr>
          <a:xfrm>
            <a:off x="4922699" y="1631382"/>
            <a:ext cx="3619824" cy="155150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E33A9623-5B04-45E0-B7C2-7F535247E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881" y="3738004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DFB989EF-1316-4703-BBAE-C5F61F465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605" y="3611298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127033BD-7DD9-40A0-BB5D-9E1DA816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048" y="195680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C3F55056-2E40-4C5E-8C3D-B22E3A266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99" y="1985135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xmlns="" id="{9657E20A-155A-4B82-8D41-11D10ACB4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60853" y="1424945"/>
            <a:ext cx="2981458" cy="29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2076700" y="143222"/>
            <a:ext cx="43717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3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How are you? </a:t>
            </a:r>
            <a:endParaRPr lang="en-US" sz="33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3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</a:t>
            </a:r>
            <a:endParaRPr lang="en-US" sz="33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0827" y="3725860"/>
            <a:ext cx="36199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Fine, thank you</a:t>
            </a:r>
            <a:endParaRPr lang="en-U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031881" y="1999244"/>
            <a:ext cx="11528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Fine</a:t>
            </a:r>
            <a:endParaRPr lang="en-U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571338" y="1960758"/>
            <a:ext cx="21788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Fine, bye</a:t>
            </a:r>
            <a:endParaRPr lang="en-U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544127" y="3616147"/>
            <a:ext cx="25651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endParaRPr lang="en-U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hlinkClick r:id="rId9" action="ppaction://hlinksldjump"/>
            <a:extLst>
              <a:ext uri="{FF2B5EF4-FFF2-40B4-BE49-F238E27FC236}">
                <a16:creationId xmlns:a16="http://schemas.microsoft.com/office/drawing/2014/main" xmlns="" id="{BF3E5412-0CC3-462C-B78D-2AA19DC95A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4085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8F3ED8-C926-4A0A-8F3A-411C20083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FB874A-78CE-44A1-B72F-8FBAAAFF6E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498" t="8256" r="9194" b="4757"/>
          <a:stretch/>
        </p:blipFill>
        <p:spPr>
          <a:xfrm>
            <a:off x="11349" y="-10759"/>
            <a:ext cx="9132651" cy="513711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3D64675-5F10-4A00-AB82-9817BABC4867}"/>
              </a:ext>
            </a:extLst>
          </p:cNvPr>
          <p:cNvSpPr/>
          <p:nvPr/>
        </p:nvSpPr>
        <p:spPr>
          <a:xfrm>
            <a:off x="986483" y="55369"/>
            <a:ext cx="7875638" cy="21617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xmlns="" id="{189B9E49-88A3-42D6-97E5-EB86E355DF5D}"/>
              </a:ext>
            </a:extLst>
          </p:cNvPr>
          <p:cNvSpPr/>
          <p:nvPr/>
        </p:nvSpPr>
        <p:spPr>
          <a:xfrm>
            <a:off x="5025760" y="2441857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A08C744B-CF1B-4592-B6F3-7FD96B260B23}"/>
              </a:ext>
            </a:extLst>
          </p:cNvPr>
          <p:cNvSpPr/>
          <p:nvPr/>
        </p:nvSpPr>
        <p:spPr>
          <a:xfrm>
            <a:off x="817697" y="3481147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CEC707A7-B74B-4C05-A078-0B6397F48C5F}"/>
              </a:ext>
            </a:extLst>
          </p:cNvPr>
          <p:cNvSpPr/>
          <p:nvPr/>
        </p:nvSpPr>
        <p:spPr>
          <a:xfrm>
            <a:off x="5000215" y="3511630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A47D1CEA-CC9F-41AE-AEEB-9384500B0249}"/>
              </a:ext>
            </a:extLst>
          </p:cNvPr>
          <p:cNvSpPr/>
          <p:nvPr/>
        </p:nvSpPr>
        <p:spPr>
          <a:xfrm>
            <a:off x="817697" y="243913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E33A9623-5B04-45E0-B7C2-7F535247E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724" y="2772640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DFB989EF-1316-4703-BBAE-C5F61F465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65" y="3785348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127033BD-7DD9-40A0-BB5D-9E1DA816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447" y="275037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C3F55056-2E40-4C5E-8C3D-B22E3A266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748" y="3785348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xmlns="" id="{9657E20A-155A-4B82-8D41-11D10ACB4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8569" y="1663200"/>
            <a:ext cx="2981458" cy="29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145189" y="2624983"/>
            <a:ext cx="326403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3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Hi, how are you?</a:t>
            </a:r>
            <a:endParaRPr lang="en-US" sz="105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12848" y="3638439"/>
            <a:ext cx="272382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3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Goodbye, Ben</a:t>
            </a:r>
            <a:endParaRPr lang="en-US" sz="105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04284" y="2660317"/>
            <a:ext cx="247696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3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Hi, I’m Linh</a:t>
            </a:r>
            <a:endParaRPr lang="en-US" sz="105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0646" y="3695543"/>
            <a:ext cx="36728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Hello, how are you?</a:t>
            </a:r>
            <a:endParaRPr lang="en-US" sz="1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how are you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17807" y="292513"/>
            <a:ext cx="609600" cy="609600"/>
          </a:xfr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F3E5412-0CC3-462C-B78D-2AA19DC95A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9717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4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8F3ED8-C926-4A0A-8F3A-411C20083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F1543F-B75C-4DF2-96A5-80D375F97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FB874A-78CE-44A1-B72F-8FBAAAFF6E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98" t="8256" r="9194" b="4757"/>
          <a:stretch/>
        </p:blipFill>
        <p:spPr>
          <a:xfrm>
            <a:off x="0" y="6384"/>
            <a:ext cx="9132651" cy="513711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3D64675-5F10-4A00-AB82-9817BABC4867}"/>
              </a:ext>
            </a:extLst>
          </p:cNvPr>
          <p:cNvSpPr/>
          <p:nvPr/>
        </p:nvSpPr>
        <p:spPr>
          <a:xfrm>
            <a:off x="824558" y="91199"/>
            <a:ext cx="7875638" cy="133374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xmlns="" id="{189B9E49-88A3-42D6-97E5-EB86E355DF5D}"/>
              </a:ext>
            </a:extLst>
          </p:cNvPr>
          <p:cNvSpPr/>
          <p:nvPr/>
        </p:nvSpPr>
        <p:spPr>
          <a:xfrm>
            <a:off x="900905" y="3324981"/>
            <a:ext cx="3619824" cy="149038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A08C744B-CF1B-4592-B6F3-7FD96B260B23}"/>
              </a:ext>
            </a:extLst>
          </p:cNvPr>
          <p:cNvSpPr/>
          <p:nvPr/>
        </p:nvSpPr>
        <p:spPr>
          <a:xfrm>
            <a:off x="4933007" y="3269631"/>
            <a:ext cx="3619824" cy="146429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CEC707A7-B74B-4C05-A078-0B6397F48C5F}"/>
              </a:ext>
            </a:extLst>
          </p:cNvPr>
          <p:cNvSpPr/>
          <p:nvPr/>
        </p:nvSpPr>
        <p:spPr>
          <a:xfrm>
            <a:off x="931257" y="1575420"/>
            <a:ext cx="3619824" cy="159908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A47D1CEA-CC9F-41AE-AEEB-9384500B0249}"/>
              </a:ext>
            </a:extLst>
          </p:cNvPr>
          <p:cNvSpPr/>
          <p:nvPr/>
        </p:nvSpPr>
        <p:spPr>
          <a:xfrm>
            <a:off x="4922699" y="1631382"/>
            <a:ext cx="3619824" cy="155150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BF3E5412-0CC3-462C-B78D-2AA19DC95A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E33A9623-5B04-45E0-B7C2-7F535247E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881" y="3738004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DFB989EF-1316-4703-BBAE-C5F61F465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605" y="3611298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127033BD-7DD9-40A0-BB5D-9E1DA816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048" y="195680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C3F55056-2E40-4C5E-8C3D-B22E3A266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99" y="1985135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xmlns="" id="{9657E20A-155A-4B82-8D41-11D10ACB4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46161" y="1375548"/>
            <a:ext cx="2981458" cy="29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92562" y="3625525"/>
            <a:ext cx="223651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goodbye</a:t>
            </a:r>
            <a:endParaRPr lang="en-US" sz="45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70171" y="1931781"/>
            <a:ext cx="223651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godbyeo</a:t>
            </a:r>
            <a:endParaRPr lang="en-US" sz="45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589136" y="1981048"/>
            <a:ext cx="223651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goobdye</a:t>
            </a:r>
            <a:endParaRPr lang="en-US" sz="45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45245" y="3540664"/>
            <a:ext cx="194796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boeoby</a:t>
            </a:r>
            <a:endParaRPr lang="en-US" sz="45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24989" y="393822"/>
            <a:ext cx="5117427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4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Reorder :  </a:t>
            </a:r>
            <a:r>
              <a:rPr lang="en-US" sz="44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ogodyeb</a:t>
            </a:r>
            <a:endParaRPr lang="en-US" sz="44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20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8" name="Google Shape;1148;p39"/>
          <p:cNvGrpSpPr/>
          <p:nvPr/>
        </p:nvGrpSpPr>
        <p:grpSpPr>
          <a:xfrm>
            <a:off x="7136179" y="1275712"/>
            <a:ext cx="1089189" cy="3230384"/>
            <a:chOff x="-4666909" y="1359128"/>
            <a:chExt cx="1089189" cy="3230384"/>
          </a:xfrm>
        </p:grpSpPr>
        <p:sp>
          <p:nvSpPr>
            <p:cNvPr id="1149" name="Google Shape;1149;p39"/>
            <p:cNvSpPr/>
            <p:nvPr/>
          </p:nvSpPr>
          <p:spPr>
            <a:xfrm>
              <a:off x="-3858367" y="4081987"/>
              <a:ext cx="186214" cy="287159"/>
            </a:xfrm>
            <a:custGeom>
              <a:avLst/>
              <a:gdLst/>
              <a:ahLst/>
              <a:cxnLst/>
              <a:rect l="l" t="t" r="r" b="b"/>
              <a:pathLst>
                <a:path w="2459" h="3792" extrusionOk="0">
                  <a:moveTo>
                    <a:pt x="2163" y="1"/>
                  </a:moveTo>
                  <a:lnTo>
                    <a:pt x="2163" y="1"/>
                  </a:lnTo>
                  <a:cubicBezTo>
                    <a:pt x="1429" y="29"/>
                    <a:pt x="715" y="134"/>
                    <a:pt x="1" y="296"/>
                  </a:cubicBezTo>
                  <a:cubicBezTo>
                    <a:pt x="134" y="820"/>
                    <a:pt x="734" y="3277"/>
                    <a:pt x="877" y="3792"/>
                  </a:cubicBezTo>
                  <a:cubicBezTo>
                    <a:pt x="1391" y="3753"/>
                    <a:pt x="1915" y="3725"/>
                    <a:pt x="2430" y="3649"/>
                  </a:cubicBezTo>
                  <a:cubicBezTo>
                    <a:pt x="2458" y="3506"/>
                    <a:pt x="2458" y="3344"/>
                    <a:pt x="2430" y="3201"/>
                  </a:cubicBezTo>
                  <a:cubicBezTo>
                    <a:pt x="2372" y="2810"/>
                    <a:pt x="2134" y="391"/>
                    <a:pt x="2163" y="1"/>
                  </a:cubicBezTo>
                  <a:close/>
                </a:path>
              </a:pathLst>
            </a:custGeom>
            <a:solidFill>
              <a:srgbClr val="FF73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9"/>
            <p:cNvSpPr/>
            <p:nvPr/>
          </p:nvSpPr>
          <p:spPr>
            <a:xfrm>
              <a:off x="-4256542" y="4104326"/>
              <a:ext cx="154484" cy="246947"/>
            </a:xfrm>
            <a:custGeom>
              <a:avLst/>
              <a:gdLst/>
              <a:ahLst/>
              <a:cxnLst/>
              <a:rect l="l" t="t" r="r" b="b"/>
              <a:pathLst>
                <a:path w="2040" h="3261" extrusionOk="0">
                  <a:moveTo>
                    <a:pt x="1839" y="1"/>
                  </a:moveTo>
                  <a:cubicBezTo>
                    <a:pt x="1263" y="29"/>
                    <a:pt x="594" y="1068"/>
                    <a:pt x="17" y="1068"/>
                  </a:cubicBezTo>
                  <a:cubicBezTo>
                    <a:pt x="11" y="1068"/>
                    <a:pt x="6" y="1068"/>
                    <a:pt x="1" y="1068"/>
                  </a:cubicBezTo>
                  <a:lnTo>
                    <a:pt x="1" y="1068"/>
                  </a:lnTo>
                  <a:cubicBezTo>
                    <a:pt x="58" y="1572"/>
                    <a:pt x="315" y="2677"/>
                    <a:pt x="334" y="3182"/>
                  </a:cubicBezTo>
                  <a:cubicBezTo>
                    <a:pt x="662" y="3233"/>
                    <a:pt x="989" y="3260"/>
                    <a:pt x="1317" y="3260"/>
                  </a:cubicBezTo>
                  <a:cubicBezTo>
                    <a:pt x="1542" y="3260"/>
                    <a:pt x="1767" y="3247"/>
                    <a:pt x="1992" y="3220"/>
                  </a:cubicBezTo>
                  <a:cubicBezTo>
                    <a:pt x="2039" y="2687"/>
                    <a:pt x="1944" y="534"/>
                    <a:pt x="1839" y="1"/>
                  </a:cubicBezTo>
                  <a:close/>
                </a:path>
              </a:pathLst>
            </a:custGeom>
            <a:solidFill>
              <a:srgbClr val="FF73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9"/>
            <p:cNvSpPr/>
            <p:nvPr/>
          </p:nvSpPr>
          <p:spPr>
            <a:xfrm>
              <a:off x="-4420265" y="2651646"/>
              <a:ext cx="758941" cy="1567484"/>
            </a:xfrm>
            <a:custGeom>
              <a:avLst/>
              <a:gdLst/>
              <a:ahLst/>
              <a:cxnLst/>
              <a:rect l="l" t="t" r="r" b="b"/>
              <a:pathLst>
                <a:path w="10022" h="20699" extrusionOk="0">
                  <a:moveTo>
                    <a:pt x="1869" y="1"/>
                  </a:moveTo>
                  <a:cubicBezTo>
                    <a:pt x="1759" y="1"/>
                    <a:pt x="1696" y="59"/>
                    <a:pt x="1572" y="201"/>
                  </a:cubicBezTo>
                  <a:cubicBezTo>
                    <a:pt x="1210" y="639"/>
                    <a:pt x="934" y="1134"/>
                    <a:pt x="753" y="1667"/>
                  </a:cubicBezTo>
                  <a:cubicBezTo>
                    <a:pt x="1" y="3439"/>
                    <a:pt x="325" y="5658"/>
                    <a:pt x="410" y="7525"/>
                  </a:cubicBezTo>
                  <a:cubicBezTo>
                    <a:pt x="515" y="9668"/>
                    <a:pt x="677" y="11802"/>
                    <a:pt x="906" y="13936"/>
                  </a:cubicBezTo>
                  <a:cubicBezTo>
                    <a:pt x="1039" y="15260"/>
                    <a:pt x="1201" y="16574"/>
                    <a:pt x="1391" y="17898"/>
                  </a:cubicBezTo>
                  <a:cubicBezTo>
                    <a:pt x="1477" y="18441"/>
                    <a:pt x="1458" y="20127"/>
                    <a:pt x="1925" y="20698"/>
                  </a:cubicBezTo>
                  <a:cubicBezTo>
                    <a:pt x="2134" y="20660"/>
                    <a:pt x="2344" y="20613"/>
                    <a:pt x="2553" y="20546"/>
                  </a:cubicBezTo>
                  <a:cubicBezTo>
                    <a:pt x="3401" y="20298"/>
                    <a:pt x="4211" y="19955"/>
                    <a:pt x="5059" y="19698"/>
                  </a:cubicBezTo>
                  <a:cubicBezTo>
                    <a:pt x="5030" y="15955"/>
                    <a:pt x="5116" y="12164"/>
                    <a:pt x="5116" y="8440"/>
                  </a:cubicBezTo>
                  <a:cubicBezTo>
                    <a:pt x="5116" y="8325"/>
                    <a:pt x="5087" y="8192"/>
                    <a:pt x="5173" y="8068"/>
                  </a:cubicBezTo>
                  <a:cubicBezTo>
                    <a:pt x="5268" y="8106"/>
                    <a:pt x="5278" y="8183"/>
                    <a:pt x="5297" y="8259"/>
                  </a:cubicBezTo>
                  <a:cubicBezTo>
                    <a:pt x="5420" y="8897"/>
                    <a:pt x="5554" y="9526"/>
                    <a:pt x="5678" y="10164"/>
                  </a:cubicBezTo>
                  <a:cubicBezTo>
                    <a:pt x="6287" y="13364"/>
                    <a:pt x="6678" y="16669"/>
                    <a:pt x="7021" y="19889"/>
                  </a:cubicBezTo>
                  <a:cubicBezTo>
                    <a:pt x="7843" y="20066"/>
                    <a:pt x="8678" y="20155"/>
                    <a:pt x="9516" y="20155"/>
                  </a:cubicBezTo>
                  <a:cubicBezTo>
                    <a:pt x="9669" y="20155"/>
                    <a:pt x="9821" y="20152"/>
                    <a:pt x="9973" y="20146"/>
                  </a:cubicBezTo>
                  <a:cubicBezTo>
                    <a:pt x="9964" y="16241"/>
                    <a:pt x="10021" y="12354"/>
                    <a:pt x="9888" y="8468"/>
                  </a:cubicBezTo>
                  <a:cubicBezTo>
                    <a:pt x="9821" y="6478"/>
                    <a:pt x="9697" y="4477"/>
                    <a:pt x="9497" y="2477"/>
                  </a:cubicBezTo>
                  <a:cubicBezTo>
                    <a:pt x="9345" y="2496"/>
                    <a:pt x="9192" y="2525"/>
                    <a:pt x="9050" y="2563"/>
                  </a:cubicBezTo>
                  <a:cubicBezTo>
                    <a:pt x="8937" y="2599"/>
                    <a:pt x="8827" y="2615"/>
                    <a:pt x="8719" y="2615"/>
                  </a:cubicBezTo>
                  <a:cubicBezTo>
                    <a:pt x="8490" y="2615"/>
                    <a:pt x="8270" y="2543"/>
                    <a:pt x="8049" y="2439"/>
                  </a:cubicBezTo>
                  <a:cubicBezTo>
                    <a:pt x="7506" y="2172"/>
                    <a:pt x="7030" y="1763"/>
                    <a:pt x="6678" y="1267"/>
                  </a:cubicBezTo>
                  <a:cubicBezTo>
                    <a:pt x="6440" y="944"/>
                    <a:pt x="6202" y="601"/>
                    <a:pt x="5982" y="258"/>
                  </a:cubicBezTo>
                  <a:cubicBezTo>
                    <a:pt x="5925" y="135"/>
                    <a:pt x="5804" y="61"/>
                    <a:pt x="5675" y="61"/>
                  </a:cubicBezTo>
                  <a:cubicBezTo>
                    <a:pt x="5654" y="61"/>
                    <a:pt x="5632" y="63"/>
                    <a:pt x="5611" y="67"/>
                  </a:cubicBezTo>
                  <a:cubicBezTo>
                    <a:pt x="5220" y="105"/>
                    <a:pt x="4820" y="134"/>
                    <a:pt x="4420" y="153"/>
                  </a:cubicBezTo>
                  <a:cubicBezTo>
                    <a:pt x="4252" y="163"/>
                    <a:pt x="4085" y="166"/>
                    <a:pt x="3916" y="166"/>
                  </a:cubicBezTo>
                  <a:cubicBezTo>
                    <a:pt x="3479" y="166"/>
                    <a:pt x="3040" y="142"/>
                    <a:pt x="2597" y="142"/>
                  </a:cubicBezTo>
                  <a:cubicBezTo>
                    <a:pt x="2544" y="142"/>
                    <a:pt x="2492" y="143"/>
                    <a:pt x="2439" y="143"/>
                  </a:cubicBezTo>
                  <a:cubicBezTo>
                    <a:pt x="2325" y="124"/>
                    <a:pt x="2211" y="96"/>
                    <a:pt x="2106" y="48"/>
                  </a:cubicBezTo>
                  <a:cubicBezTo>
                    <a:pt x="2002" y="18"/>
                    <a:pt x="1928" y="1"/>
                    <a:pt x="1869" y="1"/>
                  </a:cubicBezTo>
                  <a:close/>
                </a:path>
              </a:pathLst>
            </a:custGeom>
            <a:solidFill>
              <a:srgbClr val="362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9"/>
            <p:cNvSpPr/>
            <p:nvPr/>
          </p:nvSpPr>
          <p:spPr>
            <a:xfrm>
              <a:off x="-4623105" y="1359128"/>
              <a:ext cx="606729" cy="419530"/>
            </a:xfrm>
            <a:custGeom>
              <a:avLst/>
              <a:gdLst/>
              <a:ahLst/>
              <a:cxnLst/>
              <a:rect l="l" t="t" r="r" b="b"/>
              <a:pathLst>
                <a:path w="8012" h="5540" extrusionOk="0">
                  <a:moveTo>
                    <a:pt x="6187" y="1"/>
                  </a:moveTo>
                  <a:cubicBezTo>
                    <a:pt x="5966" y="1"/>
                    <a:pt x="5736" y="56"/>
                    <a:pt x="5497" y="165"/>
                  </a:cubicBezTo>
                  <a:cubicBezTo>
                    <a:pt x="5459" y="184"/>
                    <a:pt x="5420" y="212"/>
                    <a:pt x="5373" y="222"/>
                  </a:cubicBezTo>
                  <a:cubicBezTo>
                    <a:pt x="4963" y="393"/>
                    <a:pt x="4649" y="755"/>
                    <a:pt x="4525" y="1184"/>
                  </a:cubicBezTo>
                  <a:cubicBezTo>
                    <a:pt x="4430" y="1527"/>
                    <a:pt x="4354" y="1879"/>
                    <a:pt x="4316" y="2232"/>
                  </a:cubicBezTo>
                  <a:cubicBezTo>
                    <a:pt x="4239" y="2706"/>
                    <a:pt x="3917" y="2989"/>
                    <a:pt x="3498" y="2989"/>
                  </a:cubicBezTo>
                  <a:cubicBezTo>
                    <a:pt x="3394" y="2989"/>
                    <a:pt x="3285" y="2972"/>
                    <a:pt x="3173" y="2937"/>
                  </a:cubicBezTo>
                  <a:cubicBezTo>
                    <a:pt x="3096" y="2908"/>
                    <a:pt x="3020" y="2879"/>
                    <a:pt x="2934" y="2851"/>
                  </a:cubicBezTo>
                  <a:cubicBezTo>
                    <a:pt x="2630" y="2737"/>
                    <a:pt x="2315" y="2632"/>
                    <a:pt x="2011" y="2527"/>
                  </a:cubicBezTo>
                  <a:cubicBezTo>
                    <a:pt x="1851" y="2480"/>
                    <a:pt x="1686" y="2457"/>
                    <a:pt x="1520" y="2457"/>
                  </a:cubicBezTo>
                  <a:cubicBezTo>
                    <a:pt x="1449" y="2457"/>
                    <a:pt x="1377" y="2461"/>
                    <a:pt x="1306" y="2470"/>
                  </a:cubicBezTo>
                  <a:cubicBezTo>
                    <a:pt x="810" y="2536"/>
                    <a:pt x="458" y="2784"/>
                    <a:pt x="287" y="3260"/>
                  </a:cubicBezTo>
                  <a:cubicBezTo>
                    <a:pt x="1" y="4070"/>
                    <a:pt x="467" y="5289"/>
                    <a:pt x="1582" y="5518"/>
                  </a:cubicBezTo>
                  <a:cubicBezTo>
                    <a:pt x="1715" y="5532"/>
                    <a:pt x="1851" y="5539"/>
                    <a:pt x="1987" y="5539"/>
                  </a:cubicBezTo>
                  <a:cubicBezTo>
                    <a:pt x="2122" y="5539"/>
                    <a:pt x="2258" y="5532"/>
                    <a:pt x="2392" y="5518"/>
                  </a:cubicBezTo>
                  <a:cubicBezTo>
                    <a:pt x="2887" y="5489"/>
                    <a:pt x="3373" y="5289"/>
                    <a:pt x="3744" y="4965"/>
                  </a:cubicBezTo>
                  <a:cubicBezTo>
                    <a:pt x="3989" y="4739"/>
                    <a:pt x="4304" y="4621"/>
                    <a:pt x="4624" y="4621"/>
                  </a:cubicBezTo>
                  <a:cubicBezTo>
                    <a:pt x="4790" y="4621"/>
                    <a:pt x="4956" y="4653"/>
                    <a:pt x="5116" y="4718"/>
                  </a:cubicBezTo>
                  <a:cubicBezTo>
                    <a:pt x="5325" y="4794"/>
                    <a:pt x="5544" y="4851"/>
                    <a:pt x="5763" y="4908"/>
                  </a:cubicBezTo>
                  <a:cubicBezTo>
                    <a:pt x="5841" y="4934"/>
                    <a:pt x="5920" y="4947"/>
                    <a:pt x="5999" y="4947"/>
                  </a:cubicBezTo>
                  <a:cubicBezTo>
                    <a:pt x="6211" y="4947"/>
                    <a:pt x="6418" y="4856"/>
                    <a:pt x="6563" y="4689"/>
                  </a:cubicBezTo>
                  <a:cubicBezTo>
                    <a:pt x="6573" y="4565"/>
                    <a:pt x="6478" y="4546"/>
                    <a:pt x="6373" y="4508"/>
                  </a:cubicBezTo>
                  <a:cubicBezTo>
                    <a:pt x="5944" y="4346"/>
                    <a:pt x="5592" y="4099"/>
                    <a:pt x="5411" y="3651"/>
                  </a:cubicBezTo>
                  <a:cubicBezTo>
                    <a:pt x="5382" y="3584"/>
                    <a:pt x="5363" y="3508"/>
                    <a:pt x="5344" y="3432"/>
                  </a:cubicBezTo>
                  <a:cubicBezTo>
                    <a:pt x="5278" y="3279"/>
                    <a:pt x="5344" y="3098"/>
                    <a:pt x="5487" y="3013"/>
                  </a:cubicBezTo>
                  <a:cubicBezTo>
                    <a:pt x="5544" y="2965"/>
                    <a:pt x="5592" y="2898"/>
                    <a:pt x="5649" y="2860"/>
                  </a:cubicBezTo>
                  <a:cubicBezTo>
                    <a:pt x="6078" y="2536"/>
                    <a:pt x="6411" y="2146"/>
                    <a:pt x="6535" y="1622"/>
                  </a:cubicBezTo>
                  <a:cubicBezTo>
                    <a:pt x="6541" y="1622"/>
                    <a:pt x="6548" y="1621"/>
                    <a:pt x="6554" y="1621"/>
                  </a:cubicBezTo>
                  <a:cubicBezTo>
                    <a:pt x="6690" y="1621"/>
                    <a:pt x="6718" y="1721"/>
                    <a:pt x="6773" y="1794"/>
                  </a:cubicBezTo>
                  <a:cubicBezTo>
                    <a:pt x="6935" y="2032"/>
                    <a:pt x="7116" y="2260"/>
                    <a:pt x="7325" y="2470"/>
                  </a:cubicBezTo>
                  <a:cubicBezTo>
                    <a:pt x="7394" y="2534"/>
                    <a:pt x="7445" y="2568"/>
                    <a:pt x="7489" y="2568"/>
                  </a:cubicBezTo>
                  <a:cubicBezTo>
                    <a:pt x="7544" y="2568"/>
                    <a:pt x="7587" y="2517"/>
                    <a:pt x="7640" y="2413"/>
                  </a:cubicBezTo>
                  <a:cubicBezTo>
                    <a:pt x="7707" y="2278"/>
                    <a:pt x="7781" y="2189"/>
                    <a:pt x="7922" y="2189"/>
                  </a:cubicBezTo>
                  <a:cubicBezTo>
                    <a:pt x="7941" y="2189"/>
                    <a:pt x="7961" y="2190"/>
                    <a:pt x="7983" y="2194"/>
                  </a:cubicBezTo>
                  <a:cubicBezTo>
                    <a:pt x="8011" y="1994"/>
                    <a:pt x="8002" y="1803"/>
                    <a:pt x="7964" y="1613"/>
                  </a:cubicBezTo>
                  <a:cubicBezTo>
                    <a:pt x="7859" y="1117"/>
                    <a:pt x="7554" y="765"/>
                    <a:pt x="7202" y="441"/>
                  </a:cubicBezTo>
                  <a:cubicBezTo>
                    <a:pt x="6883" y="146"/>
                    <a:pt x="6547" y="1"/>
                    <a:pt x="6187" y="1"/>
                  </a:cubicBezTo>
                  <a:close/>
                </a:path>
              </a:pathLst>
            </a:custGeom>
            <a:solidFill>
              <a:srgbClr val="362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-4165593" y="2088234"/>
              <a:ext cx="512145" cy="487988"/>
            </a:xfrm>
            <a:custGeom>
              <a:avLst/>
              <a:gdLst/>
              <a:ahLst/>
              <a:cxnLst/>
              <a:rect l="l" t="t" r="r" b="b"/>
              <a:pathLst>
                <a:path w="6763" h="6444" extrusionOk="0">
                  <a:moveTo>
                    <a:pt x="831" y="0"/>
                  </a:moveTo>
                  <a:cubicBezTo>
                    <a:pt x="812" y="0"/>
                    <a:pt x="794" y="8"/>
                    <a:pt x="781" y="30"/>
                  </a:cubicBezTo>
                  <a:cubicBezTo>
                    <a:pt x="772" y="59"/>
                    <a:pt x="772" y="97"/>
                    <a:pt x="781" y="125"/>
                  </a:cubicBezTo>
                  <a:cubicBezTo>
                    <a:pt x="838" y="268"/>
                    <a:pt x="972" y="325"/>
                    <a:pt x="1086" y="402"/>
                  </a:cubicBezTo>
                  <a:cubicBezTo>
                    <a:pt x="1181" y="468"/>
                    <a:pt x="1324" y="487"/>
                    <a:pt x="1381" y="659"/>
                  </a:cubicBezTo>
                  <a:cubicBezTo>
                    <a:pt x="1280" y="652"/>
                    <a:pt x="1179" y="649"/>
                    <a:pt x="1079" y="649"/>
                  </a:cubicBezTo>
                  <a:cubicBezTo>
                    <a:pt x="878" y="649"/>
                    <a:pt x="680" y="662"/>
                    <a:pt x="476" y="687"/>
                  </a:cubicBezTo>
                  <a:cubicBezTo>
                    <a:pt x="191" y="706"/>
                    <a:pt x="19" y="830"/>
                    <a:pt x="10" y="1002"/>
                  </a:cubicBezTo>
                  <a:cubicBezTo>
                    <a:pt x="0" y="1183"/>
                    <a:pt x="143" y="1326"/>
                    <a:pt x="419" y="1392"/>
                  </a:cubicBezTo>
                  <a:cubicBezTo>
                    <a:pt x="514" y="1402"/>
                    <a:pt x="600" y="1449"/>
                    <a:pt x="667" y="1526"/>
                  </a:cubicBezTo>
                  <a:cubicBezTo>
                    <a:pt x="838" y="1745"/>
                    <a:pt x="1095" y="1897"/>
                    <a:pt x="1372" y="1954"/>
                  </a:cubicBezTo>
                  <a:cubicBezTo>
                    <a:pt x="1543" y="1992"/>
                    <a:pt x="1705" y="2040"/>
                    <a:pt x="1877" y="2068"/>
                  </a:cubicBezTo>
                  <a:cubicBezTo>
                    <a:pt x="2010" y="2088"/>
                    <a:pt x="2115" y="2183"/>
                    <a:pt x="2143" y="2307"/>
                  </a:cubicBezTo>
                  <a:cubicBezTo>
                    <a:pt x="2572" y="3583"/>
                    <a:pt x="3248" y="4764"/>
                    <a:pt x="4153" y="5764"/>
                  </a:cubicBezTo>
                  <a:cubicBezTo>
                    <a:pt x="4382" y="6021"/>
                    <a:pt x="4629" y="6259"/>
                    <a:pt x="4972" y="6374"/>
                  </a:cubicBezTo>
                  <a:cubicBezTo>
                    <a:pt x="5113" y="6423"/>
                    <a:pt x="5250" y="6443"/>
                    <a:pt x="5383" y="6443"/>
                  </a:cubicBezTo>
                  <a:cubicBezTo>
                    <a:pt x="5663" y="6443"/>
                    <a:pt x="5930" y="6353"/>
                    <a:pt x="6201" y="6250"/>
                  </a:cubicBezTo>
                  <a:cubicBezTo>
                    <a:pt x="6363" y="6145"/>
                    <a:pt x="6496" y="6021"/>
                    <a:pt x="6610" y="5869"/>
                  </a:cubicBezTo>
                  <a:lnTo>
                    <a:pt x="6658" y="5678"/>
                  </a:lnTo>
                  <a:cubicBezTo>
                    <a:pt x="6744" y="5297"/>
                    <a:pt x="6763" y="4907"/>
                    <a:pt x="6706" y="4526"/>
                  </a:cubicBezTo>
                  <a:cubicBezTo>
                    <a:pt x="6639" y="4135"/>
                    <a:pt x="6458" y="3840"/>
                    <a:pt x="6048" y="3716"/>
                  </a:cubicBezTo>
                  <a:cubicBezTo>
                    <a:pt x="5715" y="3621"/>
                    <a:pt x="5391" y="3488"/>
                    <a:pt x="5067" y="3373"/>
                  </a:cubicBezTo>
                  <a:cubicBezTo>
                    <a:pt x="4982" y="3354"/>
                    <a:pt x="4905" y="3307"/>
                    <a:pt x="4839" y="3250"/>
                  </a:cubicBezTo>
                  <a:cubicBezTo>
                    <a:pt x="4620" y="3031"/>
                    <a:pt x="4382" y="2821"/>
                    <a:pt x="4124" y="2640"/>
                  </a:cubicBezTo>
                  <a:cubicBezTo>
                    <a:pt x="3639" y="2249"/>
                    <a:pt x="3258" y="1735"/>
                    <a:pt x="2819" y="1297"/>
                  </a:cubicBezTo>
                  <a:cubicBezTo>
                    <a:pt x="2267" y="754"/>
                    <a:pt x="1610" y="316"/>
                    <a:pt x="895" y="21"/>
                  </a:cubicBezTo>
                  <a:cubicBezTo>
                    <a:pt x="875" y="10"/>
                    <a:pt x="852" y="0"/>
                    <a:pt x="831" y="0"/>
                  </a:cubicBezTo>
                  <a:close/>
                </a:path>
              </a:pathLst>
            </a:custGeom>
            <a:solidFill>
              <a:srgbClr val="FF73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-3797785" y="4358241"/>
              <a:ext cx="203480" cy="231272"/>
            </a:xfrm>
            <a:custGeom>
              <a:avLst/>
              <a:gdLst/>
              <a:ahLst/>
              <a:cxnLst/>
              <a:rect l="l" t="t" r="r" b="b"/>
              <a:pathLst>
                <a:path w="2687" h="3054" extrusionOk="0">
                  <a:moveTo>
                    <a:pt x="1630" y="1"/>
                  </a:moveTo>
                  <a:cubicBezTo>
                    <a:pt x="1115" y="77"/>
                    <a:pt x="591" y="105"/>
                    <a:pt x="77" y="134"/>
                  </a:cubicBezTo>
                  <a:cubicBezTo>
                    <a:pt x="134" y="572"/>
                    <a:pt x="125" y="1001"/>
                    <a:pt x="48" y="1429"/>
                  </a:cubicBezTo>
                  <a:cubicBezTo>
                    <a:pt x="1" y="1687"/>
                    <a:pt x="48" y="1925"/>
                    <a:pt x="325" y="2058"/>
                  </a:cubicBezTo>
                  <a:cubicBezTo>
                    <a:pt x="429" y="2115"/>
                    <a:pt x="506" y="2210"/>
                    <a:pt x="544" y="2325"/>
                  </a:cubicBezTo>
                  <a:cubicBezTo>
                    <a:pt x="601" y="2487"/>
                    <a:pt x="706" y="2620"/>
                    <a:pt x="849" y="2706"/>
                  </a:cubicBezTo>
                  <a:cubicBezTo>
                    <a:pt x="1237" y="2936"/>
                    <a:pt x="1679" y="3053"/>
                    <a:pt x="2129" y="3053"/>
                  </a:cubicBezTo>
                  <a:cubicBezTo>
                    <a:pt x="2219" y="3053"/>
                    <a:pt x="2310" y="3049"/>
                    <a:pt x="2401" y="3039"/>
                  </a:cubicBezTo>
                  <a:cubicBezTo>
                    <a:pt x="2592" y="3030"/>
                    <a:pt x="2658" y="2934"/>
                    <a:pt x="2677" y="2744"/>
                  </a:cubicBezTo>
                  <a:cubicBezTo>
                    <a:pt x="2687" y="2553"/>
                    <a:pt x="2668" y="2372"/>
                    <a:pt x="2601" y="2201"/>
                  </a:cubicBezTo>
                  <a:cubicBezTo>
                    <a:pt x="2439" y="1848"/>
                    <a:pt x="2239" y="1506"/>
                    <a:pt x="2001" y="1201"/>
                  </a:cubicBezTo>
                  <a:cubicBezTo>
                    <a:pt x="1772" y="896"/>
                    <a:pt x="1582" y="572"/>
                    <a:pt x="1649" y="163"/>
                  </a:cubicBezTo>
                  <a:cubicBezTo>
                    <a:pt x="1649" y="105"/>
                    <a:pt x="1639" y="48"/>
                    <a:pt x="1630" y="1"/>
                  </a:cubicBezTo>
                  <a:close/>
                </a:path>
              </a:pathLst>
            </a:custGeom>
            <a:solidFill>
              <a:srgbClr val="362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-4378387" y="2816126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1D4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-4478651" y="1751474"/>
              <a:ext cx="900930" cy="1103653"/>
            </a:xfrm>
            <a:custGeom>
              <a:avLst/>
              <a:gdLst/>
              <a:ahLst/>
              <a:cxnLst/>
              <a:rect l="l" t="t" r="r" b="b"/>
              <a:pathLst>
                <a:path w="11897" h="14574" extrusionOk="0">
                  <a:moveTo>
                    <a:pt x="7515" y="0"/>
                  </a:moveTo>
                  <a:cubicBezTo>
                    <a:pt x="7325" y="353"/>
                    <a:pt x="7001" y="572"/>
                    <a:pt x="6677" y="772"/>
                  </a:cubicBezTo>
                  <a:cubicBezTo>
                    <a:pt x="6172" y="1115"/>
                    <a:pt x="5582" y="1305"/>
                    <a:pt x="4972" y="1334"/>
                  </a:cubicBezTo>
                  <a:cubicBezTo>
                    <a:pt x="4947" y="1334"/>
                    <a:pt x="4922" y="1335"/>
                    <a:pt x="4897" y="1335"/>
                  </a:cubicBezTo>
                  <a:cubicBezTo>
                    <a:pt x="4305" y="1335"/>
                    <a:pt x="3732" y="1224"/>
                    <a:pt x="3229" y="867"/>
                  </a:cubicBezTo>
                  <a:lnTo>
                    <a:pt x="2934" y="658"/>
                  </a:lnTo>
                  <a:cubicBezTo>
                    <a:pt x="2877" y="686"/>
                    <a:pt x="2801" y="724"/>
                    <a:pt x="2715" y="762"/>
                  </a:cubicBezTo>
                  <a:cubicBezTo>
                    <a:pt x="1486" y="1362"/>
                    <a:pt x="581" y="2248"/>
                    <a:pt x="172" y="3591"/>
                  </a:cubicBezTo>
                  <a:cubicBezTo>
                    <a:pt x="286" y="3601"/>
                    <a:pt x="410" y="3639"/>
                    <a:pt x="505" y="3696"/>
                  </a:cubicBezTo>
                  <a:cubicBezTo>
                    <a:pt x="772" y="3858"/>
                    <a:pt x="848" y="4039"/>
                    <a:pt x="724" y="4325"/>
                  </a:cubicBezTo>
                  <a:cubicBezTo>
                    <a:pt x="610" y="4591"/>
                    <a:pt x="600" y="4896"/>
                    <a:pt x="686" y="5182"/>
                  </a:cubicBezTo>
                  <a:cubicBezTo>
                    <a:pt x="715" y="5258"/>
                    <a:pt x="715" y="5353"/>
                    <a:pt x="696" y="5430"/>
                  </a:cubicBezTo>
                  <a:cubicBezTo>
                    <a:pt x="553" y="5811"/>
                    <a:pt x="677" y="6182"/>
                    <a:pt x="743" y="6554"/>
                  </a:cubicBezTo>
                  <a:cubicBezTo>
                    <a:pt x="838" y="6954"/>
                    <a:pt x="962" y="7344"/>
                    <a:pt x="1115" y="7725"/>
                  </a:cubicBezTo>
                  <a:cubicBezTo>
                    <a:pt x="1258" y="8106"/>
                    <a:pt x="1362" y="8506"/>
                    <a:pt x="1410" y="8916"/>
                  </a:cubicBezTo>
                  <a:cubicBezTo>
                    <a:pt x="1501" y="9624"/>
                    <a:pt x="1029" y="10168"/>
                    <a:pt x="325" y="10168"/>
                  </a:cubicBezTo>
                  <a:cubicBezTo>
                    <a:pt x="290" y="10168"/>
                    <a:pt x="255" y="10166"/>
                    <a:pt x="219" y="10164"/>
                  </a:cubicBezTo>
                  <a:cubicBezTo>
                    <a:pt x="219" y="10345"/>
                    <a:pt x="200" y="10526"/>
                    <a:pt x="181" y="10706"/>
                  </a:cubicBezTo>
                  <a:cubicBezTo>
                    <a:pt x="67" y="11259"/>
                    <a:pt x="10" y="11811"/>
                    <a:pt x="19" y="12373"/>
                  </a:cubicBezTo>
                  <a:cubicBezTo>
                    <a:pt x="0" y="12907"/>
                    <a:pt x="191" y="13421"/>
                    <a:pt x="543" y="13821"/>
                  </a:cubicBezTo>
                  <a:lnTo>
                    <a:pt x="1200" y="14574"/>
                  </a:lnTo>
                  <a:cubicBezTo>
                    <a:pt x="1238" y="14402"/>
                    <a:pt x="1277" y="14231"/>
                    <a:pt x="1315" y="14059"/>
                  </a:cubicBezTo>
                  <a:cubicBezTo>
                    <a:pt x="1381" y="13888"/>
                    <a:pt x="1448" y="13726"/>
                    <a:pt x="1515" y="13554"/>
                  </a:cubicBezTo>
                  <a:cubicBezTo>
                    <a:pt x="1696" y="13021"/>
                    <a:pt x="1981" y="12526"/>
                    <a:pt x="2334" y="12088"/>
                  </a:cubicBezTo>
                  <a:cubicBezTo>
                    <a:pt x="2362" y="12059"/>
                    <a:pt x="2381" y="12030"/>
                    <a:pt x="2410" y="12011"/>
                  </a:cubicBezTo>
                  <a:cubicBezTo>
                    <a:pt x="2439" y="12030"/>
                    <a:pt x="2467" y="12050"/>
                    <a:pt x="2505" y="12069"/>
                  </a:cubicBezTo>
                  <a:cubicBezTo>
                    <a:pt x="2848" y="12240"/>
                    <a:pt x="3220" y="12335"/>
                    <a:pt x="3601" y="12345"/>
                  </a:cubicBezTo>
                  <a:cubicBezTo>
                    <a:pt x="3832" y="12363"/>
                    <a:pt x="4063" y="12372"/>
                    <a:pt x="4293" y="12372"/>
                  </a:cubicBezTo>
                  <a:cubicBezTo>
                    <a:pt x="4928" y="12372"/>
                    <a:pt x="5560" y="12304"/>
                    <a:pt x="6182" y="12164"/>
                  </a:cubicBezTo>
                  <a:cubicBezTo>
                    <a:pt x="6630" y="13164"/>
                    <a:pt x="7630" y="13878"/>
                    <a:pt x="8630" y="14307"/>
                  </a:cubicBezTo>
                  <a:cubicBezTo>
                    <a:pt x="8916" y="14440"/>
                    <a:pt x="9230" y="14526"/>
                    <a:pt x="9544" y="14555"/>
                  </a:cubicBezTo>
                  <a:cubicBezTo>
                    <a:pt x="9573" y="14556"/>
                    <a:pt x="9602" y="14557"/>
                    <a:pt x="9631" y="14557"/>
                  </a:cubicBezTo>
                  <a:cubicBezTo>
                    <a:pt x="11160" y="14557"/>
                    <a:pt x="11816" y="12575"/>
                    <a:pt x="10554" y="11659"/>
                  </a:cubicBezTo>
                  <a:cubicBezTo>
                    <a:pt x="10487" y="11345"/>
                    <a:pt x="10411" y="11021"/>
                    <a:pt x="10335" y="10697"/>
                  </a:cubicBezTo>
                  <a:cubicBezTo>
                    <a:pt x="10067" y="10805"/>
                    <a:pt x="9799" y="10892"/>
                    <a:pt x="9523" y="10892"/>
                  </a:cubicBezTo>
                  <a:cubicBezTo>
                    <a:pt x="9386" y="10892"/>
                    <a:pt x="9248" y="10871"/>
                    <a:pt x="9106" y="10821"/>
                  </a:cubicBezTo>
                  <a:cubicBezTo>
                    <a:pt x="8763" y="10706"/>
                    <a:pt x="8506" y="10468"/>
                    <a:pt x="8277" y="10211"/>
                  </a:cubicBezTo>
                  <a:cubicBezTo>
                    <a:pt x="7382" y="9211"/>
                    <a:pt x="6696" y="8030"/>
                    <a:pt x="6268" y="6763"/>
                  </a:cubicBezTo>
                  <a:cubicBezTo>
                    <a:pt x="6239" y="6630"/>
                    <a:pt x="6134" y="6535"/>
                    <a:pt x="6011" y="6525"/>
                  </a:cubicBezTo>
                  <a:cubicBezTo>
                    <a:pt x="5839" y="6487"/>
                    <a:pt x="5668" y="6439"/>
                    <a:pt x="5506" y="6401"/>
                  </a:cubicBezTo>
                  <a:cubicBezTo>
                    <a:pt x="5220" y="6344"/>
                    <a:pt x="4972" y="6192"/>
                    <a:pt x="4801" y="5973"/>
                  </a:cubicBezTo>
                  <a:cubicBezTo>
                    <a:pt x="4734" y="5896"/>
                    <a:pt x="4648" y="5849"/>
                    <a:pt x="4553" y="5839"/>
                  </a:cubicBezTo>
                  <a:cubicBezTo>
                    <a:pt x="4267" y="5773"/>
                    <a:pt x="4134" y="5630"/>
                    <a:pt x="4144" y="5449"/>
                  </a:cubicBezTo>
                  <a:cubicBezTo>
                    <a:pt x="4153" y="5277"/>
                    <a:pt x="4315" y="5153"/>
                    <a:pt x="4610" y="5134"/>
                  </a:cubicBezTo>
                  <a:cubicBezTo>
                    <a:pt x="4807" y="5109"/>
                    <a:pt x="5008" y="5096"/>
                    <a:pt x="5208" y="5096"/>
                  </a:cubicBezTo>
                  <a:cubicBezTo>
                    <a:pt x="5308" y="5096"/>
                    <a:pt x="5407" y="5099"/>
                    <a:pt x="5506" y="5106"/>
                  </a:cubicBezTo>
                  <a:cubicBezTo>
                    <a:pt x="5458" y="4944"/>
                    <a:pt x="5315" y="4925"/>
                    <a:pt x="5220" y="4858"/>
                  </a:cubicBezTo>
                  <a:cubicBezTo>
                    <a:pt x="5106" y="4772"/>
                    <a:pt x="4972" y="4715"/>
                    <a:pt x="4915" y="4572"/>
                  </a:cubicBezTo>
                  <a:cubicBezTo>
                    <a:pt x="4906" y="4544"/>
                    <a:pt x="4906" y="4515"/>
                    <a:pt x="4915" y="4487"/>
                  </a:cubicBezTo>
                  <a:cubicBezTo>
                    <a:pt x="4930" y="4461"/>
                    <a:pt x="4949" y="4452"/>
                    <a:pt x="4969" y="4452"/>
                  </a:cubicBezTo>
                  <a:cubicBezTo>
                    <a:pt x="4987" y="4452"/>
                    <a:pt x="5007" y="4459"/>
                    <a:pt x="5029" y="4468"/>
                  </a:cubicBezTo>
                  <a:cubicBezTo>
                    <a:pt x="5744" y="4763"/>
                    <a:pt x="6392" y="5201"/>
                    <a:pt x="6953" y="5744"/>
                  </a:cubicBezTo>
                  <a:cubicBezTo>
                    <a:pt x="7392" y="6192"/>
                    <a:pt x="7773" y="6696"/>
                    <a:pt x="8258" y="7087"/>
                  </a:cubicBezTo>
                  <a:cubicBezTo>
                    <a:pt x="8516" y="7277"/>
                    <a:pt x="8754" y="7478"/>
                    <a:pt x="8973" y="7706"/>
                  </a:cubicBezTo>
                  <a:cubicBezTo>
                    <a:pt x="9039" y="7763"/>
                    <a:pt x="9116" y="7801"/>
                    <a:pt x="9201" y="7820"/>
                  </a:cubicBezTo>
                  <a:cubicBezTo>
                    <a:pt x="9525" y="7944"/>
                    <a:pt x="9849" y="8068"/>
                    <a:pt x="10173" y="8163"/>
                  </a:cubicBezTo>
                  <a:cubicBezTo>
                    <a:pt x="10583" y="8287"/>
                    <a:pt x="10773" y="8582"/>
                    <a:pt x="10830" y="8973"/>
                  </a:cubicBezTo>
                  <a:cubicBezTo>
                    <a:pt x="10887" y="9354"/>
                    <a:pt x="10878" y="9754"/>
                    <a:pt x="10783" y="10125"/>
                  </a:cubicBezTo>
                  <a:lnTo>
                    <a:pt x="10744" y="10316"/>
                  </a:lnTo>
                  <a:cubicBezTo>
                    <a:pt x="10754" y="10316"/>
                    <a:pt x="10763" y="10316"/>
                    <a:pt x="10772" y="10316"/>
                  </a:cubicBezTo>
                  <a:cubicBezTo>
                    <a:pt x="11148" y="10316"/>
                    <a:pt x="11416" y="10127"/>
                    <a:pt x="11611" y="9802"/>
                  </a:cubicBezTo>
                  <a:cubicBezTo>
                    <a:pt x="11802" y="9421"/>
                    <a:pt x="11897" y="9002"/>
                    <a:pt x="11887" y="8582"/>
                  </a:cubicBezTo>
                  <a:cubicBezTo>
                    <a:pt x="11897" y="7916"/>
                    <a:pt x="11821" y="7249"/>
                    <a:pt x="11792" y="6582"/>
                  </a:cubicBezTo>
                  <a:cubicBezTo>
                    <a:pt x="11745" y="5839"/>
                    <a:pt x="11745" y="5087"/>
                    <a:pt x="11706" y="4344"/>
                  </a:cubicBezTo>
                  <a:cubicBezTo>
                    <a:pt x="11687" y="3734"/>
                    <a:pt x="11592" y="3115"/>
                    <a:pt x="11421" y="2525"/>
                  </a:cubicBezTo>
                  <a:cubicBezTo>
                    <a:pt x="11183" y="1724"/>
                    <a:pt x="10735" y="1086"/>
                    <a:pt x="9963" y="724"/>
                  </a:cubicBezTo>
                  <a:cubicBezTo>
                    <a:pt x="9487" y="505"/>
                    <a:pt x="9001" y="334"/>
                    <a:pt x="8497" y="191"/>
                  </a:cubicBezTo>
                  <a:cubicBezTo>
                    <a:pt x="8182" y="96"/>
                    <a:pt x="7849" y="29"/>
                    <a:pt x="7515" y="0"/>
                  </a:cubicBezTo>
                  <a:close/>
                </a:path>
              </a:pathLst>
            </a:custGeom>
            <a:solidFill>
              <a:srgbClr val="FBE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-4061014" y="1519218"/>
              <a:ext cx="64217" cy="100339"/>
            </a:xfrm>
            <a:custGeom>
              <a:avLst/>
              <a:gdLst/>
              <a:ahLst/>
              <a:cxnLst/>
              <a:rect l="l" t="t" r="r" b="b"/>
              <a:pathLst>
                <a:path w="848" h="1325" extrusionOk="0">
                  <a:moveTo>
                    <a:pt x="429" y="0"/>
                  </a:moveTo>
                  <a:cubicBezTo>
                    <a:pt x="191" y="0"/>
                    <a:pt x="0" y="296"/>
                    <a:pt x="0" y="667"/>
                  </a:cubicBezTo>
                  <a:cubicBezTo>
                    <a:pt x="0" y="1029"/>
                    <a:pt x="191" y="1324"/>
                    <a:pt x="429" y="1324"/>
                  </a:cubicBezTo>
                  <a:cubicBezTo>
                    <a:pt x="657" y="1324"/>
                    <a:pt x="848" y="1029"/>
                    <a:pt x="848" y="667"/>
                  </a:cubicBezTo>
                  <a:cubicBezTo>
                    <a:pt x="848" y="305"/>
                    <a:pt x="657" y="0"/>
                    <a:pt x="429" y="0"/>
                  </a:cubicBezTo>
                  <a:close/>
                </a:path>
              </a:pathLst>
            </a:custGeom>
            <a:solidFill>
              <a:srgbClr val="FF73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-4257224" y="1482263"/>
              <a:ext cx="348422" cy="370307"/>
            </a:xfrm>
            <a:custGeom>
              <a:avLst/>
              <a:gdLst/>
              <a:ahLst/>
              <a:cxnLst/>
              <a:rect l="l" t="t" r="r" b="b"/>
              <a:pathLst>
                <a:path w="4601" h="4890" extrusionOk="0">
                  <a:moveTo>
                    <a:pt x="1740" y="0"/>
                  </a:moveTo>
                  <a:cubicBezTo>
                    <a:pt x="1729" y="0"/>
                    <a:pt x="1718" y="1"/>
                    <a:pt x="1705" y="3"/>
                  </a:cubicBezTo>
                  <a:cubicBezTo>
                    <a:pt x="1582" y="526"/>
                    <a:pt x="1248" y="907"/>
                    <a:pt x="820" y="1231"/>
                  </a:cubicBezTo>
                  <a:cubicBezTo>
                    <a:pt x="762" y="1279"/>
                    <a:pt x="715" y="1346"/>
                    <a:pt x="658" y="1384"/>
                  </a:cubicBezTo>
                  <a:cubicBezTo>
                    <a:pt x="515" y="1469"/>
                    <a:pt x="448" y="1650"/>
                    <a:pt x="515" y="1812"/>
                  </a:cubicBezTo>
                  <a:cubicBezTo>
                    <a:pt x="534" y="1879"/>
                    <a:pt x="553" y="1955"/>
                    <a:pt x="581" y="2022"/>
                  </a:cubicBezTo>
                  <a:cubicBezTo>
                    <a:pt x="762" y="2470"/>
                    <a:pt x="1115" y="2717"/>
                    <a:pt x="1543" y="2879"/>
                  </a:cubicBezTo>
                  <a:cubicBezTo>
                    <a:pt x="1639" y="2917"/>
                    <a:pt x="1734" y="2936"/>
                    <a:pt x="1724" y="3060"/>
                  </a:cubicBezTo>
                  <a:cubicBezTo>
                    <a:pt x="1753" y="3555"/>
                    <a:pt x="1696" y="3632"/>
                    <a:pt x="1229" y="3774"/>
                  </a:cubicBezTo>
                  <a:cubicBezTo>
                    <a:pt x="896" y="3870"/>
                    <a:pt x="581" y="3994"/>
                    <a:pt x="258" y="4108"/>
                  </a:cubicBezTo>
                  <a:cubicBezTo>
                    <a:pt x="162" y="4136"/>
                    <a:pt x="77" y="4175"/>
                    <a:pt x="0" y="4213"/>
                  </a:cubicBezTo>
                  <a:lnTo>
                    <a:pt x="296" y="4422"/>
                  </a:lnTo>
                  <a:cubicBezTo>
                    <a:pt x="788" y="4787"/>
                    <a:pt x="1366" y="4890"/>
                    <a:pt x="1957" y="4890"/>
                  </a:cubicBezTo>
                  <a:cubicBezTo>
                    <a:pt x="1985" y="4890"/>
                    <a:pt x="2012" y="4889"/>
                    <a:pt x="2039" y="4889"/>
                  </a:cubicBezTo>
                  <a:cubicBezTo>
                    <a:pt x="2648" y="4860"/>
                    <a:pt x="3239" y="4670"/>
                    <a:pt x="3753" y="4336"/>
                  </a:cubicBezTo>
                  <a:cubicBezTo>
                    <a:pt x="4077" y="4127"/>
                    <a:pt x="4410" y="3917"/>
                    <a:pt x="4601" y="3555"/>
                  </a:cubicBezTo>
                  <a:cubicBezTo>
                    <a:pt x="4496" y="3536"/>
                    <a:pt x="4401" y="3517"/>
                    <a:pt x="4296" y="3517"/>
                  </a:cubicBezTo>
                  <a:cubicBezTo>
                    <a:pt x="4096" y="3489"/>
                    <a:pt x="3906" y="3479"/>
                    <a:pt x="3706" y="3479"/>
                  </a:cubicBezTo>
                  <a:cubicBezTo>
                    <a:pt x="3668" y="3479"/>
                    <a:pt x="3495" y="3491"/>
                    <a:pt x="3408" y="3491"/>
                  </a:cubicBezTo>
                  <a:cubicBezTo>
                    <a:pt x="3387" y="3491"/>
                    <a:pt x="3370" y="3491"/>
                    <a:pt x="3363" y="3489"/>
                  </a:cubicBezTo>
                  <a:cubicBezTo>
                    <a:pt x="3182" y="2965"/>
                    <a:pt x="3191" y="2870"/>
                    <a:pt x="3010" y="2355"/>
                  </a:cubicBezTo>
                  <a:cubicBezTo>
                    <a:pt x="3096" y="2203"/>
                    <a:pt x="3229" y="1765"/>
                    <a:pt x="3125" y="1508"/>
                  </a:cubicBezTo>
                  <a:cubicBezTo>
                    <a:pt x="3153" y="1460"/>
                    <a:pt x="3191" y="1422"/>
                    <a:pt x="3239" y="1384"/>
                  </a:cubicBezTo>
                  <a:cubicBezTo>
                    <a:pt x="3391" y="1260"/>
                    <a:pt x="3448" y="1041"/>
                    <a:pt x="3363" y="850"/>
                  </a:cubicBezTo>
                  <a:cubicBezTo>
                    <a:pt x="3315" y="746"/>
                    <a:pt x="3239" y="650"/>
                    <a:pt x="3153" y="565"/>
                  </a:cubicBezTo>
                  <a:cubicBezTo>
                    <a:pt x="3138" y="563"/>
                    <a:pt x="3123" y="562"/>
                    <a:pt x="3109" y="562"/>
                  </a:cubicBezTo>
                  <a:cubicBezTo>
                    <a:pt x="2958" y="562"/>
                    <a:pt x="2880" y="654"/>
                    <a:pt x="2810" y="793"/>
                  </a:cubicBezTo>
                  <a:cubicBezTo>
                    <a:pt x="2759" y="895"/>
                    <a:pt x="2716" y="943"/>
                    <a:pt x="2664" y="943"/>
                  </a:cubicBezTo>
                  <a:cubicBezTo>
                    <a:pt x="2619" y="943"/>
                    <a:pt x="2567" y="907"/>
                    <a:pt x="2496" y="841"/>
                  </a:cubicBezTo>
                  <a:cubicBezTo>
                    <a:pt x="2286" y="631"/>
                    <a:pt x="2105" y="403"/>
                    <a:pt x="1944" y="165"/>
                  </a:cubicBezTo>
                  <a:cubicBezTo>
                    <a:pt x="1891" y="95"/>
                    <a:pt x="1863" y="0"/>
                    <a:pt x="1740" y="0"/>
                  </a:cubicBezTo>
                  <a:close/>
                </a:path>
              </a:pathLst>
            </a:custGeom>
            <a:solidFill>
              <a:srgbClr val="FF73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-4270249" y="1418955"/>
              <a:ext cx="178263" cy="200981"/>
            </a:xfrm>
            <a:custGeom>
              <a:avLst/>
              <a:gdLst/>
              <a:ahLst/>
              <a:cxnLst/>
              <a:rect l="l" t="t" r="r" b="b"/>
              <a:pathLst>
                <a:path w="2354" h="2654" extrusionOk="0">
                  <a:moveTo>
                    <a:pt x="1498" y="0"/>
                  </a:moveTo>
                  <a:cubicBezTo>
                    <a:pt x="1067" y="0"/>
                    <a:pt x="549" y="434"/>
                    <a:pt x="353" y="734"/>
                  </a:cubicBezTo>
                  <a:cubicBezTo>
                    <a:pt x="77" y="1153"/>
                    <a:pt x="1" y="1667"/>
                    <a:pt x="144" y="2153"/>
                  </a:cubicBezTo>
                  <a:cubicBezTo>
                    <a:pt x="172" y="2267"/>
                    <a:pt x="230" y="2382"/>
                    <a:pt x="315" y="2477"/>
                  </a:cubicBezTo>
                  <a:cubicBezTo>
                    <a:pt x="443" y="2591"/>
                    <a:pt x="608" y="2653"/>
                    <a:pt x="778" y="2653"/>
                  </a:cubicBezTo>
                  <a:cubicBezTo>
                    <a:pt x="849" y="2653"/>
                    <a:pt x="921" y="2642"/>
                    <a:pt x="992" y="2620"/>
                  </a:cubicBezTo>
                  <a:cubicBezTo>
                    <a:pt x="1220" y="2534"/>
                    <a:pt x="1420" y="2382"/>
                    <a:pt x="1573" y="2191"/>
                  </a:cubicBezTo>
                  <a:cubicBezTo>
                    <a:pt x="1954" y="1734"/>
                    <a:pt x="2354" y="753"/>
                    <a:pt x="1915" y="200"/>
                  </a:cubicBezTo>
                  <a:cubicBezTo>
                    <a:pt x="1801" y="58"/>
                    <a:pt x="1655" y="0"/>
                    <a:pt x="1498" y="0"/>
                  </a:cubicBezTo>
                  <a:close/>
                </a:path>
              </a:pathLst>
            </a:custGeom>
            <a:solidFill>
              <a:srgbClr val="362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-4614960" y="1970856"/>
              <a:ext cx="358494" cy="381364"/>
            </a:xfrm>
            <a:custGeom>
              <a:avLst/>
              <a:gdLst/>
              <a:ahLst/>
              <a:cxnLst/>
              <a:rect l="l" t="t" r="r" b="b"/>
              <a:pathLst>
                <a:path w="4734" h="5036" extrusionOk="0">
                  <a:moveTo>
                    <a:pt x="4434" y="0"/>
                  </a:moveTo>
                  <a:cubicBezTo>
                    <a:pt x="4407" y="0"/>
                    <a:pt x="4379" y="6"/>
                    <a:pt x="4353" y="18"/>
                  </a:cubicBezTo>
                  <a:cubicBezTo>
                    <a:pt x="3734" y="323"/>
                    <a:pt x="2238" y="1056"/>
                    <a:pt x="1810" y="1247"/>
                  </a:cubicBezTo>
                  <a:cubicBezTo>
                    <a:pt x="1788" y="1253"/>
                    <a:pt x="1765" y="1256"/>
                    <a:pt x="1743" y="1256"/>
                  </a:cubicBezTo>
                  <a:cubicBezTo>
                    <a:pt x="1700" y="1256"/>
                    <a:pt x="1657" y="1244"/>
                    <a:pt x="1619" y="1218"/>
                  </a:cubicBezTo>
                  <a:lnTo>
                    <a:pt x="314" y="151"/>
                  </a:lnTo>
                  <a:cubicBezTo>
                    <a:pt x="278" y="121"/>
                    <a:pt x="237" y="107"/>
                    <a:pt x="196" y="107"/>
                  </a:cubicBezTo>
                  <a:cubicBezTo>
                    <a:pt x="96" y="107"/>
                    <a:pt x="0" y="189"/>
                    <a:pt x="0" y="304"/>
                  </a:cubicBezTo>
                  <a:lnTo>
                    <a:pt x="105" y="3599"/>
                  </a:lnTo>
                  <a:cubicBezTo>
                    <a:pt x="114" y="3657"/>
                    <a:pt x="133" y="3714"/>
                    <a:pt x="181" y="3742"/>
                  </a:cubicBezTo>
                  <a:lnTo>
                    <a:pt x="1848" y="5000"/>
                  </a:lnTo>
                  <a:cubicBezTo>
                    <a:pt x="1882" y="5023"/>
                    <a:pt x="1921" y="5035"/>
                    <a:pt x="1960" y="5035"/>
                  </a:cubicBezTo>
                  <a:cubicBezTo>
                    <a:pt x="1986" y="5035"/>
                    <a:pt x="2012" y="5030"/>
                    <a:pt x="2038" y="5019"/>
                  </a:cubicBezTo>
                  <a:lnTo>
                    <a:pt x="4610" y="4009"/>
                  </a:lnTo>
                  <a:cubicBezTo>
                    <a:pt x="4686" y="3971"/>
                    <a:pt x="4734" y="3904"/>
                    <a:pt x="4734" y="3819"/>
                  </a:cubicBezTo>
                  <a:lnTo>
                    <a:pt x="4629" y="190"/>
                  </a:lnTo>
                  <a:cubicBezTo>
                    <a:pt x="4629" y="77"/>
                    <a:pt x="4535" y="0"/>
                    <a:pt x="4434" y="0"/>
                  </a:cubicBezTo>
                  <a:close/>
                </a:path>
              </a:pathLst>
            </a:custGeom>
            <a:solidFill>
              <a:srgbClr val="FF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-4569524" y="2018716"/>
              <a:ext cx="204540" cy="502755"/>
            </a:xfrm>
            <a:custGeom>
              <a:avLst/>
              <a:gdLst/>
              <a:ahLst/>
              <a:cxnLst/>
              <a:rect l="l" t="t" r="r" b="b"/>
              <a:pathLst>
                <a:path w="2701" h="6639" extrusionOk="0">
                  <a:moveTo>
                    <a:pt x="1014" y="0"/>
                  </a:moveTo>
                  <a:cubicBezTo>
                    <a:pt x="851" y="0"/>
                    <a:pt x="691" y="60"/>
                    <a:pt x="562" y="177"/>
                  </a:cubicBezTo>
                  <a:cubicBezTo>
                    <a:pt x="533" y="196"/>
                    <a:pt x="503" y="200"/>
                    <a:pt x="472" y="200"/>
                  </a:cubicBezTo>
                  <a:cubicBezTo>
                    <a:pt x="441" y="200"/>
                    <a:pt x="410" y="196"/>
                    <a:pt x="381" y="196"/>
                  </a:cubicBezTo>
                  <a:cubicBezTo>
                    <a:pt x="374" y="195"/>
                    <a:pt x="368" y="195"/>
                    <a:pt x="361" y="195"/>
                  </a:cubicBezTo>
                  <a:cubicBezTo>
                    <a:pt x="264" y="195"/>
                    <a:pt x="179" y="259"/>
                    <a:pt x="152" y="348"/>
                  </a:cubicBezTo>
                  <a:cubicBezTo>
                    <a:pt x="86" y="605"/>
                    <a:pt x="0" y="862"/>
                    <a:pt x="95" y="1139"/>
                  </a:cubicBezTo>
                  <a:cubicBezTo>
                    <a:pt x="162" y="1320"/>
                    <a:pt x="248" y="1501"/>
                    <a:pt x="353" y="1663"/>
                  </a:cubicBezTo>
                  <a:cubicBezTo>
                    <a:pt x="448" y="1844"/>
                    <a:pt x="553" y="2015"/>
                    <a:pt x="553" y="2234"/>
                  </a:cubicBezTo>
                  <a:cubicBezTo>
                    <a:pt x="572" y="2596"/>
                    <a:pt x="553" y="2948"/>
                    <a:pt x="514" y="3310"/>
                  </a:cubicBezTo>
                  <a:cubicBezTo>
                    <a:pt x="429" y="3872"/>
                    <a:pt x="410" y="4444"/>
                    <a:pt x="467" y="5015"/>
                  </a:cubicBezTo>
                  <a:cubicBezTo>
                    <a:pt x="533" y="5663"/>
                    <a:pt x="714" y="6273"/>
                    <a:pt x="1381" y="6587"/>
                  </a:cubicBezTo>
                  <a:cubicBezTo>
                    <a:pt x="1400" y="6596"/>
                    <a:pt x="1410" y="6616"/>
                    <a:pt x="1419" y="6635"/>
                  </a:cubicBezTo>
                  <a:cubicBezTo>
                    <a:pt x="1455" y="6637"/>
                    <a:pt x="1490" y="6639"/>
                    <a:pt x="1525" y="6639"/>
                  </a:cubicBezTo>
                  <a:cubicBezTo>
                    <a:pt x="2229" y="6639"/>
                    <a:pt x="2701" y="6095"/>
                    <a:pt x="2610" y="5387"/>
                  </a:cubicBezTo>
                  <a:cubicBezTo>
                    <a:pt x="2562" y="4977"/>
                    <a:pt x="2458" y="4577"/>
                    <a:pt x="2315" y="4196"/>
                  </a:cubicBezTo>
                  <a:cubicBezTo>
                    <a:pt x="2162" y="3815"/>
                    <a:pt x="2038" y="3425"/>
                    <a:pt x="1943" y="3025"/>
                  </a:cubicBezTo>
                  <a:cubicBezTo>
                    <a:pt x="1877" y="2653"/>
                    <a:pt x="1753" y="2282"/>
                    <a:pt x="1896" y="1901"/>
                  </a:cubicBezTo>
                  <a:cubicBezTo>
                    <a:pt x="1915" y="1824"/>
                    <a:pt x="1915" y="1729"/>
                    <a:pt x="1886" y="1653"/>
                  </a:cubicBezTo>
                  <a:cubicBezTo>
                    <a:pt x="1800" y="1367"/>
                    <a:pt x="1810" y="1062"/>
                    <a:pt x="1924" y="796"/>
                  </a:cubicBezTo>
                  <a:cubicBezTo>
                    <a:pt x="2048" y="510"/>
                    <a:pt x="1972" y="329"/>
                    <a:pt x="1705" y="167"/>
                  </a:cubicBezTo>
                  <a:cubicBezTo>
                    <a:pt x="1610" y="110"/>
                    <a:pt x="1486" y="72"/>
                    <a:pt x="1372" y="62"/>
                  </a:cubicBezTo>
                  <a:cubicBezTo>
                    <a:pt x="1356" y="62"/>
                    <a:pt x="1341" y="75"/>
                    <a:pt x="1326" y="75"/>
                  </a:cubicBezTo>
                  <a:cubicBezTo>
                    <a:pt x="1322" y="75"/>
                    <a:pt x="1318" y="74"/>
                    <a:pt x="1315" y="72"/>
                  </a:cubicBezTo>
                  <a:cubicBezTo>
                    <a:pt x="1219" y="24"/>
                    <a:pt x="1116" y="0"/>
                    <a:pt x="1014" y="0"/>
                  </a:cubicBezTo>
                  <a:close/>
                </a:path>
              </a:pathLst>
            </a:custGeom>
            <a:solidFill>
              <a:srgbClr val="FF73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-4400046" y="2033483"/>
              <a:ext cx="110411" cy="83755"/>
            </a:xfrm>
            <a:custGeom>
              <a:avLst/>
              <a:gdLst/>
              <a:ahLst/>
              <a:cxnLst/>
              <a:rect l="l" t="t" r="r" b="b"/>
              <a:pathLst>
                <a:path w="1458" h="1106" extrusionOk="0">
                  <a:moveTo>
                    <a:pt x="1458" y="1"/>
                  </a:moveTo>
                  <a:lnTo>
                    <a:pt x="0" y="648"/>
                  </a:lnTo>
                  <a:lnTo>
                    <a:pt x="0" y="1106"/>
                  </a:lnTo>
                  <a:lnTo>
                    <a:pt x="1458" y="439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rgbClr val="D6C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-4384900" y="2188346"/>
              <a:ext cx="90949" cy="47178"/>
            </a:xfrm>
            <a:custGeom>
              <a:avLst/>
              <a:gdLst/>
              <a:ahLst/>
              <a:cxnLst/>
              <a:rect l="l" t="t" r="r" b="b"/>
              <a:pathLst>
                <a:path w="1201" h="623" extrusionOk="0">
                  <a:moveTo>
                    <a:pt x="1119" y="0"/>
                  </a:moveTo>
                  <a:cubicBezTo>
                    <a:pt x="1110" y="0"/>
                    <a:pt x="1103" y="1"/>
                    <a:pt x="1096" y="4"/>
                  </a:cubicBezTo>
                  <a:lnTo>
                    <a:pt x="58" y="489"/>
                  </a:lnTo>
                  <a:cubicBezTo>
                    <a:pt x="20" y="508"/>
                    <a:pt x="0" y="546"/>
                    <a:pt x="20" y="585"/>
                  </a:cubicBezTo>
                  <a:cubicBezTo>
                    <a:pt x="29" y="604"/>
                    <a:pt x="58" y="623"/>
                    <a:pt x="86" y="623"/>
                  </a:cubicBezTo>
                  <a:cubicBezTo>
                    <a:pt x="96" y="623"/>
                    <a:pt x="105" y="623"/>
                    <a:pt x="115" y="613"/>
                  </a:cubicBezTo>
                  <a:lnTo>
                    <a:pt x="1153" y="127"/>
                  </a:lnTo>
                  <a:cubicBezTo>
                    <a:pt x="1182" y="118"/>
                    <a:pt x="1201" y="70"/>
                    <a:pt x="1182" y="42"/>
                  </a:cubicBezTo>
                  <a:cubicBezTo>
                    <a:pt x="1174" y="13"/>
                    <a:pt x="1145" y="0"/>
                    <a:pt x="1119" y="0"/>
                  </a:cubicBezTo>
                  <a:close/>
                </a:path>
              </a:pathLst>
            </a:custGeom>
            <a:solidFill>
              <a:srgbClr val="362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-4384900" y="2218864"/>
              <a:ext cx="90949" cy="46951"/>
            </a:xfrm>
            <a:custGeom>
              <a:avLst/>
              <a:gdLst/>
              <a:ahLst/>
              <a:cxnLst/>
              <a:rect l="l" t="t" r="r" b="b"/>
              <a:pathLst>
                <a:path w="1201" h="620" extrusionOk="0">
                  <a:moveTo>
                    <a:pt x="1129" y="1"/>
                  </a:moveTo>
                  <a:cubicBezTo>
                    <a:pt x="1117" y="1"/>
                    <a:pt x="1105" y="4"/>
                    <a:pt x="1096" y="10"/>
                  </a:cubicBezTo>
                  <a:lnTo>
                    <a:pt x="58" y="496"/>
                  </a:lnTo>
                  <a:cubicBezTo>
                    <a:pt x="20" y="505"/>
                    <a:pt x="0" y="544"/>
                    <a:pt x="20" y="582"/>
                  </a:cubicBezTo>
                  <a:cubicBezTo>
                    <a:pt x="29" y="610"/>
                    <a:pt x="58" y="620"/>
                    <a:pt x="86" y="620"/>
                  </a:cubicBezTo>
                  <a:lnTo>
                    <a:pt x="115" y="620"/>
                  </a:lnTo>
                  <a:lnTo>
                    <a:pt x="1153" y="134"/>
                  </a:lnTo>
                  <a:cubicBezTo>
                    <a:pt x="1182" y="115"/>
                    <a:pt x="1201" y="77"/>
                    <a:pt x="1182" y="39"/>
                  </a:cubicBezTo>
                  <a:cubicBezTo>
                    <a:pt x="1175" y="13"/>
                    <a:pt x="1152" y="1"/>
                    <a:pt x="1129" y="1"/>
                  </a:cubicBezTo>
                  <a:close/>
                </a:path>
              </a:pathLst>
            </a:custGeom>
            <a:solidFill>
              <a:srgbClr val="362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-4158399" y="1623040"/>
              <a:ext cx="88298" cy="53539"/>
            </a:xfrm>
            <a:custGeom>
              <a:avLst/>
              <a:gdLst/>
              <a:ahLst/>
              <a:cxnLst/>
              <a:rect l="l" t="t" r="r" b="b"/>
              <a:pathLst>
                <a:path w="1166" h="707" extrusionOk="0">
                  <a:moveTo>
                    <a:pt x="1058" y="1"/>
                  </a:moveTo>
                  <a:lnTo>
                    <a:pt x="0" y="372"/>
                  </a:lnTo>
                  <a:cubicBezTo>
                    <a:pt x="103" y="606"/>
                    <a:pt x="299" y="707"/>
                    <a:pt x="497" y="707"/>
                  </a:cubicBezTo>
                  <a:cubicBezTo>
                    <a:pt x="830" y="707"/>
                    <a:pt x="1165" y="420"/>
                    <a:pt x="10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-4424581" y="4342413"/>
              <a:ext cx="331156" cy="181746"/>
            </a:xfrm>
            <a:custGeom>
              <a:avLst/>
              <a:gdLst/>
              <a:ahLst/>
              <a:cxnLst/>
              <a:rect l="l" t="t" r="r" b="b"/>
              <a:pathLst>
                <a:path w="4373" h="2400" extrusionOk="0">
                  <a:moveTo>
                    <a:pt x="2449" y="0"/>
                  </a:moveTo>
                  <a:cubicBezTo>
                    <a:pt x="2382" y="143"/>
                    <a:pt x="2287" y="267"/>
                    <a:pt x="2172" y="372"/>
                  </a:cubicBezTo>
                  <a:cubicBezTo>
                    <a:pt x="2020" y="514"/>
                    <a:pt x="1848" y="619"/>
                    <a:pt x="1696" y="743"/>
                  </a:cubicBezTo>
                  <a:cubicBezTo>
                    <a:pt x="1467" y="914"/>
                    <a:pt x="1258" y="1115"/>
                    <a:pt x="991" y="1219"/>
                  </a:cubicBezTo>
                  <a:cubicBezTo>
                    <a:pt x="782" y="1305"/>
                    <a:pt x="534" y="1334"/>
                    <a:pt x="353" y="1476"/>
                  </a:cubicBezTo>
                  <a:cubicBezTo>
                    <a:pt x="115" y="1657"/>
                    <a:pt x="39" y="1991"/>
                    <a:pt x="1" y="2296"/>
                  </a:cubicBezTo>
                  <a:cubicBezTo>
                    <a:pt x="357" y="2365"/>
                    <a:pt x="720" y="2400"/>
                    <a:pt x="1084" y="2400"/>
                  </a:cubicBezTo>
                  <a:cubicBezTo>
                    <a:pt x="1567" y="2400"/>
                    <a:pt x="2052" y="2339"/>
                    <a:pt x="2525" y="2219"/>
                  </a:cubicBezTo>
                  <a:cubicBezTo>
                    <a:pt x="2649" y="2191"/>
                    <a:pt x="2772" y="2153"/>
                    <a:pt x="2906" y="2124"/>
                  </a:cubicBezTo>
                  <a:cubicBezTo>
                    <a:pt x="3125" y="2077"/>
                    <a:pt x="3353" y="2048"/>
                    <a:pt x="3582" y="2038"/>
                  </a:cubicBezTo>
                  <a:lnTo>
                    <a:pt x="4315" y="1991"/>
                  </a:lnTo>
                  <a:cubicBezTo>
                    <a:pt x="4363" y="1648"/>
                    <a:pt x="4373" y="1295"/>
                    <a:pt x="4344" y="953"/>
                  </a:cubicBezTo>
                  <a:cubicBezTo>
                    <a:pt x="4296" y="638"/>
                    <a:pt x="4211" y="324"/>
                    <a:pt x="4230" y="0"/>
                  </a:cubicBezTo>
                  <a:close/>
                </a:path>
              </a:pathLst>
            </a:custGeom>
            <a:solidFill>
              <a:srgbClr val="362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-4666909" y="1486049"/>
              <a:ext cx="421272" cy="171371"/>
            </a:xfrm>
            <a:custGeom>
              <a:avLst/>
              <a:gdLst/>
              <a:ahLst/>
              <a:cxnLst/>
              <a:rect l="l" t="t" r="r" b="b"/>
              <a:pathLst>
                <a:path w="5563" h="2263" extrusionOk="0">
                  <a:moveTo>
                    <a:pt x="5477" y="0"/>
                  </a:moveTo>
                  <a:cubicBezTo>
                    <a:pt x="5434" y="0"/>
                    <a:pt x="5391" y="29"/>
                    <a:pt x="5391" y="86"/>
                  </a:cubicBezTo>
                  <a:lnTo>
                    <a:pt x="5391" y="76"/>
                  </a:lnTo>
                  <a:cubicBezTo>
                    <a:pt x="5363" y="610"/>
                    <a:pt x="5277" y="1448"/>
                    <a:pt x="4601" y="1534"/>
                  </a:cubicBezTo>
                  <a:cubicBezTo>
                    <a:pt x="4565" y="1539"/>
                    <a:pt x="4529" y="1542"/>
                    <a:pt x="4493" y="1542"/>
                  </a:cubicBezTo>
                  <a:cubicBezTo>
                    <a:pt x="4208" y="1542"/>
                    <a:pt x="3932" y="1383"/>
                    <a:pt x="3686" y="1248"/>
                  </a:cubicBezTo>
                  <a:lnTo>
                    <a:pt x="2801" y="772"/>
                  </a:lnTo>
                  <a:cubicBezTo>
                    <a:pt x="2345" y="522"/>
                    <a:pt x="1848" y="263"/>
                    <a:pt x="1309" y="263"/>
                  </a:cubicBezTo>
                  <a:cubicBezTo>
                    <a:pt x="1273" y="263"/>
                    <a:pt x="1237" y="265"/>
                    <a:pt x="1200" y="267"/>
                  </a:cubicBezTo>
                  <a:cubicBezTo>
                    <a:pt x="753" y="296"/>
                    <a:pt x="334" y="534"/>
                    <a:pt x="172" y="981"/>
                  </a:cubicBezTo>
                  <a:cubicBezTo>
                    <a:pt x="0" y="1419"/>
                    <a:pt x="115" y="1924"/>
                    <a:pt x="467" y="2239"/>
                  </a:cubicBezTo>
                  <a:cubicBezTo>
                    <a:pt x="484" y="2256"/>
                    <a:pt x="503" y="2263"/>
                    <a:pt x="522" y="2263"/>
                  </a:cubicBezTo>
                  <a:cubicBezTo>
                    <a:pt x="588" y="2263"/>
                    <a:pt x="648" y="2176"/>
                    <a:pt x="581" y="2124"/>
                  </a:cubicBezTo>
                  <a:cubicBezTo>
                    <a:pt x="257" y="1820"/>
                    <a:pt x="162" y="1343"/>
                    <a:pt x="372" y="943"/>
                  </a:cubicBezTo>
                  <a:cubicBezTo>
                    <a:pt x="551" y="579"/>
                    <a:pt x="933" y="438"/>
                    <a:pt x="1322" y="438"/>
                  </a:cubicBezTo>
                  <a:cubicBezTo>
                    <a:pt x="1472" y="438"/>
                    <a:pt x="1622" y="458"/>
                    <a:pt x="1762" y="496"/>
                  </a:cubicBezTo>
                  <a:cubicBezTo>
                    <a:pt x="2353" y="648"/>
                    <a:pt x="2905" y="1029"/>
                    <a:pt x="3448" y="1315"/>
                  </a:cubicBezTo>
                  <a:cubicBezTo>
                    <a:pt x="3766" y="1488"/>
                    <a:pt x="4145" y="1711"/>
                    <a:pt x="4517" y="1711"/>
                  </a:cubicBezTo>
                  <a:cubicBezTo>
                    <a:pt x="4658" y="1711"/>
                    <a:pt x="4798" y="1679"/>
                    <a:pt x="4934" y="1600"/>
                  </a:cubicBezTo>
                  <a:cubicBezTo>
                    <a:pt x="5468" y="1296"/>
                    <a:pt x="5534" y="629"/>
                    <a:pt x="5563" y="86"/>
                  </a:cubicBezTo>
                  <a:cubicBezTo>
                    <a:pt x="5563" y="29"/>
                    <a:pt x="5520" y="0"/>
                    <a:pt x="5477" y="0"/>
                  </a:cubicBezTo>
                  <a:close/>
                </a:path>
              </a:pathLst>
            </a:custGeom>
            <a:solidFill>
              <a:srgbClr val="362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-4437834" y="1703993"/>
              <a:ext cx="297458" cy="117681"/>
            </a:xfrm>
            <a:custGeom>
              <a:avLst/>
              <a:gdLst/>
              <a:ahLst/>
              <a:cxnLst/>
              <a:rect l="l" t="t" r="r" b="b"/>
              <a:pathLst>
                <a:path w="3928" h="1554" extrusionOk="0">
                  <a:moveTo>
                    <a:pt x="2380" y="1"/>
                  </a:moveTo>
                  <a:cubicBezTo>
                    <a:pt x="2208" y="1"/>
                    <a:pt x="2040" y="45"/>
                    <a:pt x="1881" y="151"/>
                  </a:cubicBezTo>
                  <a:cubicBezTo>
                    <a:pt x="1576" y="361"/>
                    <a:pt x="1404" y="685"/>
                    <a:pt x="1166" y="961"/>
                  </a:cubicBezTo>
                  <a:cubicBezTo>
                    <a:pt x="993" y="1169"/>
                    <a:pt x="728" y="1387"/>
                    <a:pt x="457" y="1387"/>
                  </a:cubicBezTo>
                  <a:cubicBezTo>
                    <a:pt x="357" y="1387"/>
                    <a:pt x="255" y="1357"/>
                    <a:pt x="157" y="1285"/>
                  </a:cubicBezTo>
                  <a:cubicBezTo>
                    <a:pt x="142" y="1273"/>
                    <a:pt x="127" y="1268"/>
                    <a:pt x="113" y="1268"/>
                  </a:cubicBezTo>
                  <a:cubicBezTo>
                    <a:pt x="46" y="1268"/>
                    <a:pt x="0" y="1380"/>
                    <a:pt x="71" y="1428"/>
                  </a:cubicBezTo>
                  <a:cubicBezTo>
                    <a:pt x="187" y="1515"/>
                    <a:pt x="323" y="1553"/>
                    <a:pt x="461" y="1553"/>
                  </a:cubicBezTo>
                  <a:cubicBezTo>
                    <a:pt x="653" y="1553"/>
                    <a:pt x="849" y="1481"/>
                    <a:pt x="1004" y="1370"/>
                  </a:cubicBezTo>
                  <a:cubicBezTo>
                    <a:pt x="1328" y="1132"/>
                    <a:pt x="1490" y="751"/>
                    <a:pt x="1766" y="465"/>
                  </a:cubicBezTo>
                  <a:cubicBezTo>
                    <a:pt x="1909" y="304"/>
                    <a:pt x="2100" y="199"/>
                    <a:pt x="2309" y="170"/>
                  </a:cubicBezTo>
                  <a:cubicBezTo>
                    <a:pt x="2328" y="169"/>
                    <a:pt x="2348" y="169"/>
                    <a:pt x="2367" y="169"/>
                  </a:cubicBezTo>
                  <a:cubicBezTo>
                    <a:pt x="2536" y="169"/>
                    <a:pt x="2698" y="206"/>
                    <a:pt x="2852" y="275"/>
                  </a:cubicBezTo>
                  <a:cubicBezTo>
                    <a:pt x="3080" y="365"/>
                    <a:pt x="3318" y="470"/>
                    <a:pt x="3559" y="470"/>
                  </a:cubicBezTo>
                  <a:cubicBezTo>
                    <a:pt x="3650" y="470"/>
                    <a:pt x="3742" y="455"/>
                    <a:pt x="3833" y="418"/>
                  </a:cubicBezTo>
                  <a:cubicBezTo>
                    <a:pt x="3927" y="384"/>
                    <a:pt x="3899" y="250"/>
                    <a:pt x="3823" y="250"/>
                  </a:cubicBezTo>
                  <a:cubicBezTo>
                    <a:pt x="3814" y="250"/>
                    <a:pt x="3805" y="252"/>
                    <a:pt x="3795" y="256"/>
                  </a:cubicBezTo>
                  <a:cubicBezTo>
                    <a:pt x="3717" y="286"/>
                    <a:pt x="3639" y="299"/>
                    <a:pt x="3561" y="299"/>
                  </a:cubicBezTo>
                  <a:cubicBezTo>
                    <a:pt x="3300" y="299"/>
                    <a:pt x="3045" y="156"/>
                    <a:pt x="2795" y="75"/>
                  </a:cubicBezTo>
                  <a:cubicBezTo>
                    <a:pt x="2656" y="29"/>
                    <a:pt x="2517" y="1"/>
                    <a:pt x="2380" y="1"/>
                  </a:cubicBezTo>
                  <a:close/>
                </a:path>
              </a:pathLst>
            </a:custGeom>
            <a:solidFill>
              <a:srgbClr val="362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-3784078" y="2094898"/>
              <a:ext cx="188183" cy="242555"/>
            </a:xfrm>
            <a:custGeom>
              <a:avLst/>
              <a:gdLst/>
              <a:ahLst/>
              <a:cxnLst/>
              <a:rect l="l" t="t" r="r" b="b"/>
              <a:pathLst>
                <a:path w="2485" h="3203" extrusionOk="0">
                  <a:moveTo>
                    <a:pt x="2387" y="0"/>
                  </a:moveTo>
                  <a:cubicBezTo>
                    <a:pt x="2377" y="0"/>
                    <a:pt x="2365" y="3"/>
                    <a:pt x="2353" y="9"/>
                  </a:cubicBezTo>
                  <a:cubicBezTo>
                    <a:pt x="1068" y="552"/>
                    <a:pt x="172" y="1733"/>
                    <a:pt x="10" y="3123"/>
                  </a:cubicBezTo>
                  <a:cubicBezTo>
                    <a:pt x="1" y="3176"/>
                    <a:pt x="39" y="3202"/>
                    <a:pt x="81" y="3202"/>
                  </a:cubicBezTo>
                  <a:cubicBezTo>
                    <a:pt x="122" y="3202"/>
                    <a:pt x="167" y="3176"/>
                    <a:pt x="172" y="3123"/>
                  </a:cubicBezTo>
                  <a:cubicBezTo>
                    <a:pt x="344" y="1809"/>
                    <a:pt x="1182" y="695"/>
                    <a:pt x="2401" y="171"/>
                  </a:cubicBezTo>
                  <a:cubicBezTo>
                    <a:pt x="2484" y="129"/>
                    <a:pt x="2458" y="0"/>
                    <a:pt x="2387" y="0"/>
                  </a:cubicBezTo>
                  <a:close/>
                </a:path>
              </a:pathLst>
            </a:custGeom>
            <a:solidFill>
              <a:srgbClr val="D6C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-4090775" y="2534496"/>
              <a:ext cx="90419" cy="152212"/>
            </a:xfrm>
            <a:custGeom>
              <a:avLst/>
              <a:gdLst/>
              <a:ahLst/>
              <a:cxnLst/>
              <a:rect l="l" t="t" r="r" b="b"/>
              <a:pathLst>
                <a:path w="1194" h="2010" extrusionOk="0">
                  <a:moveTo>
                    <a:pt x="102" y="0"/>
                  </a:moveTo>
                  <a:cubicBezTo>
                    <a:pt x="54" y="0"/>
                    <a:pt x="1" y="41"/>
                    <a:pt x="12" y="109"/>
                  </a:cubicBezTo>
                  <a:cubicBezTo>
                    <a:pt x="117" y="833"/>
                    <a:pt x="469" y="1490"/>
                    <a:pt x="1003" y="1986"/>
                  </a:cubicBezTo>
                  <a:cubicBezTo>
                    <a:pt x="1022" y="2003"/>
                    <a:pt x="1043" y="2010"/>
                    <a:pt x="1063" y="2010"/>
                  </a:cubicBezTo>
                  <a:cubicBezTo>
                    <a:pt x="1133" y="2010"/>
                    <a:pt x="1193" y="1923"/>
                    <a:pt x="1127" y="1871"/>
                  </a:cubicBezTo>
                  <a:cubicBezTo>
                    <a:pt x="603" y="1395"/>
                    <a:pt x="269" y="757"/>
                    <a:pt x="174" y="62"/>
                  </a:cubicBezTo>
                  <a:cubicBezTo>
                    <a:pt x="166" y="19"/>
                    <a:pt x="135" y="0"/>
                    <a:pt x="102" y="0"/>
                  </a:cubicBezTo>
                  <a:close/>
                </a:path>
              </a:pathLst>
            </a:custGeom>
            <a:solidFill>
              <a:srgbClr val="D6C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-4128260" y="2544795"/>
              <a:ext cx="137218" cy="146987"/>
            </a:xfrm>
            <a:custGeom>
              <a:avLst/>
              <a:gdLst/>
              <a:ahLst/>
              <a:cxnLst/>
              <a:rect l="l" t="t" r="r" b="b"/>
              <a:pathLst>
                <a:path w="1812" h="1941" extrusionOk="0">
                  <a:moveTo>
                    <a:pt x="105" y="0"/>
                  </a:moveTo>
                  <a:cubicBezTo>
                    <a:pt x="56" y="0"/>
                    <a:pt x="0" y="43"/>
                    <a:pt x="12" y="107"/>
                  </a:cubicBezTo>
                  <a:cubicBezTo>
                    <a:pt x="221" y="954"/>
                    <a:pt x="850" y="1640"/>
                    <a:pt x="1679" y="1935"/>
                  </a:cubicBezTo>
                  <a:cubicBezTo>
                    <a:pt x="1689" y="1939"/>
                    <a:pt x="1699" y="1941"/>
                    <a:pt x="1708" y="1941"/>
                  </a:cubicBezTo>
                  <a:cubicBezTo>
                    <a:pt x="1790" y="1941"/>
                    <a:pt x="1811" y="1799"/>
                    <a:pt x="1717" y="1774"/>
                  </a:cubicBezTo>
                  <a:lnTo>
                    <a:pt x="1726" y="1774"/>
                  </a:lnTo>
                  <a:cubicBezTo>
                    <a:pt x="955" y="1497"/>
                    <a:pt x="374" y="859"/>
                    <a:pt x="174" y="59"/>
                  </a:cubicBezTo>
                  <a:cubicBezTo>
                    <a:pt x="166" y="18"/>
                    <a:pt x="137" y="0"/>
                    <a:pt x="105" y="0"/>
                  </a:cubicBezTo>
                  <a:close/>
                </a:path>
              </a:pathLst>
            </a:custGeom>
            <a:solidFill>
              <a:srgbClr val="D6C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-4408224" y="2591367"/>
              <a:ext cx="156377" cy="65050"/>
            </a:xfrm>
            <a:custGeom>
              <a:avLst/>
              <a:gdLst/>
              <a:ahLst/>
              <a:cxnLst/>
              <a:rect l="l" t="t" r="r" b="b"/>
              <a:pathLst>
                <a:path w="2065" h="859" extrusionOk="0">
                  <a:moveTo>
                    <a:pt x="119" y="0"/>
                  </a:moveTo>
                  <a:cubicBezTo>
                    <a:pt x="56" y="0"/>
                    <a:pt x="0" y="83"/>
                    <a:pt x="51" y="149"/>
                  </a:cubicBezTo>
                  <a:cubicBezTo>
                    <a:pt x="429" y="604"/>
                    <a:pt x="981" y="859"/>
                    <a:pt x="1557" y="859"/>
                  </a:cubicBezTo>
                  <a:cubicBezTo>
                    <a:pt x="1693" y="859"/>
                    <a:pt x="1830" y="845"/>
                    <a:pt x="1966" y="816"/>
                  </a:cubicBezTo>
                  <a:cubicBezTo>
                    <a:pt x="2065" y="798"/>
                    <a:pt x="2036" y="652"/>
                    <a:pt x="1945" y="652"/>
                  </a:cubicBezTo>
                  <a:cubicBezTo>
                    <a:pt x="1939" y="652"/>
                    <a:pt x="1934" y="653"/>
                    <a:pt x="1928" y="654"/>
                  </a:cubicBezTo>
                  <a:lnTo>
                    <a:pt x="1918" y="654"/>
                  </a:lnTo>
                  <a:cubicBezTo>
                    <a:pt x="1799" y="678"/>
                    <a:pt x="1680" y="690"/>
                    <a:pt x="1561" y="690"/>
                  </a:cubicBezTo>
                  <a:cubicBezTo>
                    <a:pt x="1031" y="690"/>
                    <a:pt x="517" y="453"/>
                    <a:pt x="175" y="25"/>
                  </a:cubicBezTo>
                  <a:cubicBezTo>
                    <a:pt x="158" y="7"/>
                    <a:pt x="138" y="0"/>
                    <a:pt x="119" y="0"/>
                  </a:cubicBezTo>
                  <a:close/>
                </a:path>
              </a:pathLst>
            </a:custGeom>
            <a:solidFill>
              <a:srgbClr val="D6C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-4268355" y="1856508"/>
              <a:ext cx="80423" cy="35668"/>
            </a:xfrm>
            <a:custGeom>
              <a:avLst/>
              <a:gdLst/>
              <a:ahLst/>
              <a:cxnLst/>
              <a:rect l="l" t="t" r="r" b="b"/>
              <a:pathLst>
                <a:path w="1062" h="471" extrusionOk="0">
                  <a:moveTo>
                    <a:pt x="122" y="0"/>
                  </a:moveTo>
                  <a:cubicBezTo>
                    <a:pt x="48" y="0"/>
                    <a:pt x="1" y="109"/>
                    <a:pt x="81" y="156"/>
                  </a:cubicBezTo>
                  <a:cubicBezTo>
                    <a:pt x="347" y="337"/>
                    <a:pt x="662" y="442"/>
                    <a:pt x="986" y="471"/>
                  </a:cubicBezTo>
                  <a:cubicBezTo>
                    <a:pt x="1024" y="471"/>
                    <a:pt x="1062" y="433"/>
                    <a:pt x="1062" y="385"/>
                  </a:cubicBezTo>
                  <a:cubicBezTo>
                    <a:pt x="1062" y="337"/>
                    <a:pt x="1024" y="299"/>
                    <a:pt x="986" y="299"/>
                  </a:cubicBezTo>
                  <a:cubicBezTo>
                    <a:pt x="690" y="280"/>
                    <a:pt x="405" y="176"/>
                    <a:pt x="166" y="14"/>
                  </a:cubicBezTo>
                  <a:cubicBezTo>
                    <a:pt x="151" y="4"/>
                    <a:pt x="136" y="0"/>
                    <a:pt x="122" y="0"/>
                  </a:cubicBezTo>
                  <a:close/>
                </a:path>
              </a:pathLst>
            </a:custGeom>
            <a:solidFill>
              <a:srgbClr val="D6C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-4094940" y="1741099"/>
              <a:ext cx="238920" cy="148199"/>
            </a:xfrm>
            <a:custGeom>
              <a:avLst/>
              <a:gdLst/>
              <a:ahLst/>
              <a:cxnLst/>
              <a:rect l="l" t="t" r="r" b="b"/>
              <a:pathLst>
                <a:path w="3155" h="1957" extrusionOk="0">
                  <a:moveTo>
                    <a:pt x="3041" y="1"/>
                  </a:moveTo>
                  <a:cubicBezTo>
                    <a:pt x="3016" y="1"/>
                    <a:pt x="2990" y="13"/>
                    <a:pt x="2972" y="42"/>
                  </a:cubicBezTo>
                  <a:cubicBezTo>
                    <a:pt x="2382" y="1071"/>
                    <a:pt x="1305" y="1738"/>
                    <a:pt x="115" y="1785"/>
                  </a:cubicBezTo>
                  <a:cubicBezTo>
                    <a:pt x="1" y="1785"/>
                    <a:pt x="1" y="1957"/>
                    <a:pt x="115" y="1957"/>
                  </a:cubicBezTo>
                  <a:cubicBezTo>
                    <a:pt x="1363" y="1900"/>
                    <a:pt x="2496" y="1214"/>
                    <a:pt x="3115" y="128"/>
                  </a:cubicBezTo>
                  <a:cubicBezTo>
                    <a:pt x="3155" y="62"/>
                    <a:pt x="3099" y="1"/>
                    <a:pt x="3041" y="1"/>
                  </a:cubicBezTo>
                  <a:close/>
                </a:path>
              </a:pathLst>
            </a:custGeom>
            <a:solidFill>
              <a:srgbClr val="D6C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-3815808" y="3535234"/>
              <a:ext cx="13101" cy="104883"/>
            </a:xfrm>
            <a:custGeom>
              <a:avLst/>
              <a:gdLst/>
              <a:ahLst/>
              <a:cxnLst/>
              <a:rect l="l" t="t" r="r" b="b"/>
              <a:pathLst>
                <a:path w="173" h="1385" extrusionOk="0">
                  <a:moveTo>
                    <a:pt x="86" y="1"/>
                  </a:moveTo>
                  <a:cubicBezTo>
                    <a:pt x="44" y="1"/>
                    <a:pt x="1" y="29"/>
                    <a:pt x="1" y="86"/>
                  </a:cubicBezTo>
                  <a:lnTo>
                    <a:pt x="1" y="1306"/>
                  </a:lnTo>
                  <a:cubicBezTo>
                    <a:pt x="1" y="1358"/>
                    <a:pt x="44" y="1384"/>
                    <a:pt x="86" y="1384"/>
                  </a:cubicBezTo>
                  <a:cubicBezTo>
                    <a:pt x="129" y="1384"/>
                    <a:pt x="172" y="1358"/>
                    <a:pt x="172" y="1306"/>
                  </a:cubicBezTo>
                  <a:lnTo>
                    <a:pt x="172" y="86"/>
                  </a:lnTo>
                  <a:cubicBezTo>
                    <a:pt x="172" y="29"/>
                    <a:pt x="129" y="1"/>
                    <a:pt x="86" y="1"/>
                  </a:cubicBezTo>
                  <a:close/>
                </a:path>
              </a:pathLst>
            </a:custGeom>
            <a:solidFill>
              <a:srgbClr val="756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-3820806" y="3735761"/>
              <a:ext cx="13025" cy="386665"/>
            </a:xfrm>
            <a:custGeom>
              <a:avLst/>
              <a:gdLst/>
              <a:ahLst/>
              <a:cxnLst/>
              <a:rect l="l" t="t" r="r" b="b"/>
              <a:pathLst>
                <a:path w="172" h="5106" extrusionOk="0">
                  <a:moveTo>
                    <a:pt x="86" y="1"/>
                  </a:moveTo>
                  <a:cubicBezTo>
                    <a:pt x="43" y="1"/>
                    <a:pt x="0" y="29"/>
                    <a:pt x="0" y="86"/>
                  </a:cubicBezTo>
                  <a:lnTo>
                    <a:pt x="0" y="5020"/>
                  </a:lnTo>
                  <a:cubicBezTo>
                    <a:pt x="0" y="5077"/>
                    <a:pt x="43" y="5106"/>
                    <a:pt x="86" y="5106"/>
                  </a:cubicBezTo>
                  <a:cubicBezTo>
                    <a:pt x="129" y="5106"/>
                    <a:pt x="171" y="5077"/>
                    <a:pt x="171" y="5020"/>
                  </a:cubicBezTo>
                  <a:lnTo>
                    <a:pt x="171" y="86"/>
                  </a:lnTo>
                  <a:cubicBezTo>
                    <a:pt x="171" y="29"/>
                    <a:pt x="129" y="1"/>
                    <a:pt x="86" y="1"/>
                  </a:cubicBezTo>
                  <a:close/>
                </a:path>
              </a:pathLst>
            </a:custGeom>
            <a:solidFill>
              <a:srgbClr val="756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-4286833" y="3468897"/>
              <a:ext cx="12344" cy="120558"/>
            </a:xfrm>
            <a:custGeom>
              <a:avLst/>
              <a:gdLst/>
              <a:ahLst/>
              <a:cxnLst/>
              <a:rect l="l" t="t" r="r" b="b"/>
              <a:pathLst>
                <a:path w="163" h="1592" extrusionOk="0">
                  <a:moveTo>
                    <a:pt x="82" y="0"/>
                  </a:moveTo>
                  <a:cubicBezTo>
                    <a:pt x="41" y="0"/>
                    <a:pt x="1" y="29"/>
                    <a:pt x="1" y="86"/>
                  </a:cubicBezTo>
                  <a:lnTo>
                    <a:pt x="1" y="1505"/>
                  </a:lnTo>
                  <a:cubicBezTo>
                    <a:pt x="1" y="1562"/>
                    <a:pt x="41" y="1591"/>
                    <a:pt x="82" y="1591"/>
                  </a:cubicBezTo>
                  <a:cubicBezTo>
                    <a:pt x="122" y="1591"/>
                    <a:pt x="163" y="1562"/>
                    <a:pt x="163" y="1505"/>
                  </a:cubicBezTo>
                  <a:lnTo>
                    <a:pt x="163" y="86"/>
                  </a:lnTo>
                  <a:cubicBezTo>
                    <a:pt x="163" y="29"/>
                    <a:pt x="122" y="0"/>
                    <a:pt x="82" y="0"/>
                  </a:cubicBezTo>
                  <a:close/>
                </a:path>
              </a:pathLst>
            </a:custGeom>
            <a:solidFill>
              <a:srgbClr val="756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-4281759" y="3688885"/>
              <a:ext cx="12344" cy="412866"/>
            </a:xfrm>
            <a:custGeom>
              <a:avLst/>
              <a:gdLst/>
              <a:ahLst/>
              <a:cxnLst/>
              <a:rect l="l" t="t" r="r" b="b"/>
              <a:pathLst>
                <a:path w="163" h="5452" extrusionOk="0">
                  <a:moveTo>
                    <a:pt x="82" y="0"/>
                  </a:moveTo>
                  <a:cubicBezTo>
                    <a:pt x="41" y="0"/>
                    <a:pt x="1" y="29"/>
                    <a:pt x="1" y="86"/>
                  </a:cubicBezTo>
                  <a:lnTo>
                    <a:pt x="1" y="5373"/>
                  </a:lnTo>
                  <a:cubicBezTo>
                    <a:pt x="1" y="5425"/>
                    <a:pt x="41" y="5451"/>
                    <a:pt x="82" y="5451"/>
                  </a:cubicBezTo>
                  <a:cubicBezTo>
                    <a:pt x="122" y="5451"/>
                    <a:pt x="162" y="5425"/>
                    <a:pt x="162" y="5373"/>
                  </a:cubicBezTo>
                  <a:lnTo>
                    <a:pt x="162" y="86"/>
                  </a:lnTo>
                  <a:cubicBezTo>
                    <a:pt x="162" y="29"/>
                    <a:pt x="122" y="0"/>
                    <a:pt x="82" y="0"/>
                  </a:cubicBezTo>
                  <a:close/>
                </a:path>
              </a:pathLst>
            </a:custGeom>
            <a:solidFill>
              <a:srgbClr val="756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-4162867" y="3177498"/>
              <a:ext cx="128661" cy="97537"/>
            </a:xfrm>
            <a:custGeom>
              <a:avLst/>
              <a:gdLst/>
              <a:ahLst/>
              <a:cxnLst/>
              <a:rect l="l" t="t" r="r" b="b"/>
              <a:pathLst>
                <a:path w="1699" h="1288" extrusionOk="0">
                  <a:moveTo>
                    <a:pt x="138" y="0"/>
                  </a:moveTo>
                  <a:cubicBezTo>
                    <a:pt x="66" y="0"/>
                    <a:pt x="0" y="90"/>
                    <a:pt x="69" y="143"/>
                  </a:cubicBezTo>
                  <a:lnTo>
                    <a:pt x="1507" y="1267"/>
                  </a:lnTo>
                  <a:cubicBezTo>
                    <a:pt x="1525" y="1281"/>
                    <a:pt x="1545" y="1287"/>
                    <a:pt x="1565" y="1287"/>
                  </a:cubicBezTo>
                  <a:cubicBezTo>
                    <a:pt x="1636" y="1287"/>
                    <a:pt x="1698" y="1205"/>
                    <a:pt x="1631" y="1153"/>
                  </a:cubicBezTo>
                  <a:lnTo>
                    <a:pt x="193" y="19"/>
                  </a:lnTo>
                  <a:cubicBezTo>
                    <a:pt x="175" y="6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756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0" name="Google Shape;1180;p39"/>
          <p:cNvGrpSpPr/>
          <p:nvPr/>
        </p:nvGrpSpPr>
        <p:grpSpPr>
          <a:xfrm>
            <a:off x="1001664" y="1047469"/>
            <a:ext cx="1097276" cy="3406597"/>
            <a:chOff x="-5772000" y="1244100"/>
            <a:chExt cx="1097276" cy="3406597"/>
          </a:xfrm>
        </p:grpSpPr>
        <p:sp>
          <p:nvSpPr>
            <p:cNvPr id="1181" name="Google Shape;1181;p39"/>
            <p:cNvSpPr/>
            <p:nvPr/>
          </p:nvSpPr>
          <p:spPr>
            <a:xfrm>
              <a:off x="-5622150" y="2730925"/>
              <a:ext cx="697242" cy="1485319"/>
            </a:xfrm>
            <a:custGeom>
              <a:avLst/>
              <a:gdLst/>
              <a:ahLst/>
              <a:cxnLst/>
              <a:rect l="l" t="t" r="r" b="b"/>
              <a:pathLst>
                <a:path w="9183" h="19614" extrusionOk="0">
                  <a:moveTo>
                    <a:pt x="3250" y="1"/>
                  </a:moveTo>
                  <a:cubicBezTo>
                    <a:pt x="3231" y="1"/>
                    <a:pt x="3211" y="1"/>
                    <a:pt x="3192" y="1"/>
                  </a:cubicBezTo>
                  <a:cubicBezTo>
                    <a:pt x="2610" y="20"/>
                    <a:pt x="2039" y="11"/>
                    <a:pt x="1467" y="125"/>
                  </a:cubicBezTo>
                  <a:cubicBezTo>
                    <a:pt x="1239" y="163"/>
                    <a:pt x="1096" y="230"/>
                    <a:pt x="1001" y="430"/>
                  </a:cubicBezTo>
                  <a:cubicBezTo>
                    <a:pt x="982" y="468"/>
                    <a:pt x="953" y="497"/>
                    <a:pt x="925" y="525"/>
                  </a:cubicBezTo>
                  <a:cubicBezTo>
                    <a:pt x="744" y="954"/>
                    <a:pt x="591" y="1392"/>
                    <a:pt x="477" y="1840"/>
                  </a:cubicBezTo>
                  <a:cubicBezTo>
                    <a:pt x="220" y="3030"/>
                    <a:pt x="105" y="4240"/>
                    <a:pt x="115" y="5450"/>
                  </a:cubicBezTo>
                  <a:cubicBezTo>
                    <a:pt x="105" y="7840"/>
                    <a:pt x="29" y="10222"/>
                    <a:pt x="29" y="12603"/>
                  </a:cubicBezTo>
                  <a:cubicBezTo>
                    <a:pt x="29" y="14794"/>
                    <a:pt x="1" y="16984"/>
                    <a:pt x="134" y="19175"/>
                  </a:cubicBezTo>
                  <a:cubicBezTo>
                    <a:pt x="144" y="19404"/>
                    <a:pt x="191" y="19470"/>
                    <a:pt x="410" y="19537"/>
                  </a:cubicBezTo>
                  <a:cubicBezTo>
                    <a:pt x="639" y="19594"/>
                    <a:pt x="867" y="19613"/>
                    <a:pt x="1106" y="19613"/>
                  </a:cubicBezTo>
                  <a:cubicBezTo>
                    <a:pt x="1387" y="19604"/>
                    <a:pt x="1668" y="19599"/>
                    <a:pt x="1948" y="19599"/>
                  </a:cubicBezTo>
                  <a:cubicBezTo>
                    <a:pt x="2229" y="19599"/>
                    <a:pt x="2510" y="19604"/>
                    <a:pt x="2791" y="19613"/>
                  </a:cubicBezTo>
                  <a:cubicBezTo>
                    <a:pt x="2972" y="19604"/>
                    <a:pt x="3153" y="19575"/>
                    <a:pt x="3325" y="19528"/>
                  </a:cubicBezTo>
                  <a:cubicBezTo>
                    <a:pt x="3630" y="19442"/>
                    <a:pt x="3658" y="19442"/>
                    <a:pt x="3677" y="19108"/>
                  </a:cubicBezTo>
                  <a:cubicBezTo>
                    <a:pt x="3725" y="18527"/>
                    <a:pt x="3763" y="17956"/>
                    <a:pt x="3801" y="17375"/>
                  </a:cubicBezTo>
                  <a:cubicBezTo>
                    <a:pt x="3868" y="16127"/>
                    <a:pt x="3954" y="14870"/>
                    <a:pt x="4106" y="13622"/>
                  </a:cubicBezTo>
                  <a:cubicBezTo>
                    <a:pt x="4173" y="13060"/>
                    <a:pt x="4249" y="12498"/>
                    <a:pt x="4325" y="11936"/>
                  </a:cubicBezTo>
                  <a:cubicBezTo>
                    <a:pt x="4430" y="11079"/>
                    <a:pt x="4535" y="10212"/>
                    <a:pt x="4639" y="9355"/>
                  </a:cubicBezTo>
                  <a:cubicBezTo>
                    <a:pt x="4658" y="9260"/>
                    <a:pt x="4639" y="9145"/>
                    <a:pt x="4744" y="9069"/>
                  </a:cubicBezTo>
                  <a:cubicBezTo>
                    <a:pt x="4754" y="9088"/>
                    <a:pt x="4763" y="9126"/>
                    <a:pt x="4773" y="9155"/>
                  </a:cubicBezTo>
                  <a:cubicBezTo>
                    <a:pt x="4925" y="10269"/>
                    <a:pt x="5011" y="11403"/>
                    <a:pt x="5068" y="12527"/>
                  </a:cubicBezTo>
                  <a:cubicBezTo>
                    <a:pt x="5116" y="13441"/>
                    <a:pt x="5201" y="14355"/>
                    <a:pt x="5230" y="15270"/>
                  </a:cubicBezTo>
                  <a:cubicBezTo>
                    <a:pt x="5268" y="16308"/>
                    <a:pt x="5363" y="17356"/>
                    <a:pt x="5363" y="18394"/>
                  </a:cubicBezTo>
                  <a:cubicBezTo>
                    <a:pt x="5363" y="18604"/>
                    <a:pt x="5373" y="18823"/>
                    <a:pt x="5392" y="19032"/>
                  </a:cubicBezTo>
                  <a:cubicBezTo>
                    <a:pt x="5401" y="19327"/>
                    <a:pt x="5630" y="19566"/>
                    <a:pt x="5925" y="19594"/>
                  </a:cubicBezTo>
                  <a:cubicBezTo>
                    <a:pt x="6030" y="19604"/>
                    <a:pt x="6135" y="19608"/>
                    <a:pt x="6240" y="19608"/>
                  </a:cubicBezTo>
                  <a:cubicBezTo>
                    <a:pt x="6344" y="19608"/>
                    <a:pt x="6449" y="19604"/>
                    <a:pt x="6554" y="19594"/>
                  </a:cubicBezTo>
                  <a:cubicBezTo>
                    <a:pt x="7008" y="19594"/>
                    <a:pt x="7463" y="19525"/>
                    <a:pt x="7917" y="19525"/>
                  </a:cubicBezTo>
                  <a:cubicBezTo>
                    <a:pt x="7967" y="19525"/>
                    <a:pt x="8018" y="19526"/>
                    <a:pt x="8068" y="19528"/>
                  </a:cubicBezTo>
                  <a:cubicBezTo>
                    <a:pt x="8084" y="19529"/>
                    <a:pt x="8100" y="19530"/>
                    <a:pt x="8116" y="19530"/>
                  </a:cubicBezTo>
                  <a:cubicBezTo>
                    <a:pt x="8195" y="19530"/>
                    <a:pt x="8273" y="19510"/>
                    <a:pt x="8345" y="19470"/>
                  </a:cubicBezTo>
                  <a:cubicBezTo>
                    <a:pt x="8468" y="19442"/>
                    <a:pt x="8564" y="19337"/>
                    <a:pt x="8583" y="19213"/>
                  </a:cubicBezTo>
                  <a:cubicBezTo>
                    <a:pt x="8621" y="19061"/>
                    <a:pt x="8649" y="18899"/>
                    <a:pt x="8649" y="18746"/>
                  </a:cubicBezTo>
                  <a:cubicBezTo>
                    <a:pt x="8621" y="17651"/>
                    <a:pt x="8706" y="16556"/>
                    <a:pt x="8697" y="15460"/>
                  </a:cubicBezTo>
                  <a:cubicBezTo>
                    <a:pt x="8697" y="14708"/>
                    <a:pt x="8678" y="13955"/>
                    <a:pt x="8706" y="13212"/>
                  </a:cubicBezTo>
                  <a:cubicBezTo>
                    <a:pt x="8754" y="12069"/>
                    <a:pt x="8859" y="10917"/>
                    <a:pt x="8916" y="9774"/>
                  </a:cubicBezTo>
                  <a:cubicBezTo>
                    <a:pt x="8964" y="8926"/>
                    <a:pt x="8983" y="8069"/>
                    <a:pt x="9021" y="7221"/>
                  </a:cubicBezTo>
                  <a:cubicBezTo>
                    <a:pt x="9107" y="5583"/>
                    <a:pt x="9183" y="3954"/>
                    <a:pt x="9154" y="2316"/>
                  </a:cubicBezTo>
                  <a:cubicBezTo>
                    <a:pt x="9135" y="1716"/>
                    <a:pt x="9068" y="1125"/>
                    <a:pt x="8792" y="573"/>
                  </a:cubicBezTo>
                  <a:cubicBezTo>
                    <a:pt x="8263" y="997"/>
                    <a:pt x="7706" y="1170"/>
                    <a:pt x="7132" y="1170"/>
                  </a:cubicBezTo>
                  <a:cubicBezTo>
                    <a:pt x="6673" y="1170"/>
                    <a:pt x="6203" y="1059"/>
                    <a:pt x="5725" y="878"/>
                  </a:cubicBezTo>
                  <a:cubicBezTo>
                    <a:pt x="5239" y="697"/>
                    <a:pt x="4782" y="459"/>
                    <a:pt x="4315" y="239"/>
                  </a:cubicBezTo>
                  <a:cubicBezTo>
                    <a:pt x="3990" y="86"/>
                    <a:pt x="3621" y="1"/>
                    <a:pt x="3250" y="1"/>
                  </a:cubicBezTo>
                  <a:close/>
                </a:path>
              </a:pathLst>
            </a:custGeom>
            <a:solidFill>
              <a:srgbClr val="FF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9"/>
            <p:cNvSpPr/>
            <p:nvPr/>
          </p:nvSpPr>
          <p:spPr>
            <a:xfrm>
              <a:off x="-5761853" y="1990243"/>
              <a:ext cx="876470" cy="829292"/>
            </a:xfrm>
            <a:custGeom>
              <a:avLst/>
              <a:gdLst/>
              <a:ahLst/>
              <a:cxnLst/>
              <a:rect l="l" t="t" r="r" b="b"/>
              <a:pathLst>
                <a:path w="11574" h="10951" extrusionOk="0">
                  <a:moveTo>
                    <a:pt x="3429" y="0"/>
                  </a:moveTo>
                  <a:cubicBezTo>
                    <a:pt x="3210" y="0"/>
                    <a:pt x="3010" y="48"/>
                    <a:pt x="2829" y="162"/>
                  </a:cubicBezTo>
                  <a:cubicBezTo>
                    <a:pt x="2458" y="362"/>
                    <a:pt x="2105" y="600"/>
                    <a:pt x="1781" y="867"/>
                  </a:cubicBezTo>
                  <a:cubicBezTo>
                    <a:pt x="1410" y="1172"/>
                    <a:pt x="1105" y="1553"/>
                    <a:pt x="905" y="1991"/>
                  </a:cubicBezTo>
                  <a:cubicBezTo>
                    <a:pt x="467" y="2886"/>
                    <a:pt x="162" y="3848"/>
                    <a:pt x="0" y="4829"/>
                  </a:cubicBezTo>
                  <a:cubicBezTo>
                    <a:pt x="629" y="4906"/>
                    <a:pt x="1267" y="5039"/>
                    <a:pt x="1905" y="5067"/>
                  </a:cubicBezTo>
                  <a:cubicBezTo>
                    <a:pt x="2105" y="5096"/>
                    <a:pt x="2296" y="5153"/>
                    <a:pt x="2477" y="5239"/>
                  </a:cubicBezTo>
                  <a:cubicBezTo>
                    <a:pt x="2896" y="5420"/>
                    <a:pt x="3305" y="5610"/>
                    <a:pt x="3715" y="5820"/>
                  </a:cubicBezTo>
                  <a:cubicBezTo>
                    <a:pt x="4401" y="6172"/>
                    <a:pt x="5144" y="6372"/>
                    <a:pt x="5858" y="6649"/>
                  </a:cubicBezTo>
                  <a:cubicBezTo>
                    <a:pt x="6172" y="6772"/>
                    <a:pt x="6487" y="6877"/>
                    <a:pt x="6811" y="6963"/>
                  </a:cubicBezTo>
                  <a:cubicBezTo>
                    <a:pt x="6887" y="6982"/>
                    <a:pt x="6945" y="6993"/>
                    <a:pt x="6990" y="6993"/>
                  </a:cubicBezTo>
                  <a:cubicBezTo>
                    <a:pt x="7101" y="6993"/>
                    <a:pt x="7132" y="6924"/>
                    <a:pt x="7173" y="6734"/>
                  </a:cubicBezTo>
                  <a:cubicBezTo>
                    <a:pt x="7220" y="6506"/>
                    <a:pt x="7258" y="6277"/>
                    <a:pt x="7287" y="6049"/>
                  </a:cubicBezTo>
                  <a:cubicBezTo>
                    <a:pt x="7354" y="5296"/>
                    <a:pt x="7773" y="4715"/>
                    <a:pt x="8220" y="4153"/>
                  </a:cubicBezTo>
                  <a:cubicBezTo>
                    <a:pt x="8264" y="4095"/>
                    <a:pt x="8318" y="4038"/>
                    <a:pt x="8387" y="4038"/>
                  </a:cubicBezTo>
                  <a:cubicBezTo>
                    <a:pt x="8409" y="4038"/>
                    <a:pt x="8433" y="4044"/>
                    <a:pt x="8458" y="4058"/>
                  </a:cubicBezTo>
                  <a:cubicBezTo>
                    <a:pt x="8554" y="4124"/>
                    <a:pt x="8582" y="4248"/>
                    <a:pt x="8525" y="4344"/>
                  </a:cubicBezTo>
                  <a:cubicBezTo>
                    <a:pt x="8449" y="4515"/>
                    <a:pt x="8325" y="4658"/>
                    <a:pt x="8287" y="4858"/>
                  </a:cubicBezTo>
                  <a:cubicBezTo>
                    <a:pt x="8239" y="4991"/>
                    <a:pt x="8268" y="5144"/>
                    <a:pt x="8363" y="5258"/>
                  </a:cubicBezTo>
                  <a:cubicBezTo>
                    <a:pt x="8592" y="5515"/>
                    <a:pt x="8678" y="5877"/>
                    <a:pt x="8573" y="6210"/>
                  </a:cubicBezTo>
                  <a:cubicBezTo>
                    <a:pt x="8544" y="6353"/>
                    <a:pt x="8525" y="6496"/>
                    <a:pt x="8535" y="6649"/>
                  </a:cubicBezTo>
                  <a:cubicBezTo>
                    <a:pt x="8506" y="6915"/>
                    <a:pt x="8468" y="7163"/>
                    <a:pt x="8268" y="7373"/>
                  </a:cubicBezTo>
                  <a:cubicBezTo>
                    <a:pt x="8201" y="7449"/>
                    <a:pt x="8135" y="7534"/>
                    <a:pt x="8097" y="7630"/>
                  </a:cubicBezTo>
                  <a:cubicBezTo>
                    <a:pt x="7963" y="7915"/>
                    <a:pt x="7763" y="7992"/>
                    <a:pt x="7468" y="7992"/>
                  </a:cubicBezTo>
                  <a:cubicBezTo>
                    <a:pt x="6696" y="7973"/>
                    <a:pt x="5934" y="7896"/>
                    <a:pt x="5172" y="7801"/>
                  </a:cubicBezTo>
                  <a:cubicBezTo>
                    <a:pt x="4287" y="7696"/>
                    <a:pt x="3391" y="7592"/>
                    <a:pt x="2505" y="7496"/>
                  </a:cubicBezTo>
                  <a:cubicBezTo>
                    <a:pt x="2135" y="7458"/>
                    <a:pt x="1680" y="6210"/>
                    <a:pt x="1309" y="6210"/>
                  </a:cubicBezTo>
                  <a:cubicBezTo>
                    <a:pt x="1308" y="6210"/>
                    <a:pt x="1307" y="6210"/>
                    <a:pt x="1305" y="6210"/>
                  </a:cubicBezTo>
                  <a:cubicBezTo>
                    <a:pt x="1239" y="6334"/>
                    <a:pt x="1334" y="7620"/>
                    <a:pt x="1334" y="7763"/>
                  </a:cubicBezTo>
                  <a:lnTo>
                    <a:pt x="1334" y="8649"/>
                  </a:lnTo>
                  <a:cubicBezTo>
                    <a:pt x="1353" y="9297"/>
                    <a:pt x="1743" y="9878"/>
                    <a:pt x="2334" y="10135"/>
                  </a:cubicBezTo>
                  <a:lnTo>
                    <a:pt x="2772" y="10316"/>
                  </a:lnTo>
                  <a:cubicBezTo>
                    <a:pt x="2801" y="10278"/>
                    <a:pt x="2829" y="10249"/>
                    <a:pt x="2848" y="10211"/>
                  </a:cubicBezTo>
                  <a:cubicBezTo>
                    <a:pt x="2943" y="10011"/>
                    <a:pt x="3086" y="9944"/>
                    <a:pt x="3315" y="9906"/>
                  </a:cubicBezTo>
                  <a:cubicBezTo>
                    <a:pt x="3886" y="9801"/>
                    <a:pt x="4467" y="9801"/>
                    <a:pt x="5039" y="9782"/>
                  </a:cubicBezTo>
                  <a:cubicBezTo>
                    <a:pt x="5059" y="9782"/>
                    <a:pt x="5078" y="9782"/>
                    <a:pt x="5098" y="9782"/>
                  </a:cubicBezTo>
                  <a:cubicBezTo>
                    <a:pt x="5469" y="9782"/>
                    <a:pt x="5838" y="9867"/>
                    <a:pt x="6172" y="10020"/>
                  </a:cubicBezTo>
                  <a:cubicBezTo>
                    <a:pt x="6639" y="10240"/>
                    <a:pt x="7096" y="10478"/>
                    <a:pt x="7573" y="10659"/>
                  </a:cubicBezTo>
                  <a:cubicBezTo>
                    <a:pt x="8050" y="10840"/>
                    <a:pt x="8523" y="10951"/>
                    <a:pt x="8983" y="10951"/>
                  </a:cubicBezTo>
                  <a:cubicBezTo>
                    <a:pt x="9560" y="10951"/>
                    <a:pt x="10120" y="10778"/>
                    <a:pt x="10649" y="10354"/>
                  </a:cubicBezTo>
                  <a:cubicBezTo>
                    <a:pt x="11002" y="9801"/>
                    <a:pt x="11173" y="9211"/>
                    <a:pt x="11078" y="8554"/>
                  </a:cubicBezTo>
                  <a:cubicBezTo>
                    <a:pt x="10821" y="7896"/>
                    <a:pt x="10621" y="7220"/>
                    <a:pt x="10468" y="6534"/>
                  </a:cubicBezTo>
                  <a:cubicBezTo>
                    <a:pt x="10411" y="6363"/>
                    <a:pt x="10459" y="6182"/>
                    <a:pt x="10583" y="6058"/>
                  </a:cubicBezTo>
                  <a:cubicBezTo>
                    <a:pt x="10744" y="5849"/>
                    <a:pt x="10906" y="5620"/>
                    <a:pt x="11049" y="5391"/>
                  </a:cubicBezTo>
                  <a:cubicBezTo>
                    <a:pt x="11030" y="5163"/>
                    <a:pt x="11192" y="5020"/>
                    <a:pt x="11297" y="4858"/>
                  </a:cubicBezTo>
                  <a:cubicBezTo>
                    <a:pt x="11573" y="4448"/>
                    <a:pt x="11573" y="4248"/>
                    <a:pt x="11297" y="3858"/>
                  </a:cubicBezTo>
                  <a:cubicBezTo>
                    <a:pt x="11087" y="3553"/>
                    <a:pt x="10897" y="3239"/>
                    <a:pt x="10706" y="2924"/>
                  </a:cubicBezTo>
                  <a:cubicBezTo>
                    <a:pt x="10268" y="2210"/>
                    <a:pt x="9744" y="1572"/>
                    <a:pt x="8963" y="1200"/>
                  </a:cubicBezTo>
                  <a:cubicBezTo>
                    <a:pt x="8582" y="1019"/>
                    <a:pt x="8192" y="857"/>
                    <a:pt x="7792" y="734"/>
                  </a:cubicBezTo>
                  <a:cubicBezTo>
                    <a:pt x="7601" y="981"/>
                    <a:pt x="7373" y="1191"/>
                    <a:pt x="7106" y="1353"/>
                  </a:cubicBezTo>
                  <a:cubicBezTo>
                    <a:pt x="6853" y="1499"/>
                    <a:pt x="6582" y="1548"/>
                    <a:pt x="6306" y="1548"/>
                  </a:cubicBezTo>
                  <a:cubicBezTo>
                    <a:pt x="6186" y="1548"/>
                    <a:pt x="6065" y="1539"/>
                    <a:pt x="5944" y="1524"/>
                  </a:cubicBezTo>
                  <a:cubicBezTo>
                    <a:pt x="5058" y="1438"/>
                    <a:pt x="4229" y="1019"/>
                    <a:pt x="3648" y="343"/>
                  </a:cubicBezTo>
                  <a:cubicBezTo>
                    <a:pt x="3553" y="248"/>
                    <a:pt x="3477" y="134"/>
                    <a:pt x="3429" y="0"/>
                  </a:cubicBezTo>
                  <a:close/>
                </a:path>
              </a:pathLst>
            </a:custGeom>
            <a:solidFill>
              <a:srgbClr val="362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9"/>
            <p:cNvSpPr/>
            <p:nvPr/>
          </p:nvSpPr>
          <p:spPr>
            <a:xfrm>
              <a:off x="-5447356" y="1271718"/>
              <a:ext cx="349180" cy="572121"/>
            </a:xfrm>
            <a:custGeom>
              <a:avLst/>
              <a:gdLst/>
              <a:ahLst/>
              <a:cxnLst/>
              <a:rect l="l" t="t" r="r" b="b"/>
              <a:pathLst>
                <a:path w="4611" h="7555" extrusionOk="0">
                  <a:moveTo>
                    <a:pt x="2378" y="1"/>
                  </a:moveTo>
                  <a:cubicBezTo>
                    <a:pt x="1961" y="1"/>
                    <a:pt x="1608" y="322"/>
                    <a:pt x="1581" y="747"/>
                  </a:cubicBezTo>
                  <a:cubicBezTo>
                    <a:pt x="1562" y="880"/>
                    <a:pt x="1591" y="1023"/>
                    <a:pt x="1658" y="1147"/>
                  </a:cubicBezTo>
                  <a:cubicBezTo>
                    <a:pt x="1734" y="1299"/>
                    <a:pt x="1686" y="1375"/>
                    <a:pt x="1553" y="1442"/>
                  </a:cubicBezTo>
                  <a:cubicBezTo>
                    <a:pt x="1534" y="1452"/>
                    <a:pt x="1515" y="1471"/>
                    <a:pt x="1496" y="1480"/>
                  </a:cubicBezTo>
                  <a:cubicBezTo>
                    <a:pt x="857" y="1947"/>
                    <a:pt x="724" y="2661"/>
                    <a:pt x="1143" y="3337"/>
                  </a:cubicBezTo>
                  <a:cubicBezTo>
                    <a:pt x="1181" y="3414"/>
                    <a:pt x="1219" y="3471"/>
                    <a:pt x="1257" y="3528"/>
                  </a:cubicBezTo>
                  <a:cubicBezTo>
                    <a:pt x="1315" y="3585"/>
                    <a:pt x="1305" y="3680"/>
                    <a:pt x="1238" y="3728"/>
                  </a:cubicBezTo>
                  <a:cubicBezTo>
                    <a:pt x="905" y="3995"/>
                    <a:pt x="848" y="4357"/>
                    <a:pt x="905" y="4747"/>
                  </a:cubicBezTo>
                  <a:cubicBezTo>
                    <a:pt x="924" y="4909"/>
                    <a:pt x="848" y="4995"/>
                    <a:pt x="715" y="5071"/>
                  </a:cubicBezTo>
                  <a:cubicBezTo>
                    <a:pt x="400" y="5242"/>
                    <a:pt x="191" y="5538"/>
                    <a:pt x="124" y="5890"/>
                  </a:cubicBezTo>
                  <a:cubicBezTo>
                    <a:pt x="0" y="6414"/>
                    <a:pt x="134" y="6957"/>
                    <a:pt x="476" y="7376"/>
                  </a:cubicBezTo>
                  <a:cubicBezTo>
                    <a:pt x="553" y="7414"/>
                    <a:pt x="619" y="7452"/>
                    <a:pt x="705" y="7490"/>
                  </a:cubicBezTo>
                  <a:cubicBezTo>
                    <a:pt x="778" y="7534"/>
                    <a:pt x="857" y="7555"/>
                    <a:pt x="935" y="7555"/>
                  </a:cubicBezTo>
                  <a:cubicBezTo>
                    <a:pt x="1107" y="7555"/>
                    <a:pt x="1271" y="7452"/>
                    <a:pt x="1343" y="7281"/>
                  </a:cubicBezTo>
                  <a:cubicBezTo>
                    <a:pt x="1429" y="7081"/>
                    <a:pt x="1467" y="6871"/>
                    <a:pt x="1448" y="6662"/>
                  </a:cubicBezTo>
                  <a:lnTo>
                    <a:pt x="1448" y="6443"/>
                  </a:lnTo>
                  <a:cubicBezTo>
                    <a:pt x="1448" y="6346"/>
                    <a:pt x="1483" y="6299"/>
                    <a:pt x="1546" y="6299"/>
                  </a:cubicBezTo>
                  <a:cubicBezTo>
                    <a:pt x="1570" y="6299"/>
                    <a:pt x="1598" y="6306"/>
                    <a:pt x="1629" y="6319"/>
                  </a:cubicBezTo>
                  <a:cubicBezTo>
                    <a:pt x="1800" y="6395"/>
                    <a:pt x="1981" y="6471"/>
                    <a:pt x="2143" y="6557"/>
                  </a:cubicBezTo>
                  <a:cubicBezTo>
                    <a:pt x="2450" y="6714"/>
                    <a:pt x="2786" y="6797"/>
                    <a:pt x="3123" y="6797"/>
                  </a:cubicBezTo>
                  <a:cubicBezTo>
                    <a:pt x="3257" y="6797"/>
                    <a:pt x="3392" y="6784"/>
                    <a:pt x="3524" y="6757"/>
                  </a:cubicBezTo>
                  <a:cubicBezTo>
                    <a:pt x="3543" y="6747"/>
                    <a:pt x="3553" y="6738"/>
                    <a:pt x="3582" y="6728"/>
                  </a:cubicBezTo>
                  <a:cubicBezTo>
                    <a:pt x="4305" y="6519"/>
                    <a:pt x="4610" y="5547"/>
                    <a:pt x="4153" y="4909"/>
                  </a:cubicBezTo>
                  <a:cubicBezTo>
                    <a:pt x="4077" y="4795"/>
                    <a:pt x="4048" y="4652"/>
                    <a:pt x="4077" y="4519"/>
                  </a:cubicBezTo>
                  <a:cubicBezTo>
                    <a:pt x="4105" y="4366"/>
                    <a:pt x="4086" y="4204"/>
                    <a:pt x="4020" y="4061"/>
                  </a:cubicBezTo>
                  <a:cubicBezTo>
                    <a:pt x="3905" y="3861"/>
                    <a:pt x="3905" y="3623"/>
                    <a:pt x="4001" y="3423"/>
                  </a:cubicBezTo>
                  <a:cubicBezTo>
                    <a:pt x="4029" y="3337"/>
                    <a:pt x="4039" y="3242"/>
                    <a:pt x="4058" y="3147"/>
                  </a:cubicBezTo>
                  <a:cubicBezTo>
                    <a:pt x="4220" y="2614"/>
                    <a:pt x="4039" y="2175"/>
                    <a:pt x="3639" y="1823"/>
                  </a:cubicBezTo>
                  <a:cubicBezTo>
                    <a:pt x="3467" y="1671"/>
                    <a:pt x="3286" y="1547"/>
                    <a:pt x="3086" y="1442"/>
                  </a:cubicBezTo>
                  <a:cubicBezTo>
                    <a:pt x="2981" y="1394"/>
                    <a:pt x="2943" y="1328"/>
                    <a:pt x="3010" y="1213"/>
                  </a:cubicBezTo>
                  <a:cubicBezTo>
                    <a:pt x="3067" y="1118"/>
                    <a:pt x="3105" y="1004"/>
                    <a:pt x="3115" y="890"/>
                  </a:cubicBezTo>
                  <a:cubicBezTo>
                    <a:pt x="3172" y="461"/>
                    <a:pt x="2877" y="61"/>
                    <a:pt x="2448" y="4"/>
                  </a:cubicBezTo>
                  <a:cubicBezTo>
                    <a:pt x="2425" y="2"/>
                    <a:pt x="2401" y="1"/>
                    <a:pt x="2378" y="1"/>
                  </a:cubicBezTo>
                  <a:close/>
                </a:path>
              </a:pathLst>
            </a:custGeom>
            <a:solidFill>
              <a:srgbClr val="362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9"/>
            <p:cNvSpPr/>
            <p:nvPr/>
          </p:nvSpPr>
          <p:spPr>
            <a:xfrm>
              <a:off x="-5501500" y="1746400"/>
              <a:ext cx="331145" cy="365622"/>
            </a:xfrm>
            <a:custGeom>
              <a:avLst/>
              <a:gdLst/>
              <a:ahLst/>
              <a:cxnLst/>
              <a:rect l="l" t="t" r="r" b="b"/>
              <a:pathLst>
                <a:path w="4373" h="4768" extrusionOk="0">
                  <a:moveTo>
                    <a:pt x="2252" y="0"/>
                  </a:moveTo>
                  <a:cubicBezTo>
                    <a:pt x="2189" y="0"/>
                    <a:pt x="2153" y="47"/>
                    <a:pt x="2153" y="144"/>
                  </a:cubicBezTo>
                  <a:lnTo>
                    <a:pt x="2153" y="363"/>
                  </a:lnTo>
                  <a:cubicBezTo>
                    <a:pt x="2172" y="572"/>
                    <a:pt x="2134" y="782"/>
                    <a:pt x="2049" y="982"/>
                  </a:cubicBezTo>
                  <a:cubicBezTo>
                    <a:pt x="1976" y="1153"/>
                    <a:pt x="1813" y="1256"/>
                    <a:pt x="1640" y="1256"/>
                  </a:cubicBezTo>
                  <a:cubicBezTo>
                    <a:pt x="1563" y="1256"/>
                    <a:pt x="1484" y="1235"/>
                    <a:pt x="1410" y="1191"/>
                  </a:cubicBezTo>
                  <a:cubicBezTo>
                    <a:pt x="1334" y="1153"/>
                    <a:pt x="1268" y="1115"/>
                    <a:pt x="1191" y="1077"/>
                  </a:cubicBezTo>
                  <a:lnTo>
                    <a:pt x="1191" y="1077"/>
                  </a:lnTo>
                  <a:cubicBezTo>
                    <a:pt x="991" y="1353"/>
                    <a:pt x="1001" y="1439"/>
                    <a:pt x="1258" y="1782"/>
                  </a:cubicBezTo>
                  <a:lnTo>
                    <a:pt x="1353" y="1772"/>
                  </a:lnTo>
                  <a:cubicBezTo>
                    <a:pt x="1388" y="1771"/>
                    <a:pt x="1421" y="1770"/>
                    <a:pt x="1453" y="1770"/>
                  </a:cubicBezTo>
                  <a:cubicBezTo>
                    <a:pt x="1749" y="1770"/>
                    <a:pt x="1903" y="1853"/>
                    <a:pt x="1963" y="2077"/>
                  </a:cubicBezTo>
                  <a:cubicBezTo>
                    <a:pt x="2020" y="2325"/>
                    <a:pt x="2049" y="2563"/>
                    <a:pt x="1639" y="2753"/>
                  </a:cubicBezTo>
                  <a:cubicBezTo>
                    <a:pt x="1639" y="2792"/>
                    <a:pt x="1630" y="2820"/>
                    <a:pt x="1630" y="2849"/>
                  </a:cubicBezTo>
                  <a:cubicBezTo>
                    <a:pt x="1573" y="3186"/>
                    <a:pt x="1559" y="3275"/>
                    <a:pt x="1370" y="3275"/>
                  </a:cubicBezTo>
                  <a:cubicBezTo>
                    <a:pt x="1304" y="3275"/>
                    <a:pt x="1216" y="3264"/>
                    <a:pt x="1096" y="3249"/>
                  </a:cubicBezTo>
                  <a:cubicBezTo>
                    <a:pt x="885" y="3210"/>
                    <a:pt x="671" y="3190"/>
                    <a:pt x="457" y="3190"/>
                  </a:cubicBezTo>
                  <a:cubicBezTo>
                    <a:pt x="304" y="3190"/>
                    <a:pt x="152" y="3200"/>
                    <a:pt x="1" y="3220"/>
                  </a:cubicBezTo>
                  <a:cubicBezTo>
                    <a:pt x="48" y="3344"/>
                    <a:pt x="125" y="3468"/>
                    <a:pt x="220" y="3563"/>
                  </a:cubicBezTo>
                  <a:cubicBezTo>
                    <a:pt x="801" y="4239"/>
                    <a:pt x="1630" y="4658"/>
                    <a:pt x="2515" y="4744"/>
                  </a:cubicBezTo>
                  <a:cubicBezTo>
                    <a:pt x="2635" y="4758"/>
                    <a:pt x="2754" y="4767"/>
                    <a:pt x="2872" y="4767"/>
                  </a:cubicBezTo>
                  <a:cubicBezTo>
                    <a:pt x="3151" y="4767"/>
                    <a:pt x="3423" y="4717"/>
                    <a:pt x="3677" y="4563"/>
                  </a:cubicBezTo>
                  <a:cubicBezTo>
                    <a:pt x="3935" y="4401"/>
                    <a:pt x="4163" y="4201"/>
                    <a:pt x="4354" y="3954"/>
                  </a:cubicBezTo>
                  <a:cubicBezTo>
                    <a:pt x="4068" y="3820"/>
                    <a:pt x="3773" y="3725"/>
                    <a:pt x="3468" y="3677"/>
                  </a:cubicBezTo>
                  <a:cubicBezTo>
                    <a:pt x="3306" y="3639"/>
                    <a:pt x="3211" y="3563"/>
                    <a:pt x="3230" y="3373"/>
                  </a:cubicBezTo>
                  <a:cubicBezTo>
                    <a:pt x="3249" y="3239"/>
                    <a:pt x="3249" y="3106"/>
                    <a:pt x="3249" y="2963"/>
                  </a:cubicBezTo>
                  <a:cubicBezTo>
                    <a:pt x="3249" y="2849"/>
                    <a:pt x="3287" y="2773"/>
                    <a:pt x="3411" y="2744"/>
                  </a:cubicBezTo>
                  <a:cubicBezTo>
                    <a:pt x="3906" y="2639"/>
                    <a:pt x="4163" y="2287"/>
                    <a:pt x="4268" y="1830"/>
                  </a:cubicBezTo>
                  <a:cubicBezTo>
                    <a:pt x="4373" y="1382"/>
                    <a:pt x="4363" y="906"/>
                    <a:pt x="4230" y="458"/>
                  </a:cubicBezTo>
                  <a:cubicBezTo>
                    <a:pt x="4097" y="485"/>
                    <a:pt x="3963" y="498"/>
                    <a:pt x="3829" y="498"/>
                  </a:cubicBezTo>
                  <a:cubicBezTo>
                    <a:pt x="3491" y="498"/>
                    <a:pt x="3155" y="415"/>
                    <a:pt x="2849" y="258"/>
                  </a:cubicBezTo>
                  <a:cubicBezTo>
                    <a:pt x="2677" y="172"/>
                    <a:pt x="2506" y="96"/>
                    <a:pt x="2334" y="20"/>
                  </a:cubicBezTo>
                  <a:cubicBezTo>
                    <a:pt x="2303" y="7"/>
                    <a:pt x="2275" y="0"/>
                    <a:pt x="2252" y="0"/>
                  </a:cubicBezTo>
                  <a:close/>
                </a:path>
              </a:pathLst>
            </a:custGeom>
            <a:solidFill>
              <a:srgbClr val="FF73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9"/>
            <p:cNvSpPr/>
            <p:nvPr/>
          </p:nvSpPr>
          <p:spPr>
            <a:xfrm>
              <a:off x="-5117025" y="4298750"/>
              <a:ext cx="313804" cy="224047"/>
            </a:xfrm>
            <a:custGeom>
              <a:avLst/>
              <a:gdLst/>
              <a:ahLst/>
              <a:cxnLst/>
              <a:rect l="l" t="t" r="r" b="b"/>
              <a:pathLst>
                <a:path w="4144" h="2908" extrusionOk="0">
                  <a:moveTo>
                    <a:pt x="1288" y="0"/>
                  </a:moveTo>
                  <a:cubicBezTo>
                    <a:pt x="851" y="0"/>
                    <a:pt x="418" y="75"/>
                    <a:pt x="1" y="221"/>
                  </a:cubicBezTo>
                  <a:cubicBezTo>
                    <a:pt x="1" y="698"/>
                    <a:pt x="1" y="1174"/>
                    <a:pt x="1" y="1650"/>
                  </a:cubicBezTo>
                  <a:cubicBezTo>
                    <a:pt x="1" y="1898"/>
                    <a:pt x="29" y="2155"/>
                    <a:pt x="77" y="2403"/>
                  </a:cubicBezTo>
                  <a:cubicBezTo>
                    <a:pt x="105" y="2574"/>
                    <a:pt x="248" y="2698"/>
                    <a:pt x="420" y="2717"/>
                  </a:cubicBezTo>
                  <a:cubicBezTo>
                    <a:pt x="591" y="2736"/>
                    <a:pt x="772" y="2774"/>
                    <a:pt x="953" y="2784"/>
                  </a:cubicBezTo>
                  <a:cubicBezTo>
                    <a:pt x="1744" y="2841"/>
                    <a:pt x="2534" y="2803"/>
                    <a:pt x="3315" y="2898"/>
                  </a:cubicBezTo>
                  <a:cubicBezTo>
                    <a:pt x="3373" y="2904"/>
                    <a:pt x="3430" y="2907"/>
                    <a:pt x="3487" y="2907"/>
                  </a:cubicBezTo>
                  <a:cubicBezTo>
                    <a:pt x="3610" y="2907"/>
                    <a:pt x="3732" y="2892"/>
                    <a:pt x="3849" y="2860"/>
                  </a:cubicBezTo>
                  <a:cubicBezTo>
                    <a:pt x="4087" y="2793"/>
                    <a:pt x="4144" y="2612"/>
                    <a:pt x="3982" y="2431"/>
                  </a:cubicBezTo>
                  <a:cubicBezTo>
                    <a:pt x="3896" y="2336"/>
                    <a:pt x="3801" y="2260"/>
                    <a:pt x="3687" y="2193"/>
                  </a:cubicBezTo>
                  <a:cubicBezTo>
                    <a:pt x="3249" y="1964"/>
                    <a:pt x="2858" y="1650"/>
                    <a:pt x="2449" y="1374"/>
                  </a:cubicBezTo>
                  <a:cubicBezTo>
                    <a:pt x="2229" y="1231"/>
                    <a:pt x="2068" y="1002"/>
                    <a:pt x="2001" y="745"/>
                  </a:cubicBezTo>
                  <a:cubicBezTo>
                    <a:pt x="1944" y="507"/>
                    <a:pt x="1868" y="269"/>
                    <a:pt x="1772" y="31"/>
                  </a:cubicBezTo>
                  <a:cubicBezTo>
                    <a:pt x="1611" y="10"/>
                    <a:pt x="1449" y="0"/>
                    <a:pt x="1288" y="0"/>
                  </a:cubicBezTo>
                  <a:close/>
                </a:path>
              </a:pathLst>
            </a:custGeom>
            <a:solidFill>
              <a:srgbClr val="362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9"/>
            <p:cNvSpPr/>
            <p:nvPr/>
          </p:nvSpPr>
          <p:spPr>
            <a:xfrm>
              <a:off x="-5608950" y="4320075"/>
              <a:ext cx="196273" cy="330622"/>
            </a:xfrm>
            <a:custGeom>
              <a:avLst/>
              <a:gdLst/>
              <a:ahLst/>
              <a:cxnLst/>
              <a:rect l="l" t="t" r="r" b="b"/>
              <a:pathLst>
                <a:path w="2592" h="4281" extrusionOk="0">
                  <a:moveTo>
                    <a:pt x="2010" y="6"/>
                  </a:moveTo>
                  <a:cubicBezTo>
                    <a:pt x="1991" y="6"/>
                    <a:pt x="1972" y="8"/>
                    <a:pt x="1953" y="10"/>
                  </a:cubicBezTo>
                  <a:cubicBezTo>
                    <a:pt x="1648" y="20"/>
                    <a:pt x="1325" y="1"/>
                    <a:pt x="1039" y="143"/>
                  </a:cubicBezTo>
                  <a:cubicBezTo>
                    <a:pt x="991" y="210"/>
                    <a:pt x="963" y="296"/>
                    <a:pt x="963" y="382"/>
                  </a:cubicBezTo>
                  <a:cubicBezTo>
                    <a:pt x="924" y="839"/>
                    <a:pt x="791" y="1286"/>
                    <a:pt x="563" y="1696"/>
                  </a:cubicBezTo>
                  <a:cubicBezTo>
                    <a:pt x="382" y="2048"/>
                    <a:pt x="239" y="2429"/>
                    <a:pt x="124" y="2810"/>
                  </a:cubicBezTo>
                  <a:cubicBezTo>
                    <a:pt x="39" y="3172"/>
                    <a:pt x="1" y="3534"/>
                    <a:pt x="20" y="3906"/>
                  </a:cubicBezTo>
                  <a:cubicBezTo>
                    <a:pt x="36" y="4148"/>
                    <a:pt x="175" y="4281"/>
                    <a:pt x="380" y="4281"/>
                  </a:cubicBezTo>
                  <a:cubicBezTo>
                    <a:pt x="416" y="4281"/>
                    <a:pt x="455" y="4276"/>
                    <a:pt x="496" y="4268"/>
                  </a:cubicBezTo>
                  <a:cubicBezTo>
                    <a:pt x="715" y="4220"/>
                    <a:pt x="924" y="4125"/>
                    <a:pt x="1096" y="3982"/>
                  </a:cubicBezTo>
                  <a:cubicBezTo>
                    <a:pt x="1534" y="3620"/>
                    <a:pt x="1944" y="3230"/>
                    <a:pt x="2201" y="2706"/>
                  </a:cubicBezTo>
                  <a:cubicBezTo>
                    <a:pt x="2239" y="2620"/>
                    <a:pt x="2296" y="2534"/>
                    <a:pt x="2353" y="2468"/>
                  </a:cubicBezTo>
                  <a:cubicBezTo>
                    <a:pt x="2448" y="2363"/>
                    <a:pt x="2496" y="2229"/>
                    <a:pt x="2487" y="2096"/>
                  </a:cubicBezTo>
                  <a:cubicBezTo>
                    <a:pt x="2477" y="1629"/>
                    <a:pt x="2496" y="1172"/>
                    <a:pt x="2553" y="705"/>
                  </a:cubicBezTo>
                  <a:cubicBezTo>
                    <a:pt x="2591" y="553"/>
                    <a:pt x="2572" y="391"/>
                    <a:pt x="2506" y="248"/>
                  </a:cubicBezTo>
                  <a:cubicBezTo>
                    <a:pt x="2439" y="248"/>
                    <a:pt x="2382" y="220"/>
                    <a:pt x="2344" y="172"/>
                  </a:cubicBezTo>
                  <a:cubicBezTo>
                    <a:pt x="2260" y="64"/>
                    <a:pt x="2141" y="6"/>
                    <a:pt x="2010" y="6"/>
                  </a:cubicBezTo>
                  <a:close/>
                </a:path>
              </a:pathLst>
            </a:custGeom>
            <a:solidFill>
              <a:srgbClr val="362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9"/>
            <p:cNvSpPr/>
            <p:nvPr/>
          </p:nvSpPr>
          <p:spPr>
            <a:xfrm>
              <a:off x="-5538229" y="4215040"/>
              <a:ext cx="128434" cy="130327"/>
            </a:xfrm>
            <a:custGeom>
              <a:avLst/>
              <a:gdLst/>
              <a:ahLst/>
              <a:cxnLst/>
              <a:rect l="l" t="t" r="r" b="b"/>
              <a:pathLst>
                <a:path w="1696" h="1721" extrusionOk="0">
                  <a:moveTo>
                    <a:pt x="848" y="1"/>
                  </a:moveTo>
                  <a:cubicBezTo>
                    <a:pt x="564" y="1"/>
                    <a:pt x="281" y="6"/>
                    <a:pt x="0" y="15"/>
                  </a:cubicBezTo>
                  <a:cubicBezTo>
                    <a:pt x="48" y="330"/>
                    <a:pt x="67" y="644"/>
                    <a:pt x="48" y="949"/>
                  </a:cubicBezTo>
                  <a:cubicBezTo>
                    <a:pt x="38" y="1177"/>
                    <a:pt x="57" y="1396"/>
                    <a:pt x="105" y="1606"/>
                  </a:cubicBezTo>
                  <a:cubicBezTo>
                    <a:pt x="391" y="1473"/>
                    <a:pt x="714" y="1492"/>
                    <a:pt x="1019" y="1473"/>
                  </a:cubicBezTo>
                  <a:cubicBezTo>
                    <a:pt x="1030" y="1472"/>
                    <a:pt x="1041" y="1472"/>
                    <a:pt x="1052" y="1472"/>
                  </a:cubicBezTo>
                  <a:cubicBezTo>
                    <a:pt x="1192" y="1472"/>
                    <a:pt x="1321" y="1528"/>
                    <a:pt x="1410" y="1634"/>
                  </a:cubicBezTo>
                  <a:cubicBezTo>
                    <a:pt x="1448" y="1682"/>
                    <a:pt x="1505" y="1720"/>
                    <a:pt x="1572" y="1720"/>
                  </a:cubicBezTo>
                  <a:cubicBezTo>
                    <a:pt x="1591" y="1253"/>
                    <a:pt x="1610" y="787"/>
                    <a:pt x="1629" y="310"/>
                  </a:cubicBezTo>
                  <a:cubicBezTo>
                    <a:pt x="1629" y="206"/>
                    <a:pt x="1648" y="110"/>
                    <a:pt x="1695" y="15"/>
                  </a:cubicBezTo>
                  <a:cubicBezTo>
                    <a:pt x="1414" y="6"/>
                    <a:pt x="1131" y="1"/>
                    <a:pt x="848" y="1"/>
                  </a:cubicBezTo>
                  <a:close/>
                </a:path>
              </a:pathLst>
            </a:custGeom>
            <a:solidFill>
              <a:srgbClr val="FF73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9"/>
            <p:cNvSpPr/>
            <p:nvPr/>
          </p:nvSpPr>
          <p:spPr>
            <a:xfrm>
              <a:off x="-5124227" y="4205347"/>
              <a:ext cx="141459" cy="114727"/>
            </a:xfrm>
            <a:custGeom>
              <a:avLst/>
              <a:gdLst/>
              <a:ahLst/>
              <a:cxnLst/>
              <a:rect l="l" t="t" r="r" b="b"/>
              <a:pathLst>
                <a:path w="1868" h="1515" extrusionOk="0">
                  <a:moveTo>
                    <a:pt x="1782" y="0"/>
                  </a:moveTo>
                  <a:cubicBezTo>
                    <a:pt x="1696" y="48"/>
                    <a:pt x="1601" y="67"/>
                    <a:pt x="1505" y="67"/>
                  </a:cubicBezTo>
                  <a:cubicBezTo>
                    <a:pt x="1433" y="63"/>
                    <a:pt x="1361" y="61"/>
                    <a:pt x="1289" y="61"/>
                  </a:cubicBezTo>
                  <a:cubicBezTo>
                    <a:pt x="859" y="61"/>
                    <a:pt x="433" y="124"/>
                    <a:pt x="0" y="124"/>
                  </a:cubicBezTo>
                  <a:cubicBezTo>
                    <a:pt x="0" y="248"/>
                    <a:pt x="10" y="381"/>
                    <a:pt x="19" y="496"/>
                  </a:cubicBezTo>
                  <a:cubicBezTo>
                    <a:pt x="48" y="839"/>
                    <a:pt x="10" y="1181"/>
                    <a:pt x="105" y="1515"/>
                  </a:cubicBezTo>
                  <a:cubicBezTo>
                    <a:pt x="517" y="1361"/>
                    <a:pt x="950" y="1284"/>
                    <a:pt x="1388" y="1284"/>
                  </a:cubicBezTo>
                  <a:cubicBezTo>
                    <a:pt x="1547" y="1284"/>
                    <a:pt x="1707" y="1294"/>
                    <a:pt x="1867" y="1315"/>
                  </a:cubicBezTo>
                  <a:cubicBezTo>
                    <a:pt x="1858" y="877"/>
                    <a:pt x="1762" y="438"/>
                    <a:pt x="1782" y="0"/>
                  </a:cubicBezTo>
                  <a:close/>
                </a:path>
              </a:pathLst>
            </a:custGeom>
            <a:solidFill>
              <a:srgbClr val="FF73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9"/>
            <p:cNvSpPr/>
            <p:nvPr/>
          </p:nvSpPr>
          <p:spPr>
            <a:xfrm>
              <a:off x="-5435846" y="1880362"/>
              <a:ext cx="88828" cy="74894"/>
            </a:xfrm>
            <a:custGeom>
              <a:avLst/>
              <a:gdLst/>
              <a:ahLst/>
              <a:cxnLst/>
              <a:rect l="l" t="t" r="r" b="b"/>
              <a:pathLst>
                <a:path w="1173" h="989" extrusionOk="0">
                  <a:moveTo>
                    <a:pt x="576" y="1"/>
                  </a:moveTo>
                  <a:cubicBezTo>
                    <a:pt x="545" y="1"/>
                    <a:pt x="512" y="2"/>
                    <a:pt x="477" y="3"/>
                  </a:cubicBezTo>
                  <a:lnTo>
                    <a:pt x="391" y="13"/>
                  </a:lnTo>
                  <a:lnTo>
                    <a:pt x="315" y="61"/>
                  </a:lnTo>
                  <a:cubicBezTo>
                    <a:pt x="105" y="156"/>
                    <a:pt x="1" y="384"/>
                    <a:pt x="48" y="603"/>
                  </a:cubicBezTo>
                  <a:cubicBezTo>
                    <a:pt x="96" y="842"/>
                    <a:pt x="277" y="937"/>
                    <a:pt x="486" y="975"/>
                  </a:cubicBezTo>
                  <a:cubicBezTo>
                    <a:pt x="554" y="982"/>
                    <a:pt x="621" y="988"/>
                    <a:pt x="688" y="988"/>
                  </a:cubicBezTo>
                  <a:cubicBezTo>
                    <a:pt x="716" y="988"/>
                    <a:pt x="744" y="987"/>
                    <a:pt x="772" y="984"/>
                  </a:cubicBezTo>
                  <a:cubicBezTo>
                    <a:pt x="1172" y="794"/>
                    <a:pt x="1144" y="546"/>
                    <a:pt x="1086" y="308"/>
                  </a:cubicBezTo>
                  <a:cubicBezTo>
                    <a:pt x="1026" y="84"/>
                    <a:pt x="873" y="1"/>
                    <a:pt x="576" y="1"/>
                  </a:cubicBezTo>
                  <a:close/>
                </a:path>
              </a:pathLst>
            </a:custGeom>
            <a:solidFill>
              <a:srgbClr val="FF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9"/>
            <p:cNvSpPr/>
            <p:nvPr/>
          </p:nvSpPr>
          <p:spPr>
            <a:xfrm>
              <a:off x="-5263414" y="1866883"/>
              <a:ext cx="67625" cy="35289"/>
            </a:xfrm>
            <a:custGeom>
              <a:avLst/>
              <a:gdLst/>
              <a:ahLst/>
              <a:cxnLst/>
              <a:rect l="l" t="t" r="r" b="b"/>
              <a:pathLst>
                <a:path w="893" h="466" extrusionOk="0">
                  <a:moveTo>
                    <a:pt x="876" y="0"/>
                  </a:moveTo>
                  <a:lnTo>
                    <a:pt x="0" y="115"/>
                  </a:lnTo>
                  <a:cubicBezTo>
                    <a:pt x="51" y="355"/>
                    <a:pt x="239" y="465"/>
                    <a:pt x="428" y="465"/>
                  </a:cubicBezTo>
                  <a:cubicBezTo>
                    <a:pt x="660" y="465"/>
                    <a:pt x="892" y="299"/>
                    <a:pt x="8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9"/>
            <p:cNvSpPr/>
            <p:nvPr/>
          </p:nvSpPr>
          <p:spPr>
            <a:xfrm>
              <a:off x="-5432968" y="1824324"/>
              <a:ext cx="62854" cy="74364"/>
            </a:xfrm>
            <a:custGeom>
              <a:avLst/>
              <a:gdLst/>
              <a:ahLst/>
              <a:cxnLst/>
              <a:rect l="l" t="t" r="r" b="b"/>
              <a:pathLst>
                <a:path w="830" h="982" extrusionOk="0">
                  <a:moveTo>
                    <a:pt x="410" y="0"/>
                  </a:moveTo>
                  <a:cubicBezTo>
                    <a:pt x="182" y="0"/>
                    <a:pt x="1" y="220"/>
                    <a:pt x="1" y="486"/>
                  </a:cubicBezTo>
                  <a:cubicBezTo>
                    <a:pt x="1" y="762"/>
                    <a:pt x="182" y="982"/>
                    <a:pt x="410" y="982"/>
                  </a:cubicBezTo>
                  <a:cubicBezTo>
                    <a:pt x="639" y="982"/>
                    <a:pt x="829" y="762"/>
                    <a:pt x="829" y="486"/>
                  </a:cubicBezTo>
                  <a:cubicBezTo>
                    <a:pt x="829" y="220"/>
                    <a:pt x="639" y="0"/>
                    <a:pt x="410" y="0"/>
                  </a:cubicBezTo>
                  <a:close/>
                </a:path>
              </a:pathLst>
            </a:custGeom>
            <a:solidFill>
              <a:srgbClr val="FF73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9"/>
            <p:cNvSpPr/>
            <p:nvPr/>
          </p:nvSpPr>
          <p:spPr>
            <a:xfrm>
              <a:off x="-5432968" y="1873395"/>
              <a:ext cx="90949" cy="87314"/>
            </a:xfrm>
            <a:custGeom>
              <a:avLst/>
              <a:gdLst/>
              <a:ahLst/>
              <a:cxnLst/>
              <a:rect l="l" t="t" r="r" b="b"/>
              <a:pathLst>
                <a:path w="1201" h="1153" extrusionOk="0">
                  <a:moveTo>
                    <a:pt x="601" y="0"/>
                  </a:moveTo>
                  <a:cubicBezTo>
                    <a:pt x="267" y="0"/>
                    <a:pt x="1" y="257"/>
                    <a:pt x="1" y="572"/>
                  </a:cubicBezTo>
                  <a:cubicBezTo>
                    <a:pt x="1" y="895"/>
                    <a:pt x="267" y="1153"/>
                    <a:pt x="601" y="1153"/>
                  </a:cubicBezTo>
                  <a:cubicBezTo>
                    <a:pt x="934" y="1153"/>
                    <a:pt x="1201" y="895"/>
                    <a:pt x="1201" y="572"/>
                  </a:cubicBezTo>
                  <a:cubicBezTo>
                    <a:pt x="1201" y="257"/>
                    <a:pt x="934" y="0"/>
                    <a:pt x="601" y="0"/>
                  </a:cubicBezTo>
                  <a:close/>
                </a:path>
              </a:pathLst>
            </a:custGeom>
            <a:solidFill>
              <a:srgbClr val="FF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9"/>
            <p:cNvSpPr/>
            <p:nvPr/>
          </p:nvSpPr>
          <p:spPr>
            <a:xfrm>
              <a:off x="-5772000" y="2272403"/>
              <a:ext cx="675262" cy="323129"/>
            </a:xfrm>
            <a:custGeom>
              <a:avLst/>
              <a:gdLst/>
              <a:ahLst/>
              <a:cxnLst/>
              <a:rect l="l" t="t" r="r" b="b"/>
              <a:pathLst>
                <a:path w="8917" h="4267" extrusionOk="0">
                  <a:moveTo>
                    <a:pt x="8842" y="0"/>
                  </a:moveTo>
                  <a:cubicBezTo>
                    <a:pt x="8816" y="0"/>
                    <a:pt x="8785" y="18"/>
                    <a:pt x="8764" y="46"/>
                  </a:cubicBezTo>
                  <a:cubicBezTo>
                    <a:pt x="8592" y="189"/>
                    <a:pt x="8431" y="351"/>
                    <a:pt x="8278" y="513"/>
                  </a:cubicBezTo>
                  <a:cubicBezTo>
                    <a:pt x="8145" y="684"/>
                    <a:pt x="8011" y="865"/>
                    <a:pt x="7897" y="1046"/>
                  </a:cubicBezTo>
                  <a:cubicBezTo>
                    <a:pt x="7640" y="1427"/>
                    <a:pt x="7469" y="1865"/>
                    <a:pt x="7421" y="2323"/>
                  </a:cubicBezTo>
                  <a:cubicBezTo>
                    <a:pt x="7392" y="2551"/>
                    <a:pt x="7354" y="2780"/>
                    <a:pt x="7307" y="3008"/>
                  </a:cubicBezTo>
                  <a:cubicBezTo>
                    <a:pt x="7266" y="3198"/>
                    <a:pt x="7235" y="3267"/>
                    <a:pt x="7124" y="3267"/>
                  </a:cubicBezTo>
                  <a:cubicBezTo>
                    <a:pt x="7079" y="3267"/>
                    <a:pt x="7021" y="3256"/>
                    <a:pt x="6945" y="3237"/>
                  </a:cubicBezTo>
                  <a:cubicBezTo>
                    <a:pt x="6621" y="3161"/>
                    <a:pt x="6306" y="3056"/>
                    <a:pt x="5992" y="2932"/>
                  </a:cubicBezTo>
                  <a:cubicBezTo>
                    <a:pt x="5278" y="2646"/>
                    <a:pt x="4535" y="2456"/>
                    <a:pt x="3839" y="2094"/>
                  </a:cubicBezTo>
                  <a:cubicBezTo>
                    <a:pt x="3439" y="1894"/>
                    <a:pt x="3030" y="1694"/>
                    <a:pt x="2611" y="1522"/>
                  </a:cubicBezTo>
                  <a:cubicBezTo>
                    <a:pt x="2430" y="1427"/>
                    <a:pt x="2239" y="1370"/>
                    <a:pt x="2039" y="1351"/>
                  </a:cubicBezTo>
                  <a:cubicBezTo>
                    <a:pt x="1392" y="1313"/>
                    <a:pt x="763" y="1180"/>
                    <a:pt x="134" y="1113"/>
                  </a:cubicBezTo>
                  <a:lnTo>
                    <a:pt x="134" y="1113"/>
                  </a:lnTo>
                  <a:cubicBezTo>
                    <a:pt x="1" y="1570"/>
                    <a:pt x="77" y="2027"/>
                    <a:pt x="191" y="2475"/>
                  </a:cubicBezTo>
                  <a:cubicBezTo>
                    <a:pt x="239" y="2751"/>
                    <a:pt x="391" y="3008"/>
                    <a:pt x="611" y="3189"/>
                  </a:cubicBezTo>
                  <a:cubicBezTo>
                    <a:pt x="906" y="3399"/>
                    <a:pt x="1334" y="3494"/>
                    <a:pt x="1687" y="3580"/>
                  </a:cubicBezTo>
                  <a:cubicBezTo>
                    <a:pt x="2087" y="3685"/>
                    <a:pt x="2487" y="3770"/>
                    <a:pt x="2897" y="3818"/>
                  </a:cubicBezTo>
                  <a:cubicBezTo>
                    <a:pt x="3697" y="3932"/>
                    <a:pt x="4516" y="3980"/>
                    <a:pt x="5316" y="4075"/>
                  </a:cubicBezTo>
                  <a:cubicBezTo>
                    <a:pt x="6078" y="4170"/>
                    <a:pt x="6840" y="4247"/>
                    <a:pt x="7611" y="4266"/>
                  </a:cubicBezTo>
                  <a:cubicBezTo>
                    <a:pt x="7626" y="4266"/>
                    <a:pt x="7640" y="4266"/>
                    <a:pt x="7654" y="4266"/>
                  </a:cubicBezTo>
                  <a:cubicBezTo>
                    <a:pt x="7927" y="4266"/>
                    <a:pt x="8122" y="4176"/>
                    <a:pt x="8240" y="3904"/>
                  </a:cubicBezTo>
                  <a:cubicBezTo>
                    <a:pt x="8278" y="3808"/>
                    <a:pt x="8345" y="3723"/>
                    <a:pt x="8411" y="3647"/>
                  </a:cubicBezTo>
                  <a:cubicBezTo>
                    <a:pt x="8488" y="3570"/>
                    <a:pt x="8554" y="3475"/>
                    <a:pt x="8592" y="3370"/>
                  </a:cubicBezTo>
                  <a:cubicBezTo>
                    <a:pt x="8678" y="3256"/>
                    <a:pt x="8735" y="3113"/>
                    <a:pt x="8745" y="2970"/>
                  </a:cubicBezTo>
                  <a:cubicBezTo>
                    <a:pt x="8735" y="2846"/>
                    <a:pt x="8745" y="2732"/>
                    <a:pt x="8764" y="2608"/>
                  </a:cubicBezTo>
                  <a:cubicBezTo>
                    <a:pt x="8783" y="2561"/>
                    <a:pt x="8812" y="2504"/>
                    <a:pt x="8831" y="2456"/>
                  </a:cubicBezTo>
                  <a:cubicBezTo>
                    <a:pt x="8916" y="2256"/>
                    <a:pt x="8907" y="2027"/>
                    <a:pt x="8802" y="1846"/>
                  </a:cubicBezTo>
                  <a:cubicBezTo>
                    <a:pt x="8697" y="1665"/>
                    <a:pt x="8564" y="1494"/>
                    <a:pt x="8421" y="1351"/>
                  </a:cubicBezTo>
                  <a:cubicBezTo>
                    <a:pt x="8402" y="1275"/>
                    <a:pt x="8402" y="1208"/>
                    <a:pt x="8411" y="1132"/>
                  </a:cubicBezTo>
                  <a:cubicBezTo>
                    <a:pt x="8459" y="941"/>
                    <a:pt x="8583" y="789"/>
                    <a:pt x="8650" y="618"/>
                  </a:cubicBezTo>
                  <a:cubicBezTo>
                    <a:pt x="8650" y="608"/>
                    <a:pt x="8650" y="608"/>
                    <a:pt x="8659" y="599"/>
                  </a:cubicBezTo>
                  <a:lnTo>
                    <a:pt x="8792" y="418"/>
                  </a:lnTo>
                  <a:cubicBezTo>
                    <a:pt x="8831" y="370"/>
                    <a:pt x="8859" y="322"/>
                    <a:pt x="8888" y="265"/>
                  </a:cubicBezTo>
                  <a:cubicBezTo>
                    <a:pt x="8907" y="198"/>
                    <a:pt x="8916" y="132"/>
                    <a:pt x="8897" y="65"/>
                  </a:cubicBezTo>
                  <a:cubicBezTo>
                    <a:pt x="8897" y="46"/>
                    <a:pt x="8888" y="27"/>
                    <a:pt x="8869" y="8"/>
                  </a:cubicBezTo>
                  <a:cubicBezTo>
                    <a:pt x="8861" y="3"/>
                    <a:pt x="8852" y="0"/>
                    <a:pt x="8842" y="0"/>
                  </a:cubicBezTo>
                  <a:close/>
                </a:path>
              </a:pathLst>
            </a:custGeom>
            <a:solidFill>
              <a:srgbClr val="FF73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9"/>
            <p:cNvSpPr/>
            <p:nvPr/>
          </p:nvSpPr>
          <p:spPr>
            <a:xfrm>
              <a:off x="-4814805" y="1819250"/>
              <a:ext cx="134265" cy="138581"/>
            </a:xfrm>
            <a:custGeom>
              <a:avLst/>
              <a:gdLst/>
              <a:ahLst/>
              <a:cxnLst/>
              <a:rect l="l" t="t" r="r" b="b"/>
              <a:pathLst>
                <a:path w="1773" h="1830" extrusionOk="0">
                  <a:moveTo>
                    <a:pt x="925" y="1"/>
                  </a:moveTo>
                  <a:lnTo>
                    <a:pt x="1" y="1782"/>
                  </a:lnTo>
                  <a:lnTo>
                    <a:pt x="286" y="1830"/>
                  </a:lnTo>
                  <a:cubicBezTo>
                    <a:pt x="286" y="1830"/>
                    <a:pt x="1639" y="648"/>
                    <a:pt x="1706" y="591"/>
                  </a:cubicBezTo>
                  <a:cubicBezTo>
                    <a:pt x="1772" y="534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BE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9"/>
            <p:cNvSpPr/>
            <p:nvPr/>
          </p:nvSpPr>
          <p:spPr>
            <a:xfrm>
              <a:off x="-4937408" y="1797668"/>
              <a:ext cx="138581" cy="147896"/>
            </a:xfrm>
            <a:custGeom>
              <a:avLst/>
              <a:gdLst/>
              <a:ahLst/>
              <a:cxnLst/>
              <a:rect l="l" t="t" r="r" b="b"/>
              <a:pathLst>
                <a:path w="1830" h="1953" extrusionOk="0">
                  <a:moveTo>
                    <a:pt x="324" y="0"/>
                  </a:moveTo>
                  <a:cubicBezTo>
                    <a:pt x="324" y="0"/>
                    <a:pt x="0" y="943"/>
                    <a:pt x="0" y="1019"/>
                  </a:cubicBezTo>
                  <a:lnTo>
                    <a:pt x="1829" y="1953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B6A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9"/>
            <p:cNvSpPr/>
            <p:nvPr/>
          </p:nvSpPr>
          <p:spPr>
            <a:xfrm>
              <a:off x="-4979966" y="1814934"/>
              <a:ext cx="180383" cy="130630"/>
            </a:xfrm>
            <a:custGeom>
              <a:avLst/>
              <a:gdLst/>
              <a:ahLst/>
              <a:cxnLst/>
              <a:rect l="l" t="t" r="r" b="b"/>
              <a:pathLst>
                <a:path w="2382" h="1725" extrusionOk="0">
                  <a:moveTo>
                    <a:pt x="324" y="1"/>
                  </a:moveTo>
                  <a:lnTo>
                    <a:pt x="0" y="915"/>
                  </a:lnTo>
                  <a:lnTo>
                    <a:pt x="2382" y="1725"/>
                  </a:lnTo>
                  <a:lnTo>
                    <a:pt x="324" y="1"/>
                  </a:lnTo>
                  <a:close/>
                </a:path>
              </a:pathLst>
            </a:custGeom>
            <a:solidFill>
              <a:srgbClr val="D6C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9"/>
            <p:cNvSpPr/>
            <p:nvPr/>
          </p:nvSpPr>
          <p:spPr>
            <a:xfrm>
              <a:off x="-5005259" y="1848102"/>
              <a:ext cx="205676" cy="129191"/>
            </a:xfrm>
            <a:custGeom>
              <a:avLst/>
              <a:gdLst/>
              <a:ahLst/>
              <a:cxnLst/>
              <a:rect l="l" t="t" r="r" b="b"/>
              <a:pathLst>
                <a:path w="2716" h="1706" extrusionOk="0">
                  <a:moveTo>
                    <a:pt x="191" y="1"/>
                  </a:moveTo>
                  <a:cubicBezTo>
                    <a:pt x="191" y="1"/>
                    <a:pt x="1" y="763"/>
                    <a:pt x="1" y="820"/>
                  </a:cubicBezTo>
                  <a:lnTo>
                    <a:pt x="2239" y="1706"/>
                  </a:lnTo>
                  <a:lnTo>
                    <a:pt x="2716" y="1287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rgbClr val="FBE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9"/>
            <p:cNvSpPr/>
            <p:nvPr/>
          </p:nvSpPr>
          <p:spPr>
            <a:xfrm>
              <a:off x="-4835775" y="1853850"/>
              <a:ext cx="161051" cy="378120"/>
            </a:xfrm>
            <a:custGeom>
              <a:avLst/>
              <a:gdLst/>
              <a:ahLst/>
              <a:cxnLst/>
              <a:rect l="l" t="t" r="r" b="b"/>
              <a:pathLst>
                <a:path w="2011" h="4993" extrusionOk="0">
                  <a:moveTo>
                    <a:pt x="2010" y="1"/>
                  </a:moveTo>
                  <a:lnTo>
                    <a:pt x="420" y="1173"/>
                  </a:lnTo>
                  <a:lnTo>
                    <a:pt x="1" y="4992"/>
                  </a:lnTo>
                  <a:lnTo>
                    <a:pt x="1" y="4992"/>
                  </a:lnTo>
                  <a:lnTo>
                    <a:pt x="1410" y="4125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009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9"/>
            <p:cNvSpPr/>
            <p:nvPr/>
          </p:nvSpPr>
          <p:spPr>
            <a:xfrm>
              <a:off x="-5036232" y="1887102"/>
              <a:ext cx="236648" cy="344863"/>
            </a:xfrm>
            <a:custGeom>
              <a:avLst/>
              <a:gdLst/>
              <a:ahLst/>
              <a:cxnLst/>
              <a:rect l="l" t="t" r="r" b="b"/>
              <a:pathLst>
                <a:path w="3125" h="4554" extrusionOk="0">
                  <a:moveTo>
                    <a:pt x="324" y="0"/>
                  </a:moveTo>
                  <a:lnTo>
                    <a:pt x="0" y="3705"/>
                  </a:lnTo>
                  <a:lnTo>
                    <a:pt x="2706" y="4553"/>
                  </a:lnTo>
                  <a:lnTo>
                    <a:pt x="3125" y="734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009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9"/>
            <p:cNvSpPr/>
            <p:nvPr/>
          </p:nvSpPr>
          <p:spPr>
            <a:xfrm>
              <a:off x="-5022525" y="1920952"/>
              <a:ext cx="209235" cy="286477"/>
            </a:xfrm>
            <a:custGeom>
              <a:avLst/>
              <a:gdLst/>
              <a:ahLst/>
              <a:cxnLst/>
              <a:rect l="l" t="t" r="r" b="b"/>
              <a:pathLst>
                <a:path w="2763" h="3783" extrusionOk="0">
                  <a:moveTo>
                    <a:pt x="410" y="153"/>
                  </a:moveTo>
                  <a:lnTo>
                    <a:pt x="2620" y="715"/>
                  </a:lnTo>
                  <a:lnTo>
                    <a:pt x="2286" y="3611"/>
                  </a:lnTo>
                  <a:lnTo>
                    <a:pt x="143" y="2963"/>
                  </a:lnTo>
                  <a:lnTo>
                    <a:pt x="410" y="153"/>
                  </a:lnTo>
                  <a:close/>
                  <a:moveTo>
                    <a:pt x="286" y="1"/>
                  </a:moveTo>
                  <a:lnTo>
                    <a:pt x="0" y="3068"/>
                  </a:lnTo>
                  <a:lnTo>
                    <a:pt x="2401" y="3782"/>
                  </a:lnTo>
                  <a:lnTo>
                    <a:pt x="2763" y="610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rgbClr val="007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9"/>
            <p:cNvSpPr/>
            <p:nvPr/>
          </p:nvSpPr>
          <p:spPr>
            <a:xfrm>
              <a:off x="-4973454" y="2056504"/>
              <a:ext cx="231575" cy="580830"/>
            </a:xfrm>
            <a:custGeom>
              <a:avLst/>
              <a:gdLst/>
              <a:ahLst/>
              <a:cxnLst/>
              <a:rect l="l" t="t" r="r" b="b"/>
              <a:pathLst>
                <a:path w="3058" h="7670" extrusionOk="0">
                  <a:moveTo>
                    <a:pt x="2618" y="1"/>
                  </a:moveTo>
                  <a:cubicBezTo>
                    <a:pt x="2609" y="1"/>
                    <a:pt x="2600" y="4"/>
                    <a:pt x="2591" y="11"/>
                  </a:cubicBezTo>
                  <a:cubicBezTo>
                    <a:pt x="2572" y="21"/>
                    <a:pt x="2562" y="40"/>
                    <a:pt x="2562" y="59"/>
                  </a:cubicBezTo>
                  <a:cubicBezTo>
                    <a:pt x="2524" y="182"/>
                    <a:pt x="2505" y="316"/>
                    <a:pt x="2505" y="449"/>
                  </a:cubicBezTo>
                  <a:cubicBezTo>
                    <a:pt x="2467" y="335"/>
                    <a:pt x="2429" y="211"/>
                    <a:pt x="2410" y="97"/>
                  </a:cubicBezTo>
                  <a:cubicBezTo>
                    <a:pt x="2410" y="78"/>
                    <a:pt x="2400" y="59"/>
                    <a:pt x="2391" y="40"/>
                  </a:cubicBezTo>
                  <a:cubicBezTo>
                    <a:pt x="2381" y="35"/>
                    <a:pt x="2369" y="32"/>
                    <a:pt x="2358" y="32"/>
                  </a:cubicBezTo>
                  <a:cubicBezTo>
                    <a:pt x="2346" y="32"/>
                    <a:pt x="2334" y="35"/>
                    <a:pt x="2324" y="40"/>
                  </a:cubicBezTo>
                  <a:cubicBezTo>
                    <a:pt x="2305" y="59"/>
                    <a:pt x="2286" y="78"/>
                    <a:pt x="2277" y="106"/>
                  </a:cubicBezTo>
                  <a:cubicBezTo>
                    <a:pt x="2238" y="182"/>
                    <a:pt x="2219" y="278"/>
                    <a:pt x="2210" y="363"/>
                  </a:cubicBezTo>
                  <a:cubicBezTo>
                    <a:pt x="2200" y="297"/>
                    <a:pt x="2191" y="221"/>
                    <a:pt x="2172" y="154"/>
                  </a:cubicBezTo>
                  <a:cubicBezTo>
                    <a:pt x="2172" y="135"/>
                    <a:pt x="2162" y="116"/>
                    <a:pt x="2153" y="106"/>
                  </a:cubicBezTo>
                  <a:cubicBezTo>
                    <a:pt x="2138" y="97"/>
                    <a:pt x="2122" y="92"/>
                    <a:pt x="2105" y="92"/>
                  </a:cubicBezTo>
                  <a:cubicBezTo>
                    <a:pt x="2088" y="92"/>
                    <a:pt x="2072" y="97"/>
                    <a:pt x="2057" y="106"/>
                  </a:cubicBezTo>
                  <a:cubicBezTo>
                    <a:pt x="1991" y="163"/>
                    <a:pt x="1962" y="249"/>
                    <a:pt x="1962" y="335"/>
                  </a:cubicBezTo>
                  <a:cubicBezTo>
                    <a:pt x="1962" y="563"/>
                    <a:pt x="2000" y="792"/>
                    <a:pt x="2086" y="1011"/>
                  </a:cubicBezTo>
                  <a:cubicBezTo>
                    <a:pt x="2105" y="1059"/>
                    <a:pt x="2162" y="1164"/>
                    <a:pt x="2124" y="1211"/>
                  </a:cubicBezTo>
                  <a:cubicBezTo>
                    <a:pt x="2105" y="1230"/>
                    <a:pt x="2096" y="1249"/>
                    <a:pt x="2086" y="1268"/>
                  </a:cubicBezTo>
                  <a:cubicBezTo>
                    <a:pt x="2038" y="1240"/>
                    <a:pt x="2000" y="1211"/>
                    <a:pt x="1953" y="1173"/>
                  </a:cubicBezTo>
                  <a:cubicBezTo>
                    <a:pt x="1838" y="1078"/>
                    <a:pt x="1772" y="916"/>
                    <a:pt x="1657" y="821"/>
                  </a:cubicBezTo>
                  <a:cubicBezTo>
                    <a:pt x="1645" y="802"/>
                    <a:pt x="1625" y="787"/>
                    <a:pt x="1606" y="787"/>
                  </a:cubicBezTo>
                  <a:cubicBezTo>
                    <a:pt x="1597" y="787"/>
                    <a:pt x="1588" y="792"/>
                    <a:pt x="1581" y="802"/>
                  </a:cubicBezTo>
                  <a:cubicBezTo>
                    <a:pt x="1581" y="811"/>
                    <a:pt x="1581" y="821"/>
                    <a:pt x="1581" y="830"/>
                  </a:cubicBezTo>
                  <a:cubicBezTo>
                    <a:pt x="1581" y="973"/>
                    <a:pt x="1610" y="1125"/>
                    <a:pt x="1686" y="1249"/>
                  </a:cubicBezTo>
                  <a:cubicBezTo>
                    <a:pt x="1715" y="1297"/>
                    <a:pt x="1743" y="1345"/>
                    <a:pt x="1781" y="1392"/>
                  </a:cubicBezTo>
                  <a:lnTo>
                    <a:pt x="2019" y="1706"/>
                  </a:lnTo>
                  <a:cubicBezTo>
                    <a:pt x="2067" y="1792"/>
                    <a:pt x="2029" y="1906"/>
                    <a:pt x="1943" y="1964"/>
                  </a:cubicBezTo>
                  <a:cubicBezTo>
                    <a:pt x="1857" y="2021"/>
                    <a:pt x="1781" y="2068"/>
                    <a:pt x="1715" y="2126"/>
                  </a:cubicBezTo>
                  <a:cubicBezTo>
                    <a:pt x="1543" y="2307"/>
                    <a:pt x="1496" y="2573"/>
                    <a:pt x="1591" y="2802"/>
                  </a:cubicBezTo>
                  <a:cubicBezTo>
                    <a:pt x="1619" y="2878"/>
                    <a:pt x="1619" y="2964"/>
                    <a:pt x="1581" y="3040"/>
                  </a:cubicBezTo>
                  <a:cubicBezTo>
                    <a:pt x="1353" y="3535"/>
                    <a:pt x="1134" y="4040"/>
                    <a:pt x="905" y="4535"/>
                  </a:cubicBezTo>
                  <a:cubicBezTo>
                    <a:pt x="876" y="4602"/>
                    <a:pt x="867" y="4678"/>
                    <a:pt x="762" y="4707"/>
                  </a:cubicBezTo>
                  <a:cubicBezTo>
                    <a:pt x="695" y="4659"/>
                    <a:pt x="676" y="4564"/>
                    <a:pt x="629" y="4507"/>
                  </a:cubicBezTo>
                  <a:cubicBezTo>
                    <a:pt x="495" y="4735"/>
                    <a:pt x="333" y="4954"/>
                    <a:pt x="162" y="5174"/>
                  </a:cubicBezTo>
                  <a:cubicBezTo>
                    <a:pt x="48" y="5297"/>
                    <a:pt x="0" y="5478"/>
                    <a:pt x="57" y="5650"/>
                  </a:cubicBezTo>
                  <a:cubicBezTo>
                    <a:pt x="210" y="6336"/>
                    <a:pt x="410" y="7012"/>
                    <a:pt x="667" y="7669"/>
                  </a:cubicBezTo>
                  <a:cubicBezTo>
                    <a:pt x="1219" y="7450"/>
                    <a:pt x="1543" y="7002"/>
                    <a:pt x="1781" y="6478"/>
                  </a:cubicBezTo>
                  <a:cubicBezTo>
                    <a:pt x="1924" y="6174"/>
                    <a:pt x="2029" y="5850"/>
                    <a:pt x="2086" y="5516"/>
                  </a:cubicBezTo>
                  <a:cubicBezTo>
                    <a:pt x="2296" y="4421"/>
                    <a:pt x="2581" y="3345"/>
                    <a:pt x="2943" y="2287"/>
                  </a:cubicBezTo>
                  <a:cubicBezTo>
                    <a:pt x="3039" y="1973"/>
                    <a:pt x="3058" y="1649"/>
                    <a:pt x="3010" y="1325"/>
                  </a:cubicBezTo>
                  <a:cubicBezTo>
                    <a:pt x="2981" y="1106"/>
                    <a:pt x="2934" y="897"/>
                    <a:pt x="2877" y="697"/>
                  </a:cubicBezTo>
                  <a:lnTo>
                    <a:pt x="2705" y="106"/>
                  </a:lnTo>
                  <a:cubicBezTo>
                    <a:pt x="2697" y="60"/>
                    <a:pt x="2658" y="1"/>
                    <a:pt x="2618" y="1"/>
                  </a:cubicBezTo>
                  <a:close/>
                </a:path>
              </a:pathLst>
            </a:custGeom>
            <a:solidFill>
              <a:srgbClr val="FF73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9"/>
            <p:cNvSpPr/>
            <p:nvPr/>
          </p:nvSpPr>
          <p:spPr>
            <a:xfrm>
              <a:off x="-5387532" y="1354738"/>
              <a:ext cx="269893" cy="235210"/>
            </a:xfrm>
            <a:custGeom>
              <a:avLst/>
              <a:gdLst/>
              <a:ahLst/>
              <a:cxnLst/>
              <a:rect l="l" t="t" r="r" b="b"/>
              <a:pathLst>
                <a:path w="3564" h="3106" extrusionOk="0">
                  <a:moveTo>
                    <a:pt x="1782" y="1"/>
                  </a:moveTo>
                  <a:cubicBezTo>
                    <a:pt x="801" y="1"/>
                    <a:pt x="1" y="696"/>
                    <a:pt x="1" y="1553"/>
                  </a:cubicBezTo>
                  <a:cubicBezTo>
                    <a:pt x="1" y="2411"/>
                    <a:pt x="801" y="3106"/>
                    <a:pt x="1782" y="3106"/>
                  </a:cubicBezTo>
                  <a:cubicBezTo>
                    <a:pt x="2773" y="3106"/>
                    <a:pt x="3563" y="2411"/>
                    <a:pt x="3563" y="1553"/>
                  </a:cubicBezTo>
                  <a:cubicBezTo>
                    <a:pt x="3563" y="696"/>
                    <a:pt x="2773" y="1"/>
                    <a:pt x="1782" y="1"/>
                  </a:cubicBezTo>
                  <a:close/>
                </a:path>
              </a:pathLst>
            </a:custGeom>
            <a:solidFill>
              <a:srgbClr val="362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9"/>
            <p:cNvSpPr/>
            <p:nvPr/>
          </p:nvSpPr>
          <p:spPr>
            <a:xfrm>
              <a:off x="-5230246" y="1542315"/>
              <a:ext cx="120482" cy="120482"/>
            </a:xfrm>
            <a:custGeom>
              <a:avLst/>
              <a:gdLst/>
              <a:ahLst/>
              <a:cxnLst/>
              <a:rect l="l" t="t" r="r" b="b"/>
              <a:pathLst>
                <a:path w="1591" h="1591" extrusionOk="0">
                  <a:moveTo>
                    <a:pt x="791" y="0"/>
                  </a:moveTo>
                  <a:cubicBezTo>
                    <a:pt x="353" y="0"/>
                    <a:pt x="0" y="362"/>
                    <a:pt x="0" y="800"/>
                  </a:cubicBezTo>
                  <a:cubicBezTo>
                    <a:pt x="0" y="1238"/>
                    <a:pt x="353" y="1591"/>
                    <a:pt x="791" y="1591"/>
                  </a:cubicBezTo>
                  <a:cubicBezTo>
                    <a:pt x="1229" y="1591"/>
                    <a:pt x="1591" y="1238"/>
                    <a:pt x="1591" y="800"/>
                  </a:cubicBezTo>
                  <a:cubicBezTo>
                    <a:pt x="1591" y="362"/>
                    <a:pt x="1229" y="0"/>
                    <a:pt x="791" y="0"/>
                  </a:cubicBezTo>
                  <a:close/>
                </a:path>
              </a:pathLst>
            </a:custGeom>
            <a:solidFill>
              <a:srgbClr val="362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9"/>
            <p:cNvSpPr/>
            <p:nvPr/>
          </p:nvSpPr>
          <p:spPr>
            <a:xfrm>
              <a:off x="-5360800" y="1244100"/>
              <a:ext cx="173870" cy="153878"/>
            </a:xfrm>
            <a:custGeom>
              <a:avLst/>
              <a:gdLst/>
              <a:ahLst/>
              <a:cxnLst/>
              <a:rect l="l" t="t" r="r" b="b"/>
              <a:pathLst>
                <a:path w="2296" h="2032" extrusionOk="0">
                  <a:moveTo>
                    <a:pt x="1152" y="1"/>
                  </a:moveTo>
                  <a:cubicBezTo>
                    <a:pt x="1022" y="1"/>
                    <a:pt x="890" y="26"/>
                    <a:pt x="762" y="81"/>
                  </a:cubicBezTo>
                  <a:cubicBezTo>
                    <a:pt x="238" y="290"/>
                    <a:pt x="0" y="890"/>
                    <a:pt x="210" y="1405"/>
                  </a:cubicBezTo>
                  <a:cubicBezTo>
                    <a:pt x="376" y="1795"/>
                    <a:pt x="756" y="2031"/>
                    <a:pt x="1154" y="2031"/>
                  </a:cubicBezTo>
                  <a:cubicBezTo>
                    <a:pt x="1281" y="2031"/>
                    <a:pt x="1410" y="2008"/>
                    <a:pt x="1534" y="1957"/>
                  </a:cubicBezTo>
                  <a:cubicBezTo>
                    <a:pt x="2048" y="1738"/>
                    <a:pt x="2296" y="1147"/>
                    <a:pt x="2086" y="623"/>
                  </a:cubicBezTo>
                  <a:cubicBezTo>
                    <a:pt x="1921" y="237"/>
                    <a:pt x="1546" y="1"/>
                    <a:pt x="1152" y="1"/>
                  </a:cubicBezTo>
                  <a:close/>
                </a:path>
              </a:pathLst>
            </a:custGeom>
            <a:solidFill>
              <a:srgbClr val="362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9"/>
            <p:cNvSpPr/>
            <p:nvPr/>
          </p:nvSpPr>
          <p:spPr>
            <a:xfrm>
              <a:off x="-5478405" y="3859651"/>
              <a:ext cx="12344" cy="86481"/>
            </a:xfrm>
            <a:custGeom>
              <a:avLst/>
              <a:gdLst/>
              <a:ahLst/>
              <a:cxnLst/>
              <a:rect l="l" t="t" r="r" b="b"/>
              <a:pathLst>
                <a:path w="163" h="1142" extrusionOk="0">
                  <a:moveTo>
                    <a:pt x="82" y="1"/>
                  </a:moveTo>
                  <a:cubicBezTo>
                    <a:pt x="43" y="1"/>
                    <a:pt x="5" y="27"/>
                    <a:pt x="1" y="79"/>
                  </a:cubicBezTo>
                  <a:lnTo>
                    <a:pt x="1" y="1070"/>
                  </a:lnTo>
                  <a:cubicBezTo>
                    <a:pt x="5" y="1117"/>
                    <a:pt x="43" y="1141"/>
                    <a:pt x="82" y="1141"/>
                  </a:cubicBezTo>
                  <a:cubicBezTo>
                    <a:pt x="120" y="1141"/>
                    <a:pt x="158" y="1117"/>
                    <a:pt x="163" y="1070"/>
                  </a:cubicBezTo>
                  <a:lnTo>
                    <a:pt x="163" y="79"/>
                  </a:lnTo>
                  <a:cubicBezTo>
                    <a:pt x="158" y="27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FBE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9"/>
            <p:cNvSpPr/>
            <p:nvPr/>
          </p:nvSpPr>
          <p:spPr>
            <a:xfrm>
              <a:off x="-5099692" y="3554696"/>
              <a:ext cx="13025" cy="147441"/>
            </a:xfrm>
            <a:custGeom>
              <a:avLst/>
              <a:gdLst/>
              <a:ahLst/>
              <a:cxnLst/>
              <a:rect l="l" t="t" r="r" b="b"/>
              <a:pathLst>
                <a:path w="172" h="1947" extrusionOk="0">
                  <a:moveTo>
                    <a:pt x="86" y="1"/>
                  </a:moveTo>
                  <a:cubicBezTo>
                    <a:pt x="43" y="1"/>
                    <a:pt x="0" y="29"/>
                    <a:pt x="0" y="87"/>
                  </a:cubicBezTo>
                  <a:lnTo>
                    <a:pt x="0" y="1868"/>
                  </a:lnTo>
                  <a:cubicBezTo>
                    <a:pt x="0" y="1920"/>
                    <a:pt x="43" y="1946"/>
                    <a:pt x="86" y="1946"/>
                  </a:cubicBezTo>
                  <a:cubicBezTo>
                    <a:pt x="129" y="1946"/>
                    <a:pt x="172" y="1920"/>
                    <a:pt x="172" y="1868"/>
                  </a:cubicBezTo>
                  <a:lnTo>
                    <a:pt x="172" y="87"/>
                  </a:lnTo>
                  <a:cubicBezTo>
                    <a:pt x="172" y="29"/>
                    <a:pt x="129" y="1"/>
                    <a:pt x="86" y="1"/>
                  </a:cubicBezTo>
                  <a:close/>
                </a:path>
              </a:pathLst>
            </a:custGeom>
            <a:solidFill>
              <a:srgbClr val="FBE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9"/>
            <p:cNvSpPr/>
            <p:nvPr/>
          </p:nvSpPr>
          <p:spPr>
            <a:xfrm>
              <a:off x="-5099692" y="3794752"/>
              <a:ext cx="13025" cy="156907"/>
            </a:xfrm>
            <a:custGeom>
              <a:avLst/>
              <a:gdLst/>
              <a:ahLst/>
              <a:cxnLst/>
              <a:rect l="l" t="t" r="r" b="b"/>
              <a:pathLst>
                <a:path w="172" h="2072" extrusionOk="0">
                  <a:moveTo>
                    <a:pt x="86" y="0"/>
                  </a:moveTo>
                  <a:cubicBezTo>
                    <a:pt x="43" y="0"/>
                    <a:pt x="0" y="26"/>
                    <a:pt x="0" y="79"/>
                  </a:cubicBezTo>
                  <a:lnTo>
                    <a:pt x="0" y="1993"/>
                  </a:lnTo>
                  <a:cubicBezTo>
                    <a:pt x="0" y="2046"/>
                    <a:pt x="43" y="2072"/>
                    <a:pt x="86" y="2072"/>
                  </a:cubicBezTo>
                  <a:cubicBezTo>
                    <a:pt x="129" y="2072"/>
                    <a:pt x="172" y="2046"/>
                    <a:pt x="172" y="1993"/>
                  </a:cubicBezTo>
                  <a:lnTo>
                    <a:pt x="172" y="79"/>
                  </a:lnTo>
                  <a:cubicBezTo>
                    <a:pt x="172" y="26"/>
                    <a:pt x="129" y="0"/>
                    <a:pt x="86" y="0"/>
                  </a:cubicBezTo>
                  <a:close/>
                </a:path>
              </a:pathLst>
            </a:custGeom>
            <a:solidFill>
              <a:srgbClr val="FBE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9"/>
            <p:cNvSpPr/>
            <p:nvPr/>
          </p:nvSpPr>
          <p:spPr>
            <a:xfrm>
              <a:off x="-5478405" y="3606267"/>
              <a:ext cx="12344" cy="155923"/>
            </a:xfrm>
            <a:custGeom>
              <a:avLst/>
              <a:gdLst/>
              <a:ahLst/>
              <a:cxnLst/>
              <a:rect l="l" t="t" r="r" b="b"/>
              <a:pathLst>
                <a:path w="163" h="2059" extrusionOk="0">
                  <a:moveTo>
                    <a:pt x="82" y="1"/>
                  </a:moveTo>
                  <a:cubicBezTo>
                    <a:pt x="43" y="1"/>
                    <a:pt x="5" y="25"/>
                    <a:pt x="1" y="72"/>
                  </a:cubicBezTo>
                  <a:lnTo>
                    <a:pt x="1" y="1987"/>
                  </a:lnTo>
                  <a:cubicBezTo>
                    <a:pt x="5" y="2034"/>
                    <a:pt x="43" y="2058"/>
                    <a:pt x="82" y="2058"/>
                  </a:cubicBezTo>
                  <a:cubicBezTo>
                    <a:pt x="120" y="2058"/>
                    <a:pt x="158" y="2034"/>
                    <a:pt x="163" y="1987"/>
                  </a:cubicBezTo>
                  <a:lnTo>
                    <a:pt x="163" y="72"/>
                  </a:lnTo>
                  <a:cubicBezTo>
                    <a:pt x="158" y="25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FBE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9"/>
            <p:cNvSpPr/>
            <p:nvPr/>
          </p:nvSpPr>
          <p:spPr>
            <a:xfrm>
              <a:off x="-5566854" y="2810068"/>
              <a:ext cx="110714" cy="282918"/>
            </a:xfrm>
            <a:custGeom>
              <a:avLst/>
              <a:gdLst/>
              <a:ahLst/>
              <a:cxnLst/>
              <a:rect l="l" t="t" r="r" b="b"/>
              <a:pathLst>
                <a:path w="1462" h="3736" extrusionOk="0">
                  <a:moveTo>
                    <a:pt x="1349" y="1"/>
                  </a:moveTo>
                  <a:cubicBezTo>
                    <a:pt x="1326" y="1"/>
                    <a:pt x="1304" y="13"/>
                    <a:pt x="1292" y="42"/>
                  </a:cubicBezTo>
                  <a:cubicBezTo>
                    <a:pt x="788" y="1214"/>
                    <a:pt x="359" y="2414"/>
                    <a:pt x="7" y="3633"/>
                  </a:cubicBezTo>
                  <a:cubicBezTo>
                    <a:pt x="1" y="3696"/>
                    <a:pt x="47" y="3735"/>
                    <a:pt x="93" y="3735"/>
                  </a:cubicBezTo>
                  <a:cubicBezTo>
                    <a:pt x="123" y="3735"/>
                    <a:pt x="153" y="3718"/>
                    <a:pt x="168" y="3681"/>
                  </a:cubicBezTo>
                  <a:cubicBezTo>
                    <a:pt x="511" y="2471"/>
                    <a:pt x="930" y="1280"/>
                    <a:pt x="1435" y="128"/>
                  </a:cubicBezTo>
                  <a:cubicBezTo>
                    <a:pt x="1462" y="62"/>
                    <a:pt x="1401" y="1"/>
                    <a:pt x="1349" y="1"/>
                  </a:cubicBezTo>
                  <a:close/>
                </a:path>
              </a:pathLst>
            </a:custGeom>
            <a:solidFill>
              <a:srgbClr val="FBE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9"/>
            <p:cNvSpPr/>
            <p:nvPr/>
          </p:nvSpPr>
          <p:spPr>
            <a:xfrm>
              <a:off x="-5578668" y="3170304"/>
              <a:ext cx="12344" cy="92539"/>
            </a:xfrm>
            <a:custGeom>
              <a:avLst/>
              <a:gdLst/>
              <a:ahLst/>
              <a:cxnLst/>
              <a:rect l="l" t="t" r="r" b="b"/>
              <a:pathLst>
                <a:path w="163" h="1222" extrusionOk="0">
                  <a:moveTo>
                    <a:pt x="82" y="0"/>
                  </a:moveTo>
                  <a:cubicBezTo>
                    <a:pt x="41" y="0"/>
                    <a:pt x="1" y="29"/>
                    <a:pt x="1" y="86"/>
                  </a:cubicBezTo>
                  <a:lnTo>
                    <a:pt x="1" y="1143"/>
                  </a:lnTo>
                  <a:cubicBezTo>
                    <a:pt x="1" y="1195"/>
                    <a:pt x="41" y="1222"/>
                    <a:pt x="82" y="1222"/>
                  </a:cubicBezTo>
                  <a:cubicBezTo>
                    <a:pt x="122" y="1222"/>
                    <a:pt x="163" y="1195"/>
                    <a:pt x="163" y="1143"/>
                  </a:cubicBezTo>
                  <a:lnTo>
                    <a:pt x="163" y="86"/>
                  </a:lnTo>
                  <a:cubicBezTo>
                    <a:pt x="163" y="29"/>
                    <a:pt x="122" y="0"/>
                    <a:pt x="82" y="0"/>
                  </a:cubicBezTo>
                  <a:close/>
                </a:path>
              </a:pathLst>
            </a:custGeom>
            <a:solidFill>
              <a:srgbClr val="FBE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文本框 11"/>
          <p:cNvSpPr txBox="1"/>
          <p:nvPr/>
        </p:nvSpPr>
        <p:spPr>
          <a:xfrm>
            <a:off x="1434523" y="1733222"/>
            <a:ext cx="630796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en-US" altLang="zh-CN" sz="6000" b="1" dirty="0" smtClean="0">
                <a:latin typeface="Mali" panose="020B0604020202020204" charset="-34"/>
                <a:ea typeface="Microsoft Sans Serif" panose="020B0604020202020204" pitchFamily="34" charset="0"/>
                <a:cs typeface="Mali" panose="020B0604020202020204" charset="-34"/>
              </a:rPr>
              <a:t>Reading and writing</a:t>
            </a:r>
            <a:endParaRPr lang="zh-CN" altLang="en-US" sz="6000" b="1" dirty="0">
              <a:latin typeface="Mali" panose="020B0604020202020204" charset="-34"/>
              <a:ea typeface="微软雅黑" panose="020B0503020204020204" charset="-122"/>
              <a:cs typeface="Mali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4598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415912" y="313802"/>
            <a:ext cx="7950994" cy="4093369"/>
          </a:xfrm>
          <a:prstGeom prst="round2Diag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oogle Shape;1654;p48"/>
          <p:cNvGrpSpPr/>
          <p:nvPr/>
        </p:nvGrpSpPr>
        <p:grpSpPr>
          <a:xfrm>
            <a:off x="7680723" y="3522958"/>
            <a:ext cx="1563460" cy="1620542"/>
            <a:chOff x="1797600" y="2880000"/>
            <a:chExt cx="565100" cy="624725"/>
          </a:xfrm>
        </p:grpSpPr>
        <p:sp>
          <p:nvSpPr>
            <p:cNvPr id="6" name="Google Shape;1655;p48"/>
            <p:cNvSpPr/>
            <p:nvPr/>
          </p:nvSpPr>
          <p:spPr>
            <a:xfrm>
              <a:off x="2287175" y="3402575"/>
              <a:ext cx="75525" cy="64600"/>
            </a:xfrm>
            <a:custGeom>
              <a:avLst/>
              <a:gdLst/>
              <a:ahLst/>
              <a:cxnLst/>
              <a:rect l="l" t="t" r="r" b="b"/>
              <a:pathLst>
                <a:path w="3021" h="2584" extrusionOk="0">
                  <a:moveTo>
                    <a:pt x="2254" y="1"/>
                  </a:moveTo>
                  <a:cubicBezTo>
                    <a:pt x="2186" y="1"/>
                    <a:pt x="2117" y="22"/>
                    <a:pt x="2058" y="66"/>
                  </a:cubicBezTo>
                  <a:cubicBezTo>
                    <a:pt x="1639" y="390"/>
                    <a:pt x="629" y="1171"/>
                    <a:pt x="153" y="1562"/>
                  </a:cubicBezTo>
                  <a:cubicBezTo>
                    <a:pt x="1" y="1676"/>
                    <a:pt x="1" y="1895"/>
                    <a:pt x="153" y="2009"/>
                  </a:cubicBezTo>
                  <a:lnTo>
                    <a:pt x="801" y="2514"/>
                  </a:lnTo>
                  <a:cubicBezTo>
                    <a:pt x="860" y="2561"/>
                    <a:pt x="929" y="2583"/>
                    <a:pt x="997" y="2583"/>
                  </a:cubicBezTo>
                  <a:cubicBezTo>
                    <a:pt x="1082" y="2583"/>
                    <a:pt x="1166" y="2549"/>
                    <a:pt x="1229" y="2486"/>
                  </a:cubicBezTo>
                  <a:lnTo>
                    <a:pt x="2896" y="762"/>
                  </a:lnTo>
                  <a:cubicBezTo>
                    <a:pt x="3020" y="647"/>
                    <a:pt x="3001" y="438"/>
                    <a:pt x="2858" y="333"/>
                  </a:cubicBezTo>
                  <a:lnTo>
                    <a:pt x="2439" y="57"/>
                  </a:lnTo>
                  <a:cubicBezTo>
                    <a:pt x="2384" y="20"/>
                    <a:pt x="2319" y="1"/>
                    <a:pt x="2254" y="1"/>
                  </a:cubicBezTo>
                  <a:close/>
                </a:path>
              </a:pathLst>
            </a:custGeom>
            <a:solidFill>
              <a:srgbClr val="002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656;p48"/>
            <p:cNvSpPr/>
            <p:nvPr/>
          </p:nvSpPr>
          <p:spPr>
            <a:xfrm>
              <a:off x="1888800" y="3081075"/>
              <a:ext cx="310050" cy="423650"/>
            </a:xfrm>
            <a:custGeom>
              <a:avLst/>
              <a:gdLst/>
              <a:ahLst/>
              <a:cxnLst/>
              <a:rect l="l" t="t" r="r" b="b"/>
              <a:pathLst>
                <a:path w="12402" h="16946" extrusionOk="0">
                  <a:moveTo>
                    <a:pt x="2854" y="0"/>
                  </a:moveTo>
                  <a:cubicBezTo>
                    <a:pt x="2773" y="0"/>
                    <a:pt x="2686" y="65"/>
                    <a:pt x="2591" y="191"/>
                  </a:cubicBezTo>
                  <a:cubicBezTo>
                    <a:pt x="2553" y="239"/>
                    <a:pt x="2515" y="287"/>
                    <a:pt x="2486" y="334"/>
                  </a:cubicBezTo>
                  <a:cubicBezTo>
                    <a:pt x="2467" y="382"/>
                    <a:pt x="2439" y="420"/>
                    <a:pt x="2410" y="458"/>
                  </a:cubicBezTo>
                  <a:cubicBezTo>
                    <a:pt x="2143" y="820"/>
                    <a:pt x="1905" y="1192"/>
                    <a:pt x="1629" y="1534"/>
                  </a:cubicBezTo>
                  <a:cubicBezTo>
                    <a:pt x="1181" y="2087"/>
                    <a:pt x="724" y="2620"/>
                    <a:pt x="334" y="3220"/>
                  </a:cubicBezTo>
                  <a:cubicBezTo>
                    <a:pt x="305" y="3297"/>
                    <a:pt x="315" y="3382"/>
                    <a:pt x="353" y="3468"/>
                  </a:cubicBezTo>
                  <a:cubicBezTo>
                    <a:pt x="362" y="3516"/>
                    <a:pt x="381" y="3563"/>
                    <a:pt x="400" y="3611"/>
                  </a:cubicBezTo>
                  <a:cubicBezTo>
                    <a:pt x="477" y="3811"/>
                    <a:pt x="543" y="4011"/>
                    <a:pt x="619" y="4221"/>
                  </a:cubicBezTo>
                  <a:cubicBezTo>
                    <a:pt x="667" y="4373"/>
                    <a:pt x="724" y="4516"/>
                    <a:pt x="781" y="4668"/>
                  </a:cubicBezTo>
                  <a:cubicBezTo>
                    <a:pt x="819" y="4763"/>
                    <a:pt x="810" y="4868"/>
                    <a:pt x="762" y="4954"/>
                  </a:cubicBezTo>
                  <a:cubicBezTo>
                    <a:pt x="724" y="5040"/>
                    <a:pt x="686" y="5116"/>
                    <a:pt x="648" y="5202"/>
                  </a:cubicBezTo>
                  <a:cubicBezTo>
                    <a:pt x="610" y="5278"/>
                    <a:pt x="572" y="5354"/>
                    <a:pt x="553" y="5440"/>
                  </a:cubicBezTo>
                  <a:cubicBezTo>
                    <a:pt x="543" y="5478"/>
                    <a:pt x="534" y="5516"/>
                    <a:pt x="524" y="5544"/>
                  </a:cubicBezTo>
                  <a:cubicBezTo>
                    <a:pt x="353" y="6278"/>
                    <a:pt x="324" y="7040"/>
                    <a:pt x="458" y="7773"/>
                  </a:cubicBezTo>
                  <a:cubicBezTo>
                    <a:pt x="572" y="8440"/>
                    <a:pt x="762" y="9088"/>
                    <a:pt x="943" y="9735"/>
                  </a:cubicBezTo>
                  <a:cubicBezTo>
                    <a:pt x="991" y="9916"/>
                    <a:pt x="1039" y="10088"/>
                    <a:pt x="1077" y="10259"/>
                  </a:cubicBezTo>
                  <a:cubicBezTo>
                    <a:pt x="1124" y="10431"/>
                    <a:pt x="1153" y="10593"/>
                    <a:pt x="1191" y="10755"/>
                  </a:cubicBezTo>
                  <a:cubicBezTo>
                    <a:pt x="1239" y="10955"/>
                    <a:pt x="1248" y="11164"/>
                    <a:pt x="1220" y="11364"/>
                  </a:cubicBezTo>
                  <a:cubicBezTo>
                    <a:pt x="1181" y="11602"/>
                    <a:pt x="1115" y="11831"/>
                    <a:pt x="1010" y="12050"/>
                  </a:cubicBezTo>
                  <a:cubicBezTo>
                    <a:pt x="934" y="12212"/>
                    <a:pt x="848" y="12374"/>
                    <a:pt x="772" y="12545"/>
                  </a:cubicBezTo>
                  <a:cubicBezTo>
                    <a:pt x="638" y="12812"/>
                    <a:pt x="515" y="13079"/>
                    <a:pt x="410" y="13355"/>
                  </a:cubicBezTo>
                  <a:cubicBezTo>
                    <a:pt x="391" y="13412"/>
                    <a:pt x="372" y="13479"/>
                    <a:pt x="353" y="13536"/>
                  </a:cubicBezTo>
                  <a:cubicBezTo>
                    <a:pt x="229" y="13926"/>
                    <a:pt x="153" y="14317"/>
                    <a:pt x="115" y="14717"/>
                  </a:cubicBezTo>
                  <a:cubicBezTo>
                    <a:pt x="105" y="14850"/>
                    <a:pt x="86" y="14984"/>
                    <a:pt x="57" y="15108"/>
                  </a:cubicBezTo>
                  <a:cubicBezTo>
                    <a:pt x="0" y="15260"/>
                    <a:pt x="57" y="15441"/>
                    <a:pt x="191" y="15527"/>
                  </a:cubicBezTo>
                  <a:cubicBezTo>
                    <a:pt x="343" y="15641"/>
                    <a:pt x="515" y="15717"/>
                    <a:pt x="686" y="15765"/>
                  </a:cubicBezTo>
                  <a:cubicBezTo>
                    <a:pt x="1258" y="15946"/>
                    <a:pt x="1829" y="16089"/>
                    <a:pt x="2420" y="16212"/>
                  </a:cubicBezTo>
                  <a:cubicBezTo>
                    <a:pt x="3201" y="16365"/>
                    <a:pt x="3991" y="16517"/>
                    <a:pt x="4782" y="16641"/>
                  </a:cubicBezTo>
                  <a:cubicBezTo>
                    <a:pt x="4982" y="16670"/>
                    <a:pt x="5182" y="16698"/>
                    <a:pt x="5391" y="16727"/>
                  </a:cubicBezTo>
                  <a:cubicBezTo>
                    <a:pt x="6344" y="16870"/>
                    <a:pt x="7316" y="16936"/>
                    <a:pt x="8287" y="16946"/>
                  </a:cubicBezTo>
                  <a:lnTo>
                    <a:pt x="8316" y="16946"/>
                  </a:lnTo>
                  <a:cubicBezTo>
                    <a:pt x="8525" y="16946"/>
                    <a:pt x="8735" y="16908"/>
                    <a:pt x="8944" y="16908"/>
                  </a:cubicBezTo>
                  <a:cubicBezTo>
                    <a:pt x="9249" y="16879"/>
                    <a:pt x="9478" y="16612"/>
                    <a:pt x="9459" y="16298"/>
                  </a:cubicBezTo>
                  <a:cubicBezTo>
                    <a:pt x="9440" y="15784"/>
                    <a:pt x="9211" y="15346"/>
                    <a:pt x="8944" y="14927"/>
                  </a:cubicBezTo>
                  <a:cubicBezTo>
                    <a:pt x="8573" y="14365"/>
                    <a:pt x="8116" y="13879"/>
                    <a:pt x="7697" y="13355"/>
                  </a:cubicBezTo>
                  <a:cubicBezTo>
                    <a:pt x="7392" y="12974"/>
                    <a:pt x="7087" y="12593"/>
                    <a:pt x="6773" y="12221"/>
                  </a:cubicBezTo>
                  <a:cubicBezTo>
                    <a:pt x="6658" y="12069"/>
                    <a:pt x="6582" y="11888"/>
                    <a:pt x="6573" y="11688"/>
                  </a:cubicBezTo>
                  <a:cubicBezTo>
                    <a:pt x="6554" y="11479"/>
                    <a:pt x="6554" y="11269"/>
                    <a:pt x="6582" y="11059"/>
                  </a:cubicBezTo>
                  <a:cubicBezTo>
                    <a:pt x="6630" y="10783"/>
                    <a:pt x="6706" y="10507"/>
                    <a:pt x="6820" y="10240"/>
                  </a:cubicBezTo>
                  <a:cubicBezTo>
                    <a:pt x="6868" y="10126"/>
                    <a:pt x="6915" y="10021"/>
                    <a:pt x="6973" y="9907"/>
                  </a:cubicBezTo>
                  <a:cubicBezTo>
                    <a:pt x="7125" y="9583"/>
                    <a:pt x="7306" y="9278"/>
                    <a:pt x="7496" y="8983"/>
                  </a:cubicBezTo>
                  <a:cubicBezTo>
                    <a:pt x="7563" y="8889"/>
                    <a:pt x="7591" y="8850"/>
                    <a:pt x="7639" y="8850"/>
                  </a:cubicBezTo>
                  <a:cubicBezTo>
                    <a:pt x="7675" y="8850"/>
                    <a:pt x="7721" y="8871"/>
                    <a:pt x="7801" y="8907"/>
                  </a:cubicBezTo>
                  <a:cubicBezTo>
                    <a:pt x="8363" y="9154"/>
                    <a:pt x="8963" y="9326"/>
                    <a:pt x="9535" y="9574"/>
                  </a:cubicBezTo>
                  <a:cubicBezTo>
                    <a:pt x="9617" y="9611"/>
                    <a:pt x="9705" y="9629"/>
                    <a:pt x="9793" y="9629"/>
                  </a:cubicBezTo>
                  <a:cubicBezTo>
                    <a:pt x="9971" y="9629"/>
                    <a:pt x="10150" y="9555"/>
                    <a:pt x="10278" y="9421"/>
                  </a:cubicBezTo>
                  <a:cubicBezTo>
                    <a:pt x="10354" y="9335"/>
                    <a:pt x="10440" y="9259"/>
                    <a:pt x="10525" y="9183"/>
                  </a:cubicBezTo>
                  <a:cubicBezTo>
                    <a:pt x="10678" y="8964"/>
                    <a:pt x="10849" y="8754"/>
                    <a:pt x="11021" y="8554"/>
                  </a:cubicBezTo>
                  <a:cubicBezTo>
                    <a:pt x="11392" y="8107"/>
                    <a:pt x="11773" y="7669"/>
                    <a:pt x="12145" y="7221"/>
                  </a:cubicBezTo>
                  <a:cubicBezTo>
                    <a:pt x="12192" y="7126"/>
                    <a:pt x="12240" y="7030"/>
                    <a:pt x="12288" y="6926"/>
                  </a:cubicBezTo>
                  <a:cubicBezTo>
                    <a:pt x="12402" y="6726"/>
                    <a:pt x="12288" y="6468"/>
                    <a:pt x="12059" y="6411"/>
                  </a:cubicBezTo>
                  <a:cubicBezTo>
                    <a:pt x="11983" y="6383"/>
                    <a:pt x="11897" y="6354"/>
                    <a:pt x="11821" y="6335"/>
                  </a:cubicBezTo>
                  <a:cubicBezTo>
                    <a:pt x="11478" y="6221"/>
                    <a:pt x="11154" y="6059"/>
                    <a:pt x="10868" y="5840"/>
                  </a:cubicBezTo>
                  <a:cubicBezTo>
                    <a:pt x="10849" y="5821"/>
                    <a:pt x="10830" y="5811"/>
                    <a:pt x="10811" y="5792"/>
                  </a:cubicBezTo>
                  <a:cubicBezTo>
                    <a:pt x="10573" y="5611"/>
                    <a:pt x="10325" y="5440"/>
                    <a:pt x="10078" y="5259"/>
                  </a:cubicBezTo>
                  <a:cubicBezTo>
                    <a:pt x="9954" y="5173"/>
                    <a:pt x="9830" y="5087"/>
                    <a:pt x="9706" y="5011"/>
                  </a:cubicBezTo>
                  <a:cubicBezTo>
                    <a:pt x="9201" y="4659"/>
                    <a:pt x="8639" y="4411"/>
                    <a:pt x="8039" y="4287"/>
                  </a:cubicBezTo>
                  <a:cubicBezTo>
                    <a:pt x="7740" y="4226"/>
                    <a:pt x="7445" y="4177"/>
                    <a:pt x="7149" y="4177"/>
                  </a:cubicBezTo>
                  <a:cubicBezTo>
                    <a:pt x="6983" y="4177"/>
                    <a:pt x="6816" y="4192"/>
                    <a:pt x="6649" y="4230"/>
                  </a:cubicBezTo>
                  <a:cubicBezTo>
                    <a:pt x="6373" y="4411"/>
                    <a:pt x="6087" y="4563"/>
                    <a:pt x="5792" y="4706"/>
                  </a:cubicBezTo>
                  <a:cubicBezTo>
                    <a:pt x="5611" y="4802"/>
                    <a:pt x="5439" y="4916"/>
                    <a:pt x="5287" y="5059"/>
                  </a:cubicBezTo>
                  <a:cubicBezTo>
                    <a:pt x="4868" y="5478"/>
                    <a:pt x="4477" y="5906"/>
                    <a:pt x="4210" y="6440"/>
                  </a:cubicBezTo>
                  <a:cubicBezTo>
                    <a:pt x="4153" y="6564"/>
                    <a:pt x="4077" y="6668"/>
                    <a:pt x="3972" y="6754"/>
                  </a:cubicBezTo>
                  <a:cubicBezTo>
                    <a:pt x="3926" y="6804"/>
                    <a:pt x="3865" y="6827"/>
                    <a:pt x="3804" y="6827"/>
                  </a:cubicBezTo>
                  <a:cubicBezTo>
                    <a:pt x="3703" y="6827"/>
                    <a:pt x="3602" y="6763"/>
                    <a:pt x="3572" y="6649"/>
                  </a:cubicBezTo>
                  <a:cubicBezTo>
                    <a:pt x="3534" y="6545"/>
                    <a:pt x="3515" y="6421"/>
                    <a:pt x="3525" y="6306"/>
                  </a:cubicBezTo>
                  <a:cubicBezTo>
                    <a:pt x="3544" y="5830"/>
                    <a:pt x="3610" y="5363"/>
                    <a:pt x="3734" y="4897"/>
                  </a:cubicBezTo>
                  <a:cubicBezTo>
                    <a:pt x="3867" y="4382"/>
                    <a:pt x="4039" y="3878"/>
                    <a:pt x="4248" y="3382"/>
                  </a:cubicBezTo>
                  <a:cubicBezTo>
                    <a:pt x="4296" y="3258"/>
                    <a:pt x="4382" y="3154"/>
                    <a:pt x="4487" y="3068"/>
                  </a:cubicBezTo>
                  <a:cubicBezTo>
                    <a:pt x="4553" y="2858"/>
                    <a:pt x="4487" y="2706"/>
                    <a:pt x="4344" y="2544"/>
                  </a:cubicBezTo>
                  <a:cubicBezTo>
                    <a:pt x="3915" y="2058"/>
                    <a:pt x="3591" y="1477"/>
                    <a:pt x="3382" y="858"/>
                  </a:cubicBezTo>
                  <a:cubicBezTo>
                    <a:pt x="3305" y="639"/>
                    <a:pt x="3220" y="439"/>
                    <a:pt x="3115" y="239"/>
                  </a:cubicBezTo>
                  <a:cubicBezTo>
                    <a:pt x="3030" y="79"/>
                    <a:pt x="2945" y="0"/>
                    <a:pt x="2854" y="0"/>
                  </a:cubicBezTo>
                  <a:close/>
                </a:path>
              </a:pathLst>
            </a:custGeom>
            <a:solidFill>
              <a:srgbClr val="009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657;p48"/>
            <p:cNvSpPr/>
            <p:nvPr/>
          </p:nvSpPr>
          <p:spPr>
            <a:xfrm>
              <a:off x="1983100" y="3012975"/>
              <a:ext cx="243925" cy="178000"/>
            </a:xfrm>
            <a:custGeom>
              <a:avLst/>
              <a:gdLst/>
              <a:ahLst/>
              <a:cxnLst/>
              <a:rect l="l" t="t" r="r" b="b"/>
              <a:pathLst>
                <a:path w="9757" h="7120" extrusionOk="0">
                  <a:moveTo>
                    <a:pt x="2513" y="1"/>
                  </a:moveTo>
                  <a:cubicBezTo>
                    <a:pt x="2420" y="1"/>
                    <a:pt x="2326" y="7"/>
                    <a:pt x="2229" y="20"/>
                  </a:cubicBezTo>
                  <a:cubicBezTo>
                    <a:pt x="1381" y="144"/>
                    <a:pt x="648" y="820"/>
                    <a:pt x="381" y="1630"/>
                  </a:cubicBezTo>
                  <a:cubicBezTo>
                    <a:pt x="0" y="2773"/>
                    <a:pt x="457" y="4087"/>
                    <a:pt x="1296" y="4963"/>
                  </a:cubicBezTo>
                  <a:cubicBezTo>
                    <a:pt x="2067" y="5525"/>
                    <a:pt x="2448" y="5792"/>
                    <a:pt x="2620" y="5859"/>
                  </a:cubicBezTo>
                  <a:cubicBezTo>
                    <a:pt x="3667" y="6459"/>
                    <a:pt x="4782" y="7011"/>
                    <a:pt x="5991" y="7106"/>
                  </a:cubicBezTo>
                  <a:cubicBezTo>
                    <a:pt x="6098" y="7115"/>
                    <a:pt x="6205" y="7119"/>
                    <a:pt x="6312" y="7119"/>
                  </a:cubicBezTo>
                  <a:cubicBezTo>
                    <a:pt x="7023" y="7119"/>
                    <a:pt x="7722" y="6928"/>
                    <a:pt x="8335" y="6564"/>
                  </a:cubicBezTo>
                  <a:cubicBezTo>
                    <a:pt x="9757" y="5668"/>
                    <a:pt x="9218" y="3939"/>
                    <a:pt x="7630" y="3939"/>
                  </a:cubicBezTo>
                  <a:cubicBezTo>
                    <a:pt x="7580" y="3939"/>
                    <a:pt x="7529" y="3941"/>
                    <a:pt x="7477" y="3944"/>
                  </a:cubicBezTo>
                  <a:cubicBezTo>
                    <a:pt x="7091" y="3973"/>
                    <a:pt x="6698" y="4053"/>
                    <a:pt x="6345" y="4053"/>
                  </a:cubicBezTo>
                  <a:cubicBezTo>
                    <a:pt x="5872" y="4053"/>
                    <a:pt x="5471" y="3908"/>
                    <a:pt x="5258" y="3296"/>
                  </a:cubicBezTo>
                  <a:cubicBezTo>
                    <a:pt x="5039" y="2687"/>
                    <a:pt x="4877" y="2049"/>
                    <a:pt x="4591" y="1477"/>
                  </a:cubicBezTo>
                  <a:cubicBezTo>
                    <a:pt x="4175" y="644"/>
                    <a:pt x="3458" y="1"/>
                    <a:pt x="2513" y="1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658;p48"/>
            <p:cNvSpPr/>
            <p:nvPr/>
          </p:nvSpPr>
          <p:spPr>
            <a:xfrm>
              <a:off x="1874275" y="2880000"/>
              <a:ext cx="178850" cy="281600"/>
            </a:xfrm>
            <a:custGeom>
              <a:avLst/>
              <a:gdLst/>
              <a:ahLst/>
              <a:cxnLst/>
              <a:rect l="l" t="t" r="r" b="b"/>
              <a:pathLst>
                <a:path w="7154" h="11264" extrusionOk="0">
                  <a:moveTo>
                    <a:pt x="6349" y="0"/>
                  </a:moveTo>
                  <a:cubicBezTo>
                    <a:pt x="6271" y="0"/>
                    <a:pt x="6173" y="90"/>
                    <a:pt x="6134" y="129"/>
                  </a:cubicBezTo>
                  <a:lnTo>
                    <a:pt x="5734" y="510"/>
                  </a:lnTo>
                  <a:cubicBezTo>
                    <a:pt x="5708" y="536"/>
                    <a:pt x="5505" y="763"/>
                    <a:pt x="5450" y="763"/>
                  </a:cubicBezTo>
                  <a:cubicBezTo>
                    <a:pt x="5445" y="763"/>
                    <a:pt x="5441" y="761"/>
                    <a:pt x="5439" y="757"/>
                  </a:cubicBezTo>
                  <a:cubicBezTo>
                    <a:pt x="5382" y="691"/>
                    <a:pt x="5458" y="624"/>
                    <a:pt x="5506" y="557"/>
                  </a:cubicBezTo>
                  <a:cubicBezTo>
                    <a:pt x="5582" y="472"/>
                    <a:pt x="5649" y="376"/>
                    <a:pt x="5696" y="272"/>
                  </a:cubicBezTo>
                  <a:cubicBezTo>
                    <a:pt x="5696" y="253"/>
                    <a:pt x="5696" y="243"/>
                    <a:pt x="5696" y="224"/>
                  </a:cubicBezTo>
                  <a:cubicBezTo>
                    <a:pt x="5687" y="205"/>
                    <a:pt x="5677" y="186"/>
                    <a:pt x="5658" y="186"/>
                  </a:cubicBezTo>
                  <a:cubicBezTo>
                    <a:pt x="5642" y="178"/>
                    <a:pt x="5626" y="175"/>
                    <a:pt x="5610" y="175"/>
                  </a:cubicBezTo>
                  <a:cubicBezTo>
                    <a:pt x="5484" y="175"/>
                    <a:pt x="5364" y="386"/>
                    <a:pt x="5296" y="462"/>
                  </a:cubicBezTo>
                  <a:cubicBezTo>
                    <a:pt x="5182" y="614"/>
                    <a:pt x="5058" y="748"/>
                    <a:pt x="4925" y="881"/>
                  </a:cubicBezTo>
                  <a:cubicBezTo>
                    <a:pt x="4753" y="1024"/>
                    <a:pt x="4620" y="1205"/>
                    <a:pt x="4515" y="1405"/>
                  </a:cubicBezTo>
                  <a:cubicBezTo>
                    <a:pt x="4477" y="1481"/>
                    <a:pt x="4429" y="1548"/>
                    <a:pt x="4363" y="1605"/>
                  </a:cubicBezTo>
                  <a:cubicBezTo>
                    <a:pt x="3848" y="2015"/>
                    <a:pt x="3353" y="2453"/>
                    <a:pt x="2896" y="2939"/>
                  </a:cubicBezTo>
                  <a:cubicBezTo>
                    <a:pt x="2391" y="3434"/>
                    <a:pt x="1829" y="3882"/>
                    <a:pt x="1324" y="4377"/>
                  </a:cubicBezTo>
                  <a:cubicBezTo>
                    <a:pt x="953" y="4729"/>
                    <a:pt x="648" y="5139"/>
                    <a:pt x="419" y="5596"/>
                  </a:cubicBezTo>
                  <a:cubicBezTo>
                    <a:pt x="124" y="6215"/>
                    <a:pt x="0" y="6901"/>
                    <a:pt x="67" y="7577"/>
                  </a:cubicBezTo>
                  <a:cubicBezTo>
                    <a:pt x="134" y="8777"/>
                    <a:pt x="381" y="9958"/>
                    <a:pt x="781" y="11082"/>
                  </a:cubicBezTo>
                  <a:cubicBezTo>
                    <a:pt x="810" y="11149"/>
                    <a:pt x="819" y="11235"/>
                    <a:pt x="896" y="11263"/>
                  </a:cubicBezTo>
                  <a:cubicBezTo>
                    <a:pt x="1286" y="10673"/>
                    <a:pt x="1753" y="10139"/>
                    <a:pt x="2201" y="9587"/>
                  </a:cubicBezTo>
                  <a:cubicBezTo>
                    <a:pt x="2477" y="9244"/>
                    <a:pt x="2715" y="8873"/>
                    <a:pt x="2972" y="8511"/>
                  </a:cubicBezTo>
                  <a:cubicBezTo>
                    <a:pt x="3001" y="8473"/>
                    <a:pt x="3029" y="8425"/>
                    <a:pt x="3048" y="8387"/>
                  </a:cubicBezTo>
                  <a:cubicBezTo>
                    <a:pt x="2867" y="8034"/>
                    <a:pt x="2753" y="7663"/>
                    <a:pt x="2591" y="7301"/>
                  </a:cubicBezTo>
                  <a:cubicBezTo>
                    <a:pt x="2505" y="7120"/>
                    <a:pt x="2429" y="6930"/>
                    <a:pt x="2353" y="6749"/>
                  </a:cubicBezTo>
                  <a:cubicBezTo>
                    <a:pt x="2305" y="6672"/>
                    <a:pt x="2305" y="6568"/>
                    <a:pt x="2372" y="6501"/>
                  </a:cubicBezTo>
                  <a:cubicBezTo>
                    <a:pt x="2810" y="5882"/>
                    <a:pt x="3248" y="5272"/>
                    <a:pt x="3667" y="4653"/>
                  </a:cubicBezTo>
                  <a:cubicBezTo>
                    <a:pt x="4106" y="3986"/>
                    <a:pt x="4591" y="3358"/>
                    <a:pt x="5001" y="2672"/>
                  </a:cubicBezTo>
                  <a:cubicBezTo>
                    <a:pt x="5046" y="2564"/>
                    <a:pt x="5159" y="2490"/>
                    <a:pt x="5275" y="2490"/>
                  </a:cubicBezTo>
                  <a:cubicBezTo>
                    <a:pt x="5282" y="2490"/>
                    <a:pt x="5289" y="2490"/>
                    <a:pt x="5296" y="2491"/>
                  </a:cubicBezTo>
                  <a:cubicBezTo>
                    <a:pt x="5458" y="2481"/>
                    <a:pt x="5611" y="2443"/>
                    <a:pt x="5753" y="2377"/>
                  </a:cubicBezTo>
                  <a:cubicBezTo>
                    <a:pt x="6039" y="2272"/>
                    <a:pt x="6325" y="2196"/>
                    <a:pt x="6630" y="2158"/>
                  </a:cubicBezTo>
                  <a:cubicBezTo>
                    <a:pt x="6649" y="2158"/>
                    <a:pt x="6677" y="2158"/>
                    <a:pt x="6706" y="2148"/>
                  </a:cubicBezTo>
                  <a:cubicBezTo>
                    <a:pt x="6782" y="2129"/>
                    <a:pt x="6839" y="2091"/>
                    <a:pt x="6839" y="1996"/>
                  </a:cubicBezTo>
                  <a:cubicBezTo>
                    <a:pt x="6839" y="1929"/>
                    <a:pt x="6782" y="1872"/>
                    <a:pt x="6715" y="1862"/>
                  </a:cubicBezTo>
                  <a:cubicBezTo>
                    <a:pt x="6635" y="1844"/>
                    <a:pt x="6555" y="1833"/>
                    <a:pt x="6476" y="1833"/>
                  </a:cubicBezTo>
                  <a:cubicBezTo>
                    <a:pt x="6432" y="1833"/>
                    <a:pt x="6388" y="1836"/>
                    <a:pt x="6344" y="1843"/>
                  </a:cubicBezTo>
                  <a:cubicBezTo>
                    <a:pt x="6287" y="1849"/>
                    <a:pt x="6215" y="1879"/>
                    <a:pt x="6157" y="1879"/>
                  </a:cubicBezTo>
                  <a:cubicBezTo>
                    <a:pt x="6119" y="1879"/>
                    <a:pt x="6087" y="1866"/>
                    <a:pt x="6068" y="1824"/>
                  </a:cubicBezTo>
                  <a:cubicBezTo>
                    <a:pt x="6011" y="1700"/>
                    <a:pt x="6163" y="1653"/>
                    <a:pt x="6239" y="1586"/>
                  </a:cubicBezTo>
                  <a:cubicBezTo>
                    <a:pt x="6401" y="1472"/>
                    <a:pt x="6573" y="1367"/>
                    <a:pt x="6734" y="1243"/>
                  </a:cubicBezTo>
                  <a:cubicBezTo>
                    <a:pt x="6839" y="1176"/>
                    <a:pt x="6934" y="1091"/>
                    <a:pt x="7030" y="1005"/>
                  </a:cubicBezTo>
                  <a:cubicBezTo>
                    <a:pt x="7087" y="957"/>
                    <a:pt x="7154" y="910"/>
                    <a:pt x="7125" y="824"/>
                  </a:cubicBezTo>
                  <a:cubicBezTo>
                    <a:pt x="7102" y="758"/>
                    <a:pt x="7059" y="734"/>
                    <a:pt x="7010" y="734"/>
                  </a:cubicBezTo>
                  <a:cubicBezTo>
                    <a:pt x="6916" y="734"/>
                    <a:pt x="6797" y="819"/>
                    <a:pt x="6734" y="862"/>
                  </a:cubicBezTo>
                  <a:cubicBezTo>
                    <a:pt x="6601" y="938"/>
                    <a:pt x="6477" y="1015"/>
                    <a:pt x="6353" y="1100"/>
                  </a:cubicBezTo>
                  <a:cubicBezTo>
                    <a:pt x="6268" y="1167"/>
                    <a:pt x="6163" y="1234"/>
                    <a:pt x="6068" y="1291"/>
                  </a:cubicBezTo>
                  <a:cubicBezTo>
                    <a:pt x="6061" y="1293"/>
                    <a:pt x="6053" y="1294"/>
                    <a:pt x="6047" y="1294"/>
                  </a:cubicBezTo>
                  <a:cubicBezTo>
                    <a:pt x="6026" y="1294"/>
                    <a:pt x="6008" y="1284"/>
                    <a:pt x="6001" y="1262"/>
                  </a:cubicBezTo>
                  <a:cubicBezTo>
                    <a:pt x="5992" y="1243"/>
                    <a:pt x="5992" y="1215"/>
                    <a:pt x="6001" y="1205"/>
                  </a:cubicBezTo>
                  <a:lnTo>
                    <a:pt x="6030" y="1176"/>
                  </a:lnTo>
                  <a:cubicBezTo>
                    <a:pt x="6192" y="1043"/>
                    <a:pt x="6344" y="900"/>
                    <a:pt x="6496" y="757"/>
                  </a:cubicBezTo>
                  <a:cubicBezTo>
                    <a:pt x="6582" y="681"/>
                    <a:pt x="6858" y="500"/>
                    <a:pt x="6773" y="338"/>
                  </a:cubicBezTo>
                  <a:cubicBezTo>
                    <a:pt x="6753" y="306"/>
                    <a:pt x="6726" y="292"/>
                    <a:pt x="6694" y="292"/>
                  </a:cubicBezTo>
                  <a:cubicBezTo>
                    <a:pt x="6567" y="292"/>
                    <a:pt x="6367" y="502"/>
                    <a:pt x="6306" y="548"/>
                  </a:cubicBezTo>
                  <a:cubicBezTo>
                    <a:pt x="6144" y="691"/>
                    <a:pt x="5992" y="834"/>
                    <a:pt x="5839" y="976"/>
                  </a:cubicBezTo>
                  <a:cubicBezTo>
                    <a:pt x="5829" y="992"/>
                    <a:pt x="5809" y="999"/>
                    <a:pt x="5790" y="999"/>
                  </a:cubicBezTo>
                  <a:cubicBezTo>
                    <a:pt x="5773" y="999"/>
                    <a:pt x="5757" y="995"/>
                    <a:pt x="5744" y="986"/>
                  </a:cubicBezTo>
                  <a:cubicBezTo>
                    <a:pt x="5715" y="948"/>
                    <a:pt x="5725" y="919"/>
                    <a:pt x="5772" y="872"/>
                  </a:cubicBezTo>
                  <a:cubicBezTo>
                    <a:pt x="5811" y="834"/>
                    <a:pt x="5858" y="795"/>
                    <a:pt x="5906" y="748"/>
                  </a:cubicBezTo>
                  <a:cubicBezTo>
                    <a:pt x="6068" y="605"/>
                    <a:pt x="6220" y="443"/>
                    <a:pt x="6353" y="272"/>
                  </a:cubicBezTo>
                  <a:cubicBezTo>
                    <a:pt x="6392" y="224"/>
                    <a:pt x="6468" y="148"/>
                    <a:pt x="6439" y="81"/>
                  </a:cubicBezTo>
                  <a:cubicBezTo>
                    <a:pt x="6420" y="22"/>
                    <a:pt x="6387" y="0"/>
                    <a:pt x="6349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659;p48"/>
            <p:cNvSpPr/>
            <p:nvPr/>
          </p:nvSpPr>
          <p:spPr>
            <a:xfrm>
              <a:off x="2151925" y="3261575"/>
              <a:ext cx="161700" cy="141250"/>
            </a:xfrm>
            <a:custGeom>
              <a:avLst/>
              <a:gdLst/>
              <a:ahLst/>
              <a:cxnLst/>
              <a:rect l="l" t="t" r="r" b="b"/>
              <a:pathLst>
                <a:path w="6468" h="5650" extrusionOk="0">
                  <a:moveTo>
                    <a:pt x="1620" y="1"/>
                  </a:moveTo>
                  <a:cubicBezTo>
                    <a:pt x="1248" y="449"/>
                    <a:pt x="867" y="887"/>
                    <a:pt x="505" y="1344"/>
                  </a:cubicBezTo>
                  <a:cubicBezTo>
                    <a:pt x="324" y="1534"/>
                    <a:pt x="153" y="1744"/>
                    <a:pt x="0" y="1963"/>
                  </a:cubicBezTo>
                  <a:cubicBezTo>
                    <a:pt x="324" y="2039"/>
                    <a:pt x="658" y="2096"/>
                    <a:pt x="991" y="2134"/>
                  </a:cubicBezTo>
                  <a:cubicBezTo>
                    <a:pt x="1105" y="2144"/>
                    <a:pt x="1220" y="2192"/>
                    <a:pt x="1315" y="2268"/>
                  </a:cubicBezTo>
                  <a:cubicBezTo>
                    <a:pt x="2201" y="3011"/>
                    <a:pt x="3144" y="3678"/>
                    <a:pt x="4087" y="4344"/>
                  </a:cubicBezTo>
                  <a:cubicBezTo>
                    <a:pt x="4582" y="4706"/>
                    <a:pt x="5058" y="5097"/>
                    <a:pt x="5525" y="5516"/>
                  </a:cubicBezTo>
                  <a:cubicBezTo>
                    <a:pt x="5563" y="5554"/>
                    <a:pt x="5611" y="5592"/>
                    <a:pt x="5639" y="5649"/>
                  </a:cubicBezTo>
                  <a:cubicBezTo>
                    <a:pt x="5668" y="5621"/>
                    <a:pt x="5687" y="5592"/>
                    <a:pt x="5715" y="5563"/>
                  </a:cubicBezTo>
                  <a:cubicBezTo>
                    <a:pt x="5963" y="5316"/>
                    <a:pt x="6201" y="5040"/>
                    <a:pt x="6468" y="4801"/>
                  </a:cubicBezTo>
                  <a:cubicBezTo>
                    <a:pt x="6068" y="4268"/>
                    <a:pt x="5630" y="3782"/>
                    <a:pt x="5144" y="3325"/>
                  </a:cubicBezTo>
                  <a:cubicBezTo>
                    <a:pt x="4915" y="3106"/>
                    <a:pt x="4696" y="2877"/>
                    <a:pt x="4477" y="2639"/>
                  </a:cubicBezTo>
                  <a:cubicBezTo>
                    <a:pt x="4068" y="2182"/>
                    <a:pt x="3601" y="1773"/>
                    <a:pt x="3144" y="1344"/>
                  </a:cubicBezTo>
                  <a:cubicBezTo>
                    <a:pt x="2772" y="991"/>
                    <a:pt x="2391" y="658"/>
                    <a:pt x="2020" y="315"/>
                  </a:cubicBezTo>
                  <a:cubicBezTo>
                    <a:pt x="1896" y="201"/>
                    <a:pt x="1763" y="96"/>
                    <a:pt x="1620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60;p48"/>
            <p:cNvSpPr/>
            <p:nvPr/>
          </p:nvSpPr>
          <p:spPr>
            <a:xfrm>
              <a:off x="1976425" y="3067350"/>
              <a:ext cx="114325" cy="184425"/>
            </a:xfrm>
            <a:custGeom>
              <a:avLst/>
              <a:gdLst/>
              <a:ahLst/>
              <a:cxnLst/>
              <a:rect l="l" t="t" r="r" b="b"/>
              <a:pathLst>
                <a:path w="4573" h="7377" extrusionOk="0">
                  <a:moveTo>
                    <a:pt x="2840" y="0"/>
                  </a:moveTo>
                  <a:cubicBezTo>
                    <a:pt x="2810" y="0"/>
                    <a:pt x="2770" y="26"/>
                    <a:pt x="2706" y="74"/>
                  </a:cubicBezTo>
                  <a:cubicBezTo>
                    <a:pt x="2496" y="264"/>
                    <a:pt x="2325" y="483"/>
                    <a:pt x="2182" y="721"/>
                  </a:cubicBezTo>
                  <a:cubicBezTo>
                    <a:pt x="2153" y="769"/>
                    <a:pt x="2125" y="826"/>
                    <a:pt x="2096" y="874"/>
                  </a:cubicBezTo>
                  <a:cubicBezTo>
                    <a:pt x="2069" y="922"/>
                    <a:pt x="2042" y="946"/>
                    <a:pt x="2011" y="946"/>
                  </a:cubicBezTo>
                  <a:cubicBezTo>
                    <a:pt x="1986" y="946"/>
                    <a:pt x="1958" y="932"/>
                    <a:pt x="1925" y="902"/>
                  </a:cubicBezTo>
                  <a:cubicBezTo>
                    <a:pt x="1854" y="823"/>
                    <a:pt x="1751" y="768"/>
                    <a:pt x="1637" y="768"/>
                  </a:cubicBezTo>
                  <a:cubicBezTo>
                    <a:pt x="1628" y="768"/>
                    <a:pt x="1619" y="768"/>
                    <a:pt x="1610" y="769"/>
                  </a:cubicBezTo>
                  <a:cubicBezTo>
                    <a:pt x="1467" y="769"/>
                    <a:pt x="1334" y="864"/>
                    <a:pt x="1286" y="1007"/>
                  </a:cubicBezTo>
                  <a:cubicBezTo>
                    <a:pt x="1201" y="1217"/>
                    <a:pt x="1201" y="1455"/>
                    <a:pt x="1305" y="1664"/>
                  </a:cubicBezTo>
                  <a:cubicBezTo>
                    <a:pt x="1353" y="1798"/>
                    <a:pt x="1458" y="1893"/>
                    <a:pt x="1601" y="1912"/>
                  </a:cubicBezTo>
                  <a:cubicBezTo>
                    <a:pt x="1734" y="1931"/>
                    <a:pt x="1753" y="1998"/>
                    <a:pt x="1744" y="2122"/>
                  </a:cubicBezTo>
                  <a:cubicBezTo>
                    <a:pt x="1734" y="2350"/>
                    <a:pt x="1810" y="2598"/>
                    <a:pt x="1648" y="2798"/>
                  </a:cubicBezTo>
                  <a:cubicBezTo>
                    <a:pt x="1544" y="2998"/>
                    <a:pt x="1458" y="3207"/>
                    <a:pt x="1353" y="3398"/>
                  </a:cubicBezTo>
                  <a:cubicBezTo>
                    <a:pt x="1279" y="3537"/>
                    <a:pt x="1177" y="3634"/>
                    <a:pt x="1023" y="3634"/>
                  </a:cubicBezTo>
                  <a:cubicBezTo>
                    <a:pt x="998" y="3634"/>
                    <a:pt x="971" y="3632"/>
                    <a:pt x="943" y="3627"/>
                  </a:cubicBezTo>
                  <a:cubicBezTo>
                    <a:pt x="839" y="3712"/>
                    <a:pt x="753" y="3817"/>
                    <a:pt x="705" y="3941"/>
                  </a:cubicBezTo>
                  <a:cubicBezTo>
                    <a:pt x="496" y="4436"/>
                    <a:pt x="324" y="4941"/>
                    <a:pt x="191" y="5455"/>
                  </a:cubicBezTo>
                  <a:cubicBezTo>
                    <a:pt x="77" y="5912"/>
                    <a:pt x="10" y="6389"/>
                    <a:pt x="10" y="6855"/>
                  </a:cubicBezTo>
                  <a:cubicBezTo>
                    <a:pt x="1" y="6979"/>
                    <a:pt x="10" y="7094"/>
                    <a:pt x="58" y="7208"/>
                  </a:cubicBezTo>
                  <a:cubicBezTo>
                    <a:pt x="87" y="7314"/>
                    <a:pt x="183" y="7377"/>
                    <a:pt x="283" y="7377"/>
                  </a:cubicBezTo>
                  <a:cubicBezTo>
                    <a:pt x="344" y="7377"/>
                    <a:pt x="407" y="7354"/>
                    <a:pt x="458" y="7303"/>
                  </a:cubicBezTo>
                  <a:cubicBezTo>
                    <a:pt x="553" y="7217"/>
                    <a:pt x="639" y="7113"/>
                    <a:pt x="696" y="6989"/>
                  </a:cubicBezTo>
                  <a:cubicBezTo>
                    <a:pt x="963" y="6455"/>
                    <a:pt x="1363" y="6027"/>
                    <a:pt x="1763" y="5617"/>
                  </a:cubicBezTo>
                  <a:cubicBezTo>
                    <a:pt x="1915" y="5465"/>
                    <a:pt x="2086" y="5351"/>
                    <a:pt x="2277" y="5255"/>
                  </a:cubicBezTo>
                  <a:cubicBezTo>
                    <a:pt x="2572" y="5122"/>
                    <a:pt x="2858" y="4960"/>
                    <a:pt x="3125" y="4779"/>
                  </a:cubicBezTo>
                  <a:cubicBezTo>
                    <a:pt x="2782" y="4617"/>
                    <a:pt x="2648" y="4341"/>
                    <a:pt x="2763" y="3969"/>
                  </a:cubicBezTo>
                  <a:cubicBezTo>
                    <a:pt x="2782" y="3884"/>
                    <a:pt x="2810" y="3798"/>
                    <a:pt x="2858" y="3722"/>
                  </a:cubicBezTo>
                  <a:cubicBezTo>
                    <a:pt x="2887" y="3655"/>
                    <a:pt x="2925" y="3655"/>
                    <a:pt x="2982" y="3655"/>
                  </a:cubicBezTo>
                  <a:cubicBezTo>
                    <a:pt x="3053" y="3665"/>
                    <a:pt x="3125" y="3669"/>
                    <a:pt x="3195" y="3669"/>
                  </a:cubicBezTo>
                  <a:cubicBezTo>
                    <a:pt x="3265" y="3669"/>
                    <a:pt x="3334" y="3665"/>
                    <a:pt x="3401" y="3655"/>
                  </a:cubicBezTo>
                  <a:cubicBezTo>
                    <a:pt x="3610" y="3636"/>
                    <a:pt x="3811" y="3531"/>
                    <a:pt x="3953" y="3379"/>
                  </a:cubicBezTo>
                  <a:cubicBezTo>
                    <a:pt x="4087" y="3226"/>
                    <a:pt x="4182" y="3045"/>
                    <a:pt x="4239" y="2855"/>
                  </a:cubicBezTo>
                  <a:cubicBezTo>
                    <a:pt x="4344" y="2550"/>
                    <a:pt x="4430" y="2245"/>
                    <a:pt x="4525" y="1941"/>
                  </a:cubicBezTo>
                  <a:cubicBezTo>
                    <a:pt x="4544" y="1902"/>
                    <a:pt x="4563" y="1845"/>
                    <a:pt x="4563" y="1798"/>
                  </a:cubicBezTo>
                  <a:cubicBezTo>
                    <a:pt x="4573" y="1769"/>
                    <a:pt x="4573" y="1731"/>
                    <a:pt x="4563" y="1693"/>
                  </a:cubicBezTo>
                  <a:cubicBezTo>
                    <a:pt x="3877" y="1655"/>
                    <a:pt x="3477" y="1245"/>
                    <a:pt x="3191" y="674"/>
                  </a:cubicBezTo>
                  <a:cubicBezTo>
                    <a:pt x="3096" y="493"/>
                    <a:pt x="3029" y="312"/>
                    <a:pt x="2944" y="121"/>
                  </a:cubicBezTo>
                  <a:cubicBezTo>
                    <a:pt x="2902" y="38"/>
                    <a:pt x="2877" y="0"/>
                    <a:pt x="2840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61;p48"/>
            <p:cNvSpPr/>
            <p:nvPr/>
          </p:nvSpPr>
          <p:spPr>
            <a:xfrm>
              <a:off x="2267900" y="3370225"/>
              <a:ext cx="79300" cy="90500"/>
            </a:xfrm>
            <a:custGeom>
              <a:avLst/>
              <a:gdLst/>
              <a:ahLst/>
              <a:cxnLst/>
              <a:rect l="l" t="t" r="r" b="b"/>
              <a:pathLst>
                <a:path w="3172" h="3620" extrusionOk="0">
                  <a:moveTo>
                    <a:pt x="1426" y="1"/>
                  </a:moveTo>
                  <a:cubicBezTo>
                    <a:pt x="1419" y="1"/>
                    <a:pt x="1414" y="3"/>
                    <a:pt x="1410" y="8"/>
                  </a:cubicBezTo>
                  <a:lnTo>
                    <a:pt x="0" y="417"/>
                  </a:lnTo>
                  <a:cubicBezTo>
                    <a:pt x="572" y="922"/>
                    <a:pt x="1000" y="1303"/>
                    <a:pt x="1000" y="1494"/>
                  </a:cubicBezTo>
                  <a:lnTo>
                    <a:pt x="1000" y="2132"/>
                  </a:lnTo>
                  <a:cubicBezTo>
                    <a:pt x="1010" y="2256"/>
                    <a:pt x="1048" y="2370"/>
                    <a:pt x="1115" y="2475"/>
                  </a:cubicBezTo>
                  <a:cubicBezTo>
                    <a:pt x="1140" y="2526"/>
                    <a:pt x="1195" y="2555"/>
                    <a:pt x="1251" y="2555"/>
                  </a:cubicBezTo>
                  <a:cubicBezTo>
                    <a:pt x="1280" y="2555"/>
                    <a:pt x="1308" y="2548"/>
                    <a:pt x="1334" y="2532"/>
                  </a:cubicBezTo>
                  <a:cubicBezTo>
                    <a:pt x="1359" y="2516"/>
                    <a:pt x="1387" y="2509"/>
                    <a:pt x="1414" y="2509"/>
                  </a:cubicBezTo>
                  <a:cubicBezTo>
                    <a:pt x="1469" y="2509"/>
                    <a:pt x="1524" y="2538"/>
                    <a:pt x="1562" y="2589"/>
                  </a:cubicBezTo>
                  <a:lnTo>
                    <a:pt x="2315" y="3532"/>
                  </a:lnTo>
                  <a:cubicBezTo>
                    <a:pt x="2357" y="3589"/>
                    <a:pt x="2421" y="3619"/>
                    <a:pt x="2490" y="3619"/>
                  </a:cubicBezTo>
                  <a:cubicBezTo>
                    <a:pt x="2514" y="3619"/>
                    <a:pt x="2538" y="3616"/>
                    <a:pt x="2562" y="3608"/>
                  </a:cubicBezTo>
                  <a:cubicBezTo>
                    <a:pt x="2639" y="3551"/>
                    <a:pt x="2686" y="3456"/>
                    <a:pt x="2686" y="3361"/>
                  </a:cubicBezTo>
                  <a:lnTo>
                    <a:pt x="2677" y="2980"/>
                  </a:lnTo>
                  <a:cubicBezTo>
                    <a:pt x="2686" y="2856"/>
                    <a:pt x="2724" y="2741"/>
                    <a:pt x="2800" y="2646"/>
                  </a:cubicBezTo>
                  <a:cubicBezTo>
                    <a:pt x="2934" y="2522"/>
                    <a:pt x="3039" y="2360"/>
                    <a:pt x="3105" y="2179"/>
                  </a:cubicBezTo>
                  <a:cubicBezTo>
                    <a:pt x="3162" y="1960"/>
                    <a:pt x="3172" y="1675"/>
                    <a:pt x="2991" y="1513"/>
                  </a:cubicBezTo>
                  <a:lnTo>
                    <a:pt x="1972" y="579"/>
                  </a:lnTo>
                  <a:cubicBezTo>
                    <a:pt x="1900" y="517"/>
                    <a:pt x="1527" y="1"/>
                    <a:pt x="1426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62;p48"/>
            <p:cNvSpPr/>
            <p:nvPr/>
          </p:nvSpPr>
          <p:spPr>
            <a:xfrm>
              <a:off x="2046100" y="3125375"/>
              <a:ext cx="23925" cy="14650"/>
            </a:xfrm>
            <a:custGeom>
              <a:avLst/>
              <a:gdLst/>
              <a:ahLst/>
              <a:cxnLst/>
              <a:rect l="l" t="t" r="r" b="b"/>
              <a:pathLst>
                <a:path w="957" h="586" extrusionOk="0">
                  <a:moveTo>
                    <a:pt x="81" y="1"/>
                  </a:moveTo>
                  <a:lnTo>
                    <a:pt x="81" y="1"/>
                  </a:lnTo>
                  <a:cubicBezTo>
                    <a:pt x="1" y="345"/>
                    <a:pt x="273" y="586"/>
                    <a:pt x="551" y="586"/>
                  </a:cubicBezTo>
                  <a:cubicBezTo>
                    <a:pt x="704" y="586"/>
                    <a:pt x="859" y="513"/>
                    <a:pt x="957" y="343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63;p48"/>
            <p:cNvSpPr/>
            <p:nvPr/>
          </p:nvSpPr>
          <p:spPr>
            <a:xfrm>
              <a:off x="1995725" y="3077500"/>
              <a:ext cx="38125" cy="47450"/>
            </a:xfrm>
            <a:custGeom>
              <a:avLst/>
              <a:gdLst/>
              <a:ahLst/>
              <a:cxnLst/>
              <a:rect l="l" t="t" r="r" b="b"/>
              <a:pathLst>
                <a:path w="1525" h="1898" extrusionOk="0">
                  <a:moveTo>
                    <a:pt x="848" y="1"/>
                  </a:moveTo>
                  <a:cubicBezTo>
                    <a:pt x="516" y="1"/>
                    <a:pt x="192" y="351"/>
                    <a:pt x="105" y="820"/>
                  </a:cubicBezTo>
                  <a:cubicBezTo>
                    <a:pt x="0" y="1335"/>
                    <a:pt x="219" y="1811"/>
                    <a:pt x="581" y="1887"/>
                  </a:cubicBezTo>
                  <a:cubicBezTo>
                    <a:pt x="613" y="1894"/>
                    <a:pt x="644" y="1897"/>
                    <a:pt x="676" y="1897"/>
                  </a:cubicBezTo>
                  <a:cubicBezTo>
                    <a:pt x="1001" y="1897"/>
                    <a:pt x="1333" y="1555"/>
                    <a:pt x="1429" y="1087"/>
                  </a:cubicBezTo>
                  <a:cubicBezTo>
                    <a:pt x="1524" y="563"/>
                    <a:pt x="1305" y="87"/>
                    <a:pt x="943" y="11"/>
                  </a:cubicBezTo>
                  <a:cubicBezTo>
                    <a:pt x="911" y="4"/>
                    <a:pt x="879" y="1"/>
                    <a:pt x="848" y="1"/>
                  </a:cubicBezTo>
                  <a:close/>
                </a:path>
              </a:pathLst>
            </a:custGeom>
            <a:solidFill>
              <a:srgbClr val="002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64;p48"/>
            <p:cNvSpPr/>
            <p:nvPr/>
          </p:nvSpPr>
          <p:spPr>
            <a:xfrm>
              <a:off x="2075475" y="3112100"/>
              <a:ext cx="33375" cy="47550"/>
            </a:xfrm>
            <a:custGeom>
              <a:avLst/>
              <a:gdLst/>
              <a:ahLst/>
              <a:cxnLst/>
              <a:rect l="l" t="t" r="r" b="b"/>
              <a:pathLst>
                <a:path w="1335" h="1902" extrusionOk="0">
                  <a:moveTo>
                    <a:pt x="683" y="1"/>
                  </a:moveTo>
                  <a:cubicBezTo>
                    <a:pt x="661" y="1"/>
                    <a:pt x="639" y="3"/>
                    <a:pt x="620" y="8"/>
                  </a:cubicBezTo>
                  <a:cubicBezTo>
                    <a:pt x="611" y="55"/>
                    <a:pt x="601" y="103"/>
                    <a:pt x="582" y="151"/>
                  </a:cubicBezTo>
                  <a:cubicBezTo>
                    <a:pt x="477" y="446"/>
                    <a:pt x="401" y="751"/>
                    <a:pt x="296" y="1055"/>
                  </a:cubicBezTo>
                  <a:cubicBezTo>
                    <a:pt x="239" y="1246"/>
                    <a:pt x="134" y="1436"/>
                    <a:pt x="1" y="1589"/>
                  </a:cubicBezTo>
                  <a:cubicBezTo>
                    <a:pt x="77" y="1741"/>
                    <a:pt x="220" y="1856"/>
                    <a:pt x="391" y="1894"/>
                  </a:cubicBezTo>
                  <a:cubicBezTo>
                    <a:pt x="420" y="1899"/>
                    <a:pt x="449" y="1902"/>
                    <a:pt x="478" y="1902"/>
                  </a:cubicBezTo>
                  <a:cubicBezTo>
                    <a:pt x="812" y="1902"/>
                    <a:pt x="1142" y="1557"/>
                    <a:pt x="1230" y="1084"/>
                  </a:cubicBezTo>
                  <a:cubicBezTo>
                    <a:pt x="1334" y="560"/>
                    <a:pt x="1115" y="84"/>
                    <a:pt x="753" y="8"/>
                  </a:cubicBezTo>
                  <a:cubicBezTo>
                    <a:pt x="730" y="3"/>
                    <a:pt x="706" y="1"/>
                    <a:pt x="683" y="1"/>
                  </a:cubicBezTo>
                  <a:close/>
                </a:path>
              </a:pathLst>
            </a:custGeom>
            <a:solidFill>
              <a:srgbClr val="002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65;p48"/>
            <p:cNvSpPr/>
            <p:nvPr/>
          </p:nvSpPr>
          <p:spPr>
            <a:xfrm>
              <a:off x="2014525" y="3016625"/>
              <a:ext cx="117650" cy="104250"/>
            </a:xfrm>
            <a:custGeom>
              <a:avLst/>
              <a:gdLst/>
              <a:ahLst/>
              <a:cxnLst/>
              <a:rect l="l" t="t" r="r" b="b"/>
              <a:pathLst>
                <a:path w="4706" h="4170" extrusionOk="0">
                  <a:moveTo>
                    <a:pt x="2507" y="1"/>
                  </a:moveTo>
                  <a:cubicBezTo>
                    <a:pt x="2449" y="1"/>
                    <a:pt x="2392" y="3"/>
                    <a:pt x="2334" y="7"/>
                  </a:cubicBezTo>
                  <a:cubicBezTo>
                    <a:pt x="1734" y="55"/>
                    <a:pt x="1210" y="398"/>
                    <a:pt x="810" y="1007"/>
                  </a:cubicBezTo>
                  <a:cubicBezTo>
                    <a:pt x="524" y="1436"/>
                    <a:pt x="439" y="1884"/>
                    <a:pt x="362" y="2341"/>
                  </a:cubicBezTo>
                  <a:cubicBezTo>
                    <a:pt x="305" y="2674"/>
                    <a:pt x="181" y="2893"/>
                    <a:pt x="1" y="3008"/>
                  </a:cubicBezTo>
                  <a:lnTo>
                    <a:pt x="67" y="3112"/>
                  </a:lnTo>
                  <a:cubicBezTo>
                    <a:pt x="286" y="2979"/>
                    <a:pt x="420" y="2731"/>
                    <a:pt x="486" y="2369"/>
                  </a:cubicBezTo>
                  <a:cubicBezTo>
                    <a:pt x="562" y="1931"/>
                    <a:pt x="658" y="1493"/>
                    <a:pt x="915" y="1084"/>
                  </a:cubicBezTo>
                  <a:cubicBezTo>
                    <a:pt x="1182" y="683"/>
                    <a:pt x="1639" y="188"/>
                    <a:pt x="2344" y="131"/>
                  </a:cubicBezTo>
                  <a:cubicBezTo>
                    <a:pt x="2393" y="128"/>
                    <a:pt x="2442" y="126"/>
                    <a:pt x="2490" y="126"/>
                  </a:cubicBezTo>
                  <a:cubicBezTo>
                    <a:pt x="3047" y="126"/>
                    <a:pt x="3581" y="325"/>
                    <a:pt x="4001" y="693"/>
                  </a:cubicBezTo>
                  <a:cubicBezTo>
                    <a:pt x="4477" y="1112"/>
                    <a:pt x="4563" y="1817"/>
                    <a:pt x="4220" y="2350"/>
                  </a:cubicBezTo>
                  <a:cubicBezTo>
                    <a:pt x="4096" y="2531"/>
                    <a:pt x="3953" y="2703"/>
                    <a:pt x="3791" y="2865"/>
                  </a:cubicBezTo>
                  <a:cubicBezTo>
                    <a:pt x="3734" y="2922"/>
                    <a:pt x="3668" y="2998"/>
                    <a:pt x="3610" y="3065"/>
                  </a:cubicBezTo>
                  <a:cubicBezTo>
                    <a:pt x="3258" y="3455"/>
                    <a:pt x="3096" y="3817"/>
                    <a:pt x="3096" y="4170"/>
                  </a:cubicBezTo>
                  <a:lnTo>
                    <a:pt x="3220" y="4170"/>
                  </a:lnTo>
                  <a:cubicBezTo>
                    <a:pt x="3220" y="3855"/>
                    <a:pt x="3372" y="3522"/>
                    <a:pt x="3696" y="3150"/>
                  </a:cubicBezTo>
                  <a:cubicBezTo>
                    <a:pt x="3763" y="3084"/>
                    <a:pt x="3820" y="3017"/>
                    <a:pt x="3887" y="2950"/>
                  </a:cubicBezTo>
                  <a:cubicBezTo>
                    <a:pt x="4049" y="2788"/>
                    <a:pt x="4192" y="2608"/>
                    <a:pt x="4325" y="2417"/>
                  </a:cubicBezTo>
                  <a:cubicBezTo>
                    <a:pt x="4706" y="1836"/>
                    <a:pt x="4601" y="1064"/>
                    <a:pt x="4077" y="598"/>
                  </a:cubicBezTo>
                  <a:cubicBezTo>
                    <a:pt x="3644" y="217"/>
                    <a:pt x="3085" y="1"/>
                    <a:pt x="2507" y="1"/>
                  </a:cubicBezTo>
                  <a:close/>
                </a:path>
              </a:pathLst>
            </a:custGeom>
            <a:solidFill>
              <a:srgbClr val="002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66;p48"/>
            <p:cNvSpPr/>
            <p:nvPr/>
          </p:nvSpPr>
          <p:spPr>
            <a:xfrm>
              <a:off x="2067625" y="3211725"/>
              <a:ext cx="92900" cy="54175"/>
            </a:xfrm>
            <a:custGeom>
              <a:avLst/>
              <a:gdLst/>
              <a:ahLst/>
              <a:cxnLst/>
              <a:rect l="l" t="t" r="r" b="b"/>
              <a:pathLst>
                <a:path w="3716" h="2167" extrusionOk="0">
                  <a:moveTo>
                    <a:pt x="1871" y="0"/>
                  </a:moveTo>
                  <a:cubicBezTo>
                    <a:pt x="1747" y="0"/>
                    <a:pt x="1622" y="6"/>
                    <a:pt x="1496" y="23"/>
                  </a:cubicBezTo>
                  <a:cubicBezTo>
                    <a:pt x="1191" y="80"/>
                    <a:pt x="896" y="185"/>
                    <a:pt x="639" y="357"/>
                  </a:cubicBezTo>
                  <a:cubicBezTo>
                    <a:pt x="315" y="566"/>
                    <a:pt x="1" y="890"/>
                    <a:pt x="1" y="1280"/>
                  </a:cubicBezTo>
                  <a:cubicBezTo>
                    <a:pt x="1" y="1738"/>
                    <a:pt x="429" y="2100"/>
                    <a:pt x="877" y="2157"/>
                  </a:cubicBezTo>
                  <a:cubicBezTo>
                    <a:pt x="929" y="2163"/>
                    <a:pt x="981" y="2167"/>
                    <a:pt x="1033" y="2167"/>
                  </a:cubicBezTo>
                  <a:cubicBezTo>
                    <a:pt x="1428" y="2167"/>
                    <a:pt x="1815" y="1984"/>
                    <a:pt x="2144" y="1757"/>
                  </a:cubicBezTo>
                  <a:cubicBezTo>
                    <a:pt x="2506" y="1500"/>
                    <a:pt x="2830" y="1176"/>
                    <a:pt x="3201" y="919"/>
                  </a:cubicBezTo>
                  <a:cubicBezTo>
                    <a:pt x="3363" y="804"/>
                    <a:pt x="3534" y="699"/>
                    <a:pt x="3715" y="614"/>
                  </a:cubicBezTo>
                  <a:cubicBezTo>
                    <a:pt x="3696" y="595"/>
                    <a:pt x="3677" y="585"/>
                    <a:pt x="3658" y="566"/>
                  </a:cubicBezTo>
                  <a:cubicBezTo>
                    <a:pt x="3420" y="385"/>
                    <a:pt x="3172" y="214"/>
                    <a:pt x="2925" y="33"/>
                  </a:cubicBezTo>
                  <a:lnTo>
                    <a:pt x="2744" y="33"/>
                  </a:lnTo>
                  <a:cubicBezTo>
                    <a:pt x="2450" y="33"/>
                    <a:pt x="2162" y="0"/>
                    <a:pt x="1871" y="0"/>
                  </a:cubicBezTo>
                  <a:close/>
                </a:path>
              </a:pathLst>
            </a:custGeom>
            <a:solidFill>
              <a:srgbClr val="FAE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67;p48"/>
            <p:cNvSpPr/>
            <p:nvPr/>
          </p:nvSpPr>
          <p:spPr>
            <a:xfrm>
              <a:off x="1957125" y="3283475"/>
              <a:ext cx="106000" cy="74325"/>
            </a:xfrm>
            <a:custGeom>
              <a:avLst/>
              <a:gdLst/>
              <a:ahLst/>
              <a:cxnLst/>
              <a:rect l="l" t="t" r="r" b="b"/>
              <a:pathLst>
                <a:path w="4240" h="2973" extrusionOk="0">
                  <a:moveTo>
                    <a:pt x="1760" y="0"/>
                  </a:moveTo>
                  <a:cubicBezTo>
                    <a:pt x="1240" y="0"/>
                    <a:pt x="717" y="216"/>
                    <a:pt x="392" y="620"/>
                  </a:cubicBezTo>
                  <a:cubicBezTo>
                    <a:pt x="96" y="1020"/>
                    <a:pt x="1" y="1620"/>
                    <a:pt x="296" y="2030"/>
                  </a:cubicBezTo>
                  <a:cubicBezTo>
                    <a:pt x="569" y="2396"/>
                    <a:pt x="1052" y="2501"/>
                    <a:pt x="1531" y="2501"/>
                  </a:cubicBezTo>
                  <a:cubicBezTo>
                    <a:pt x="1638" y="2501"/>
                    <a:pt x="1745" y="2496"/>
                    <a:pt x="1849" y="2487"/>
                  </a:cubicBezTo>
                  <a:cubicBezTo>
                    <a:pt x="2094" y="2471"/>
                    <a:pt x="2346" y="2445"/>
                    <a:pt x="2593" y="2445"/>
                  </a:cubicBezTo>
                  <a:cubicBezTo>
                    <a:pt x="2912" y="2445"/>
                    <a:pt x="3223" y="2488"/>
                    <a:pt x="3497" y="2649"/>
                  </a:cubicBezTo>
                  <a:cubicBezTo>
                    <a:pt x="3630" y="2735"/>
                    <a:pt x="3754" y="2849"/>
                    <a:pt x="3849" y="2973"/>
                  </a:cubicBezTo>
                  <a:cubicBezTo>
                    <a:pt x="3897" y="2687"/>
                    <a:pt x="3973" y="2411"/>
                    <a:pt x="4078" y="2154"/>
                  </a:cubicBezTo>
                  <a:cubicBezTo>
                    <a:pt x="4135" y="2040"/>
                    <a:pt x="4182" y="1925"/>
                    <a:pt x="4240" y="1811"/>
                  </a:cubicBezTo>
                  <a:cubicBezTo>
                    <a:pt x="4173" y="1744"/>
                    <a:pt x="4106" y="1668"/>
                    <a:pt x="4040" y="1601"/>
                  </a:cubicBezTo>
                  <a:cubicBezTo>
                    <a:pt x="3563" y="1039"/>
                    <a:pt x="3106" y="401"/>
                    <a:pt x="2420" y="125"/>
                  </a:cubicBezTo>
                  <a:cubicBezTo>
                    <a:pt x="2212" y="41"/>
                    <a:pt x="1987" y="0"/>
                    <a:pt x="1760" y="0"/>
                  </a:cubicBezTo>
                  <a:close/>
                </a:path>
              </a:pathLst>
            </a:custGeom>
            <a:solidFill>
              <a:srgbClr val="FAE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68;p48"/>
            <p:cNvSpPr/>
            <p:nvPr/>
          </p:nvSpPr>
          <p:spPr>
            <a:xfrm>
              <a:off x="2008325" y="3444525"/>
              <a:ext cx="87675" cy="60200"/>
            </a:xfrm>
            <a:custGeom>
              <a:avLst/>
              <a:gdLst/>
              <a:ahLst/>
              <a:cxnLst/>
              <a:rect l="l" t="t" r="r" b="b"/>
              <a:pathLst>
                <a:path w="3507" h="2408" extrusionOk="0">
                  <a:moveTo>
                    <a:pt x="1366" y="0"/>
                  </a:moveTo>
                  <a:cubicBezTo>
                    <a:pt x="1298" y="0"/>
                    <a:pt x="1230" y="8"/>
                    <a:pt x="1163" y="27"/>
                  </a:cubicBezTo>
                  <a:cubicBezTo>
                    <a:pt x="772" y="131"/>
                    <a:pt x="534" y="531"/>
                    <a:pt x="410" y="912"/>
                  </a:cubicBezTo>
                  <a:cubicBezTo>
                    <a:pt x="287" y="1303"/>
                    <a:pt x="239" y="1722"/>
                    <a:pt x="29" y="2065"/>
                  </a:cubicBezTo>
                  <a:cubicBezTo>
                    <a:pt x="20" y="2084"/>
                    <a:pt x="10" y="2094"/>
                    <a:pt x="1" y="2103"/>
                  </a:cubicBezTo>
                  <a:cubicBezTo>
                    <a:pt x="201" y="2141"/>
                    <a:pt x="410" y="2170"/>
                    <a:pt x="610" y="2189"/>
                  </a:cubicBezTo>
                  <a:cubicBezTo>
                    <a:pt x="1572" y="2332"/>
                    <a:pt x="2535" y="2408"/>
                    <a:pt x="3506" y="2408"/>
                  </a:cubicBezTo>
                  <a:lnTo>
                    <a:pt x="3487" y="2389"/>
                  </a:lnTo>
                  <a:cubicBezTo>
                    <a:pt x="3058" y="1646"/>
                    <a:pt x="2773" y="770"/>
                    <a:pt x="2087" y="265"/>
                  </a:cubicBezTo>
                  <a:cubicBezTo>
                    <a:pt x="1877" y="115"/>
                    <a:pt x="1619" y="0"/>
                    <a:pt x="1366" y="0"/>
                  </a:cubicBezTo>
                  <a:close/>
                </a:path>
              </a:pathLst>
            </a:custGeom>
            <a:solidFill>
              <a:srgbClr val="FAE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69;p48"/>
            <p:cNvSpPr/>
            <p:nvPr/>
          </p:nvSpPr>
          <p:spPr>
            <a:xfrm>
              <a:off x="1901900" y="3164775"/>
              <a:ext cx="67400" cy="58850"/>
            </a:xfrm>
            <a:custGeom>
              <a:avLst/>
              <a:gdLst/>
              <a:ahLst/>
              <a:cxnLst/>
              <a:rect l="l" t="t" r="r" b="b"/>
              <a:pathLst>
                <a:path w="2696" h="2354" extrusionOk="0">
                  <a:moveTo>
                    <a:pt x="1869" y="0"/>
                  </a:moveTo>
                  <a:cubicBezTo>
                    <a:pt x="1571" y="0"/>
                    <a:pt x="1259" y="113"/>
                    <a:pt x="1000" y="263"/>
                  </a:cubicBezTo>
                  <a:cubicBezTo>
                    <a:pt x="686" y="444"/>
                    <a:pt x="410" y="692"/>
                    <a:pt x="95" y="873"/>
                  </a:cubicBezTo>
                  <a:cubicBezTo>
                    <a:pt x="143" y="1015"/>
                    <a:pt x="200" y="1168"/>
                    <a:pt x="257" y="1320"/>
                  </a:cubicBezTo>
                  <a:cubicBezTo>
                    <a:pt x="295" y="1415"/>
                    <a:pt x="286" y="1520"/>
                    <a:pt x="238" y="1606"/>
                  </a:cubicBezTo>
                  <a:cubicBezTo>
                    <a:pt x="153" y="1758"/>
                    <a:pt x="86" y="1920"/>
                    <a:pt x="29" y="2092"/>
                  </a:cubicBezTo>
                  <a:cubicBezTo>
                    <a:pt x="19" y="2130"/>
                    <a:pt x="10" y="2158"/>
                    <a:pt x="0" y="2196"/>
                  </a:cubicBezTo>
                  <a:cubicBezTo>
                    <a:pt x="181" y="2216"/>
                    <a:pt x="372" y="2235"/>
                    <a:pt x="553" y="2273"/>
                  </a:cubicBezTo>
                  <a:cubicBezTo>
                    <a:pt x="804" y="2314"/>
                    <a:pt x="1070" y="2353"/>
                    <a:pt x="1328" y="2353"/>
                  </a:cubicBezTo>
                  <a:cubicBezTo>
                    <a:pt x="1667" y="2353"/>
                    <a:pt x="1990" y="2285"/>
                    <a:pt x="2239" y="2063"/>
                  </a:cubicBezTo>
                  <a:cubicBezTo>
                    <a:pt x="2658" y="1701"/>
                    <a:pt x="2696" y="1073"/>
                    <a:pt x="2610" y="530"/>
                  </a:cubicBezTo>
                  <a:cubicBezTo>
                    <a:pt x="2610" y="463"/>
                    <a:pt x="2591" y="396"/>
                    <a:pt x="2562" y="330"/>
                  </a:cubicBezTo>
                  <a:cubicBezTo>
                    <a:pt x="2515" y="244"/>
                    <a:pt x="2448" y="177"/>
                    <a:pt x="2362" y="130"/>
                  </a:cubicBezTo>
                  <a:cubicBezTo>
                    <a:pt x="2212" y="38"/>
                    <a:pt x="2043" y="0"/>
                    <a:pt x="1869" y="0"/>
                  </a:cubicBezTo>
                  <a:close/>
                </a:path>
              </a:pathLst>
            </a:custGeom>
            <a:solidFill>
              <a:srgbClr val="FAE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70;p48"/>
            <p:cNvSpPr/>
            <p:nvPr/>
          </p:nvSpPr>
          <p:spPr>
            <a:xfrm>
              <a:off x="2088100" y="3238800"/>
              <a:ext cx="55525" cy="57200"/>
            </a:xfrm>
            <a:custGeom>
              <a:avLst/>
              <a:gdLst/>
              <a:ahLst/>
              <a:cxnLst/>
              <a:rect l="l" t="t" r="r" b="b"/>
              <a:pathLst>
                <a:path w="2221" h="2288" extrusionOk="0">
                  <a:moveTo>
                    <a:pt x="1402" y="1"/>
                  </a:moveTo>
                  <a:cubicBezTo>
                    <a:pt x="1376" y="1"/>
                    <a:pt x="1350" y="3"/>
                    <a:pt x="1325" y="7"/>
                  </a:cubicBezTo>
                  <a:cubicBezTo>
                    <a:pt x="801" y="93"/>
                    <a:pt x="982" y="712"/>
                    <a:pt x="848" y="1064"/>
                  </a:cubicBezTo>
                  <a:cubicBezTo>
                    <a:pt x="810" y="1188"/>
                    <a:pt x="725" y="1283"/>
                    <a:pt x="610" y="1340"/>
                  </a:cubicBezTo>
                  <a:cubicBezTo>
                    <a:pt x="429" y="1436"/>
                    <a:pt x="163" y="1455"/>
                    <a:pt x="106" y="1645"/>
                  </a:cubicBezTo>
                  <a:cubicBezTo>
                    <a:pt x="1" y="1922"/>
                    <a:pt x="401" y="2255"/>
                    <a:pt x="639" y="2283"/>
                  </a:cubicBezTo>
                  <a:cubicBezTo>
                    <a:pt x="664" y="2286"/>
                    <a:pt x="687" y="2288"/>
                    <a:pt x="709" y="2288"/>
                  </a:cubicBezTo>
                  <a:cubicBezTo>
                    <a:pt x="1193" y="2288"/>
                    <a:pt x="1016" y="1616"/>
                    <a:pt x="1344" y="1388"/>
                  </a:cubicBezTo>
                  <a:cubicBezTo>
                    <a:pt x="1553" y="1245"/>
                    <a:pt x="1849" y="1302"/>
                    <a:pt x="2039" y="1140"/>
                  </a:cubicBezTo>
                  <a:cubicBezTo>
                    <a:pt x="2172" y="1007"/>
                    <a:pt x="2220" y="817"/>
                    <a:pt x="2172" y="636"/>
                  </a:cubicBezTo>
                  <a:cubicBezTo>
                    <a:pt x="2102" y="335"/>
                    <a:pt x="1743" y="1"/>
                    <a:pt x="1402" y="1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71;p48"/>
            <p:cNvSpPr/>
            <p:nvPr/>
          </p:nvSpPr>
          <p:spPr>
            <a:xfrm>
              <a:off x="1969600" y="3432075"/>
              <a:ext cx="78275" cy="54675"/>
            </a:xfrm>
            <a:custGeom>
              <a:avLst/>
              <a:gdLst/>
              <a:ahLst/>
              <a:cxnLst/>
              <a:rect l="l" t="t" r="r" b="b"/>
              <a:pathLst>
                <a:path w="3131" h="2187" extrusionOk="0">
                  <a:moveTo>
                    <a:pt x="1068" y="0"/>
                  </a:moveTo>
                  <a:cubicBezTo>
                    <a:pt x="752" y="0"/>
                    <a:pt x="405" y="247"/>
                    <a:pt x="245" y="487"/>
                  </a:cubicBezTo>
                  <a:cubicBezTo>
                    <a:pt x="1" y="834"/>
                    <a:pt x="210" y="1163"/>
                    <a:pt x="609" y="1163"/>
                  </a:cubicBezTo>
                  <a:cubicBezTo>
                    <a:pt x="615" y="1163"/>
                    <a:pt x="620" y="1163"/>
                    <a:pt x="626" y="1163"/>
                  </a:cubicBezTo>
                  <a:cubicBezTo>
                    <a:pt x="788" y="1134"/>
                    <a:pt x="950" y="1134"/>
                    <a:pt x="1121" y="1134"/>
                  </a:cubicBezTo>
                  <a:cubicBezTo>
                    <a:pt x="1350" y="1172"/>
                    <a:pt x="1540" y="1315"/>
                    <a:pt x="1636" y="1525"/>
                  </a:cubicBezTo>
                  <a:cubicBezTo>
                    <a:pt x="1712" y="1677"/>
                    <a:pt x="1721" y="1849"/>
                    <a:pt x="1826" y="1982"/>
                  </a:cubicBezTo>
                  <a:cubicBezTo>
                    <a:pt x="1912" y="2068"/>
                    <a:pt x="2017" y="2125"/>
                    <a:pt x="2131" y="2153"/>
                  </a:cubicBezTo>
                  <a:cubicBezTo>
                    <a:pt x="2207" y="2175"/>
                    <a:pt x="2283" y="2186"/>
                    <a:pt x="2359" y="2186"/>
                  </a:cubicBezTo>
                  <a:cubicBezTo>
                    <a:pt x="2577" y="2186"/>
                    <a:pt x="2785" y="2097"/>
                    <a:pt x="2941" y="1934"/>
                  </a:cubicBezTo>
                  <a:cubicBezTo>
                    <a:pt x="3131" y="1706"/>
                    <a:pt x="3121" y="1315"/>
                    <a:pt x="2874" y="1153"/>
                  </a:cubicBezTo>
                  <a:cubicBezTo>
                    <a:pt x="2598" y="963"/>
                    <a:pt x="2179" y="1106"/>
                    <a:pt x="1912" y="906"/>
                  </a:cubicBezTo>
                  <a:cubicBezTo>
                    <a:pt x="1617" y="677"/>
                    <a:pt x="1636" y="163"/>
                    <a:pt x="1245" y="29"/>
                  </a:cubicBezTo>
                  <a:cubicBezTo>
                    <a:pt x="1188" y="9"/>
                    <a:pt x="1129" y="0"/>
                    <a:pt x="1068" y="0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72;p48"/>
            <p:cNvSpPr/>
            <p:nvPr/>
          </p:nvSpPr>
          <p:spPr>
            <a:xfrm>
              <a:off x="1908075" y="3317050"/>
              <a:ext cx="91225" cy="77425"/>
            </a:xfrm>
            <a:custGeom>
              <a:avLst/>
              <a:gdLst/>
              <a:ahLst/>
              <a:cxnLst/>
              <a:rect l="l" t="t" r="r" b="b"/>
              <a:pathLst>
                <a:path w="3649" h="3097" extrusionOk="0">
                  <a:moveTo>
                    <a:pt x="2738" y="1"/>
                  </a:moveTo>
                  <a:cubicBezTo>
                    <a:pt x="2461" y="1"/>
                    <a:pt x="2188" y="106"/>
                    <a:pt x="1982" y="296"/>
                  </a:cubicBezTo>
                  <a:cubicBezTo>
                    <a:pt x="1718" y="520"/>
                    <a:pt x="1554" y="619"/>
                    <a:pt x="1378" y="619"/>
                  </a:cubicBezTo>
                  <a:cubicBezTo>
                    <a:pt x="1225" y="619"/>
                    <a:pt x="1064" y="544"/>
                    <a:pt x="820" y="411"/>
                  </a:cubicBezTo>
                  <a:cubicBezTo>
                    <a:pt x="659" y="334"/>
                    <a:pt x="479" y="288"/>
                    <a:pt x="301" y="288"/>
                  </a:cubicBezTo>
                  <a:cubicBezTo>
                    <a:pt x="258" y="288"/>
                    <a:pt x="215" y="291"/>
                    <a:pt x="172" y="296"/>
                  </a:cubicBezTo>
                  <a:cubicBezTo>
                    <a:pt x="220" y="468"/>
                    <a:pt x="258" y="639"/>
                    <a:pt x="306" y="811"/>
                  </a:cubicBezTo>
                  <a:cubicBezTo>
                    <a:pt x="344" y="992"/>
                    <a:pt x="372" y="1144"/>
                    <a:pt x="410" y="1306"/>
                  </a:cubicBezTo>
                  <a:cubicBezTo>
                    <a:pt x="458" y="1506"/>
                    <a:pt x="468" y="1716"/>
                    <a:pt x="439" y="1925"/>
                  </a:cubicBezTo>
                  <a:cubicBezTo>
                    <a:pt x="410" y="2163"/>
                    <a:pt x="334" y="2392"/>
                    <a:pt x="239" y="2602"/>
                  </a:cubicBezTo>
                  <a:cubicBezTo>
                    <a:pt x="153" y="2773"/>
                    <a:pt x="77" y="2935"/>
                    <a:pt x="1" y="3097"/>
                  </a:cubicBezTo>
                  <a:cubicBezTo>
                    <a:pt x="553" y="3059"/>
                    <a:pt x="1039" y="2611"/>
                    <a:pt x="1258" y="2097"/>
                  </a:cubicBezTo>
                  <a:cubicBezTo>
                    <a:pt x="1391" y="1782"/>
                    <a:pt x="1496" y="1401"/>
                    <a:pt x="1811" y="1278"/>
                  </a:cubicBezTo>
                  <a:cubicBezTo>
                    <a:pt x="1873" y="1255"/>
                    <a:pt x="1936" y="1246"/>
                    <a:pt x="1999" y="1246"/>
                  </a:cubicBezTo>
                  <a:cubicBezTo>
                    <a:pt x="2316" y="1246"/>
                    <a:pt x="2639" y="1482"/>
                    <a:pt x="2974" y="1482"/>
                  </a:cubicBezTo>
                  <a:cubicBezTo>
                    <a:pt x="2999" y="1482"/>
                    <a:pt x="3024" y="1480"/>
                    <a:pt x="3049" y="1478"/>
                  </a:cubicBezTo>
                  <a:cubicBezTo>
                    <a:pt x="3401" y="1420"/>
                    <a:pt x="3649" y="1097"/>
                    <a:pt x="3620" y="735"/>
                  </a:cubicBezTo>
                  <a:cubicBezTo>
                    <a:pt x="3563" y="382"/>
                    <a:pt x="3296" y="96"/>
                    <a:pt x="2944" y="20"/>
                  </a:cubicBezTo>
                  <a:cubicBezTo>
                    <a:pt x="2876" y="7"/>
                    <a:pt x="2807" y="1"/>
                    <a:pt x="2738" y="1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73;p48"/>
            <p:cNvSpPr/>
            <p:nvPr/>
          </p:nvSpPr>
          <p:spPr>
            <a:xfrm>
              <a:off x="1898800" y="3169225"/>
              <a:ext cx="46450" cy="44525"/>
            </a:xfrm>
            <a:custGeom>
              <a:avLst/>
              <a:gdLst/>
              <a:ahLst/>
              <a:cxnLst/>
              <a:rect l="l" t="t" r="r" b="b"/>
              <a:pathLst>
                <a:path w="1858" h="1781" extrusionOk="0">
                  <a:moveTo>
                    <a:pt x="979" y="0"/>
                  </a:moveTo>
                  <a:cubicBezTo>
                    <a:pt x="926" y="0"/>
                    <a:pt x="872" y="3"/>
                    <a:pt x="820" y="9"/>
                  </a:cubicBezTo>
                  <a:cubicBezTo>
                    <a:pt x="570" y="26"/>
                    <a:pt x="321" y="86"/>
                    <a:pt x="64" y="86"/>
                  </a:cubicBezTo>
                  <a:cubicBezTo>
                    <a:pt x="46" y="86"/>
                    <a:pt x="28" y="86"/>
                    <a:pt x="10" y="85"/>
                  </a:cubicBezTo>
                  <a:lnTo>
                    <a:pt x="0" y="85"/>
                  </a:lnTo>
                  <a:cubicBezTo>
                    <a:pt x="77" y="285"/>
                    <a:pt x="153" y="485"/>
                    <a:pt x="219" y="695"/>
                  </a:cubicBezTo>
                  <a:cubicBezTo>
                    <a:pt x="267" y="847"/>
                    <a:pt x="324" y="990"/>
                    <a:pt x="381" y="1142"/>
                  </a:cubicBezTo>
                  <a:cubicBezTo>
                    <a:pt x="419" y="1237"/>
                    <a:pt x="410" y="1342"/>
                    <a:pt x="362" y="1428"/>
                  </a:cubicBezTo>
                  <a:cubicBezTo>
                    <a:pt x="324" y="1514"/>
                    <a:pt x="286" y="1590"/>
                    <a:pt x="248" y="1676"/>
                  </a:cubicBezTo>
                  <a:cubicBezTo>
                    <a:pt x="381" y="1742"/>
                    <a:pt x="524" y="1780"/>
                    <a:pt x="677" y="1780"/>
                  </a:cubicBezTo>
                  <a:cubicBezTo>
                    <a:pt x="839" y="1780"/>
                    <a:pt x="1000" y="1733"/>
                    <a:pt x="1134" y="1657"/>
                  </a:cubicBezTo>
                  <a:cubicBezTo>
                    <a:pt x="1410" y="1523"/>
                    <a:pt x="1620" y="1304"/>
                    <a:pt x="1743" y="1028"/>
                  </a:cubicBezTo>
                  <a:cubicBezTo>
                    <a:pt x="1858" y="752"/>
                    <a:pt x="1801" y="428"/>
                    <a:pt x="1591" y="209"/>
                  </a:cubicBezTo>
                  <a:cubicBezTo>
                    <a:pt x="1429" y="55"/>
                    <a:pt x="1205" y="0"/>
                    <a:pt x="979" y="0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74;p48"/>
            <p:cNvSpPr/>
            <p:nvPr/>
          </p:nvSpPr>
          <p:spPr>
            <a:xfrm>
              <a:off x="1797600" y="3112750"/>
              <a:ext cx="497050" cy="365700"/>
            </a:xfrm>
            <a:custGeom>
              <a:avLst/>
              <a:gdLst/>
              <a:ahLst/>
              <a:cxnLst/>
              <a:rect l="l" t="t" r="r" b="b"/>
              <a:pathLst>
                <a:path w="19882" h="14628" extrusionOk="0">
                  <a:moveTo>
                    <a:pt x="8325" y="1"/>
                  </a:moveTo>
                  <a:cubicBezTo>
                    <a:pt x="7334" y="58"/>
                    <a:pt x="6439" y="658"/>
                    <a:pt x="5782" y="1363"/>
                  </a:cubicBezTo>
                  <a:cubicBezTo>
                    <a:pt x="5439" y="1734"/>
                    <a:pt x="5163" y="2153"/>
                    <a:pt x="4963" y="2611"/>
                  </a:cubicBezTo>
                  <a:cubicBezTo>
                    <a:pt x="4734" y="3134"/>
                    <a:pt x="4725" y="3620"/>
                    <a:pt x="4744" y="4182"/>
                  </a:cubicBezTo>
                  <a:cubicBezTo>
                    <a:pt x="4801" y="5982"/>
                    <a:pt x="3067" y="6497"/>
                    <a:pt x="1839" y="7364"/>
                  </a:cubicBezTo>
                  <a:cubicBezTo>
                    <a:pt x="915" y="8011"/>
                    <a:pt x="305" y="9030"/>
                    <a:pt x="162" y="10164"/>
                  </a:cubicBezTo>
                  <a:cubicBezTo>
                    <a:pt x="0" y="11259"/>
                    <a:pt x="353" y="12374"/>
                    <a:pt x="1115" y="13183"/>
                  </a:cubicBezTo>
                  <a:cubicBezTo>
                    <a:pt x="1838" y="13933"/>
                    <a:pt x="2835" y="14349"/>
                    <a:pt x="3871" y="14349"/>
                  </a:cubicBezTo>
                  <a:cubicBezTo>
                    <a:pt x="3927" y="14349"/>
                    <a:pt x="3983" y="14348"/>
                    <a:pt x="4039" y="14345"/>
                  </a:cubicBezTo>
                  <a:cubicBezTo>
                    <a:pt x="5353" y="14279"/>
                    <a:pt x="6268" y="13364"/>
                    <a:pt x="7334" y="12745"/>
                  </a:cubicBezTo>
                  <a:cubicBezTo>
                    <a:pt x="8156" y="12272"/>
                    <a:pt x="9084" y="12063"/>
                    <a:pt x="10016" y="12063"/>
                  </a:cubicBezTo>
                  <a:cubicBezTo>
                    <a:pt x="10510" y="12063"/>
                    <a:pt x="11006" y="12122"/>
                    <a:pt x="11487" y="12231"/>
                  </a:cubicBezTo>
                  <a:cubicBezTo>
                    <a:pt x="12392" y="12450"/>
                    <a:pt x="13250" y="12793"/>
                    <a:pt x="14059" y="13250"/>
                  </a:cubicBezTo>
                  <a:cubicBezTo>
                    <a:pt x="14774" y="13631"/>
                    <a:pt x="15440" y="14183"/>
                    <a:pt x="16221" y="14441"/>
                  </a:cubicBezTo>
                  <a:cubicBezTo>
                    <a:pt x="16604" y="14566"/>
                    <a:pt x="16997" y="14627"/>
                    <a:pt x="17387" y="14627"/>
                  </a:cubicBezTo>
                  <a:cubicBezTo>
                    <a:pt x="18269" y="14627"/>
                    <a:pt x="19135" y="14314"/>
                    <a:pt x="19822" y="13726"/>
                  </a:cubicBezTo>
                  <a:cubicBezTo>
                    <a:pt x="19882" y="13674"/>
                    <a:pt x="19835" y="13592"/>
                    <a:pt x="19776" y="13592"/>
                  </a:cubicBezTo>
                  <a:cubicBezTo>
                    <a:pt x="19760" y="13592"/>
                    <a:pt x="19743" y="13598"/>
                    <a:pt x="19727" y="13612"/>
                  </a:cubicBezTo>
                  <a:lnTo>
                    <a:pt x="19727" y="13602"/>
                  </a:lnTo>
                  <a:cubicBezTo>
                    <a:pt x="19067" y="14169"/>
                    <a:pt x="18234" y="14467"/>
                    <a:pt x="17389" y="14467"/>
                  </a:cubicBezTo>
                  <a:cubicBezTo>
                    <a:pt x="17013" y="14467"/>
                    <a:pt x="16635" y="14408"/>
                    <a:pt x="16269" y="14288"/>
                  </a:cubicBezTo>
                  <a:cubicBezTo>
                    <a:pt x="15555" y="14050"/>
                    <a:pt x="14954" y="13564"/>
                    <a:pt x="14307" y="13202"/>
                  </a:cubicBezTo>
                  <a:cubicBezTo>
                    <a:pt x="13707" y="12859"/>
                    <a:pt x="13088" y="12574"/>
                    <a:pt x="12449" y="12355"/>
                  </a:cubicBezTo>
                  <a:cubicBezTo>
                    <a:pt x="11663" y="12080"/>
                    <a:pt x="10834" y="11916"/>
                    <a:pt x="10002" y="11916"/>
                  </a:cubicBezTo>
                  <a:cubicBezTo>
                    <a:pt x="9595" y="11916"/>
                    <a:pt x="9186" y="11956"/>
                    <a:pt x="8782" y="12040"/>
                  </a:cubicBezTo>
                  <a:cubicBezTo>
                    <a:pt x="8201" y="12155"/>
                    <a:pt x="7649" y="12383"/>
                    <a:pt x="7134" y="12688"/>
                  </a:cubicBezTo>
                  <a:cubicBezTo>
                    <a:pt x="6601" y="13021"/>
                    <a:pt x="6096" y="13412"/>
                    <a:pt x="5544" y="13726"/>
                  </a:cubicBezTo>
                  <a:cubicBezTo>
                    <a:pt x="5007" y="14036"/>
                    <a:pt x="4408" y="14191"/>
                    <a:pt x="3810" y="14191"/>
                  </a:cubicBezTo>
                  <a:cubicBezTo>
                    <a:pt x="3230" y="14191"/>
                    <a:pt x="2649" y="14045"/>
                    <a:pt x="2124" y="13755"/>
                  </a:cubicBezTo>
                  <a:cubicBezTo>
                    <a:pt x="1086" y="13212"/>
                    <a:pt x="400" y="12183"/>
                    <a:pt x="296" y="11031"/>
                  </a:cubicBezTo>
                  <a:cubicBezTo>
                    <a:pt x="191" y="9840"/>
                    <a:pt x="629" y="8678"/>
                    <a:pt x="1477" y="7859"/>
                  </a:cubicBezTo>
                  <a:cubicBezTo>
                    <a:pt x="2410" y="6973"/>
                    <a:pt x="3810" y="6668"/>
                    <a:pt x="4553" y="5563"/>
                  </a:cubicBezTo>
                  <a:cubicBezTo>
                    <a:pt x="4715" y="5316"/>
                    <a:pt x="4820" y="5049"/>
                    <a:pt x="4877" y="4763"/>
                  </a:cubicBezTo>
                  <a:cubicBezTo>
                    <a:pt x="4934" y="4373"/>
                    <a:pt x="4868" y="3982"/>
                    <a:pt x="4877" y="3592"/>
                  </a:cubicBezTo>
                  <a:cubicBezTo>
                    <a:pt x="4925" y="3039"/>
                    <a:pt x="5115" y="2506"/>
                    <a:pt x="5439" y="2058"/>
                  </a:cubicBezTo>
                  <a:cubicBezTo>
                    <a:pt x="6068" y="1115"/>
                    <a:pt x="7144" y="220"/>
                    <a:pt x="8316" y="163"/>
                  </a:cubicBezTo>
                  <a:cubicBezTo>
                    <a:pt x="8411" y="163"/>
                    <a:pt x="8420" y="1"/>
                    <a:pt x="8325" y="1"/>
                  </a:cubicBezTo>
                  <a:close/>
                </a:path>
              </a:pathLst>
            </a:custGeom>
            <a:solidFill>
              <a:srgbClr val="002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333" y="375047"/>
            <a:ext cx="3262677" cy="54582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893" y="964474"/>
            <a:ext cx="6759625" cy="290342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945BD0A-C81B-D87F-CD7A-C3D734B91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8207" y="484414"/>
            <a:ext cx="309448" cy="309448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5377543" y="957321"/>
            <a:ext cx="478971" cy="5557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511572" y="1801674"/>
            <a:ext cx="478971" cy="5557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511571" y="2556888"/>
            <a:ext cx="478971" cy="5557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381038" y="3245061"/>
            <a:ext cx="478971" cy="5557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5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381762" y="216231"/>
            <a:ext cx="8282914" cy="4467496"/>
          </a:xfrm>
          <a:prstGeom prst="round2Diag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oogle Shape;1654;p48"/>
          <p:cNvGrpSpPr/>
          <p:nvPr/>
        </p:nvGrpSpPr>
        <p:grpSpPr>
          <a:xfrm>
            <a:off x="-41" y="3458707"/>
            <a:ext cx="1563460" cy="1620542"/>
            <a:chOff x="1797600" y="2880000"/>
            <a:chExt cx="565100" cy="624725"/>
          </a:xfrm>
        </p:grpSpPr>
        <p:sp>
          <p:nvSpPr>
            <p:cNvPr id="83" name="Google Shape;1655;p48"/>
            <p:cNvSpPr/>
            <p:nvPr/>
          </p:nvSpPr>
          <p:spPr>
            <a:xfrm>
              <a:off x="2287175" y="3402575"/>
              <a:ext cx="75525" cy="64600"/>
            </a:xfrm>
            <a:custGeom>
              <a:avLst/>
              <a:gdLst/>
              <a:ahLst/>
              <a:cxnLst/>
              <a:rect l="l" t="t" r="r" b="b"/>
              <a:pathLst>
                <a:path w="3021" h="2584" extrusionOk="0">
                  <a:moveTo>
                    <a:pt x="2254" y="1"/>
                  </a:moveTo>
                  <a:cubicBezTo>
                    <a:pt x="2186" y="1"/>
                    <a:pt x="2117" y="22"/>
                    <a:pt x="2058" y="66"/>
                  </a:cubicBezTo>
                  <a:cubicBezTo>
                    <a:pt x="1639" y="390"/>
                    <a:pt x="629" y="1171"/>
                    <a:pt x="153" y="1562"/>
                  </a:cubicBezTo>
                  <a:cubicBezTo>
                    <a:pt x="1" y="1676"/>
                    <a:pt x="1" y="1895"/>
                    <a:pt x="153" y="2009"/>
                  </a:cubicBezTo>
                  <a:lnTo>
                    <a:pt x="801" y="2514"/>
                  </a:lnTo>
                  <a:cubicBezTo>
                    <a:pt x="860" y="2561"/>
                    <a:pt x="929" y="2583"/>
                    <a:pt x="997" y="2583"/>
                  </a:cubicBezTo>
                  <a:cubicBezTo>
                    <a:pt x="1082" y="2583"/>
                    <a:pt x="1166" y="2549"/>
                    <a:pt x="1229" y="2486"/>
                  </a:cubicBezTo>
                  <a:lnTo>
                    <a:pt x="2896" y="762"/>
                  </a:lnTo>
                  <a:cubicBezTo>
                    <a:pt x="3020" y="647"/>
                    <a:pt x="3001" y="438"/>
                    <a:pt x="2858" y="333"/>
                  </a:cubicBezTo>
                  <a:lnTo>
                    <a:pt x="2439" y="57"/>
                  </a:lnTo>
                  <a:cubicBezTo>
                    <a:pt x="2384" y="20"/>
                    <a:pt x="2319" y="1"/>
                    <a:pt x="2254" y="1"/>
                  </a:cubicBezTo>
                  <a:close/>
                </a:path>
              </a:pathLst>
            </a:custGeom>
            <a:solidFill>
              <a:srgbClr val="002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56;p48"/>
            <p:cNvSpPr/>
            <p:nvPr/>
          </p:nvSpPr>
          <p:spPr>
            <a:xfrm>
              <a:off x="1888800" y="3081075"/>
              <a:ext cx="310050" cy="423650"/>
            </a:xfrm>
            <a:custGeom>
              <a:avLst/>
              <a:gdLst/>
              <a:ahLst/>
              <a:cxnLst/>
              <a:rect l="l" t="t" r="r" b="b"/>
              <a:pathLst>
                <a:path w="12402" h="16946" extrusionOk="0">
                  <a:moveTo>
                    <a:pt x="2854" y="0"/>
                  </a:moveTo>
                  <a:cubicBezTo>
                    <a:pt x="2773" y="0"/>
                    <a:pt x="2686" y="65"/>
                    <a:pt x="2591" y="191"/>
                  </a:cubicBezTo>
                  <a:cubicBezTo>
                    <a:pt x="2553" y="239"/>
                    <a:pt x="2515" y="287"/>
                    <a:pt x="2486" y="334"/>
                  </a:cubicBezTo>
                  <a:cubicBezTo>
                    <a:pt x="2467" y="382"/>
                    <a:pt x="2439" y="420"/>
                    <a:pt x="2410" y="458"/>
                  </a:cubicBezTo>
                  <a:cubicBezTo>
                    <a:pt x="2143" y="820"/>
                    <a:pt x="1905" y="1192"/>
                    <a:pt x="1629" y="1534"/>
                  </a:cubicBezTo>
                  <a:cubicBezTo>
                    <a:pt x="1181" y="2087"/>
                    <a:pt x="724" y="2620"/>
                    <a:pt x="334" y="3220"/>
                  </a:cubicBezTo>
                  <a:cubicBezTo>
                    <a:pt x="305" y="3297"/>
                    <a:pt x="315" y="3382"/>
                    <a:pt x="353" y="3468"/>
                  </a:cubicBezTo>
                  <a:cubicBezTo>
                    <a:pt x="362" y="3516"/>
                    <a:pt x="381" y="3563"/>
                    <a:pt x="400" y="3611"/>
                  </a:cubicBezTo>
                  <a:cubicBezTo>
                    <a:pt x="477" y="3811"/>
                    <a:pt x="543" y="4011"/>
                    <a:pt x="619" y="4221"/>
                  </a:cubicBezTo>
                  <a:cubicBezTo>
                    <a:pt x="667" y="4373"/>
                    <a:pt x="724" y="4516"/>
                    <a:pt x="781" y="4668"/>
                  </a:cubicBezTo>
                  <a:cubicBezTo>
                    <a:pt x="819" y="4763"/>
                    <a:pt x="810" y="4868"/>
                    <a:pt x="762" y="4954"/>
                  </a:cubicBezTo>
                  <a:cubicBezTo>
                    <a:pt x="724" y="5040"/>
                    <a:pt x="686" y="5116"/>
                    <a:pt x="648" y="5202"/>
                  </a:cubicBezTo>
                  <a:cubicBezTo>
                    <a:pt x="610" y="5278"/>
                    <a:pt x="572" y="5354"/>
                    <a:pt x="553" y="5440"/>
                  </a:cubicBezTo>
                  <a:cubicBezTo>
                    <a:pt x="543" y="5478"/>
                    <a:pt x="534" y="5516"/>
                    <a:pt x="524" y="5544"/>
                  </a:cubicBezTo>
                  <a:cubicBezTo>
                    <a:pt x="353" y="6278"/>
                    <a:pt x="324" y="7040"/>
                    <a:pt x="458" y="7773"/>
                  </a:cubicBezTo>
                  <a:cubicBezTo>
                    <a:pt x="572" y="8440"/>
                    <a:pt x="762" y="9088"/>
                    <a:pt x="943" y="9735"/>
                  </a:cubicBezTo>
                  <a:cubicBezTo>
                    <a:pt x="991" y="9916"/>
                    <a:pt x="1039" y="10088"/>
                    <a:pt x="1077" y="10259"/>
                  </a:cubicBezTo>
                  <a:cubicBezTo>
                    <a:pt x="1124" y="10431"/>
                    <a:pt x="1153" y="10593"/>
                    <a:pt x="1191" y="10755"/>
                  </a:cubicBezTo>
                  <a:cubicBezTo>
                    <a:pt x="1239" y="10955"/>
                    <a:pt x="1248" y="11164"/>
                    <a:pt x="1220" y="11364"/>
                  </a:cubicBezTo>
                  <a:cubicBezTo>
                    <a:pt x="1181" y="11602"/>
                    <a:pt x="1115" y="11831"/>
                    <a:pt x="1010" y="12050"/>
                  </a:cubicBezTo>
                  <a:cubicBezTo>
                    <a:pt x="934" y="12212"/>
                    <a:pt x="848" y="12374"/>
                    <a:pt x="772" y="12545"/>
                  </a:cubicBezTo>
                  <a:cubicBezTo>
                    <a:pt x="638" y="12812"/>
                    <a:pt x="515" y="13079"/>
                    <a:pt x="410" y="13355"/>
                  </a:cubicBezTo>
                  <a:cubicBezTo>
                    <a:pt x="391" y="13412"/>
                    <a:pt x="372" y="13479"/>
                    <a:pt x="353" y="13536"/>
                  </a:cubicBezTo>
                  <a:cubicBezTo>
                    <a:pt x="229" y="13926"/>
                    <a:pt x="153" y="14317"/>
                    <a:pt x="115" y="14717"/>
                  </a:cubicBezTo>
                  <a:cubicBezTo>
                    <a:pt x="105" y="14850"/>
                    <a:pt x="86" y="14984"/>
                    <a:pt x="57" y="15108"/>
                  </a:cubicBezTo>
                  <a:cubicBezTo>
                    <a:pt x="0" y="15260"/>
                    <a:pt x="57" y="15441"/>
                    <a:pt x="191" y="15527"/>
                  </a:cubicBezTo>
                  <a:cubicBezTo>
                    <a:pt x="343" y="15641"/>
                    <a:pt x="515" y="15717"/>
                    <a:pt x="686" y="15765"/>
                  </a:cubicBezTo>
                  <a:cubicBezTo>
                    <a:pt x="1258" y="15946"/>
                    <a:pt x="1829" y="16089"/>
                    <a:pt x="2420" y="16212"/>
                  </a:cubicBezTo>
                  <a:cubicBezTo>
                    <a:pt x="3201" y="16365"/>
                    <a:pt x="3991" y="16517"/>
                    <a:pt x="4782" y="16641"/>
                  </a:cubicBezTo>
                  <a:cubicBezTo>
                    <a:pt x="4982" y="16670"/>
                    <a:pt x="5182" y="16698"/>
                    <a:pt x="5391" y="16727"/>
                  </a:cubicBezTo>
                  <a:cubicBezTo>
                    <a:pt x="6344" y="16870"/>
                    <a:pt x="7316" y="16936"/>
                    <a:pt x="8287" y="16946"/>
                  </a:cubicBezTo>
                  <a:lnTo>
                    <a:pt x="8316" y="16946"/>
                  </a:lnTo>
                  <a:cubicBezTo>
                    <a:pt x="8525" y="16946"/>
                    <a:pt x="8735" y="16908"/>
                    <a:pt x="8944" y="16908"/>
                  </a:cubicBezTo>
                  <a:cubicBezTo>
                    <a:pt x="9249" y="16879"/>
                    <a:pt x="9478" y="16612"/>
                    <a:pt x="9459" y="16298"/>
                  </a:cubicBezTo>
                  <a:cubicBezTo>
                    <a:pt x="9440" y="15784"/>
                    <a:pt x="9211" y="15346"/>
                    <a:pt x="8944" y="14927"/>
                  </a:cubicBezTo>
                  <a:cubicBezTo>
                    <a:pt x="8573" y="14365"/>
                    <a:pt x="8116" y="13879"/>
                    <a:pt x="7697" y="13355"/>
                  </a:cubicBezTo>
                  <a:cubicBezTo>
                    <a:pt x="7392" y="12974"/>
                    <a:pt x="7087" y="12593"/>
                    <a:pt x="6773" y="12221"/>
                  </a:cubicBezTo>
                  <a:cubicBezTo>
                    <a:pt x="6658" y="12069"/>
                    <a:pt x="6582" y="11888"/>
                    <a:pt x="6573" y="11688"/>
                  </a:cubicBezTo>
                  <a:cubicBezTo>
                    <a:pt x="6554" y="11479"/>
                    <a:pt x="6554" y="11269"/>
                    <a:pt x="6582" y="11059"/>
                  </a:cubicBezTo>
                  <a:cubicBezTo>
                    <a:pt x="6630" y="10783"/>
                    <a:pt x="6706" y="10507"/>
                    <a:pt x="6820" y="10240"/>
                  </a:cubicBezTo>
                  <a:cubicBezTo>
                    <a:pt x="6868" y="10126"/>
                    <a:pt x="6915" y="10021"/>
                    <a:pt x="6973" y="9907"/>
                  </a:cubicBezTo>
                  <a:cubicBezTo>
                    <a:pt x="7125" y="9583"/>
                    <a:pt x="7306" y="9278"/>
                    <a:pt x="7496" y="8983"/>
                  </a:cubicBezTo>
                  <a:cubicBezTo>
                    <a:pt x="7563" y="8889"/>
                    <a:pt x="7591" y="8850"/>
                    <a:pt x="7639" y="8850"/>
                  </a:cubicBezTo>
                  <a:cubicBezTo>
                    <a:pt x="7675" y="8850"/>
                    <a:pt x="7721" y="8871"/>
                    <a:pt x="7801" y="8907"/>
                  </a:cubicBezTo>
                  <a:cubicBezTo>
                    <a:pt x="8363" y="9154"/>
                    <a:pt x="8963" y="9326"/>
                    <a:pt x="9535" y="9574"/>
                  </a:cubicBezTo>
                  <a:cubicBezTo>
                    <a:pt x="9617" y="9611"/>
                    <a:pt x="9705" y="9629"/>
                    <a:pt x="9793" y="9629"/>
                  </a:cubicBezTo>
                  <a:cubicBezTo>
                    <a:pt x="9971" y="9629"/>
                    <a:pt x="10150" y="9555"/>
                    <a:pt x="10278" y="9421"/>
                  </a:cubicBezTo>
                  <a:cubicBezTo>
                    <a:pt x="10354" y="9335"/>
                    <a:pt x="10440" y="9259"/>
                    <a:pt x="10525" y="9183"/>
                  </a:cubicBezTo>
                  <a:cubicBezTo>
                    <a:pt x="10678" y="8964"/>
                    <a:pt x="10849" y="8754"/>
                    <a:pt x="11021" y="8554"/>
                  </a:cubicBezTo>
                  <a:cubicBezTo>
                    <a:pt x="11392" y="8107"/>
                    <a:pt x="11773" y="7669"/>
                    <a:pt x="12145" y="7221"/>
                  </a:cubicBezTo>
                  <a:cubicBezTo>
                    <a:pt x="12192" y="7126"/>
                    <a:pt x="12240" y="7030"/>
                    <a:pt x="12288" y="6926"/>
                  </a:cubicBezTo>
                  <a:cubicBezTo>
                    <a:pt x="12402" y="6726"/>
                    <a:pt x="12288" y="6468"/>
                    <a:pt x="12059" y="6411"/>
                  </a:cubicBezTo>
                  <a:cubicBezTo>
                    <a:pt x="11983" y="6383"/>
                    <a:pt x="11897" y="6354"/>
                    <a:pt x="11821" y="6335"/>
                  </a:cubicBezTo>
                  <a:cubicBezTo>
                    <a:pt x="11478" y="6221"/>
                    <a:pt x="11154" y="6059"/>
                    <a:pt x="10868" y="5840"/>
                  </a:cubicBezTo>
                  <a:cubicBezTo>
                    <a:pt x="10849" y="5821"/>
                    <a:pt x="10830" y="5811"/>
                    <a:pt x="10811" y="5792"/>
                  </a:cubicBezTo>
                  <a:cubicBezTo>
                    <a:pt x="10573" y="5611"/>
                    <a:pt x="10325" y="5440"/>
                    <a:pt x="10078" y="5259"/>
                  </a:cubicBezTo>
                  <a:cubicBezTo>
                    <a:pt x="9954" y="5173"/>
                    <a:pt x="9830" y="5087"/>
                    <a:pt x="9706" y="5011"/>
                  </a:cubicBezTo>
                  <a:cubicBezTo>
                    <a:pt x="9201" y="4659"/>
                    <a:pt x="8639" y="4411"/>
                    <a:pt x="8039" y="4287"/>
                  </a:cubicBezTo>
                  <a:cubicBezTo>
                    <a:pt x="7740" y="4226"/>
                    <a:pt x="7445" y="4177"/>
                    <a:pt x="7149" y="4177"/>
                  </a:cubicBezTo>
                  <a:cubicBezTo>
                    <a:pt x="6983" y="4177"/>
                    <a:pt x="6816" y="4192"/>
                    <a:pt x="6649" y="4230"/>
                  </a:cubicBezTo>
                  <a:cubicBezTo>
                    <a:pt x="6373" y="4411"/>
                    <a:pt x="6087" y="4563"/>
                    <a:pt x="5792" y="4706"/>
                  </a:cubicBezTo>
                  <a:cubicBezTo>
                    <a:pt x="5611" y="4802"/>
                    <a:pt x="5439" y="4916"/>
                    <a:pt x="5287" y="5059"/>
                  </a:cubicBezTo>
                  <a:cubicBezTo>
                    <a:pt x="4868" y="5478"/>
                    <a:pt x="4477" y="5906"/>
                    <a:pt x="4210" y="6440"/>
                  </a:cubicBezTo>
                  <a:cubicBezTo>
                    <a:pt x="4153" y="6564"/>
                    <a:pt x="4077" y="6668"/>
                    <a:pt x="3972" y="6754"/>
                  </a:cubicBezTo>
                  <a:cubicBezTo>
                    <a:pt x="3926" y="6804"/>
                    <a:pt x="3865" y="6827"/>
                    <a:pt x="3804" y="6827"/>
                  </a:cubicBezTo>
                  <a:cubicBezTo>
                    <a:pt x="3703" y="6827"/>
                    <a:pt x="3602" y="6763"/>
                    <a:pt x="3572" y="6649"/>
                  </a:cubicBezTo>
                  <a:cubicBezTo>
                    <a:pt x="3534" y="6545"/>
                    <a:pt x="3515" y="6421"/>
                    <a:pt x="3525" y="6306"/>
                  </a:cubicBezTo>
                  <a:cubicBezTo>
                    <a:pt x="3544" y="5830"/>
                    <a:pt x="3610" y="5363"/>
                    <a:pt x="3734" y="4897"/>
                  </a:cubicBezTo>
                  <a:cubicBezTo>
                    <a:pt x="3867" y="4382"/>
                    <a:pt x="4039" y="3878"/>
                    <a:pt x="4248" y="3382"/>
                  </a:cubicBezTo>
                  <a:cubicBezTo>
                    <a:pt x="4296" y="3258"/>
                    <a:pt x="4382" y="3154"/>
                    <a:pt x="4487" y="3068"/>
                  </a:cubicBezTo>
                  <a:cubicBezTo>
                    <a:pt x="4553" y="2858"/>
                    <a:pt x="4487" y="2706"/>
                    <a:pt x="4344" y="2544"/>
                  </a:cubicBezTo>
                  <a:cubicBezTo>
                    <a:pt x="3915" y="2058"/>
                    <a:pt x="3591" y="1477"/>
                    <a:pt x="3382" y="858"/>
                  </a:cubicBezTo>
                  <a:cubicBezTo>
                    <a:pt x="3305" y="639"/>
                    <a:pt x="3220" y="439"/>
                    <a:pt x="3115" y="239"/>
                  </a:cubicBezTo>
                  <a:cubicBezTo>
                    <a:pt x="3030" y="79"/>
                    <a:pt x="2945" y="0"/>
                    <a:pt x="2854" y="0"/>
                  </a:cubicBezTo>
                  <a:close/>
                </a:path>
              </a:pathLst>
            </a:custGeom>
            <a:solidFill>
              <a:srgbClr val="009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57;p48"/>
            <p:cNvSpPr/>
            <p:nvPr/>
          </p:nvSpPr>
          <p:spPr>
            <a:xfrm>
              <a:off x="1983100" y="3012975"/>
              <a:ext cx="243925" cy="178000"/>
            </a:xfrm>
            <a:custGeom>
              <a:avLst/>
              <a:gdLst/>
              <a:ahLst/>
              <a:cxnLst/>
              <a:rect l="l" t="t" r="r" b="b"/>
              <a:pathLst>
                <a:path w="9757" h="7120" extrusionOk="0">
                  <a:moveTo>
                    <a:pt x="2513" y="1"/>
                  </a:moveTo>
                  <a:cubicBezTo>
                    <a:pt x="2420" y="1"/>
                    <a:pt x="2326" y="7"/>
                    <a:pt x="2229" y="20"/>
                  </a:cubicBezTo>
                  <a:cubicBezTo>
                    <a:pt x="1381" y="144"/>
                    <a:pt x="648" y="820"/>
                    <a:pt x="381" y="1630"/>
                  </a:cubicBezTo>
                  <a:cubicBezTo>
                    <a:pt x="0" y="2773"/>
                    <a:pt x="457" y="4087"/>
                    <a:pt x="1296" y="4963"/>
                  </a:cubicBezTo>
                  <a:cubicBezTo>
                    <a:pt x="2067" y="5525"/>
                    <a:pt x="2448" y="5792"/>
                    <a:pt x="2620" y="5859"/>
                  </a:cubicBezTo>
                  <a:cubicBezTo>
                    <a:pt x="3667" y="6459"/>
                    <a:pt x="4782" y="7011"/>
                    <a:pt x="5991" y="7106"/>
                  </a:cubicBezTo>
                  <a:cubicBezTo>
                    <a:pt x="6098" y="7115"/>
                    <a:pt x="6205" y="7119"/>
                    <a:pt x="6312" y="7119"/>
                  </a:cubicBezTo>
                  <a:cubicBezTo>
                    <a:pt x="7023" y="7119"/>
                    <a:pt x="7722" y="6928"/>
                    <a:pt x="8335" y="6564"/>
                  </a:cubicBezTo>
                  <a:cubicBezTo>
                    <a:pt x="9757" y="5668"/>
                    <a:pt x="9218" y="3939"/>
                    <a:pt x="7630" y="3939"/>
                  </a:cubicBezTo>
                  <a:cubicBezTo>
                    <a:pt x="7580" y="3939"/>
                    <a:pt x="7529" y="3941"/>
                    <a:pt x="7477" y="3944"/>
                  </a:cubicBezTo>
                  <a:cubicBezTo>
                    <a:pt x="7091" y="3973"/>
                    <a:pt x="6698" y="4053"/>
                    <a:pt x="6345" y="4053"/>
                  </a:cubicBezTo>
                  <a:cubicBezTo>
                    <a:pt x="5872" y="4053"/>
                    <a:pt x="5471" y="3908"/>
                    <a:pt x="5258" y="3296"/>
                  </a:cubicBezTo>
                  <a:cubicBezTo>
                    <a:pt x="5039" y="2687"/>
                    <a:pt x="4877" y="2049"/>
                    <a:pt x="4591" y="1477"/>
                  </a:cubicBezTo>
                  <a:cubicBezTo>
                    <a:pt x="4175" y="644"/>
                    <a:pt x="3458" y="1"/>
                    <a:pt x="2513" y="1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58;p48"/>
            <p:cNvSpPr/>
            <p:nvPr/>
          </p:nvSpPr>
          <p:spPr>
            <a:xfrm>
              <a:off x="1874275" y="2880000"/>
              <a:ext cx="178850" cy="281600"/>
            </a:xfrm>
            <a:custGeom>
              <a:avLst/>
              <a:gdLst/>
              <a:ahLst/>
              <a:cxnLst/>
              <a:rect l="l" t="t" r="r" b="b"/>
              <a:pathLst>
                <a:path w="7154" h="11264" extrusionOk="0">
                  <a:moveTo>
                    <a:pt x="6349" y="0"/>
                  </a:moveTo>
                  <a:cubicBezTo>
                    <a:pt x="6271" y="0"/>
                    <a:pt x="6173" y="90"/>
                    <a:pt x="6134" y="129"/>
                  </a:cubicBezTo>
                  <a:lnTo>
                    <a:pt x="5734" y="510"/>
                  </a:lnTo>
                  <a:cubicBezTo>
                    <a:pt x="5708" y="536"/>
                    <a:pt x="5505" y="763"/>
                    <a:pt x="5450" y="763"/>
                  </a:cubicBezTo>
                  <a:cubicBezTo>
                    <a:pt x="5445" y="763"/>
                    <a:pt x="5441" y="761"/>
                    <a:pt x="5439" y="757"/>
                  </a:cubicBezTo>
                  <a:cubicBezTo>
                    <a:pt x="5382" y="691"/>
                    <a:pt x="5458" y="624"/>
                    <a:pt x="5506" y="557"/>
                  </a:cubicBezTo>
                  <a:cubicBezTo>
                    <a:pt x="5582" y="472"/>
                    <a:pt x="5649" y="376"/>
                    <a:pt x="5696" y="272"/>
                  </a:cubicBezTo>
                  <a:cubicBezTo>
                    <a:pt x="5696" y="253"/>
                    <a:pt x="5696" y="243"/>
                    <a:pt x="5696" y="224"/>
                  </a:cubicBezTo>
                  <a:cubicBezTo>
                    <a:pt x="5687" y="205"/>
                    <a:pt x="5677" y="186"/>
                    <a:pt x="5658" y="186"/>
                  </a:cubicBezTo>
                  <a:cubicBezTo>
                    <a:pt x="5642" y="178"/>
                    <a:pt x="5626" y="175"/>
                    <a:pt x="5610" y="175"/>
                  </a:cubicBezTo>
                  <a:cubicBezTo>
                    <a:pt x="5484" y="175"/>
                    <a:pt x="5364" y="386"/>
                    <a:pt x="5296" y="462"/>
                  </a:cubicBezTo>
                  <a:cubicBezTo>
                    <a:pt x="5182" y="614"/>
                    <a:pt x="5058" y="748"/>
                    <a:pt x="4925" y="881"/>
                  </a:cubicBezTo>
                  <a:cubicBezTo>
                    <a:pt x="4753" y="1024"/>
                    <a:pt x="4620" y="1205"/>
                    <a:pt x="4515" y="1405"/>
                  </a:cubicBezTo>
                  <a:cubicBezTo>
                    <a:pt x="4477" y="1481"/>
                    <a:pt x="4429" y="1548"/>
                    <a:pt x="4363" y="1605"/>
                  </a:cubicBezTo>
                  <a:cubicBezTo>
                    <a:pt x="3848" y="2015"/>
                    <a:pt x="3353" y="2453"/>
                    <a:pt x="2896" y="2939"/>
                  </a:cubicBezTo>
                  <a:cubicBezTo>
                    <a:pt x="2391" y="3434"/>
                    <a:pt x="1829" y="3882"/>
                    <a:pt x="1324" y="4377"/>
                  </a:cubicBezTo>
                  <a:cubicBezTo>
                    <a:pt x="953" y="4729"/>
                    <a:pt x="648" y="5139"/>
                    <a:pt x="419" y="5596"/>
                  </a:cubicBezTo>
                  <a:cubicBezTo>
                    <a:pt x="124" y="6215"/>
                    <a:pt x="0" y="6901"/>
                    <a:pt x="67" y="7577"/>
                  </a:cubicBezTo>
                  <a:cubicBezTo>
                    <a:pt x="134" y="8777"/>
                    <a:pt x="381" y="9958"/>
                    <a:pt x="781" y="11082"/>
                  </a:cubicBezTo>
                  <a:cubicBezTo>
                    <a:pt x="810" y="11149"/>
                    <a:pt x="819" y="11235"/>
                    <a:pt x="896" y="11263"/>
                  </a:cubicBezTo>
                  <a:cubicBezTo>
                    <a:pt x="1286" y="10673"/>
                    <a:pt x="1753" y="10139"/>
                    <a:pt x="2201" y="9587"/>
                  </a:cubicBezTo>
                  <a:cubicBezTo>
                    <a:pt x="2477" y="9244"/>
                    <a:pt x="2715" y="8873"/>
                    <a:pt x="2972" y="8511"/>
                  </a:cubicBezTo>
                  <a:cubicBezTo>
                    <a:pt x="3001" y="8473"/>
                    <a:pt x="3029" y="8425"/>
                    <a:pt x="3048" y="8387"/>
                  </a:cubicBezTo>
                  <a:cubicBezTo>
                    <a:pt x="2867" y="8034"/>
                    <a:pt x="2753" y="7663"/>
                    <a:pt x="2591" y="7301"/>
                  </a:cubicBezTo>
                  <a:cubicBezTo>
                    <a:pt x="2505" y="7120"/>
                    <a:pt x="2429" y="6930"/>
                    <a:pt x="2353" y="6749"/>
                  </a:cubicBezTo>
                  <a:cubicBezTo>
                    <a:pt x="2305" y="6672"/>
                    <a:pt x="2305" y="6568"/>
                    <a:pt x="2372" y="6501"/>
                  </a:cubicBezTo>
                  <a:cubicBezTo>
                    <a:pt x="2810" y="5882"/>
                    <a:pt x="3248" y="5272"/>
                    <a:pt x="3667" y="4653"/>
                  </a:cubicBezTo>
                  <a:cubicBezTo>
                    <a:pt x="4106" y="3986"/>
                    <a:pt x="4591" y="3358"/>
                    <a:pt x="5001" y="2672"/>
                  </a:cubicBezTo>
                  <a:cubicBezTo>
                    <a:pt x="5046" y="2564"/>
                    <a:pt x="5159" y="2490"/>
                    <a:pt x="5275" y="2490"/>
                  </a:cubicBezTo>
                  <a:cubicBezTo>
                    <a:pt x="5282" y="2490"/>
                    <a:pt x="5289" y="2490"/>
                    <a:pt x="5296" y="2491"/>
                  </a:cubicBezTo>
                  <a:cubicBezTo>
                    <a:pt x="5458" y="2481"/>
                    <a:pt x="5611" y="2443"/>
                    <a:pt x="5753" y="2377"/>
                  </a:cubicBezTo>
                  <a:cubicBezTo>
                    <a:pt x="6039" y="2272"/>
                    <a:pt x="6325" y="2196"/>
                    <a:pt x="6630" y="2158"/>
                  </a:cubicBezTo>
                  <a:cubicBezTo>
                    <a:pt x="6649" y="2158"/>
                    <a:pt x="6677" y="2158"/>
                    <a:pt x="6706" y="2148"/>
                  </a:cubicBezTo>
                  <a:cubicBezTo>
                    <a:pt x="6782" y="2129"/>
                    <a:pt x="6839" y="2091"/>
                    <a:pt x="6839" y="1996"/>
                  </a:cubicBezTo>
                  <a:cubicBezTo>
                    <a:pt x="6839" y="1929"/>
                    <a:pt x="6782" y="1872"/>
                    <a:pt x="6715" y="1862"/>
                  </a:cubicBezTo>
                  <a:cubicBezTo>
                    <a:pt x="6635" y="1844"/>
                    <a:pt x="6555" y="1833"/>
                    <a:pt x="6476" y="1833"/>
                  </a:cubicBezTo>
                  <a:cubicBezTo>
                    <a:pt x="6432" y="1833"/>
                    <a:pt x="6388" y="1836"/>
                    <a:pt x="6344" y="1843"/>
                  </a:cubicBezTo>
                  <a:cubicBezTo>
                    <a:pt x="6287" y="1849"/>
                    <a:pt x="6215" y="1879"/>
                    <a:pt x="6157" y="1879"/>
                  </a:cubicBezTo>
                  <a:cubicBezTo>
                    <a:pt x="6119" y="1879"/>
                    <a:pt x="6087" y="1866"/>
                    <a:pt x="6068" y="1824"/>
                  </a:cubicBezTo>
                  <a:cubicBezTo>
                    <a:pt x="6011" y="1700"/>
                    <a:pt x="6163" y="1653"/>
                    <a:pt x="6239" y="1586"/>
                  </a:cubicBezTo>
                  <a:cubicBezTo>
                    <a:pt x="6401" y="1472"/>
                    <a:pt x="6573" y="1367"/>
                    <a:pt x="6734" y="1243"/>
                  </a:cubicBezTo>
                  <a:cubicBezTo>
                    <a:pt x="6839" y="1176"/>
                    <a:pt x="6934" y="1091"/>
                    <a:pt x="7030" y="1005"/>
                  </a:cubicBezTo>
                  <a:cubicBezTo>
                    <a:pt x="7087" y="957"/>
                    <a:pt x="7154" y="910"/>
                    <a:pt x="7125" y="824"/>
                  </a:cubicBezTo>
                  <a:cubicBezTo>
                    <a:pt x="7102" y="758"/>
                    <a:pt x="7059" y="734"/>
                    <a:pt x="7010" y="734"/>
                  </a:cubicBezTo>
                  <a:cubicBezTo>
                    <a:pt x="6916" y="734"/>
                    <a:pt x="6797" y="819"/>
                    <a:pt x="6734" y="862"/>
                  </a:cubicBezTo>
                  <a:cubicBezTo>
                    <a:pt x="6601" y="938"/>
                    <a:pt x="6477" y="1015"/>
                    <a:pt x="6353" y="1100"/>
                  </a:cubicBezTo>
                  <a:cubicBezTo>
                    <a:pt x="6268" y="1167"/>
                    <a:pt x="6163" y="1234"/>
                    <a:pt x="6068" y="1291"/>
                  </a:cubicBezTo>
                  <a:cubicBezTo>
                    <a:pt x="6061" y="1293"/>
                    <a:pt x="6053" y="1294"/>
                    <a:pt x="6047" y="1294"/>
                  </a:cubicBezTo>
                  <a:cubicBezTo>
                    <a:pt x="6026" y="1294"/>
                    <a:pt x="6008" y="1284"/>
                    <a:pt x="6001" y="1262"/>
                  </a:cubicBezTo>
                  <a:cubicBezTo>
                    <a:pt x="5992" y="1243"/>
                    <a:pt x="5992" y="1215"/>
                    <a:pt x="6001" y="1205"/>
                  </a:cubicBezTo>
                  <a:lnTo>
                    <a:pt x="6030" y="1176"/>
                  </a:lnTo>
                  <a:cubicBezTo>
                    <a:pt x="6192" y="1043"/>
                    <a:pt x="6344" y="900"/>
                    <a:pt x="6496" y="757"/>
                  </a:cubicBezTo>
                  <a:cubicBezTo>
                    <a:pt x="6582" y="681"/>
                    <a:pt x="6858" y="500"/>
                    <a:pt x="6773" y="338"/>
                  </a:cubicBezTo>
                  <a:cubicBezTo>
                    <a:pt x="6753" y="306"/>
                    <a:pt x="6726" y="292"/>
                    <a:pt x="6694" y="292"/>
                  </a:cubicBezTo>
                  <a:cubicBezTo>
                    <a:pt x="6567" y="292"/>
                    <a:pt x="6367" y="502"/>
                    <a:pt x="6306" y="548"/>
                  </a:cubicBezTo>
                  <a:cubicBezTo>
                    <a:pt x="6144" y="691"/>
                    <a:pt x="5992" y="834"/>
                    <a:pt x="5839" y="976"/>
                  </a:cubicBezTo>
                  <a:cubicBezTo>
                    <a:pt x="5829" y="992"/>
                    <a:pt x="5809" y="999"/>
                    <a:pt x="5790" y="999"/>
                  </a:cubicBezTo>
                  <a:cubicBezTo>
                    <a:pt x="5773" y="999"/>
                    <a:pt x="5757" y="995"/>
                    <a:pt x="5744" y="986"/>
                  </a:cubicBezTo>
                  <a:cubicBezTo>
                    <a:pt x="5715" y="948"/>
                    <a:pt x="5725" y="919"/>
                    <a:pt x="5772" y="872"/>
                  </a:cubicBezTo>
                  <a:cubicBezTo>
                    <a:pt x="5811" y="834"/>
                    <a:pt x="5858" y="795"/>
                    <a:pt x="5906" y="748"/>
                  </a:cubicBezTo>
                  <a:cubicBezTo>
                    <a:pt x="6068" y="605"/>
                    <a:pt x="6220" y="443"/>
                    <a:pt x="6353" y="272"/>
                  </a:cubicBezTo>
                  <a:cubicBezTo>
                    <a:pt x="6392" y="224"/>
                    <a:pt x="6468" y="148"/>
                    <a:pt x="6439" y="81"/>
                  </a:cubicBezTo>
                  <a:cubicBezTo>
                    <a:pt x="6420" y="22"/>
                    <a:pt x="6387" y="0"/>
                    <a:pt x="6349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59;p48"/>
            <p:cNvSpPr/>
            <p:nvPr/>
          </p:nvSpPr>
          <p:spPr>
            <a:xfrm>
              <a:off x="2151925" y="3261575"/>
              <a:ext cx="161700" cy="141250"/>
            </a:xfrm>
            <a:custGeom>
              <a:avLst/>
              <a:gdLst/>
              <a:ahLst/>
              <a:cxnLst/>
              <a:rect l="l" t="t" r="r" b="b"/>
              <a:pathLst>
                <a:path w="6468" h="5650" extrusionOk="0">
                  <a:moveTo>
                    <a:pt x="1620" y="1"/>
                  </a:moveTo>
                  <a:cubicBezTo>
                    <a:pt x="1248" y="449"/>
                    <a:pt x="867" y="887"/>
                    <a:pt x="505" y="1344"/>
                  </a:cubicBezTo>
                  <a:cubicBezTo>
                    <a:pt x="324" y="1534"/>
                    <a:pt x="153" y="1744"/>
                    <a:pt x="0" y="1963"/>
                  </a:cubicBezTo>
                  <a:cubicBezTo>
                    <a:pt x="324" y="2039"/>
                    <a:pt x="658" y="2096"/>
                    <a:pt x="991" y="2134"/>
                  </a:cubicBezTo>
                  <a:cubicBezTo>
                    <a:pt x="1105" y="2144"/>
                    <a:pt x="1220" y="2192"/>
                    <a:pt x="1315" y="2268"/>
                  </a:cubicBezTo>
                  <a:cubicBezTo>
                    <a:pt x="2201" y="3011"/>
                    <a:pt x="3144" y="3678"/>
                    <a:pt x="4087" y="4344"/>
                  </a:cubicBezTo>
                  <a:cubicBezTo>
                    <a:pt x="4582" y="4706"/>
                    <a:pt x="5058" y="5097"/>
                    <a:pt x="5525" y="5516"/>
                  </a:cubicBezTo>
                  <a:cubicBezTo>
                    <a:pt x="5563" y="5554"/>
                    <a:pt x="5611" y="5592"/>
                    <a:pt x="5639" y="5649"/>
                  </a:cubicBezTo>
                  <a:cubicBezTo>
                    <a:pt x="5668" y="5621"/>
                    <a:pt x="5687" y="5592"/>
                    <a:pt x="5715" y="5563"/>
                  </a:cubicBezTo>
                  <a:cubicBezTo>
                    <a:pt x="5963" y="5316"/>
                    <a:pt x="6201" y="5040"/>
                    <a:pt x="6468" y="4801"/>
                  </a:cubicBezTo>
                  <a:cubicBezTo>
                    <a:pt x="6068" y="4268"/>
                    <a:pt x="5630" y="3782"/>
                    <a:pt x="5144" y="3325"/>
                  </a:cubicBezTo>
                  <a:cubicBezTo>
                    <a:pt x="4915" y="3106"/>
                    <a:pt x="4696" y="2877"/>
                    <a:pt x="4477" y="2639"/>
                  </a:cubicBezTo>
                  <a:cubicBezTo>
                    <a:pt x="4068" y="2182"/>
                    <a:pt x="3601" y="1773"/>
                    <a:pt x="3144" y="1344"/>
                  </a:cubicBezTo>
                  <a:cubicBezTo>
                    <a:pt x="2772" y="991"/>
                    <a:pt x="2391" y="658"/>
                    <a:pt x="2020" y="315"/>
                  </a:cubicBezTo>
                  <a:cubicBezTo>
                    <a:pt x="1896" y="201"/>
                    <a:pt x="1763" y="96"/>
                    <a:pt x="1620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60;p48"/>
            <p:cNvSpPr/>
            <p:nvPr/>
          </p:nvSpPr>
          <p:spPr>
            <a:xfrm>
              <a:off x="1976425" y="3067350"/>
              <a:ext cx="114325" cy="184425"/>
            </a:xfrm>
            <a:custGeom>
              <a:avLst/>
              <a:gdLst/>
              <a:ahLst/>
              <a:cxnLst/>
              <a:rect l="l" t="t" r="r" b="b"/>
              <a:pathLst>
                <a:path w="4573" h="7377" extrusionOk="0">
                  <a:moveTo>
                    <a:pt x="2840" y="0"/>
                  </a:moveTo>
                  <a:cubicBezTo>
                    <a:pt x="2810" y="0"/>
                    <a:pt x="2770" y="26"/>
                    <a:pt x="2706" y="74"/>
                  </a:cubicBezTo>
                  <a:cubicBezTo>
                    <a:pt x="2496" y="264"/>
                    <a:pt x="2325" y="483"/>
                    <a:pt x="2182" y="721"/>
                  </a:cubicBezTo>
                  <a:cubicBezTo>
                    <a:pt x="2153" y="769"/>
                    <a:pt x="2125" y="826"/>
                    <a:pt x="2096" y="874"/>
                  </a:cubicBezTo>
                  <a:cubicBezTo>
                    <a:pt x="2069" y="922"/>
                    <a:pt x="2042" y="946"/>
                    <a:pt x="2011" y="946"/>
                  </a:cubicBezTo>
                  <a:cubicBezTo>
                    <a:pt x="1986" y="946"/>
                    <a:pt x="1958" y="932"/>
                    <a:pt x="1925" y="902"/>
                  </a:cubicBezTo>
                  <a:cubicBezTo>
                    <a:pt x="1854" y="823"/>
                    <a:pt x="1751" y="768"/>
                    <a:pt x="1637" y="768"/>
                  </a:cubicBezTo>
                  <a:cubicBezTo>
                    <a:pt x="1628" y="768"/>
                    <a:pt x="1619" y="768"/>
                    <a:pt x="1610" y="769"/>
                  </a:cubicBezTo>
                  <a:cubicBezTo>
                    <a:pt x="1467" y="769"/>
                    <a:pt x="1334" y="864"/>
                    <a:pt x="1286" y="1007"/>
                  </a:cubicBezTo>
                  <a:cubicBezTo>
                    <a:pt x="1201" y="1217"/>
                    <a:pt x="1201" y="1455"/>
                    <a:pt x="1305" y="1664"/>
                  </a:cubicBezTo>
                  <a:cubicBezTo>
                    <a:pt x="1353" y="1798"/>
                    <a:pt x="1458" y="1893"/>
                    <a:pt x="1601" y="1912"/>
                  </a:cubicBezTo>
                  <a:cubicBezTo>
                    <a:pt x="1734" y="1931"/>
                    <a:pt x="1753" y="1998"/>
                    <a:pt x="1744" y="2122"/>
                  </a:cubicBezTo>
                  <a:cubicBezTo>
                    <a:pt x="1734" y="2350"/>
                    <a:pt x="1810" y="2598"/>
                    <a:pt x="1648" y="2798"/>
                  </a:cubicBezTo>
                  <a:cubicBezTo>
                    <a:pt x="1544" y="2998"/>
                    <a:pt x="1458" y="3207"/>
                    <a:pt x="1353" y="3398"/>
                  </a:cubicBezTo>
                  <a:cubicBezTo>
                    <a:pt x="1279" y="3537"/>
                    <a:pt x="1177" y="3634"/>
                    <a:pt x="1023" y="3634"/>
                  </a:cubicBezTo>
                  <a:cubicBezTo>
                    <a:pt x="998" y="3634"/>
                    <a:pt x="971" y="3632"/>
                    <a:pt x="943" y="3627"/>
                  </a:cubicBezTo>
                  <a:cubicBezTo>
                    <a:pt x="839" y="3712"/>
                    <a:pt x="753" y="3817"/>
                    <a:pt x="705" y="3941"/>
                  </a:cubicBezTo>
                  <a:cubicBezTo>
                    <a:pt x="496" y="4436"/>
                    <a:pt x="324" y="4941"/>
                    <a:pt x="191" y="5455"/>
                  </a:cubicBezTo>
                  <a:cubicBezTo>
                    <a:pt x="77" y="5912"/>
                    <a:pt x="10" y="6389"/>
                    <a:pt x="10" y="6855"/>
                  </a:cubicBezTo>
                  <a:cubicBezTo>
                    <a:pt x="1" y="6979"/>
                    <a:pt x="10" y="7094"/>
                    <a:pt x="58" y="7208"/>
                  </a:cubicBezTo>
                  <a:cubicBezTo>
                    <a:pt x="87" y="7314"/>
                    <a:pt x="183" y="7377"/>
                    <a:pt x="283" y="7377"/>
                  </a:cubicBezTo>
                  <a:cubicBezTo>
                    <a:pt x="344" y="7377"/>
                    <a:pt x="407" y="7354"/>
                    <a:pt x="458" y="7303"/>
                  </a:cubicBezTo>
                  <a:cubicBezTo>
                    <a:pt x="553" y="7217"/>
                    <a:pt x="639" y="7113"/>
                    <a:pt x="696" y="6989"/>
                  </a:cubicBezTo>
                  <a:cubicBezTo>
                    <a:pt x="963" y="6455"/>
                    <a:pt x="1363" y="6027"/>
                    <a:pt x="1763" y="5617"/>
                  </a:cubicBezTo>
                  <a:cubicBezTo>
                    <a:pt x="1915" y="5465"/>
                    <a:pt x="2086" y="5351"/>
                    <a:pt x="2277" y="5255"/>
                  </a:cubicBezTo>
                  <a:cubicBezTo>
                    <a:pt x="2572" y="5122"/>
                    <a:pt x="2858" y="4960"/>
                    <a:pt x="3125" y="4779"/>
                  </a:cubicBezTo>
                  <a:cubicBezTo>
                    <a:pt x="2782" y="4617"/>
                    <a:pt x="2648" y="4341"/>
                    <a:pt x="2763" y="3969"/>
                  </a:cubicBezTo>
                  <a:cubicBezTo>
                    <a:pt x="2782" y="3884"/>
                    <a:pt x="2810" y="3798"/>
                    <a:pt x="2858" y="3722"/>
                  </a:cubicBezTo>
                  <a:cubicBezTo>
                    <a:pt x="2887" y="3655"/>
                    <a:pt x="2925" y="3655"/>
                    <a:pt x="2982" y="3655"/>
                  </a:cubicBezTo>
                  <a:cubicBezTo>
                    <a:pt x="3053" y="3665"/>
                    <a:pt x="3125" y="3669"/>
                    <a:pt x="3195" y="3669"/>
                  </a:cubicBezTo>
                  <a:cubicBezTo>
                    <a:pt x="3265" y="3669"/>
                    <a:pt x="3334" y="3665"/>
                    <a:pt x="3401" y="3655"/>
                  </a:cubicBezTo>
                  <a:cubicBezTo>
                    <a:pt x="3610" y="3636"/>
                    <a:pt x="3811" y="3531"/>
                    <a:pt x="3953" y="3379"/>
                  </a:cubicBezTo>
                  <a:cubicBezTo>
                    <a:pt x="4087" y="3226"/>
                    <a:pt x="4182" y="3045"/>
                    <a:pt x="4239" y="2855"/>
                  </a:cubicBezTo>
                  <a:cubicBezTo>
                    <a:pt x="4344" y="2550"/>
                    <a:pt x="4430" y="2245"/>
                    <a:pt x="4525" y="1941"/>
                  </a:cubicBezTo>
                  <a:cubicBezTo>
                    <a:pt x="4544" y="1902"/>
                    <a:pt x="4563" y="1845"/>
                    <a:pt x="4563" y="1798"/>
                  </a:cubicBezTo>
                  <a:cubicBezTo>
                    <a:pt x="4573" y="1769"/>
                    <a:pt x="4573" y="1731"/>
                    <a:pt x="4563" y="1693"/>
                  </a:cubicBezTo>
                  <a:cubicBezTo>
                    <a:pt x="3877" y="1655"/>
                    <a:pt x="3477" y="1245"/>
                    <a:pt x="3191" y="674"/>
                  </a:cubicBezTo>
                  <a:cubicBezTo>
                    <a:pt x="3096" y="493"/>
                    <a:pt x="3029" y="312"/>
                    <a:pt x="2944" y="121"/>
                  </a:cubicBezTo>
                  <a:cubicBezTo>
                    <a:pt x="2902" y="38"/>
                    <a:pt x="2877" y="0"/>
                    <a:pt x="2840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61;p48"/>
            <p:cNvSpPr/>
            <p:nvPr/>
          </p:nvSpPr>
          <p:spPr>
            <a:xfrm>
              <a:off x="2267900" y="3370225"/>
              <a:ext cx="79300" cy="90500"/>
            </a:xfrm>
            <a:custGeom>
              <a:avLst/>
              <a:gdLst/>
              <a:ahLst/>
              <a:cxnLst/>
              <a:rect l="l" t="t" r="r" b="b"/>
              <a:pathLst>
                <a:path w="3172" h="3620" extrusionOk="0">
                  <a:moveTo>
                    <a:pt x="1426" y="1"/>
                  </a:moveTo>
                  <a:cubicBezTo>
                    <a:pt x="1419" y="1"/>
                    <a:pt x="1414" y="3"/>
                    <a:pt x="1410" y="8"/>
                  </a:cubicBezTo>
                  <a:lnTo>
                    <a:pt x="0" y="417"/>
                  </a:lnTo>
                  <a:cubicBezTo>
                    <a:pt x="572" y="922"/>
                    <a:pt x="1000" y="1303"/>
                    <a:pt x="1000" y="1494"/>
                  </a:cubicBezTo>
                  <a:lnTo>
                    <a:pt x="1000" y="2132"/>
                  </a:lnTo>
                  <a:cubicBezTo>
                    <a:pt x="1010" y="2256"/>
                    <a:pt x="1048" y="2370"/>
                    <a:pt x="1115" y="2475"/>
                  </a:cubicBezTo>
                  <a:cubicBezTo>
                    <a:pt x="1140" y="2526"/>
                    <a:pt x="1195" y="2555"/>
                    <a:pt x="1251" y="2555"/>
                  </a:cubicBezTo>
                  <a:cubicBezTo>
                    <a:pt x="1280" y="2555"/>
                    <a:pt x="1308" y="2548"/>
                    <a:pt x="1334" y="2532"/>
                  </a:cubicBezTo>
                  <a:cubicBezTo>
                    <a:pt x="1359" y="2516"/>
                    <a:pt x="1387" y="2509"/>
                    <a:pt x="1414" y="2509"/>
                  </a:cubicBezTo>
                  <a:cubicBezTo>
                    <a:pt x="1469" y="2509"/>
                    <a:pt x="1524" y="2538"/>
                    <a:pt x="1562" y="2589"/>
                  </a:cubicBezTo>
                  <a:lnTo>
                    <a:pt x="2315" y="3532"/>
                  </a:lnTo>
                  <a:cubicBezTo>
                    <a:pt x="2357" y="3589"/>
                    <a:pt x="2421" y="3619"/>
                    <a:pt x="2490" y="3619"/>
                  </a:cubicBezTo>
                  <a:cubicBezTo>
                    <a:pt x="2514" y="3619"/>
                    <a:pt x="2538" y="3616"/>
                    <a:pt x="2562" y="3608"/>
                  </a:cubicBezTo>
                  <a:cubicBezTo>
                    <a:pt x="2639" y="3551"/>
                    <a:pt x="2686" y="3456"/>
                    <a:pt x="2686" y="3361"/>
                  </a:cubicBezTo>
                  <a:lnTo>
                    <a:pt x="2677" y="2980"/>
                  </a:lnTo>
                  <a:cubicBezTo>
                    <a:pt x="2686" y="2856"/>
                    <a:pt x="2724" y="2741"/>
                    <a:pt x="2800" y="2646"/>
                  </a:cubicBezTo>
                  <a:cubicBezTo>
                    <a:pt x="2934" y="2522"/>
                    <a:pt x="3039" y="2360"/>
                    <a:pt x="3105" y="2179"/>
                  </a:cubicBezTo>
                  <a:cubicBezTo>
                    <a:pt x="3162" y="1960"/>
                    <a:pt x="3172" y="1675"/>
                    <a:pt x="2991" y="1513"/>
                  </a:cubicBezTo>
                  <a:lnTo>
                    <a:pt x="1972" y="579"/>
                  </a:lnTo>
                  <a:cubicBezTo>
                    <a:pt x="1900" y="517"/>
                    <a:pt x="1527" y="1"/>
                    <a:pt x="1426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62;p48"/>
            <p:cNvSpPr/>
            <p:nvPr/>
          </p:nvSpPr>
          <p:spPr>
            <a:xfrm>
              <a:off x="2046100" y="3125375"/>
              <a:ext cx="23925" cy="14650"/>
            </a:xfrm>
            <a:custGeom>
              <a:avLst/>
              <a:gdLst/>
              <a:ahLst/>
              <a:cxnLst/>
              <a:rect l="l" t="t" r="r" b="b"/>
              <a:pathLst>
                <a:path w="957" h="586" extrusionOk="0">
                  <a:moveTo>
                    <a:pt x="81" y="1"/>
                  </a:moveTo>
                  <a:lnTo>
                    <a:pt x="81" y="1"/>
                  </a:lnTo>
                  <a:cubicBezTo>
                    <a:pt x="1" y="345"/>
                    <a:pt x="273" y="586"/>
                    <a:pt x="551" y="586"/>
                  </a:cubicBezTo>
                  <a:cubicBezTo>
                    <a:pt x="704" y="586"/>
                    <a:pt x="859" y="513"/>
                    <a:pt x="957" y="343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63;p48"/>
            <p:cNvSpPr/>
            <p:nvPr/>
          </p:nvSpPr>
          <p:spPr>
            <a:xfrm>
              <a:off x="1995725" y="3077500"/>
              <a:ext cx="38125" cy="47450"/>
            </a:xfrm>
            <a:custGeom>
              <a:avLst/>
              <a:gdLst/>
              <a:ahLst/>
              <a:cxnLst/>
              <a:rect l="l" t="t" r="r" b="b"/>
              <a:pathLst>
                <a:path w="1525" h="1898" extrusionOk="0">
                  <a:moveTo>
                    <a:pt x="848" y="1"/>
                  </a:moveTo>
                  <a:cubicBezTo>
                    <a:pt x="516" y="1"/>
                    <a:pt x="192" y="351"/>
                    <a:pt x="105" y="820"/>
                  </a:cubicBezTo>
                  <a:cubicBezTo>
                    <a:pt x="0" y="1335"/>
                    <a:pt x="219" y="1811"/>
                    <a:pt x="581" y="1887"/>
                  </a:cubicBezTo>
                  <a:cubicBezTo>
                    <a:pt x="613" y="1894"/>
                    <a:pt x="644" y="1897"/>
                    <a:pt x="676" y="1897"/>
                  </a:cubicBezTo>
                  <a:cubicBezTo>
                    <a:pt x="1001" y="1897"/>
                    <a:pt x="1333" y="1555"/>
                    <a:pt x="1429" y="1087"/>
                  </a:cubicBezTo>
                  <a:cubicBezTo>
                    <a:pt x="1524" y="563"/>
                    <a:pt x="1305" y="87"/>
                    <a:pt x="943" y="11"/>
                  </a:cubicBezTo>
                  <a:cubicBezTo>
                    <a:pt x="911" y="4"/>
                    <a:pt x="879" y="1"/>
                    <a:pt x="848" y="1"/>
                  </a:cubicBezTo>
                  <a:close/>
                </a:path>
              </a:pathLst>
            </a:custGeom>
            <a:solidFill>
              <a:srgbClr val="002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64;p48"/>
            <p:cNvSpPr/>
            <p:nvPr/>
          </p:nvSpPr>
          <p:spPr>
            <a:xfrm>
              <a:off x="2075475" y="3112100"/>
              <a:ext cx="33375" cy="47550"/>
            </a:xfrm>
            <a:custGeom>
              <a:avLst/>
              <a:gdLst/>
              <a:ahLst/>
              <a:cxnLst/>
              <a:rect l="l" t="t" r="r" b="b"/>
              <a:pathLst>
                <a:path w="1335" h="1902" extrusionOk="0">
                  <a:moveTo>
                    <a:pt x="683" y="1"/>
                  </a:moveTo>
                  <a:cubicBezTo>
                    <a:pt x="661" y="1"/>
                    <a:pt x="639" y="3"/>
                    <a:pt x="620" y="8"/>
                  </a:cubicBezTo>
                  <a:cubicBezTo>
                    <a:pt x="611" y="55"/>
                    <a:pt x="601" y="103"/>
                    <a:pt x="582" y="151"/>
                  </a:cubicBezTo>
                  <a:cubicBezTo>
                    <a:pt x="477" y="446"/>
                    <a:pt x="401" y="751"/>
                    <a:pt x="296" y="1055"/>
                  </a:cubicBezTo>
                  <a:cubicBezTo>
                    <a:pt x="239" y="1246"/>
                    <a:pt x="134" y="1436"/>
                    <a:pt x="1" y="1589"/>
                  </a:cubicBezTo>
                  <a:cubicBezTo>
                    <a:pt x="77" y="1741"/>
                    <a:pt x="220" y="1856"/>
                    <a:pt x="391" y="1894"/>
                  </a:cubicBezTo>
                  <a:cubicBezTo>
                    <a:pt x="420" y="1899"/>
                    <a:pt x="449" y="1902"/>
                    <a:pt x="478" y="1902"/>
                  </a:cubicBezTo>
                  <a:cubicBezTo>
                    <a:pt x="812" y="1902"/>
                    <a:pt x="1142" y="1557"/>
                    <a:pt x="1230" y="1084"/>
                  </a:cubicBezTo>
                  <a:cubicBezTo>
                    <a:pt x="1334" y="560"/>
                    <a:pt x="1115" y="84"/>
                    <a:pt x="753" y="8"/>
                  </a:cubicBezTo>
                  <a:cubicBezTo>
                    <a:pt x="730" y="3"/>
                    <a:pt x="706" y="1"/>
                    <a:pt x="683" y="1"/>
                  </a:cubicBezTo>
                  <a:close/>
                </a:path>
              </a:pathLst>
            </a:custGeom>
            <a:solidFill>
              <a:srgbClr val="002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65;p48"/>
            <p:cNvSpPr/>
            <p:nvPr/>
          </p:nvSpPr>
          <p:spPr>
            <a:xfrm>
              <a:off x="2014525" y="3016625"/>
              <a:ext cx="117650" cy="104250"/>
            </a:xfrm>
            <a:custGeom>
              <a:avLst/>
              <a:gdLst/>
              <a:ahLst/>
              <a:cxnLst/>
              <a:rect l="l" t="t" r="r" b="b"/>
              <a:pathLst>
                <a:path w="4706" h="4170" extrusionOk="0">
                  <a:moveTo>
                    <a:pt x="2507" y="1"/>
                  </a:moveTo>
                  <a:cubicBezTo>
                    <a:pt x="2449" y="1"/>
                    <a:pt x="2392" y="3"/>
                    <a:pt x="2334" y="7"/>
                  </a:cubicBezTo>
                  <a:cubicBezTo>
                    <a:pt x="1734" y="55"/>
                    <a:pt x="1210" y="398"/>
                    <a:pt x="810" y="1007"/>
                  </a:cubicBezTo>
                  <a:cubicBezTo>
                    <a:pt x="524" y="1436"/>
                    <a:pt x="439" y="1884"/>
                    <a:pt x="362" y="2341"/>
                  </a:cubicBezTo>
                  <a:cubicBezTo>
                    <a:pt x="305" y="2674"/>
                    <a:pt x="181" y="2893"/>
                    <a:pt x="1" y="3008"/>
                  </a:cubicBezTo>
                  <a:lnTo>
                    <a:pt x="67" y="3112"/>
                  </a:lnTo>
                  <a:cubicBezTo>
                    <a:pt x="286" y="2979"/>
                    <a:pt x="420" y="2731"/>
                    <a:pt x="486" y="2369"/>
                  </a:cubicBezTo>
                  <a:cubicBezTo>
                    <a:pt x="562" y="1931"/>
                    <a:pt x="658" y="1493"/>
                    <a:pt x="915" y="1084"/>
                  </a:cubicBezTo>
                  <a:cubicBezTo>
                    <a:pt x="1182" y="683"/>
                    <a:pt x="1639" y="188"/>
                    <a:pt x="2344" y="131"/>
                  </a:cubicBezTo>
                  <a:cubicBezTo>
                    <a:pt x="2393" y="128"/>
                    <a:pt x="2442" y="126"/>
                    <a:pt x="2490" y="126"/>
                  </a:cubicBezTo>
                  <a:cubicBezTo>
                    <a:pt x="3047" y="126"/>
                    <a:pt x="3581" y="325"/>
                    <a:pt x="4001" y="693"/>
                  </a:cubicBezTo>
                  <a:cubicBezTo>
                    <a:pt x="4477" y="1112"/>
                    <a:pt x="4563" y="1817"/>
                    <a:pt x="4220" y="2350"/>
                  </a:cubicBezTo>
                  <a:cubicBezTo>
                    <a:pt x="4096" y="2531"/>
                    <a:pt x="3953" y="2703"/>
                    <a:pt x="3791" y="2865"/>
                  </a:cubicBezTo>
                  <a:cubicBezTo>
                    <a:pt x="3734" y="2922"/>
                    <a:pt x="3668" y="2998"/>
                    <a:pt x="3610" y="3065"/>
                  </a:cubicBezTo>
                  <a:cubicBezTo>
                    <a:pt x="3258" y="3455"/>
                    <a:pt x="3096" y="3817"/>
                    <a:pt x="3096" y="4170"/>
                  </a:cubicBezTo>
                  <a:lnTo>
                    <a:pt x="3220" y="4170"/>
                  </a:lnTo>
                  <a:cubicBezTo>
                    <a:pt x="3220" y="3855"/>
                    <a:pt x="3372" y="3522"/>
                    <a:pt x="3696" y="3150"/>
                  </a:cubicBezTo>
                  <a:cubicBezTo>
                    <a:pt x="3763" y="3084"/>
                    <a:pt x="3820" y="3017"/>
                    <a:pt x="3887" y="2950"/>
                  </a:cubicBezTo>
                  <a:cubicBezTo>
                    <a:pt x="4049" y="2788"/>
                    <a:pt x="4192" y="2608"/>
                    <a:pt x="4325" y="2417"/>
                  </a:cubicBezTo>
                  <a:cubicBezTo>
                    <a:pt x="4706" y="1836"/>
                    <a:pt x="4601" y="1064"/>
                    <a:pt x="4077" y="598"/>
                  </a:cubicBezTo>
                  <a:cubicBezTo>
                    <a:pt x="3644" y="217"/>
                    <a:pt x="3085" y="1"/>
                    <a:pt x="2507" y="1"/>
                  </a:cubicBezTo>
                  <a:close/>
                </a:path>
              </a:pathLst>
            </a:custGeom>
            <a:solidFill>
              <a:srgbClr val="002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66;p48"/>
            <p:cNvSpPr/>
            <p:nvPr/>
          </p:nvSpPr>
          <p:spPr>
            <a:xfrm>
              <a:off x="2067625" y="3211725"/>
              <a:ext cx="92900" cy="54175"/>
            </a:xfrm>
            <a:custGeom>
              <a:avLst/>
              <a:gdLst/>
              <a:ahLst/>
              <a:cxnLst/>
              <a:rect l="l" t="t" r="r" b="b"/>
              <a:pathLst>
                <a:path w="3716" h="2167" extrusionOk="0">
                  <a:moveTo>
                    <a:pt x="1871" y="0"/>
                  </a:moveTo>
                  <a:cubicBezTo>
                    <a:pt x="1747" y="0"/>
                    <a:pt x="1622" y="6"/>
                    <a:pt x="1496" y="23"/>
                  </a:cubicBezTo>
                  <a:cubicBezTo>
                    <a:pt x="1191" y="80"/>
                    <a:pt x="896" y="185"/>
                    <a:pt x="639" y="357"/>
                  </a:cubicBezTo>
                  <a:cubicBezTo>
                    <a:pt x="315" y="566"/>
                    <a:pt x="1" y="890"/>
                    <a:pt x="1" y="1280"/>
                  </a:cubicBezTo>
                  <a:cubicBezTo>
                    <a:pt x="1" y="1738"/>
                    <a:pt x="429" y="2100"/>
                    <a:pt x="877" y="2157"/>
                  </a:cubicBezTo>
                  <a:cubicBezTo>
                    <a:pt x="929" y="2163"/>
                    <a:pt x="981" y="2167"/>
                    <a:pt x="1033" y="2167"/>
                  </a:cubicBezTo>
                  <a:cubicBezTo>
                    <a:pt x="1428" y="2167"/>
                    <a:pt x="1815" y="1984"/>
                    <a:pt x="2144" y="1757"/>
                  </a:cubicBezTo>
                  <a:cubicBezTo>
                    <a:pt x="2506" y="1500"/>
                    <a:pt x="2830" y="1176"/>
                    <a:pt x="3201" y="919"/>
                  </a:cubicBezTo>
                  <a:cubicBezTo>
                    <a:pt x="3363" y="804"/>
                    <a:pt x="3534" y="699"/>
                    <a:pt x="3715" y="614"/>
                  </a:cubicBezTo>
                  <a:cubicBezTo>
                    <a:pt x="3696" y="595"/>
                    <a:pt x="3677" y="585"/>
                    <a:pt x="3658" y="566"/>
                  </a:cubicBezTo>
                  <a:cubicBezTo>
                    <a:pt x="3420" y="385"/>
                    <a:pt x="3172" y="214"/>
                    <a:pt x="2925" y="33"/>
                  </a:cubicBezTo>
                  <a:lnTo>
                    <a:pt x="2744" y="33"/>
                  </a:lnTo>
                  <a:cubicBezTo>
                    <a:pt x="2450" y="33"/>
                    <a:pt x="2162" y="0"/>
                    <a:pt x="1871" y="0"/>
                  </a:cubicBezTo>
                  <a:close/>
                </a:path>
              </a:pathLst>
            </a:custGeom>
            <a:solidFill>
              <a:srgbClr val="FAE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67;p48"/>
            <p:cNvSpPr/>
            <p:nvPr/>
          </p:nvSpPr>
          <p:spPr>
            <a:xfrm>
              <a:off x="1957125" y="3283475"/>
              <a:ext cx="106000" cy="74325"/>
            </a:xfrm>
            <a:custGeom>
              <a:avLst/>
              <a:gdLst/>
              <a:ahLst/>
              <a:cxnLst/>
              <a:rect l="l" t="t" r="r" b="b"/>
              <a:pathLst>
                <a:path w="4240" h="2973" extrusionOk="0">
                  <a:moveTo>
                    <a:pt x="1760" y="0"/>
                  </a:moveTo>
                  <a:cubicBezTo>
                    <a:pt x="1240" y="0"/>
                    <a:pt x="717" y="216"/>
                    <a:pt x="392" y="620"/>
                  </a:cubicBezTo>
                  <a:cubicBezTo>
                    <a:pt x="96" y="1020"/>
                    <a:pt x="1" y="1620"/>
                    <a:pt x="296" y="2030"/>
                  </a:cubicBezTo>
                  <a:cubicBezTo>
                    <a:pt x="569" y="2396"/>
                    <a:pt x="1052" y="2501"/>
                    <a:pt x="1531" y="2501"/>
                  </a:cubicBezTo>
                  <a:cubicBezTo>
                    <a:pt x="1638" y="2501"/>
                    <a:pt x="1745" y="2496"/>
                    <a:pt x="1849" y="2487"/>
                  </a:cubicBezTo>
                  <a:cubicBezTo>
                    <a:pt x="2094" y="2471"/>
                    <a:pt x="2346" y="2445"/>
                    <a:pt x="2593" y="2445"/>
                  </a:cubicBezTo>
                  <a:cubicBezTo>
                    <a:pt x="2912" y="2445"/>
                    <a:pt x="3223" y="2488"/>
                    <a:pt x="3497" y="2649"/>
                  </a:cubicBezTo>
                  <a:cubicBezTo>
                    <a:pt x="3630" y="2735"/>
                    <a:pt x="3754" y="2849"/>
                    <a:pt x="3849" y="2973"/>
                  </a:cubicBezTo>
                  <a:cubicBezTo>
                    <a:pt x="3897" y="2687"/>
                    <a:pt x="3973" y="2411"/>
                    <a:pt x="4078" y="2154"/>
                  </a:cubicBezTo>
                  <a:cubicBezTo>
                    <a:pt x="4135" y="2040"/>
                    <a:pt x="4182" y="1925"/>
                    <a:pt x="4240" y="1811"/>
                  </a:cubicBezTo>
                  <a:cubicBezTo>
                    <a:pt x="4173" y="1744"/>
                    <a:pt x="4106" y="1668"/>
                    <a:pt x="4040" y="1601"/>
                  </a:cubicBezTo>
                  <a:cubicBezTo>
                    <a:pt x="3563" y="1039"/>
                    <a:pt x="3106" y="401"/>
                    <a:pt x="2420" y="125"/>
                  </a:cubicBezTo>
                  <a:cubicBezTo>
                    <a:pt x="2212" y="41"/>
                    <a:pt x="1987" y="0"/>
                    <a:pt x="1760" y="0"/>
                  </a:cubicBezTo>
                  <a:close/>
                </a:path>
              </a:pathLst>
            </a:custGeom>
            <a:solidFill>
              <a:srgbClr val="FAE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68;p48"/>
            <p:cNvSpPr/>
            <p:nvPr/>
          </p:nvSpPr>
          <p:spPr>
            <a:xfrm>
              <a:off x="2008325" y="3444525"/>
              <a:ext cx="87675" cy="60200"/>
            </a:xfrm>
            <a:custGeom>
              <a:avLst/>
              <a:gdLst/>
              <a:ahLst/>
              <a:cxnLst/>
              <a:rect l="l" t="t" r="r" b="b"/>
              <a:pathLst>
                <a:path w="3507" h="2408" extrusionOk="0">
                  <a:moveTo>
                    <a:pt x="1366" y="0"/>
                  </a:moveTo>
                  <a:cubicBezTo>
                    <a:pt x="1298" y="0"/>
                    <a:pt x="1230" y="8"/>
                    <a:pt x="1163" y="27"/>
                  </a:cubicBezTo>
                  <a:cubicBezTo>
                    <a:pt x="772" y="131"/>
                    <a:pt x="534" y="531"/>
                    <a:pt x="410" y="912"/>
                  </a:cubicBezTo>
                  <a:cubicBezTo>
                    <a:pt x="287" y="1303"/>
                    <a:pt x="239" y="1722"/>
                    <a:pt x="29" y="2065"/>
                  </a:cubicBezTo>
                  <a:cubicBezTo>
                    <a:pt x="20" y="2084"/>
                    <a:pt x="10" y="2094"/>
                    <a:pt x="1" y="2103"/>
                  </a:cubicBezTo>
                  <a:cubicBezTo>
                    <a:pt x="201" y="2141"/>
                    <a:pt x="410" y="2170"/>
                    <a:pt x="610" y="2189"/>
                  </a:cubicBezTo>
                  <a:cubicBezTo>
                    <a:pt x="1572" y="2332"/>
                    <a:pt x="2535" y="2408"/>
                    <a:pt x="3506" y="2408"/>
                  </a:cubicBezTo>
                  <a:lnTo>
                    <a:pt x="3487" y="2389"/>
                  </a:lnTo>
                  <a:cubicBezTo>
                    <a:pt x="3058" y="1646"/>
                    <a:pt x="2773" y="770"/>
                    <a:pt x="2087" y="265"/>
                  </a:cubicBezTo>
                  <a:cubicBezTo>
                    <a:pt x="1877" y="115"/>
                    <a:pt x="1619" y="0"/>
                    <a:pt x="1366" y="0"/>
                  </a:cubicBezTo>
                  <a:close/>
                </a:path>
              </a:pathLst>
            </a:custGeom>
            <a:solidFill>
              <a:srgbClr val="FAE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69;p48"/>
            <p:cNvSpPr/>
            <p:nvPr/>
          </p:nvSpPr>
          <p:spPr>
            <a:xfrm>
              <a:off x="1901900" y="3164775"/>
              <a:ext cx="67400" cy="58850"/>
            </a:xfrm>
            <a:custGeom>
              <a:avLst/>
              <a:gdLst/>
              <a:ahLst/>
              <a:cxnLst/>
              <a:rect l="l" t="t" r="r" b="b"/>
              <a:pathLst>
                <a:path w="2696" h="2354" extrusionOk="0">
                  <a:moveTo>
                    <a:pt x="1869" y="0"/>
                  </a:moveTo>
                  <a:cubicBezTo>
                    <a:pt x="1571" y="0"/>
                    <a:pt x="1259" y="113"/>
                    <a:pt x="1000" y="263"/>
                  </a:cubicBezTo>
                  <a:cubicBezTo>
                    <a:pt x="686" y="444"/>
                    <a:pt x="410" y="692"/>
                    <a:pt x="95" y="873"/>
                  </a:cubicBezTo>
                  <a:cubicBezTo>
                    <a:pt x="143" y="1015"/>
                    <a:pt x="200" y="1168"/>
                    <a:pt x="257" y="1320"/>
                  </a:cubicBezTo>
                  <a:cubicBezTo>
                    <a:pt x="295" y="1415"/>
                    <a:pt x="286" y="1520"/>
                    <a:pt x="238" y="1606"/>
                  </a:cubicBezTo>
                  <a:cubicBezTo>
                    <a:pt x="153" y="1758"/>
                    <a:pt x="86" y="1920"/>
                    <a:pt x="29" y="2092"/>
                  </a:cubicBezTo>
                  <a:cubicBezTo>
                    <a:pt x="19" y="2130"/>
                    <a:pt x="10" y="2158"/>
                    <a:pt x="0" y="2196"/>
                  </a:cubicBezTo>
                  <a:cubicBezTo>
                    <a:pt x="181" y="2216"/>
                    <a:pt x="372" y="2235"/>
                    <a:pt x="553" y="2273"/>
                  </a:cubicBezTo>
                  <a:cubicBezTo>
                    <a:pt x="804" y="2314"/>
                    <a:pt x="1070" y="2353"/>
                    <a:pt x="1328" y="2353"/>
                  </a:cubicBezTo>
                  <a:cubicBezTo>
                    <a:pt x="1667" y="2353"/>
                    <a:pt x="1990" y="2285"/>
                    <a:pt x="2239" y="2063"/>
                  </a:cubicBezTo>
                  <a:cubicBezTo>
                    <a:pt x="2658" y="1701"/>
                    <a:pt x="2696" y="1073"/>
                    <a:pt x="2610" y="530"/>
                  </a:cubicBezTo>
                  <a:cubicBezTo>
                    <a:pt x="2610" y="463"/>
                    <a:pt x="2591" y="396"/>
                    <a:pt x="2562" y="330"/>
                  </a:cubicBezTo>
                  <a:cubicBezTo>
                    <a:pt x="2515" y="244"/>
                    <a:pt x="2448" y="177"/>
                    <a:pt x="2362" y="130"/>
                  </a:cubicBezTo>
                  <a:cubicBezTo>
                    <a:pt x="2212" y="38"/>
                    <a:pt x="2043" y="0"/>
                    <a:pt x="1869" y="0"/>
                  </a:cubicBezTo>
                  <a:close/>
                </a:path>
              </a:pathLst>
            </a:custGeom>
            <a:solidFill>
              <a:srgbClr val="FAE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70;p48"/>
            <p:cNvSpPr/>
            <p:nvPr/>
          </p:nvSpPr>
          <p:spPr>
            <a:xfrm>
              <a:off x="2088100" y="3238800"/>
              <a:ext cx="55525" cy="57200"/>
            </a:xfrm>
            <a:custGeom>
              <a:avLst/>
              <a:gdLst/>
              <a:ahLst/>
              <a:cxnLst/>
              <a:rect l="l" t="t" r="r" b="b"/>
              <a:pathLst>
                <a:path w="2221" h="2288" extrusionOk="0">
                  <a:moveTo>
                    <a:pt x="1402" y="1"/>
                  </a:moveTo>
                  <a:cubicBezTo>
                    <a:pt x="1376" y="1"/>
                    <a:pt x="1350" y="3"/>
                    <a:pt x="1325" y="7"/>
                  </a:cubicBezTo>
                  <a:cubicBezTo>
                    <a:pt x="801" y="93"/>
                    <a:pt x="982" y="712"/>
                    <a:pt x="848" y="1064"/>
                  </a:cubicBezTo>
                  <a:cubicBezTo>
                    <a:pt x="810" y="1188"/>
                    <a:pt x="725" y="1283"/>
                    <a:pt x="610" y="1340"/>
                  </a:cubicBezTo>
                  <a:cubicBezTo>
                    <a:pt x="429" y="1436"/>
                    <a:pt x="163" y="1455"/>
                    <a:pt x="106" y="1645"/>
                  </a:cubicBezTo>
                  <a:cubicBezTo>
                    <a:pt x="1" y="1922"/>
                    <a:pt x="401" y="2255"/>
                    <a:pt x="639" y="2283"/>
                  </a:cubicBezTo>
                  <a:cubicBezTo>
                    <a:pt x="664" y="2286"/>
                    <a:pt x="687" y="2288"/>
                    <a:pt x="709" y="2288"/>
                  </a:cubicBezTo>
                  <a:cubicBezTo>
                    <a:pt x="1193" y="2288"/>
                    <a:pt x="1016" y="1616"/>
                    <a:pt x="1344" y="1388"/>
                  </a:cubicBezTo>
                  <a:cubicBezTo>
                    <a:pt x="1553" y="1245"/>
                    <a:pt x="1849" y="1302"/>
                    <a:pt x="2039" y="1140"/>
                  </a:cubicBezTo>
                  <a:cubicBezTo>
                    <a:pt x="2172" y="1007"/>
                    <a:pt x="2220" y="817"/>
                    <a:pt x="2172" y="636"/>
                  </a:cubicBezTo>
                  <a:cubicBezTo>
                    <a:pt x="2102" y="335"/>
                    <a:pt x="1743" y="1"/>
                    <a:pt x="1402" y="1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71;p48"/>
            <p:cNvSpPr/>
            <p:nvPr/>
          </p:nvSpPr>
          <p:spPr>
            <a:xfrm>
              <a:off x="1969600" y="3432075"/>
              <a:ext cx="78275" cy="54675"/>
            </a:xfrm>
            <a:custGeom>
              <a:avLst/>
              <a:gdLst/>
              <a:ahLst/>
              <a:cxnLst/>
              <a:rect l="l" t="t" r="r" b="b"/>
              <a:pathLst>
                <a:path w="3131" h="2187" extrusionOk="0">
                  <a:moveTo>
                    <a:pt x="1068" y="0"/>
                  </a:moveTo>
                  <a:cubicBezTo>
                    <a:pt x="752" y="0"/>
                    <a:pt x="405" y="247"/>
                    <a:pt x="245" y="487"/>
                  </a:cubicBezTo>
                  <a:cubicBezTo>
                    <a:pt x="1" y="834"/>
                    <a:pt x="210" y="1163"/>
                    <a:pt x="609" y="1163"/>
                  </a:cubicBezTo>
                  <a:cubicBezTo>
                    <a:pt x="615" y="1163"/>
                    <a:pt x="620" y="1163"/>
                    <a:pt x="626" y="1163"/>
                  </a:cubicBezTo>
                  <a:cubicBezTo>
                    <a:pt x="788" y="1134"/>
                    <a:pt x="950" y="1134"/>
                    <a:pt x="1121" y="1134"/>
                  </a:cubicBezTo>
                  <a:cubicBezTo>
                    <a:pt x="1350" y="1172"/>
                    <a:pt x="1540" y="1315"/>
                    <a:pt x="1636" y="1525"/>
                  </a:cubicBezTo>
                  <a:cubicBezTo>
                    <a:pt x="1712" y="1677"/>
                    <a:pt x="1721" y="1849"/>
                    <a:pt x="1826" y="1982"/>
                  </a:cubicBezTo>
                  <a:cubicBezTo>
                    <a:pt x="1912" y="2068"/>
                    <a:pt x="2017" y="2125"/>
                    <a:pt x="2131" y="2153"/>
                  </a:cubicBezTo>
                  <a:cubicBezTo>
                    <a:pt x="2207" y="2175"/>
                    <a:pt x="2283" y="2186"/>
                    <a:pt x="2359" y="2186"/>
                  </a:cubicBezTo>
                  <a:cubicBezTo>
                    <a:pt x="2577" y="2186"/>
                    <a:pt x="2785" y="2097"/>
                    <a:pt x="2941" y="1934"/>
                  </a:cubicBezTo>
                  <a:cubicBezTo>
                    <a:pt x="3131" y="1706"/>
                    <a:pt x="3121" y="1315"/>
                    <a:pt x="2874" y="1153"/>
                  </a:cubicBezTo>
                  <a:cubicBezTo>
                    <a:pt x="2598" y="963"/>
                    <a:pt x="2179" y="1106"/>
                    <a:pt x="1912" y="906"/>
                  </a:cubicBezTo>
                  <a:cubicBezTo>
                    <a:pt x="1617" y="677"/>
                    <a:pt x="1636" y="163"/>
                    <a:pt x="1245" y="29"/>
                  </a:cubicBezTo>
                  <a:cubicBezTo>
                    <a:pt x="1188" y="9"/>
                    <a:pt x="1129" y="0"/>
                    <a:pt x="1068" y="0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72;p48"/>
            <p:cNvSpPr/>
            <p:nvPr/>
          </p:nvSpPr>
          <p:spPr>
            <a:xfrm>
              <a:off x="1908075" y="3317050"/>
              <a:ext cx="91225" cy="77425"/>
            </a:xfrm>
            <a:custGeom>
              <a:avLst/>
              <a:gdLst/>
              <a:ahLst/>
              <a:cxnLst/>
              <a:rect l="l" t="t" r="r" b="b"/>
              <a:pathLst>
                <a:path w="3649" h="3097" extrusionOk="0">
                  <a:moveTo>
                    <a:pt x="2738" y="1"/>
                  </a:moveTo>
                  <a:cubicBezTo>
                    <a:pt x="2461" y="1"/>
                    <a:pt x="2188" y="106"/>
                    <a:pt x="1982" y="296"/>
                  </a:cubicBezTo>
                  <a:cubicBezTo>
                    <a:pt x="1718" y="520"/>
                    <a:pt x="1554" y="619"/>
                    <a:pt x="1378" y="619"/>
                  </a:cubicBezTo>
                  <a:cubicBezTo>
                    <a:pt x="1225" y="619"/>
                    <a:pt x="1064" y="544"/>
                    <a:pt x="820" y="411"/>
                  </a:cubicBezTo>
                  <a:cubicBezTo>
                    <a:pt x="659" y="334"/>
                    <a:pt x="479" y="288"/>
                    <a:pt x="301" y="288"/>
                  </a:cubicBezTo>
                  <a:cubicBezTo>
                    <a:pt x="258" y="288"/>
                    <a:pt x="215" y="291"/>
                    <a:pt x="172" y="296"/>
                  </a:cubicBezTo>
                  <a:cubicBezTo>
                    <a:pt x="220" y="468"/>
                    <a:pt x="258" y="639"/>
                    <a:pt x="306" y="811"/>
                  </a:cubicBezTo>
                  <a:cubicBezTo>
                    <a:pt x="344" y="992"/>
                    <a:pt x="372" y="1144"/>
                    <a:pt x="410" y="1306"/>
                  </a:cubicBezTo>
                  <a:cubicBezTo>
                    <a:pt x="458" y="1506"/>
                    <a:pt x="468" y="1716"/>
                    <a:pt x="439" y="1925"/>
                  </a:cubicBezTo>
                  <a:cubicBezTo>
                    <a:pt x="410" y="2163"/>
                    <a:pt x="334" y="2392"/>
                    <a:pt x="239" y="2602"/>
                  </a:cubicBezTo>
                  <a:cubicBezTo>
                    <a:pt x="153" y="2773"/>
                    <a:pt x="77" y="2935"/>
                    <a:pt x="1" y="3097"/>
                  </a:cubicBezTo>
                  <a:cubicBezTo>
                    <a:pt x="553" y="3059"/>
                    <a:pt x="1039" y="2611"/>
                    <a:pt x="1258" y="2097"/>
                  </a:cubicBezTo>
                  <a:cubicBezTo>
                    <a:pt x="1391" y="1782"/>
                    <a:pt x="1496" y="1401"/>
                    <a:pt x="1811" y="1278"/>
                  </a:cubicBezTo>
                  <a:cubicBezTo>
                    <a:pt x="1873" y="1255"/>
                    <a:pt x="1936" y="1246"/>
                    <a:pt x="1999" y="1246"/>
                  </a:cubicBezTo>
                  <a:cubicBezTo>
                    <a:pt x="2316" y="1246"/>
                    <a:pt x="2639" y="1482"/>
                    <a:pt x="2974" y="1482"/>
                  </a:cubicBezTo>
                  <a:cubicBezTo>
                    <a:pt x="2999" y="1482"/>
                    <a:pt x="3024" y="1480"/>
                    <a:pt x="3049" y="1478"/>
                  </a:cubicBezTo>
                  <a:cubicBezTo>
                    <a:pt x="3401" y="1420"/>
                    <a:pt x="3649" y="1097"/>
                    <a:pt x="3620" y="735"/>
                  </a:cubicBezTo>
                  <a:cubicBezTo>
                    <a:pt x="3563" y="382"/>
                    <a:pt x="3296" y="96"/>
                    <a:pt x="2944" y="20"/>
                  </a:cubicBezTo>
                  <a:cubicBezTo>
                    <a:pt x="2876" y="7"/>
                    <a:pt x="2807" y="1"/>
                    <a:pt x="2738" y="1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73;p48"/>
            <p:cNvSpPr/>
            <p:nvPr/>
          </p:nvSpPr>
          <p:spPr>
            <a:xfrm>
              <a:off x="1898800" y="3169225"/>
              <a:ext cx="46450" cy="44525"/>
            </a:xfrm>
            <a:custGeom>
              <a:avLst/>
              <a:gdLst/>
              <a:ahLst/>
              <a:cxnLst/>
              <a:rect l="l" t="t" r="r" b="b"/>
              <a:pathLst>
                <a:path w="1858" h="1781" extrusionOk="0">
                  <a:moveTo>
                    <a:pt x="979" y="0"/>
                  </a:moveTo>
                  <a:cubicBezTo>
                    <a:pt x="926" y="0"/>
                    <a:pt x="872" y="3"/>
                    <a:pt x="820" y="9"/>
                  </a:cubicBezTo>
                  <a:cubicBezTo>
                    <a:pt x="570" y="26"/>
                    <a:pt x="321" y="86"/>
                    <a:pt x="64" y="86"/>
                  </a:cubicBezTo>
                  <a:cubicBezTo>
                    <a:pt x="46" y="86"/>
                    <a:pt x="28" y="86"/>
                    <a:pt x="10" y="85"/>
                  </a:cubicBezTo>
                  <a:lnTo>
                    <a:pt x="0" y="85"/>
                  </a:lnTo>
                  <a:cubicBezTo>
                    <a:pt x="77" y="285"/>
                    <a:pt x="153" y="485"/>
                    <a:pt x="219" y="695"/>
                  </a:cubicBezTo>
                  <a:cubicBezTo>
                    <a:pt x="267" y="847"/>
                    <a:pt x="324" y="990"/>
                    <a:pt x="381" y="1142"/>
                  </a:cubicBezTo>
                  <a:cubicBezTo>
                    <a:pt x="419" y="1237"/>
                    <a:pt x="410" y="1342"/>
                    <a:pt x="362" y="1428"/>
                  </a:cubicBezTo>
                  <a:cubicBezTo>
                    <a:pt x="324" y="1514"/>
                    <a:pt x="286" y="1590"/>
                    <a:pt x="248" y="1676"/>
                  </a:cubicBezTo>
                  <a:cubicBezTo>
                    <a:pt x="381" y="1742"/>
                    <a:pt x="524" y="1780"/>
                    <a:pt x="677" y="1780"/>
                  </a:cubicBezTo>
                  <a:cubicBezTo>
                    <a:pt x="839" y="1780"/>
                    <a:pt x="1000" y="1733"/>
                    <a:pt x="1134" y="1657"/>
                  </a:cubicBezTo>
                  <a:cubicBezTo>
                    <a:pt x="1410" y="1523"/>
                    <a:pt x="1620" y="1304"/>
                    <a:pt x="1743" y="1028"/>
                  </a:cubicBezTo>
                  <a:cubicBezTo>
                    <a:pt x="1858" y="752"/>
                    <a:pt x="1801" y="428"/>
                    <a:pt x="1591" y="209"/>
                  </a:cubicBezTo>
                  <a:cubicBezTo>
                    <a:pt x="1429" y="55"/>
                    <a:pt x="1205" y="0"/>
                    <a:pt x="979" y="0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74;p48"/>
            <p:cNvSpPr/>
            <p:nvPr/>
          </p:nvSpPr>
          <p:spPr>
            <a:xfrm>
              <a:off x="1797600" y="3112750"/>
              <a:ext cx="497050" cy="365700"/>
            </a:xfrm>
            <a:custGeom>
              <a:avLst/>
              <a:gdLst/>
              <a:ahLst/>
              <a:cxnLst/>
              <a:rect l="l" t="t" r="r" b="b"/>
              <a:pathLst>
                <a:path w="19882" h="14628" extrusionOk="0">
                  <a:moveTo>
                    <a:pt x="8325" y="1"/>
                  </a:moveTo>
                  <a:cubicBezTo>
                    <a:pt x="7334" y="58"/>
                    <a:pt x="6439" y="658"/>
                    <a:pt x="5782" y="1363"/>
                  </a:cubicBezTo>
                  <a:cubicBezTo>
                    <a:pt x="5439" y="1734"/>
                    <a:pt x="5163" y="2153"/>
                    <a:pt x="4963" y="2611"/>
                  </a:cubicBezTo>
                  <a:cubicBezTo>
                    <a:pt x="4734" y="3134"/>
                    <a:pt x="4725" y="3620"/>
                    <a:pt x="4744" y="4182"/>
                  </a:cubicBezTo>
                  <a:cubicBezTo>
                    <a:pt x="4801" y="5982"/>
                    <a:pt x="3067" y="6497"/>
                    <a:pt x="1839" y="7364"/>
                  </a:cubicBezTo>
                  <a:cubicBezTo>
                    <a:pt x="915" y="8011"/>
                    <a:pt x="305" y="9030"/>
                    <a:pt x="162" y="10164"/>
                  </a:cubicBezTo>
                  <a:cubicBezTo>
                    <a:pt x="0" y="11259"/>
                    <a:pt x="353" y="12374"/>
                    <a:pt x="1115" y="13183"/>
                  </a:cubicBezTo>
                  <a:cubicBezTo>
                    <a:pt x="1838" y="13933"/>
                    <a:pt x="2835" y="14349"/>
                    <a:pt x="3871" y="14349"/>
                  </a:cubicBezTo>
                  <a:cubicBezTo>
                    <a:pt x="3927" y="14349"/>
                    <a:pt x="3983" y="14348"/>
                    <a:pt x="4039" y="14345"/>
                  </a:cubicBezTo>
                  <a:cubicBezTo>
                    <a:pt x="5353" y="14279"/>
                    <a:pt x="6268" y="13364"/>
                    <a:pt x="7334" y="12745"/>
                  </a:cubicBezTo>
                  <a:cubicBezTo>
                    <a:pt x="8156" y="12272"/>
                    <a:pt x="9084" y="12063"/>
                    <a:pt x="10016" y="12063"/>
                  </a:cubicBezTo>
                  <a:cubicBezTo>
                    <a:pt x="10510" y="12063"/>
                    <a:pt x="11006" y="12122"/>
                    <a:pt x="11487" y="12231"/>
                  </a:cubicBezTo>
                  <a:cubicBezTo>
                    <a:pt x="12392" y="12450"/>
                    <a:pt x="13250" y="12793"/>
                    <a:pt x="14059" y="13250"/>
                  </a:cubicBezTo>
                  <a:cubicBezTo>
                    <a:pt x="14774" y="13631"/>
                    <a:pt x="15440" y="14183"/>
                    <a:pt x="16221" y="14441"/>
                  </a:cubicBezTo>
                  <a:cubicBezTo>
                    <a:pt x="16604" y="14566"/>
                    <a:pt x="16997" y="14627"/>
                    <a:pt x="17387" y="14627"/>
                  </a:cubicBezTo>
                  <a:cubicBezTo>
                    <a:pt x="18269" y="14627"/>
                    <a:pt x="19135" y="14314"/>
                    <a:pt x="19822" y="13726"/>
                  </a:cubicBezTo>
                  <a:cubicBezTo>
                    <a:pt x="19882" y="13674"/>
                    <a:pt x="19835" y="13592"/>
                    <a:pt x="19776" y="13592"/>
                  </a:cubicBezTo>
                  <a:cubicBezTo>
                    <a:pt x="19760" y="13592"/>
                    <a:pt x="19743" y="13598"/>
                    <a:pt x="19727" y="13612"/>
                  </a:cubicBezTo>
                  <a:lnTo>
                    <a:pt x="19727" y="13602"/>
                  </a:lnTo>
                  <a:cubicBezTo>
                    <a:pt x="19067" y="14169"/>
                    <a:pt x="18234" y="14467"/>
                    <a:pt x="17389" y="14467"/>
                  </a:cubicBezTo>
                  <a:cubicBezTo>
                    <a:pt x="17013" y="14467"/>
                    <a:pt x="16635" y="14408"/>
                    <a:pt x="16269" y="14288"/>
                  </a:cubicBezTo>
                  <a:cubicBezTo>
                    <a:pt x="15555" y="14050"/>
                    <a:pt x="14954" y="13564"/>
                    <a:pt x="14307" y="13202"/>
                  </a:cubicBezTo>
                  <a:cubicBezTo>
                    <a:pt x="13707" y="12859"/>
                    <a:pt x="13088" y="12574"/>
                    <a:pt x="12449" y="12355"/>
                  </a:cubicBezTo>
                  <a:cubicBezTo>
                    <a:pt x="11663" y="12080"/>
                    <a:pt x="10834" y="11916"/>
                    <a:pt x="10002" y="11916"/>
                  </a:cubicBezTo>
                  <a:cubicBezTo>
                    <a:pt x="9595" y="11916"/>
                    <a:pt x="9186" y="11956"/>
                    <a:pt x="8782" y="12040"/>
                  </a:cubicBezTo>
                  <a:cubicBezTo>
                    <a:pt x="8201" y="12155"/>
                    <a:pt x="7649" y="12383"/>
                    <a:pt x="7134" y="12688"/>
                  </a:cubicBezTo>
                  <a:cubicBezTo>
                    <a:pt x="6601" y="13021"/>
                    <a:pt x="6096" y="13412"/>
                    <a:pt x="5544" y="13726"/>
                  </a:cubicBezTo>
                  <a:cubicBezTo>
                    <a:pt x="5007" y="14036"/>
                    <a:pt x="4408" y="14191"/>
                    <a:pt x="3810" y="14191"/>
                  </a:cubicBezTo>
                  <a:cubicBezTo>
                    <a:pt x="3230" y="14191"/>
                    <a:pt x="2649" y="14045"/>
                    <a:pt x="2124" y="13755"/>
                  </a:cubicBezTo>
                  <a:cubicBezTo>
                    <a:pt x="1086" y="13212"/>
                    <a:pt x="400" y="12183"/>
                    <a:pt x="296" y="11031"/>
                  </a:cubicBezTo>
                  <a:cubicBezTo>
                    <a:pt x="191" y="9840"/>
                    <a:pt x="629" y="8678"/>
                    <a:pt x="1477" y="7859"/>
                  </a:cubicBezTo>
                  <a:cubicBezTo>
                    <a:pt x="2410" y="6973"/>
                    <a:pt x="3810" y="6668"/>
                    <a:pt x="4553" y="5563"/>
                  </a:cubicBezTo>
                  <a:cubicBezTo>
                    <a:pt x="4715" y="5316"/>
                    <a:pt x="4820" y="5049"/>
                    <a:pt x="4877" y="4763"/>
                  </a:cubicBezTo>
                  <a:cubicBezTo>
                    <a:pt x="4934" y="4373"/>
                    <a:pt x="4868" y="3982"/>
                    <a:pt x="4877" y="3592"/>
                  </a:cubicBezTo>
                  <a:cubicBezTo>
                    <a:pt x="4925" y="3039"/>
                    <a:pt x="5115" y="2506"/>
                    <a:pt x="5439" y="2058"/>
                  </a:cubicBezTo>
                  <a:cubicBezTo>
                    <a:pt x="6068" y="1115"/>
                    <a:pt x="7144" y="220"/>
                    <a:pt x="8316" y="163"/>
                  </a:cubicBezTo>
                  <a:cubicBezTo>
                    <a:pt x="8411" y="163"/>
                    <a:pt x="8420" y="1"/>
                    <a:pt x="8325" y="1"/>
                  </a:cubicBezTo>
                  <a:close/>
                </a:path>
              </a:pathLst>
            </a:custGeom>
            <a:solidFill>
              <a:srgbClr val="002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527" y="478412"/>
            <a:ext cx="6868530" cy="412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05" y="265550"/>
            <a:ext cx="2938248" cy="5616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945BD0A-C81B-D87F-CD7A-C3D734B91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496" y="402297"/>
            <a:ext cx="309448" cy="3094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1075" y="1349829"/>
            <a:ext cx="1021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Linda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55517" y="2548766"/>
            <a:ext cx="1699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hank you.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15110" y="3742159"/>
            <a:ext cx="1678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Bye, Lucy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40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620445" y="174172"/>
            <a:ext cx="8316726" cy="4757058"/>
          </a:xfrm>
          <a:prstGeom prst="round2Diag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" name="Google Shape;1654;p48"/>
          <p:cNvGrpSpPr/>
          <p:nvPr/>
        </p:nvGrpSpPr>
        <p:grpSpPr>
          <a:xfrm>
            <a:off x="122721" y="3522958"/>
            <a:ext cx="1563460" cy="1620542"/>
            <a:chOff x="1797600" y="2880000"/>
            <a:chExt cx="565100" cy="624725"/>
          </a:xfrm>
        </p:grpSpPr>
        <p:sp>
          <p:nvSpPr>
            <p:cNvPr id="82" name="Google Shape;1655;p48"/>
            <p:cNvSpPr/>
            <p:nvPr/>
          </p:nvSpPr>
          <p:spPr>
            <a:xfrm>
              <a:off x="2287175" y="3402575"/>
              <a:ext cx="75525" cy="64600"/>
            </a:xfrm>
            <a:custGeom>
              <a:avLst/>
              <a:gdLst/>
              <a:ahLst/>
              <a:cxnLst/>
              <a:rect l="l" t="t" r="r" b="b"/>
              <a:pathLst>
                <a:path w="3021" h="2584" extrusionOk="0">
                  <a:moveTo>
                    <a:pt x="2254" y="1"/>
                  </a:moveTo>
                  <a:cubicBezTo>
                    <a:pt x="2186" y="1"/>
                    <a:pt x="2117" y="22"/>
                    <a:pt x="2058" y="66"/>
                  </a:cubicBezTo>
                  <a:cubicBezTo>
                    <a:pt x="1639" y="390"/>
                    <a:pt x="629" y="1171"/>
                    <a:pt x="153" y="1562"/>
                  </a:cubicBezTo>
                  <a:cubicBezTo>
                    <a:pt x="1" y="1676"/>
                    <a:pt x="1" y="1895"/>
                    <a:pt x="153" y="2009"/>
                  </a:cubicBezTo>
                  <a:lnTo>
                    <a:pt x="801" y="2514"/>
                  </a:lnTo>
                  <a:cubicBezTo>
                    <a:pt x="860" y="2561"/>
                    <a:pt x="929" y="2583"/>
                    <a:pt x="997" y="2583"/>
                  </a:cubicBezTo>
                  <a:cubicBezTo>
                    <a:pt x="1082" y="2583"/>
                    <a:pt x="1166" y="2549"/>
                    <a:pt x="1229" y="2486"/>
                  </a:cubicBezTo>
                  <a:lnTo>
                    <a:pt x="2896" y="762"/>
                  </a:lnTo>
                  <a:cubicBezTo>
                    <a:pt x="3020" y="647"/>
                    <a:pt x="3001" y="438"/>
                    <a:pt x="2858" y="333"/>
                  </a:cubicBezTo>
                  <a:lnTo>
                    <a:pt x="2439" y="57"/>
                  </a:lnTo>
                  <a:cubicBezTo>
                    <a:pt x="2384" y="20"/>
                    <a:pt x="2319" y="1"/>
                    <a:pt x="2254" y="1"/>
                  </a:cubicBezTo>
                  <a:close/>
                </a:path>
              </a:pathLst>
            </a:custGeom>
            <a:solidFill>
              <a:srgbClr val="002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56;p48"/>
            <p:cNvSpPr/>
            <p:nvPr/>
          </p:nvSpPr>
          <p:spPr>
            <a:xfrm>
              <a:off x="1888800" y="3081075"/>
              <a:ext cx="310050" cy="423650"/>
            </a:xfrm>
            <a:custGeom>
              <a:avLst/>
              <a:gdLst/>
              <a:ahLst/>
              <a:cxnLst/>
              <a:rect l="l" t="t" r="r" b="b"/>
              <a:pathLst>
                <a:path w="12402" h="16946" extrusionOk="0">
                  <a:moveTo>
                    <a:pt x="2854" y="0"/>
                  </a:moveTo>
                  <a:cubicBezTo>
                    <a:pt x="2773" y="0"/>
                    <a:pt x="2686" y="65"/>
                    <a:pt x="2591" y="191"/>
                  </a:cubicBezTo>
                  <a:cubicBezTo>
                    <a:pt x="2553" y="239"/>
                    <a:pt x="2515" y="287"/>
                    <a:pt x="2486" y="334"/>
                  </a:cubicBezTo>
                  <a:cubicBezTo>
                    <a:pt x="2467" y="382"/>
                    <a:pt x="2439" y="420"/>
                    <a:pt x="2410" y="458"/>
                  </a:cubicBezTo>
                  <a:cubicBezTo>
                    <a:pt x="2143" y="820"/>
                    <a:pt x="1905" y="1192"/>
                    <a:pt x="1629" y="1534"/>
                  </a:cubicBezTo>
                  <a:cubicBezTo>
                    <a:pt x="1181" y="2087"/>
                    <a:pt x="724" y="2620"/>
                    <a:pt x="334" y="3220"/>
                  </a:cubicBezTo>
                  <a:cubicBezTo>
                    <a:pt x="305" y="3297"/>
                    <a:pt x="315" y="3382"/>
                    <a:pt x="353" y="3468"/>
                  </a:cubicBezTo>
                  <a:cubicBezTo>
                    <a:pt x="362" y="3516"/>
                    <a:pt x="381" y="3563"/>
                    <a:pt x="400" y="3611"/>
                  </a:cubicBezTo>
                  <a:cubicBezTo>
                    <a:pt x="477" y="3811"/>
                    <a:pt x="543" y="4011"/>
                    <a:pt x="619" y="4221"/>
                  </a:cubicBezTo>
                  <a:cubicBezTo>
                    <a:pt x="667" y="4373"/>
                    <a:pt x="724" y="4516"/>
                    <a:pt x="781" y="4668"/>
                  </a:cubicBezTo>
                  <a:cubicBezTo>
                    <a:pt x="819" y="4763"/>
                    <a:pt x="810" y="4868"/>
                    <a:pt x="762" y="4954"/>
                  </a:cubicBezTo>
                  <a:cubicBezTo>
                    <a:pt x="724" y="5040"/>
                    <a:pt x="686" y="5116"/>
                    <a:pt x="648" y="5202"/>
                  </a:cubicBezTo>
                  <a:cubicBezTo>
                    <a:pt x="610" y="5278"/>
                    <a:pt x="572" y="5354"/>
                    <a:pt x="553" y="5440"/>
                  </a:cubicBezTo>
                  <a:cubicBezTo>
                    <a:pt x="543" y="5478"/>
                    <a:pt x="534" y="5516"/>
                    <a:pt x="524" y="5544"/>
                  </a:cubicBezTo>
                  <a:cubicBezTo>
                    <a:pt x="353" y="6278"/>
                    <a:pt x="324" y="7040"/>
                    <a:pt x="458" y="7773"/>
                  </a:cubicBezTo>
                  <a:cubicBezTo>
                    <a:pt x="572" y="8440"/>
                    <a:pt x="762" y="9088"/>
                    <a:pt x="943" y="9735"/>
                  </a:cubicBezTo>
                  <a:cubicBezTo>
                    <a:pt x="991" y="9916"/>
                    <a:pt x="1039" y="10088"/>
                    <a:pt x="1077" y="10259"/>
                  </a:cubicBezTo>
                  <a:cubicBezTo>
                    <a:pt x="1124" y="10431"/>
                    <a:pt x="1153" y="10593"/>
                    <a:pt x="1191" y="10755"/>
                  </a:cubicBezTo>
                  <a:cubicBezTo>
                    <a:pt x="1239" y="10955"/>
                    <a:pt x="1248" y="11164"/>
                    <a:pt x="1220" y="11364"/>
                  </a:cubicBezTo>
                  <a:cubicBezTo>
                    <a:pt x="1181" y="11602"/>
                    <a:pt x="1115" y="11831"/>
                    <a:pt x="1010" y="12050"/>
                  </a:cubicBezTo>
                  <a:cubicBezTo>
                    <a:pt x="934" y="12212"/>
                    <a:pt x="848" y="12374"/>
                    <a:pt x="772" y="12545"/>
                  </a:cubicBezTo>
                  <a:cubicBezTo>
                    <a:pt x="638" y="12812"/>
                    <a:pt x="515" y="13079"/>
                    <a:pt x="410" y="13355"/>
                  </a:cubicBezTo>
                  <a:cubicBezTo>
                    <a:pt x="391" y="13412"/>
                    <a:pt x="372" y="13479"/>
                    <a:pt x="353" y="13536"/>
                  </a:cubicBezTo>
                  <a:cubicBezTo>
                    <a:pt x="229" y="13926"/>
                    <a:pt x="153" y="14317"/>
                    <a:pt x="115" y="14717"/>
                  </a:cubicBezTo>
                  <a:cubicBezTo>
                    <a:pt x="105" y="14850"/>
                    <a:pt x="86" y="14984"/>
                    <a:pt x="57" y="15108"/>
                  </a:cubicBezTo>
                  <a:cubicBezTo>
                    <a:pt x="0" y="15260"/>
                    <a:pt x="57" y="15441"/>
                    <a:pt x="191" y="15527"/>
                  </a:cubicBezTo>
                  <a:cubicBezTo>
                    <a:pt x="343" y="15641"/>
                    <a:pt x="515" y="15717"/>
                    <a:pt x="686" y="15765"/>
                  </a:cubicBezTo>
                  <a:cubicBezTo>
                    <a:pt x="1258" y="15946"/>
                    <a:pt x="1829" y="16089"/>
                    <a:pt x="2420" y="16212"/>
                  </a:cubicBezTo>
                  <a:cubicBezTo>
                    <a:pt x="3201" y="16365"/>
                    <a:pt x="3991" y="16517"/>
                    <a:pt x="4782" y="16641"/>
                  </a:cubicBezTo>
                  <a:cubicBezTo>
                    <a:pt x="4982" y="16670"/>
                    <a:pt x="5182" y="16698"/>
                    <a:pt x="5391" y="16727"/>
                  </a:cubicBezTo>
                  <a:cubicBezTo>
                    <a:pt x="6344" y="16870"/>
                    <a:pt x="7316" y="16936"/>
                    <a:pt x="8287" y="16946"/>
                  </a:cubicBezTo>
                  <a:lnTo>
                    <a:pt x="8316" y="16946"/>
                  </a:lnTo>
                  <a:cubicBezTo>
                    <a:pt x="8525" y="16946"/>
                    <a:pt x="8735" y="16908"/>
                    <a:pt x="8944" y="16908"/>
                  </a:cubicBezTo>
                  <a:cubicBezTo>
                    <a:pt x="9249" y="16879"/>
                    <a:pt x="9478" y="16612"/>
                    <a:pt x="9459" y="16298"/>
                  </a:cubicBezTo>
                  <a:cubicBezTo>
                    <a:pt x="9440" y="15784"/>
                    <a:pt x="9211" y="15346"/>
                    <a:pt x="8944" y="14927"/>
                  </a:cubicBezTo>
                  <a:cubicBezTo>
                    <a:pt x="8573" y="14365"/>
                    <a:pt x="8116" y="13879"/>
                    <a:pt x="7697" y="13355"/>
                  </a:cubicBezTo>
                  <a:cubicBezTo>
                    <a:pt x="7392" y="12974"/>
                    <a:pt x="7087" y="12593"/>
                    <a:pt x="6773" y="12221"/>
                  </a:cubicBezTo>
                  <a:cubicBezTo>
                    <a:pt x="6658" y="12069"/>
                    <a:pt x="6582" y="11888"/>
                    <a:pt x="6573" y="11688"/>
                  </a:cubicBezTo>
                  <a:cubicBezTo>
                    <a:pt x="6554" y="11479"/>
                    <a:pt x="6554" y="11269"/>
                    <a:pt x="6582" y="11059"/>
                  </a:cubicBezTo>
                  <a:cubicBezTo>
                    <a:pt x="6630" y="10783"/>
                    <a:pt x="6706" y="10507"/>
                    <a:pt x="6820" y="10240"/>
                  </a:cubicBezTo>
                  <a:cubicBezTo>
                    <a:pt x="6868" y="10126"/>
                    <a:pt x="6915" y="10021"/>
                    <a:pt x="6973" y="9907"/>
                  </a:cubicBezTo>
                  <a:cubicBezTo>
                    <a:pt x="7125" y="9583"/>
                    <a:pt x="7306" y="9278"/>
                    <a:pt x="7496" y="8983"/>
                  </a:cubicBezTo>
                  <a:cubicBezTo>
                    <a:pt x="7563" y="8889"/>
                    <a:pt x="7591" y="8850"/>
                    <a:pt x="7639" y="8850"/>
                  </a:cubicBezTo>
                  <a:cubicBezTo>
                    <a:pt x="7675" y="8850"/>
                    <a:pt x="7721" y="8871"/>
                    <a:pt x="7801" y="8907"/>
                  </a:cubicBezTo>
                  <a:cubicBezTo>
                    <a:pt x="8363" y="9154"/>
                    <a:pt x="8963" y="9326"/>
                    <a:pt x="9535" y="9574"/>
                  </a:cubicBezTo>
                  <a:cubicBezTo>
                    <a:pt x="9617" y="9611"/>
                    <a:pt x="9705" y="9629"/>
                    <a:pt x="9793" y="9629"/>
                  </a:cubicBezTo>
                  <a:cubicBezTo>
                    <a:pt x="9971" y="9629"/>
                    <a:pt x="10150" y="9555"/>
                    <a:pt x="10278" y="9421"/>
                  </a:cubicBezTo>
                  <a:cubicBezTo>
                    <a:pt x="10354" y="9335"/>
                    <a:pt x="10440" y="9259"/>
                    <a:pt x="10525" y="9183"/>
                  </a:cubicBezTo>
                  <a:cubicBezTo>
                    <a:pt x="10678" y="8964"/>
                    <a:pt x="10849" y="8754"/>
                    <a:pt x="11021" y="8554"/>
                  </a:cubicBezTo>
                  <a:cubicBezTo>
                    <a:pt x="11392" y="8107"/>
                    <a:pt x="11773" y="7669"/>
                    <a:pt x="12145" y="7221"/>
                  </a:cubicBezTo>
                  <a:cubicBezTo>
                    <a:pt x="12192" y="7126"/>
                    <a:pt x="12240" y="7030"/>
                    <a:pt x="12288" y="6926"/>
                  </a:cubicBezTo>
                  <a:cubicBezTo>
                    <a:pt x="12402" y="6726"/>
                    <a:pt x="12288" y="6468"/>
                    <a:pt x="12059" y="6411"/>
                  </a:cubicBezTo>
                  <a:cubicBezTo>
                    <a:pt x="11983" y="6383"/>
                    <a:pt x="11897" y="6354"/>
                    <a:pt x="11821" y="6335"/>
                  </a:cubicBezTo>
                  <a:cubicBezTo>
                    <a:pt x="11478" y="6221"/>
                    <a:pt x="11154" y="6059"/>
                    <a:pt x="10868" y="5840"/>
                  </a:cubicBezTo>
                  <a:cubicBezTo>
                    <a:pt x="10849" y="5821"/>
                    <a:pt x="10830" y="5811"/>
                    <a:pt x="10811" y="5792"/>
                  </a:cubicBezTo>
                  <a:cubicBezTo>
                    <a:pt x="10573" y="5611"/>
                    <a:pt x="10325" y="5440"/>
                    <a:pt x="10078" y="5259"/>
                  </a:cubicBezTo>
                  <a:cubicBezTo>
                    <a:pt x="9954" y="5173"/>
                    <a:pt x="9830" y="5087"/>
                    <a:pt x="9706" y="5011"/>
                  </a:cubicBezTo>
                  <a:cubicBezTo>
                    <a:pt x="9201" y="4659"/>
                    <a:pt x="8639" y="4411"/>
                    <a:pt x="8039" y="4287"/>
                  </a:cubicBezTo>
                  <a:cubicBezTo>
                    <a:pt x="7740" y="4226"/>
                    <a:pt x="7445" y="4177"/>
                    <a:pt x="7149" y="4177"/>
                  </a:cubicBezTo>
                  <a:cubicBezTo>
                    <a:pt x="6983" y="4177"/>
                    <a:pt x="6816" y="4192"/>
                    <a:pt x="6649" y="4230"/>
                  </a:cubicBezTo>
                  <a:cubicBezTo>
                    <a:pt x="6373" y="4411"/>
                    <a:pt x="6087" y="4563"/>
                    <a:pt x="5792" y="4706"/>
                  </a:cubicBezTo>
                  <a:cubicBezTo>
                    <a:pt x="5611" y="4802"/>
                    <a:pt x="5439" y="4916"/>
                    <a:pt x="5287" y="5059"/>
                  </a:cubicBezTo>
                  <a:cubicBezTo>
                    <a:pt x="4868" y="5478"/>
                    <a:pt x="4477" y="5906"/>
                    <a:pt x="4210" y="6440"/>
                  </a:cubicBezTo>
                  <a:cubicBezTo>
                    <a:pt x="4153" y="6564"/>
                    <a:pt x="4077" y="6668"/>
                    <a:pt x="3972" y="6754"/>
                  </a:cubicBezTo>
                  <a:cubicBezTo>
                    <a:pt x="3926" y="6804"/>
                    <a:pt x="3865" y="6827"/>
                    <a:pt x="3804" y="6827"/>
                  </a:cubicBezTo>
                  <a:cubicBezTo>
                    <a:pt x="3703" y="6827"/>
                    <a:pt x="3602" y="6763"/>
                    <a:pt x="3572" y="6649"/>
                  </a:cubicBezTo>
                  <a:cubicBezTo>
                    <a:pt x="3534" y="6545"/>
                    <a:pt x="3515" y="6421"/>
                    <a:pt x="3525" y="6306"/>
                  </a:cubicBezTo>
                  <a:cubicBezTo>
                    <a:pt x="3544" y="5830"/>
                    <a:pt x="3610" y="5363"/>
                    <a:pt x="3734" y="4897"/>
                  </a:cubicBezTo>
                  <a:cubicBezTo>
                    <a:pt x="3867" y="4382"/>
                    <a:pt x="4039" y="3878"/>
                    <a:pt x="4248" y="3382"/>
                  </a:cubicBezTo>
                  <a:cubicBezTo>
                    <a:pt x="4296" y="3258"/>
                    <a:pt x="4382" y="3154"/>
                    <a:pt x="4487" y="3068"/>
                  </a:cubicBezTo>
                  <a:cubicBezTo>
                    <a:pt x="4553" y="2858"/>
                    <a:pt x="4487" y="2706"/>
                    <a:pt x="4344" y="2544"/>
                  </a:cubicBezTo>
                  <a:cubicBezTo>
                    <a:pt x="3915" y="2058"/>
                    <a:pt x="3591" y="1477"/>
                    <a:pt x="3382" y="858"/>
                  </a:cubicBezTo>
                  <a:cubicBezTo>
                    <a:pt x="3305" y="639"/>
                    <a:pt x="3220" y="439"/>
                    <a:pt x="3115" y="239"/>
                  </a:cubicBezTo>
                  <a:cubicBezTo>
                    <a:pt x="3030" y="79"/>
                    <a:pt x="2945" y="0"/>
                    <a:pt x="2854" y="0"/>
                  </a:cubicBezTo>
                  <a:close/>
                </a:path>
              </a:pathLst>
            </a:custGeom>
            <a:solidFill>
              <a:srgbClr val="009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57;p48"/>
            <p:cNvSpPr/>
            <p:nvPr/>
          </p:nvSpPr>
          <p:spPr>
            <a:xfrm>
              <a:off x="1983100" y="3012975"/>
              <a:ext cx="243925" cy="178000"/>
            </a:xfrm>
            <a:custGeom>
              <a:avLst/>
              <a:gdLst/>
              <a:ahLst/>
              <a:cxnLst/>
              <a:rect l="l" t="t" r="r" b="b"/>
              <a:pathLst>
                <a:path w="9757" h="7120" extrusionOk="0">
                  <a:moveTo>
                    <a:pt x="2513" y="1"/>
                  </a:moveTo>
                  <a:cubicBezTo>
                    <a:pt x="2420" y="1"/>
                    <a:pt x="2326" y="7"/>
                    <a:pt x="2229" y="20"/>
                  </a:cubicBezTo>
                  <a:cubicBezTo>
                    <a:pt x="1381" y="144"/>
                    <a:pt x="648" y="820"/>
                    <a:pt x="381" y="1630"/>
                  </a:cubicBezTo>
                  <a:cubicBezTo>
                    <a:pt x="0" y="2773"/>
                    <a:pt x="457" y="4087"/>
                    <a:pt x="1296" y="4963"/>
                  </a:cubicBezTo>
                  <a:cubicBezTo>
                    <a:pt x="2067" y="5525"/>
                    <a:pt x="2448" y="5792"/>
                    <a:pt x="2620" y="5859"/>
                  </a:cubicBezTo>
                  <a:cubicBezTo>
                    <a:pt x="3667" y="6459"/>
                    <a:pt x="4782" y="7011"/>
                    <a:pt x="5991" y="7106"/>
                  </a:cubicBezTo>
                  <a:cubicBezTo>
                    <a:pt x="6098" y="7115"/>
                    <a:pt x="6205" y="7119"/>
                    <a:pt x="6312" y="7119"/>
                  </a:cubicBezTo>
                  <a:cubicBezTo>
                    <a:pt x="7023" y="7119"/>
                    <a:pt x="7722" y="6928"/>
                    <a:pt x="8335" y="6564"/>
                  </a:cubicBezTo>
                  <a:cubicBezTo>
                    <a:pt x="9757" y="5668"/>
                    <a:pt x="9218" y="3939"/>
                    <a:pt x="7630" y="3939"/>
                  </a:cubicBezTo>
                  <a:cubicBezTo>
                    <a:pt x="7580" y="3939"/>
                    <a:pt x="7529" y="3941"/>
                    <a:pt x="7477" y="3944"/>
                  </a:cubicBezTo>
                  <a:cubicBezTo>
                    <a:pt x="7091" y="3973"/>
                    <a:pt x="6698" y="4053"/>
                    <a:pt x="6345" y="4053"/>
                  </a:cubicBezTo>
                  <a:cubicBezTo>
                    <a:pt x="5872" y="4053"/>
                    <a:pt x="5471" y="3908"/>
                    <a:pt x="5258" y="3296"/>
                  </a:cubicBezTo>
                  <a:cubicBezTo>
                    <a:pt x="5039" y="2687"/>
                    <a:pt x="4877" y="2049"/>
                    <a:pt x="4591" y="1477"/>
                  </a:cubicBezTo>
                  <a:cubicBezTo>
                    <a:pt x="4175" y="644"/>
                    <a:pt x="3458" y="1"/>
                    <a:pt x="2513" y="1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58;p48"/>
            <p:cNvSpPr/>
            <p:nvPr/>
          </p:nvSpPr>
          <p:spPr>
            <a:xfrm>
              <a:off x="1874275" y="2880000"/>
              <a:ext cx="178850" cy="281600"/>
            </a:xfrm>
            <a:custGeom>
              <a:avLst/>
              <a:gdLst/>
              <a:ahLst/>
              <a:cxnLst/>
              <a:rect l="l" t="t" r="r" b="b"/>
              <a:pathLst>
                <a:path w="7154" h="11264" extrusionOk="0">
                  <a:moveTo>
                    <a:pt x="6349" y="0"/>
                  </a:moveTo>
                  <a:cubicBezTo>
                    <a:pt x="6271" y="0"/>
                    <a:pt x="6173" y="90"/>
                    <a:pt x="6134" y="129"/>
                  </a:cubicBezTo>
                  <a:lnTo>
                    <a:pt x="5734" y="510"/>
                  </a:lnTo>
                  <a:cubicBezTo>
                    <a:pt x="5708" y="536"/>
                    <a:pt x="5505" y="763"/>
                    <a:pt x="5450" y="763"/>
                  </a:cubicBezTo>
                  <a:cubicBezTo>
                    <a:pt x="5445" y="763"/>
                    <a:pt x="5441" y="761"/>
                    <a:pt x="5439" y="757"/>
                  </a:cubicBezTo>
                  <a:cubicBezTo>
                    <a:pt x="5382" y="691"/>
                    <a:pt x="5458" y="624"/>
                    <a:pt x="5506" y="557"/>
                  </a:cubicBezTo>
                  <a:cubicBezTo>
                    <a:pt x="5582" y="472"/>
                    <a:pt x="5649" y="376"/>
                    <a:pt x="5696" y="272"/>
                  </a:cubicBezTo>
                  <a:cubicBezTo>
                    <a:pt x="5696" y="253"/>
                    <a:pt x="5696" y="243"/>
                    <a:pt x="5696" y="224"/>
                  </a:cubicBezTo>
                  <a:cubicBezTo>
                    <a:pt x="5687" y="205"/>
                    <a:pt x="5677" y="186"/>
                    <a:pt x="5658" y="186"/>
                  </a:cubicBezTo>
                  <a:cubicBezTo>
                    <a:pt x="5642" y="178"/>
                    <a:pt x="5626" y="175"/>
                    <a:pt x="5610" y="175"/>
                  </a:cubicBezTo>
                  <a:cubicBezTo>
                    <a:pt x="5484" y="175"/>
                    <a:pt x="5364" y="386"/>
                    <a:pt x="5296" y="462"/>
                  </a:cubicBezTo>
                  <a:cubicBezTo>
                    <a:pt x="5182" y="614"/>
                    <a:pt x="5058" y="748"/>
                    <a:pt x="4925" y="881"/>
                  </a:cubicBezTo>
                  <a:cubicBezTo>
                    <a:pt x="4753" y="1024"/>
                    <a:pt x="4620" y="1205"/>
                    <a:pt x="4515" y="1405"/>
                  </a:cubicBezTo>
                  <a:cubicBezTo>
                    <a:pt x="4477" y="1481"/>
                    <a:pt x="4429" y="1548"/>
                    <a:pt x="4363" y="1605"/>
                  </a:cubicBezTo>
                  <a:cubicBezTo>
                    <a:pt x="3848" y="2015"/>
                    <a:pt x="3353" y="2453"/>
                    <a:pt x="2896" y="2939"/>
                  </a:cubicBezTo>
                  <a:cubicBezTo>
                    <a:pt x="2391" y="3434"/>
                    <a:pt x="1829" y="3882"/>
                    <a:pt x="1324" y="4377"/>
                  </a:cubicBezTo>
                  <a:cubicBezTo>
                    <a:pt x="953" y="4729"/>
                    <a:pt x="648" y="5139"/>
                    <a:pt x="419" y="5596"/>
                  </a:cubicBezTo>
                  <a:cubicBezTo>
                    <a:pt x="124" y="6215"/>
                    <a:pt x="0" y="6901"/>
                    <a:pt x="67" y="7577"/>
                  </a:cubicBezTo>
                  <a:cubicBezTo>
                    <a:pt x="134" y="8777"/>
                    <a:pt x="381" y="9958"/>
                    <a:pt x="781" y="11082"/>
                  </a:cubicBezTo>
                  <a:cubicBezTo>
                    <a:pt x="810" y="11149"/>
                    <a:pt x="819" y="11235"/>
                    <a:pt x="896" y="11263"/>
                  </a:cubicBezTo>
                  <a:cubicBezTo>
                    <a:pt x="1286" y="10673"/>
                    <a:pt x="1753" y="10139"/>
                    <a:pt x="2201" y="9587"/>
                  </a:cubicBezTo>
                  <a:cubicBezTo>
                    <a:pt x="2477" y="9244"/>
                    <a:pt x="2715" y="8873"/>
                    <a:pt x="2972" y="8511"/>
                  </a:cubicBezTo>
                  <a:cubicBezTo>
                    <a:pt x="3001" y="8473"/>
                    <a:pt x="3029" y="8425"/>
                    <a:pt x="3048" y="8387"/>
                  </a:cubicBezTo>
                  <a:cubicBezTo>
                    <a:pt x="2867" y="8034"/>
                    <a:pt x="2753" y="7663"/>
                    <a:pt x="2591" y="7301"/>
                  </a:cubicBezTo>
                  <a:cubicBezTo>
                    <a:pt x="2505" y="7120"/>
                    <a:pt x="2429" y="6930"/>
                    <a:pt x="2353" y="6749"/>
                  </a:cubicBezTo>
                  <a:cubicBezTo>
                    <a:pt x="2305" y="6672"/>
                    <a:pt x="2305" y="6568"/>
                    <a:pt x="2372" y="6501"/>
                  </a:cubicBezTo>
                  <a:cubicBezTo>
                    <a:pt x="2810" y="5882"/>
                    <a:pt x="3248" y="5272"/>
                    <a:pt x="3667" y="4653"/>
                  </a:cubicBezTo>
                  <a:cubicBezTo>
                    <a:pt x="4106" y="3986"/>
                    <a:pt x="4591" y="3358"/>
                    <a:pt x="5001" y="2672"/>
                  </a:cubicBezTo>
                  <a:cubicBezTo>
                    <a:pt x="5046" y="2564"/>
                    <a:pt x="5159" y="2490"/>
                    <a:pt x="5275" y="2490"/>
                  </a:cubicBezTo>
                  <a:cubicBezTo>
                    <a:pt x="5282" y="2490"/>
                    <a:pt x="5289" y="2490"/>
                    <a:pt x="5296" y="2491"/>
                  </a:cubicBezTo>
                  <a:cubicBezTo>
                    <a:pt x="5458" y="2481"/>
                    <a:pt x="5611" y="2443"/>
                    <a:pt x="5753" y="2377"/>
                  </a:cubicBezTo>
                  <a:cubicBezTo>
                    <a:pt x="6039" y="2272"/>
                    <a:pt x="6325" y="2196"/>
                    <a:pt x="6630" y="2158"/>
                  </a:cubicBezTo>
                  <a:cubicBezTo>
                    <a:pt x="6649" y="2158"/>
                    <a:pt x="6677" y="2158"/>
                    <a:pt x="6706" y="2148"/>
                  </a:cubicBezTo>
                  <a:cubicBezTo>
                    <a:pt x="6782" y="2129"/>
                    <a:pt x="6839" y="2091"/>
                    <a:pt x="6839" y="1996"/>
                  </a:cubicBezTo>
                  <a:cubicBezTo>
                    <a:pt x="6839" y="1929"/>
                    <a:pt x="6782" y="1872"/>
                    <a:pt x="6715" y="1862"/>
                  </a:cubicBezTo>
                  <a:cubicBezTo>
                    <a:pt x="6635" y="1844"/>
                    <a:pt x="6555" y="1833"/>
                    <a:pt x="6476" y="1833"/>
                  </a:cubicBezTo>
                  <a:cubicBezTo>
                    <a:pt x="6432" y="1833"/>
                    <a:pt x="6388" y="1836"/>
                    <a:pt x="6344" y="1843"/>
                  </a:cubicBezTo>
                  <a:cubicBezTo>
                    <a:pt x="6287" y="1849"/>
                    <a:pt x="6215" y="1879"/>
                    <a:pt x="6157" y="1879"/>
                  </a:cubicBezTo>
                  <a:cubicBezTo>
                    <a:pt x="6119" y="1879"/>
                    <a:pt x="6087" y="1866"/>
                    <a:pt x="6068" y="1824"/>
                  </a:cubicBezTo>
                  <a:cubicBezTo>
                    <a:pt x="6011" y="1700"/>
                    <a:pt x="6163" y="1653"/>
                    <a:pt x="6239" y="1586"/>
                  </a:cubicBezTo>
                  <a:cubicBezTo>
                    <a:pt x="6401" y="1472"/>
                    <a:pt x="6573" y="1367"/>
                    <a:pt x="6734" y="1243"/>
                  </a:cubicBezTo>
                  <a:cubicBezTo>
                    <a:pt x="6839" y="1176"/>
                    <a:pt x="6934" y="1091"/>
                    <a:pt x="7030" y="1005"/>
                  </a:cubicBezTo>
                  <a:cubicBezTo>
                    <a:pt x="7087" y="957"/>
                    <a:pt x="7154" y="910"/>
                    <a:pt x="7125" y="824"/>
                  </a:cubicBezTo>
                  <a:cubicBezTo>
                    <a:pt x="7102" y="758"/>
                    <a:pt x="7059" y="734"/>
                    <a:pt x="7010" y="734"/>
                  </a:cubicBezTo>
                  <a:cubicBezTo>
                    <a:pt x="6916" y="734"/>
                    <a:pt x="6797" y="819"/>
                    <a:pt x="6734" y="862"/>
                  </a:cubicBezTo>
                  <a:cubicBezTo>
                    <a:pt x="6601" y="938"/>
                    <a:pt x="6477" y="1015"/>
                    <a:pt x="6353" y="1100"/>
                  </a:cubicBezTo>
                  <a:cubicBezTo>
                    <a:pt x="6268" y="1167"/>
                    <a:pt x="6163" y="1234"/>
                    <a:pt x="6068" y="1291"/>
                  </a:cubicBezTo>
                  <a:cubicBezTo>
                    <a:pt x="6061" y="1293"/>
                    <a:pt x="6053" y="1294"/>
                    <a:pt x="6047" y="1294"/>
                  </a:cubicBezTo>
                  <a:cubicBezTo>
                    <a:pt x="6026" y="1294"/>
                    <a:pt x="6008" y="1284"/>
                    <a:pt x="6001" y="1262"/>
                  </a:cubicBezTo>
                  <a:cubicBezTo>
                    <a:pt x="5992" y="1243"/>
                    <a:pt x="5992" y="1215"/>
                    <a:pt x="6001" y="1205"/>
                  </a:cubicBezTo>
                  <a:lnTo>
                    <a:pt x="6030" y="1176"/>
                  </a:lnTo>
                  <a:cubicBezTo>
                    <a:pt x="6192" y="1043"/>
                    <a:pt x="6344" y="900"/>
                    <a:pt x="6496" y="757"/>
                  </a:cubicBezTo>
                  <a:cubicBezTo>
                    <a:pt x="6582" y="681"/>
                    <a:pt x="6858" y="500"/>
                    <a:pt x="6773" y="338"/>
                  </a:cubicBezTo>
                  <a:cubicBezTo>
                    <a:pt x="6753" y="306"/>
                    <a:pt x="6726" y="292"/>
                    <a:pt x="6694" y="292"/>
                  </a:cubicBezTo>
                  <a:cubicBezTo>
                    <a:pt x="6567" y="292"/>
                    <a:pt x="6367" y="502"/>
                    <a:pt x="6306" y="548"/>
                  </a:cubicBezTo>
                  <a:cubicBezTo>
                    <a:pt x="6144" y="691"/>
                    <a:pt x="5992" y="834"/>
                    <a:pt x="5839" y="976"/>
                  </a:cubicBezTo>
                  <a:cubicBezTo>
                    <a:pt x="5829" y="992"/>
                    <a:pt x="5809" y="999"/>
                    <a:pt x="5790" y="999"/>
                  </a:cubicBezTo>
                  <a:cubicBezTo>
                    <a:pt x="5773" y="999"/>
                    <a:pt x="5757" y="995"/>
                    <a:pt x="5744" y="986"/>
                  </a:cubicBezTo>
                  <a:cubicBezTo>
                    <a:pt x="5715" y="948"/>
                    <a:pt x="5725" y="919"/>
                    <a:pt x="5772" y="872"/>
                  </a:cubicBezTo>
                  <a:cubicBezTo>
                    <a:pt x="5811" y="834"/>
                    <a:pt x="5858" y="795"/>
                    <a:pt x="5906" y="748"/>
                  </a:cubicBezTo>
                  <a:cubicBezTo>
                    <a:pt x="6068" y="605"/>
                    <a:pt x="6220" y="443"/>
                    <a:pt x="6353" y="272"/>
                  </a:cubicBezTo>
                  <a:cubicBezTo>
                    <a:pt x="6392" y="224"/>
                    <a:pt x="6468" y="148"/>
                    <a:pt x="6439" y="81"/>
                  </a:cubicBezTo>
                  <a:cubicBezTo>
                    <a:pt x="6420" y="22"/>
                    <a:pt x="6387" y="0"/>
                    <a:pt x="6349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59;p48"/>
            <p:cNvSpPr/>
            <p:nvPr/>
          </p:nvSpPr>
          <p:spPr>
            <a:xfrm>
              <a:off x="2151925" y="3261575"/>
              <a:ext cx="161700" cy="141250"/>
            </a:xfrm>
            <a:custGeom>
              <a:avLst/>
              <a:gdLst/>
              <a:ahLst/>
              <a:cxnLst/>
              <a:rect l="l" t="t" r="r" b="b"/>
              <a:pathLst>
                <a:path w="6468" h="5650" extrusionOk="0">
                  <a:moveTo>
                    <a:pt x="1620" y="1"/>
                  </a:moveTo>
                  <a:cubicBezTo>
                    <a:pt x="1248" y="449"/>
                    <a:pt x="867" y="887"/>
                    <a:pt x="505" y="1344"/>
                  </a:cubicBezTo>
                  <a:cubicBezTo>
                    <a:pt x="324" y="1534"/>
                    <a:pt x="153" y="1744"/>
                    <a:pt x="0" y="1963"/>
                  </a:cubicBezTo>
                  <a:cubicBezTo>
                    <a:pt x="324" y="2039"/>
                    <a:pt x="658" y="2096"/>
                    <a:pt x="991" y="2134"/>
                  </a:cubicBezTo>
                  <a:cubicBezTo>
                    <a:pt x="1105" y="2144"/>
                    <a:pt x="1220" y="2192"/>
                    <a:pt x="1315" y="2268"/>
                  </a:cubicBezTo>
                  <a:cubicBezTo>
                    <a:pt x="2201" y="3011"/>
                    <a:pt x="3144" y="3678"/>
                    <a:pt x="4087" y="4344"/>
                  </a:cubicBezTo>
                  <a:cubicBezTo>
                    <a:pt x="4582" y="4706"/>
                    <a:pt x="5058" y="5097"/>
                    <a:pt x="5525" y="5516"/>
                  </a:cubicBezTo>
                  <a:cubicBezTo>
                    <a:pt x="5563" y="5554"/>
                    <a:pt x="5611" y="5592"/>
                    <a:pt x="5639" y="5649"/>
                  </a:cubicBezTo>
                  <a:cubicBezTo>
                    <a:pt x="5668" y="5621"/>
                    <a:pt x="5687" y="5592"/>
                    <a:pt x="5715" y="5563"/>
                  </a:cubicBezTo>
                  <a:cubicBezTo>
                    <a:pt x="5963" y="5316"/>
                    <a:pt x="6201" y="5040"/>
                    <a:pt x="6468" y="4801"/>
                  </a:cubicBezTo>
                  <a:cubicBezTo>
                    <a:pt x="6068" y="4268"/>
                    <a:pt x="5630" y="3782"/>
                    <a:pt x="5144" y="3325"/>
                  </a:cubicBezTo>
                  <a:cubicBezTo>
                    <a:pt x="4915" y="3106"/>
                    <a:pt x="4696" y="2877"/>
                    <a:pt x="4477" y="2639"/>
                  </a:cubicBezTo>
                  <a:cubicBezTo>
                    <a:pt x="4068" y="2182"/>
                    <a:pt x="3601" y="1773"/>
                    <a:pt x="3144" y="1344"/>
                  </a:cubicBezTo>
                  <a:cubicBezTo>
                    <a:pt x="2772" y="991"/>
                    <a:pt x="2391" y="658"/>
                    <a:pt x="2020" y="315"/>
                  </a:cubicBezTo>
                  <a:cubicBezTo>
                    <a:pt x="1896" y="201"/>
                    <a:pt x="1763" y="96"/>
                    <a:pt x="1620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60;p48"/>
            <p:cNvSpPr/>
            <p:nvPr/>
          </p:nvSpPr>
          <p:spPr>
            <a:xfrm>
              <a:off x="1976425" y="3067350"/>
              <a:ext cx="114325" cy="184425"/>
            </a:xfrm>
            <a:custGeom>
              <a:avLst/>
              <a:gdLst/>
              <a:ahLst/>
              <a:cxnLst/>
              <a:rect l="l" t="t" r="r" b="b"/>
              <a:pathLst>
                <a:path w="4573" h="7377" extrusionOk="0">
                  <a:moveTo>
                    <a:pt x="2840" y="0"/>
                  </a:moveTo>
                  <a:cubicBezTo>
                    <a:pt x="2810" y="0"/>
                    <a:pt x="2770" y="26"/>
                    <a:pt x="2706" y="74"/>
                  </a:cubicBezTo>
                  <a:cubicBezTo>
                    <a:pt x="2496" y="264"/>
                    <a:pt x="2325" y="483"/>
                    <a:pt x="2182" y="721"/>
                  </a:cubicBezTo>
                  <a:cubicBezTo>
                    <a:pt x="2153" y="769"/>
                    <a:pt x="2125" y="826"/>
                    <a:pt x="2096" y="874"/>
                  </a:cubicBezTo>
                  <a:cubicBezTo>
                    <a:pt x="2069" y="922"/>
                    <a:pt x="2042" y="946"/>
                    <a:pt x="2011" y="946"/>
                  </a:cubicBezTo>
                  <a:cubicBezTo>
                    <a:pt x="1986" y="946"/>
                    <a:pt x="1958" y="932"/>
                    <a:pt x="1925" y="902"/>
                  </a:cubicBezTo>
                  <a:cubicBezTo>
                    <a:pt x="1854" y="823"/>
                    <a:pt x="1751" y="768"/>
                    <a:pt x="1637" y="768"/>
                  </a:cubicBezTo>
                  <a:cubicBezTo>
                    <a:pt x="1628" y="768"/>
                    <a:pt x="1619" y="768"/>
                    <a:pt x="1610" y="769"/>
                  </a:cubicBezTo>
                  <a:cubicBezTo>
                    <a:pt x="1467" y="769"/>
                    <a:pt x="1334" y="864"/>
                    <a:pt x="1286" y="1007"/>
                  </a:cubicBezTo>
                  <a:cubicBezTo>
                    <a:pt x="1201" y="1217"/>
                    <a:pt x="1201" y="1455"/>
                    <a:pt x="1305" y="1664"/>
                  </a:cubicBezTo>
                  <a:cubicBezTo>
                    <a:pt x="1353" y="1798"/>
                    <a:pt x="1458" y="1893"/>
                    <a:pt x="1601" y="1912"/>
                  </a:cubicBezTo>
                  <a:cubicBezTo>
                    <a:pt x="1734" y="1931"/>
                    <a:pt x="1753" y="1998"/>
                    <a:pt x="1744" y="2122"/>
                  </a:cubicBezTo>
                  <a:cubicBezTo>
                    <a:pt x="1734" y="2350"/>
                    <a:pt x="1810" y="2598"/>
                    <a:pt x="1648" y="2798"/>
                  </a:cubicBezTo>
                  <a:cubicBezTo>
                    <a:pt x="1544" y="2998"/>
                    <a:pt x="1458" y="3207"/>
                    <a:pt x="1353" y="3398"/>
                  </a:cubicBezTo>
                  <a:cubicBezTo>
                    <a:pt x="1279" y="3537"/>
                    <a:pt x="1177" y="3634"/>
                    <a:pt x="1023" y="3634"/>
                  </a:cubicBezTo>
                  <a:cubicBezTo>
                    <a:pt x="998" y="3634"/>
                    <a:pt x="971" y="3632"/>
                    <a:pt x="943" y="3627"/>
                  </a:cubicBezTo>
                  <a:cubicBezTo>
                    <a:pt x="839" y="3712"/>
                    <a:pt x="753" y="3817"/>
                    <a:pt x="705" y="3941"/>
                  </a:cubicBezTo>
                  <a:cubicBezTo>
                    <a:pt x="496" y="4436"/>
                    <a:pt x="324" y="4941"/>
                    <a:pt x="191" y="5455"/>
                  </a:cubicBezTo>
                  <a:cubicBezTo>
                    <a:pt x="77" y="5912"/>
                    <a:pt x="10" y="6389"/>
                    <a:pt x="10" y="6855"/>
                  </a:cubicBezTo>
                  <a:cubicBezTo>
                    <a:pt x="1" y="6979"/>
                    <a:pt x="10" y="7094"/>
                    <a:pt x="58" y="7208"/>
                  </a:cubicBezTo>
                  <a:cubicBezTo>
                    <a:pt x="87" y="7314"/>
                    <a:pt x="183" y="7377"/>
                    <a:pt x="283" y="7377"/>
                  </a:cubicBezTo>
                  <a:cubicBezTo>
                    <a:pt x="344" y="7377"/>
                    <a:pt x="407" y="7354"/>
                    <a:pt x="458" y="7303"/>
                  </a:cubicBezTo>
                  <a:cubicBezTo>
                    <a:pt x="553" y="7217"/>
                    <a:pt x="639" y="7113"/>
                    <a:pt x="696" y="6989"/>
                  </a:cubicBezTo>
                  <a:cubicBezTo>
                    <a:pt x="963" y="6455"/>
                    <a:pt x="1363" y="6027"/>
                    <a:pt x="1763" y="5617"/>
                  </a:cubicBezTo>
                  <a:cubicBezTo>
                    <a:pt x="1915" y="5465"/>
                    <a:pt x="2086" y="5351"/>
                    <a:pt x="2277" y="5255"/>
                  </a:cubicBezTo>
                  <a:cubicBezTo>
                    <a:pt x="2572" y="5122"/>
                    <a:pt x="2858" y="4960"/>
                    <a:pt x="3125" y="4779"/>
                  </a:cubicBezTo>
                  <a:cubicBezTo>
                    <a:pt x="2782" y="4617"/>
                    <a:pt x="2648" y="4341"/>
                    <a:pt x="2763" y="3969"/>
                  </a:cubicBezTo>
                  <a:cubicBezTo>
                    <a:pt x="2782" y="3884"/>
                    <a:pt x="2810" y="3798"/>
                    <a:pt x="2858" y="3722"/>
                  </a:cubicBezTo>
                  <a:cubicBezTo>
                    <a:pt x="2887" y="3655"/>
                    <a:pt x="2925" y="3655"/>
                    <a:pt x="2982" y="3655"/>
                  </a:cubicBezTo>
                  <a:cubicBezTo>
                    <a:pt x="3053" y="3665"/>
                    <a:pt x="3125" y="3669"/>
                    <a:pt x="3195" y="3669"/>
                  </a:cubicBezTo>
                  <a:cubicBezTo>
                    <a:pt x="3265" y="3669"/>
                    <a:pt x="3334" y="3665"/>
                    <a:pt x="3401" y="3655"/>
                  </a:cubicBezTo>
                  <a:cubicBezTo>
                    <a:pt x="3610" y="3636"/>
                    <a:pt x="3811" y="3531"/>
                    <a:pt x="3953" y="3379"/>
                  </a:cubicBezTo>
                  <a:cubicBezTo>
                    <a:pt x="4087" y="3226"/>
                    <a:pt x="4182" y="3045"/>
                    <a:pt x="4239" y="2855"/>
                  </a:cubicBezTo>
                  <a:cubicBezTo>
                    <a:pt x="4344" y="2550"/>
                    <a:pt x="4430" y="2245"/>
                    <a:pt x="4525" y="1941"/>
                  </a:cubicBezTo>
                  <a:cubicBezTo>
                    <a:pt x="4544" y="1902"/>
                    <a:pt x="4563" y="1845"/>
                    <a:pt x="4563" y="1798"/>
                  </a:cubicBezTo>
                  <a:cubicBezTo>
                    <a:pt x="4573" y="1769"/>
                    <a:pt x="4573" y="1731"/>
                    <a:pt x="4563" y="1693"/>
                  </a:cubicBezTo>
                  <a:cubicBezTo>
                    <a:pt x="3877" y="1655"/>
                    <a:pt x="3477" y="1245"/>
                    <a:pt x="3191" y="674"/>
                  </a:cubicBezTo>
                  <a:cubicBezTo>
                    <a:pt x="3096" y="493"/>
                    <a:pt x="3029" y="312"/>
                    <a:pt x="2944" y="121"/>
                  </a:cubicBezTo>
                  <a:cubicBezTo>
                    <a:pt x="2902" y="38"/>
                    <a:pt x="2877" y="0"/>
                    <a:pt x="2840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61;p48"/>
            <p:cNvSpPr/>
            <p:nvPr/>
          </p:nvSpPr>
          <p:spPr>
            <a:xfrm>
              <a:off x="2267900" y="3370225"/>
              <a:ext cx="79300" cy="90500"/>
            </a:xfrm>
            <a:custGeom>
              <a:avLst/>
              <a:gdLst/>
              <a:ahLst/>
              <a:cxnLst/>
              <a:rect l="l" t="t" r="r" b="b"/>
              <a:pathLst>
                <a:path w="3172" h="3620" extrusionOk="0">
                  <a:moveTo>
                    <a:pt x="1426" y="1"/>
                  </a:moveTo>
                  <a:cubicBezTo>
                    <a:pt x="1419" y="1"/>
                    <a:pt x="1414" y="3"/>
                    <a:pt x="1410" y="8"/>
                  </a:cubicBezTo>
                  <a:lnTo>
                    <a:pt x="0" y="417"/>
                  </a:lnTo>
                  <a:cubicBezTo>
                    <a:pt x="572" y="922"/>
                    <a:pt x="1000" y="1303"/>
                    <a:pt x="1000" y="1494"/>
                  </a:cubicBezTo>
                  <a:lnTo>
                    <a:pt x="1000" y="2132"/>
                  </a:lnTo>
                  <a:cubicBezTo>
                    <a:pt x="1010" y="2256"/>
                    <a:pt x="1048" y="2370"/>
                    <a:pt x="1115" y="2475"/>
                  </a:cubicBezTo>
                  <a:cubicBezTo>
                    <a:pt x="1140" y="2526"/>
                    <a:pt x="1195" y="2555"/>
                    <a:pt x="1251" y="2555"/>
                  </a:cubicBezTo>
                  <a:cubicBezTo>
                    <a:pt x="1280" y="2555"/>
                    <a:pt x="1308" y="2548"/>
                    <a:pt x="1334" y="2532"/>
                  </a:cubicBezTo>
                  <a:cubicBezTo>
                    <a:pt x="1359" y="2516"/>
                    <a:pt x="1387" y="2509"/>
                    <a:pt x="1414" y="2509"/>
                  </a:cubicBezTo>
                  <a:cubicBezTo>
                    <a:pt x="1469" y="2509"/>
                    <a:pt x="1524" y="2538"/>
                    <a:pt x="1562" y="2589"/>
                  </a:cubicBezTo>
                  <a:lnTo>
                    <a:pt x="2315" y="3532"/>
                  </a:lnTo>
                  <a:cubicBezTo>
                    <a:pt x="2357" y="3589"/>
                    <a:pt x="2421" y="3619"/>
                    <a:pt x="2490" y="3619"/>
                  </a:cubicBezTo>
                  <a:cubicBezTo>
                    <a:pt x="2514" y="3619"/>
                    <a:pt x="2538" y="3616"/>
                    <a:pt x="2562" y="3608"/>
                  </a:cubicBezTo>
                  <a:cubicBezTo>
                    <a:pt x="2639" y="3551"/>
                    <a:pt x="2686" y="3456"/>
                    <a:pt x="2686" y="3361"/>
                  </a:cubicBezTo>
                  <a:lnTo>
                    <a:pt x="2677" y="2980"/>
                  </a:lnTo>
                  <a:cubicBezTo>
                    <a:pt x="2686" y="2856"/>
                    <a:pt x="2724" y="2741"/>
                    <a:pt x="2800" y="2646"/>
                  </a:cubicBezTo>
                  <a:cubicBezTo>
                    <a:pt x="2934" y="2522"/>
                    <a:pt x="3039" y="2360"/>
                    <a:pt x="3105" y="2179"/>
                  </a:cubicBezTo>
                  <a:cubicBezTo>
                    <a:pt x="3162" y="1960"/>
                    <a:pt x="3172" y="1675"/>
                    <a:pt x="2991" y="1513"/>
                  </a:cubicBezTo>
                  <a:lnTo>
                    <a:pt x="1972" y="579"/>
                  </a:lnTo>
                  <a:cubicBezTo>
                    <a:pt x="1900" y="517"/>
                    <a:pt x="1527" y="1"/>
                    <a:pt x="1426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62;p48"/>
            <p:cNvSpPr/>
            <p:nvPr/>
          </p:nvSpPr>
          <p:spPr>
            <a:xfrm>
              <a:off x="2046100" y="3125375"/>
              <a:ext cx="23925" cy="14650"/>
            </a:xfrm>
            <a:custGeom>
              <a:avLst/>
              <a:gdLst/>
              <a:ahLst/>
              <a:cxnLst/>
              <a:rect l="l" t="t" r="r" b="b"/>
              <a:pathLst>
                <a:path w="957" h="586" extrusionOk="0">
                  <a:moveTo>
                    <a:pt x="81" y="1"/>
                  </a:moveTo>
                  <a:lnTo>
                    <a:pt x="81" y="1"/>
                  </a:lnTo>
                  <a:cubicBezTo>
                    <a:pt x="1" y="345"/>
                    <a:pt x="273" y="586"/>
                    <a:pt x="551" y="586"/>
                  </a:cubicBezTo>
                  <a:cubicBezTo>
                    <a:pt x="704" y="586"/>
                    <a:pt x="859" y="513"/>
                    <a:pt x="957" y="343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63;p48"/>
            <p:cNvSpPr/>
            <p:nvPr/>
          </p:nvSpPr>
          <p:spPr>
            <a:xfrm>
              <a:off x="1995725" y="3077500"/>
              <a:ext cx="38125" cy="47450"/>
            </a:xfrm>
            <a:custGeom>
              <a:avLst/>
              <a:gdLst/>
              <a:ahLst/>
              <a:cxnLst/>
              <a:rect l="l" t="t" r="r" b="b"/>
              <a:pathLst>
                <a:path w="1525" h="1898" extrusionOk="0">
                  <a:moveTo>
                    <a:pt x="848" y="1"/>
                  </a:moveTo>
                  <a:cubicBezTo>
                    <a:pt x="516" y="1"/>
                    <a:pt x="192" y="351"/>
                    <a:pt x="105" y="820"/>
                  </a:cubicBezTo>
                  <a:cubicBezTo>
                    <a:pt x="0" y="1335"/>
                    <a:pt x="219" y="1811"/>
                    <a:pt x="581" y="1887"/>
                  </a:cubicBezTo>
                  <a:cubicBezTo>
                    <a:pt x="613" y="1894"/>
                    <a:pt x="644" y="1897"/>
                    <a:pt x="676" y="1897"/>
                  </a:cubicBezTo>
                  <a:cubicBezTo>
                    <a:pt x="1001" y="1897"/>
                    <a:pt x="1333" y="1555"/>
                    <a:pt x="1429" y="1087"/>
                  </a:cubicBezTo>
                  <a:cubicBezTo>
                    <a:pt x="1524" y="563"/>
                    <a:pt x="1305" y="87"/>
                    <a:pt x="943" y="11"/>
                  </a:cubicBezTo>
                  <a:cubicBezTo>
                    <a:pt x="911" y="4"/>
                    <a:pt x="879" y="1"/>
                    <a:pt x="848" y="1"/>
                  </a:cubicBezTo>
                  <a:close/>
                </a:path>
              </a:pathLst>
            </a:custGeom>
            <a:solidFill>
              <a:srgbClr val="002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64;p48"/>
            <p:cNvSpPr/>
            <p:nvPr/>
          </p:nvSpPr>
          <p:spPr>
            <a:xfrm>
              <a:off x="2075475" y="3112100"/>
              <a:ext cx="33375" cy="47550"/>
            </a:xfrm>
            <a:custGeom>
              <a:avLst/>
              <a:gdLst/>
              <a:ahLst/>
              <a:cxnLst/>
              <a:rect l="l" t="t" r="r" b="b"/>
              <a:pathLst>
                <a:path w="1335" h="1902" extrusionOk="0">
                  <a:moveTo>
                    <a:pt x="683" y="1"/>
                  </a:moveTo>
                  <a:cubicBezTo>
                    <a:pt x="661" y="1"/>
                    <a:pt x="639" y="3"/>
                    <a:pt x="620" y="8"/>
                  </a:cubicBezTo>
                  <a:cubicBezTo>
                    <a:pt x="611" y="55"/>
                    <a:pt x="601" y="103"/>
                    <a:pt x="582" y="151"/>
                  </a:cubicBezTo>
                  <a:cubicBezTo>
                    <a:pt x="477" y="446"/>
                    <a:pt x="401" y="751"/>
                    <a:pt x="296" y="1055"/>
                  </a:cubicBezTo>
                  <a:cubicBezTo>
                    <a:pt x="239" y="1246"/>
                    <a:pt x="134" y="1436"/>
                    <a:pt x="1" y="1589"/>
                  </a:cubicBezTo>
                  <a:cubicBezTo>
                    <a:pt x="77" y="1741"/>
                    <a:pt x="220" y="1856"/>
                    <a:pt x="391" y="1894"/>
                  </a:cubicBezTo>
                  <a:cubicBezTo>
                    <a:pt x="420" y="1899"/>
                    <a:pt x="449" y="1902"/>
                    <a:pt x="478" y="1902"/>
                  </a:cubicBezTo>
                  <a:cubicBezTo>
                    <a:pt x="812" y="1902"/>
                    <a:pt x="1142" y="1557"/>
                    <a:pt x="1230" y="1084"/>
                  </a:cubicBezTo>
                  <a:cubicBezTo>
                    <a:pt x="1334" y="560"/>
                    <a:pt x="1115" y="84"/>
                    <a:pt x="753" y="8"/>
                  </a:cubicBezTo>
                  <a:cubicBezTo>
                    <a:pt x="730" y="3"/>
                    <a:pt x="706" y="1"/>
                    <a:pt x="683" y="1"/>
                  </a:cubicBezTo>
                  <a:close/>
                </a:path>
              </a:pathLst>
            </a:custGeom>
            <a:solidFill>
              <a:srgbClr val="002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65;p48"/>
            <p:cNvSpPr/>
            <p:nvPr/>
          </p:nvSpPr>
          <p:spPr>
            <a:xfrm>
              <a:off x="2014525" y="3016625"/>
              <a:ext cx="117650" cy="104250"/>
            </a:xfrm>
            <a:custGeom>
              <a:avLst/>
              <a:gdLst/>
              <a:ahLst/>
              <a:cxnLst/>
              <a:rect l="l" t="t" r="r" b="b"/>
              <a:pathLst>
                <a:path w="4706" h="4170" extrusionOk="0">
                  <a:moveTo>
                    <a:pt x="2507" y="1"/>
                  </a:moveTo>
                  <a:cubicBezTo>
                    <a:pt x="2449" y="1"/>
                    <a:pt x="2392" y="3"/>
                    <a:pt x="2334" y="7"/>
                  </a:cubicBezTo>
                  <a:cubicBezTo>
                    <a:pt x="1734" y="55"/>
                    <a:pt x="1210" y="398"/>
                    <a:pt x="810" y="1007"/>
                  </a:cubicBezTo>
                  <a:cubicBezTo>
                    <a:pt x="524" y="1436"/>
                    <a:pt x="439" y="1884"/>
                    <a:pt x="362" y="2341"/>
                  </a:cubicBezTo>
                  <a:cubicBezTo>
                    <a:pt x="305" y="2674"/>
                    <a:pt x="181" y="2893"/>
                    <a:pt x="1" y="3008"/>
                  </a:cubicBezTo>
                  <a:lnTo>
                    <a:pt x="67" y="3112"/>
                  </a:lnTo>
                  <a:cubicBezTo>
                    <a:pt x="286" y="2979"/>
                    <a:pt x="420" y="2731"/>
                    <a:pt x="486" y="2369"/>
                  </a:cubicBezTo>
                  <a:cubicBezTo>
                    <a:pt x="562" y="1931"/>
                    <a:pt x="658" y="1493"/>
                    <a:pt x="915" y="1084"/>
                  </a:cubicBezTo>
                  <a:cubicBezTo>
                    <a:pt x="1182" y="683"/>
                    <a:pt x="1639" y="188"/>
                    <a:pt x="2344" y="131"/>
                  </a:cubicBezTo>
                  <a:cubicBezTo>
                    <a:pt x="2393" y="128"/>
                    <a:pt x="2442" y="126"/>
                    <a:pt x="2490" y="126"/>
                  </a:cubicBezTo>
                  <a:cubicBezTo>
                    <a:pt x="3047" y="126"/>
                    <a:pt x="3581" y="325"/>
                    <a:pt x="4001" y="693"/>
                  </a:cubicBezTo>
                  <a:cubicBezTo>
                    <a:pt x="4477" y="1112"/>
                    <a:pt x="4563" y="1817"/>
                    <a:pt x="4220" y="2350"/>
                  </a:cubicBezTo>
                  <a:cubicBezTo>
                    <a:pt x="4096" y="2531"/>
                    <a:pt x="3953" y="2703"/>
                    <a:pt x="3791" y="2865"/>
                  </a:cubicBezTo>
                  <a:cubicBezTo>
                    <a:pt x="3734" y="2922"/>
                    <a:pt x="3668" y="2998"/>
                    <a:pt x="3610" y="3065"/>
                  </a:cubicBezTo>
                  <a:cubicBezTo>
                    <a:pt x="3258" y="3455"/>
                    <a:pt x="3096" y="3817"/>
                    <a:pt x="3096" y="4170"/>
                  </a:cubicBezTo>
                  <a:lnTo>
                    <a:pt x="3220" y="4170"/>
                  </a:lnTo>
                  <a:cubicBezTo>
                    <a:pt x="3220" y="3855"/>
                    <a:pt x="3372" y="3522"/>
                    <a:pt x="3696" y="3150"/>
                  </a:cubicBezTo>
                  <a:cubicBezTo>
                    <a:pt x="3763" y="3084"/>
                    <a:pt x="3820" y="3017"/>
                    <a:pt x="3887" y="2950"/>
                  </a:cubicBezTo>
                  <a:cubicBezTo>
                    <a:pt x="4049" y="2788"/>
                    <a:pt x="4192" y="2608"/>
                    <a:pt x="4325" y="2417"/>
                  </a:cubicBezTo>
                  <a:cubicBezTo>
                    <a:pt x="4706" y="1836"/>
                    <a:pt x="4601" y="1064"/>
                    <a:pt x="4077" y="598"/>
                  </a:cubicBezTo>
                  <a:cubicBezTo>
                    <a:pt x="3644" y="217"/>
                    <a:pt x="3085" y="1"/>
                    <a:pt x="2507" y="1"/>
                  </a:cubicBezTo>
                  <a:close/>
                </a:path>
              </a:pathLst>
            </a:custGeom>
            <a:solidFill>
              <a:srgbClr val="002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66;p48"/>
            <p:cNvSpPr/>
            <p:nvPr/>
          </p:nvSpPr>
          <p:spPr>
            <a:xfrm>
              <a:off x="2067625" y="3211725"/>
              <a:ext cx="92900" cy="54175"/>
            </a:xfrm>
            <a:custGeom>
              <a:avLst/>
              <a:gdLst/>
              <a:ahLst/>
              <a:cxnLst/>
              <a:rect l="l" t="t" r="r" b="b"/>
              <a:pathLst>
                <a:path w="3716" h="2167" extrusionOk="0">
                  <a:moveTo>
                    <a:pt x="1871" y="0"/>
                  </a:moveTo>
                  <a:cubicBezTo>
                    <a:pt x="1747" y="0"/>
                    <a:pt x="1622" y="6"/>
                    <a:pt x="1496" y="23"/>
                  </a:cubicBezTo>
                  <a:cubicBezTo>
                    <a:pt x="1191" y="80"/>
                    <a:pt x="896" y="185"/>
                    <a:pt x="639" y="357"/>
                  </a:cubicBezTo>
                  <a:cubicBezTo>
                    <a:pt x="315" y="566"/>
                    <a:pt x="1" y="890"/>
                    <a:pt x="1" y="1280"/>
                  </a:cubicBezTo>
                  <a:cubicBezTo>
                    <a:pt x="1" y="1738"/>
                    <a:pt x="429" y="2100"/>
                    <a:pt x="877" y="2157"/>
                  </a:cubicBezTo>
                  <a:cubicBezTo>
                    <a:pt x="929" y="2163"/>
                    <a:pt x="981" y="2167"/>
                    <a:pt x="1033" y="2167"/>
                  </a:cubicBezTo>
                  <a:cubicBezTo>
                    <a:pt x="1428" y="2167"/>
                    <a:pt x="1815" y="1984"/>
                    <a:pt x="2144" y="1757"/>
                  </a:cubicBezTo>
                  <a:cubicBezTo>
                    <a:pt x="2506" y="1500"/>
                    <a:pt x="2830" y="1176"/>
                    <a:pt x="3201" y="919"/>
                  </a:cubicBezTo>
                  <a:cubicBezTo>
                    <a:pt x="3363" y="804"/>
                    <a:pt x="3534" y="699"/>
                    <a:pt x="3715" y="614"/>
                  </a:cubicBezTo>
                  <a:cubicBezTo>
                    <a:pt x="3696" y="595"/>
                    <a:pt x="3677" y="585"/>
                    <a:pt x="3658" y="566"/>
                  </a:cubicBezTo>
                  <a:cubicBezTo>
                    <a:pt x="3420" y="385"/>
                    <a:pt x="3172" y="214"/>
                    <a:pt x="2925" y="33"/>
                  </a:cubicBezTo>
                  <a:lnTo>
                    <a:pt x="2744" y="33"/>
                  </a:lnTo>
                  <a:cubicBezTo>
                    <a:pt x="2450" y="33"/>
                    <a:pt x="2162" y="0"/>
                    <a:pt x="1871" y="0"/>
                  </a:cubicBezTo>
                  <a:close/>
                </a:path>
              </a:pathLst>
            </a:custGeom>
            <a:solidFill>
              <a:srgbClr val="FAE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67;p48"/>
            <p:cNvSpPr/>
            <p:nvPr/>
          </p:nvSpPr>
          <p:spPr>
            <a:xfrm>
              <a:off x="1957125" y="3283475"/>
              <a:ext cx="106000" cy="74325"/>
            </a:xfrm>
            <a:custGeom>
              <a:avLst/>
              <a:gdLst/>
              <a:ahLst/>
              <a:cxnLst/>
              <a:rect l="l" t="t" r="r" b="b"/>
              <a:pathLst>
                <a:path w="4240" h="2973" extrusionOk="0">
                  <a:moveTo>
                    <a:pt x="1760" y="0"/>
                  </a:moveTo>
                  <a:cubicBezTo>
                    <a:pt x="1240" y="0"/>
                    <a:pt x="717" y="216"/>
                    <a:pt x="392" y="620"/>
                  </a:cubicBezTo>
                  <a:cubicBezTo>
                    <a:pt x="96" y="1020"/>
                    <a:pt x="1" y="1620"/>
                    <a:pt x="296" y="2030"/>
                  </a:cubicBezTo>
                  <a:cubicBezTo>
                    <a:pt x="569" y="2396"/>
                    <a:pt x="1052" y="2501"/>
                    <a:pt x="1531" y="2501"/>
                  </a:cubicBezTo>
                  <a:cubicBezTo>
                    <a:pt x="1638" y="2501"/>
                    <a:pt x="1745" y="2496"/>
                    <a:pt x="1849" y="2487"/>
                  </a:cubicBezTo>
                  <a:cubicBezTo>
                    <a:pt x="2094" y="2471"/>
                    <a:pt x="2346" y="2445"/>
                    <a:pt x="2593" y="2445"/>
                  </a:cubicBezTo>
                  <a:cubicBezTo>
                    <a:pt x="2912" y="2445"/>
                    <a:pt x="3223" y="2488"/>
                    <a:pt x="3497" y="2649"/>
                  </a:cubicBezTo>
                  <a:cubicBezTo>
                    <a:pt x="3630" y="2735"/>
                    <a:pt x="3754" y="2849"/>
                    <a:pt x="3849" y="2973"/>
                  </a:cubicBezTo>
                  <a:cubicBezTo>
                    <a:pt x="3897" y="2687"/>
                    <a:pt x="3973" y="2411"/>
                    <a:pt x="4078" y="2154"/>
                  </a:cubicBezTo>
                  <a:cubicBezTo>
                    <a:pt x="4135" y="2040"/>
                    <a:pt x="4182" y="1925"/>
                    <a:pt x="4240" y="1811"/>
                  </a:cubicBezTo>
                  <a:cubicBezTo>
                    <a:pt x="4173" y="1744"/>
                    <a:pt x="4106" y="1668"/>
                    <a:pt x="4040" y="1601"/>
                  </a:cubicBezTo>
                  <a:cubicBezTo>
                    <a:pt x="3563" y="1039"/>
                    <a:pt x="3106" y="401"/>
                    <a:pt x="2420" y="125"/>
                  </a:cubicBezTo>
                  <a:cubicBezTo>
                    <a:pt x="2212" y="41"/>
                    <a:pt x="1987" y="0"/>
                    <a:pt x="1760" y="0"/>
                  </a:cubicBezTo>
                  <a:close/>
                </a:path>
              </a:pathLst>
            </a:custGeom>
            <a:solidFill>
              <a:srgbClr val="FAE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68;p48"/>
            <p:cNvSpPr/>
            <p:nvPr/>
          </p:nvSpPr>
          <p:spPr>
            <a:xfrm>
              <a:off x="2008325" y="3444525"/>
              <a:ext cx="87675" cy="60200"/>
            </a:xfrm>
            <a:custGeom>
              <a:avLst/>
              <a:gdLst/>
              <a:ahLst/>
              <a:cxnLst/>
              <a:rect l="l" t="t" r="r" b="b"/>
              <a:pathLst>
                <a:path w="3507" h="2408" extrusionOk="0">
                  <a:moveTo>
                    <a:pt x="1366" y="0"/>
                  </a:moveTo>
                  <a:cubicBezTo>
                    <a:pt x="1298" y="0"/>
                    <a:pt x="1230" y="8"/>
                    <a:pt x="1163" y="27"/>
                  </a:cubicBezTo>
                  <a:cubicBezTo>
                    <a:pt x="772" y="131"/>
                    <a:pt x="534" y="531"/>
                    <a:pt x="410" y="912"/>
                  </a:cubicBezTo>
                  <a:cubicBezTo>
                    <a:pt x="287" y="1303"/>
                    <a:pt x="239" y="1722"/>
                    <a:pt x="29" y="2065"/>
                  </a:cubicBezTo>
                  <a:cubicBezTo>
                    <a:pt x="20" y="2084"/>
                    <a:pt x="10" y="2094"/>
                    <a:pt x="1" y="2103"/>
                  </a:cubicBezTo>
                  <a:cubicBezTo>
                    <a:pt x="201" y="2141"/>
                    <a:pt x="410" y="2170"/>
                    <a:pt x="610" y="2189"/>
                  </a:cubicBezTo>
                  <a:cubicBezTo>
                    <a:pt x="1572" y="2332"/>
                    <a:pt x="2535" y="2408"/>
                    <a:pt x="3506" y="2408"/>
                  </a:cubicBezTo>
                  <a:lnTo>
                    <a:pt x="3487" y="2389"/>
                  </a:lnTo>
                  <a:cubicBezTo>
                    <a:pt x="3058" y="1646"/>
                    <a:pt x="2773" y="770"/>
                    <a:pt x="2087" y="265"/>
                  </a:cubicBezTo>
                  <a:cubicBezTo>
                    <a:pt x="1877" y="115"/>
                    <a:pt x="1619" y="0"/>
                    <a:pt x="1366" y="0"/>
                  </a:cubicBezTo>
                  <a:close/>
                </a:path>
              </a:pathLst>
            </a:custGeom>
            <a:solidFill>
              <a:srgbClr val="FAE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69;p48"/>
            <p:cNvSpPr/>
            <p:nvPr/>
          </p:nvSpPr>
          <p:spPr>
            <a:xfrm>
              <a:off x="1901900" y="3164775"/>
              <a:ext cx="67400" cy="58850"/>
            </a:xfrm>
            <a:custGeom>
              <a:avLst/>
              <a:gdLst/>
              <a:ahLst/>
              <a:cxnLst/>
              <a:rect l="l" t="t" r="r" b="b"/>
              <a:pathLst>
                <a:path w="2696" h="2354" extrusionOk="0">
                  <a:moveTo>
                    <a:pt x="1869" y="0"/>
                  </a:moveTo>
                  <a:cubicBezTo>
                    <a:pt x="1571" y="0"/>
                    <a:pt x="1259" y="113"/>
                    <a:pt x="1000" y="263"/>
                  </a:cubicBezTo>
                  <a:cubicBezTo>
                    <a:pt x="686" y="444"/>
                    <a:pt x="410" y="692"/>
                    <a:pt x="95" y="873"/>
                  </a:cubicBezTo>
                  <a:cubicBezTo>
                    <a:pt x="143" y="1015"/>
                    <a:pt x="200" y="1168"/>
                    <a:pt x="257" y="1320"/>
                  </a:cubicBezTo>
                  <a:cubicBezTo>
                    <a:pt x="295" y="1415"/>
                    <a:pt x="286" y="1520"/>
                    <a:pt x="238" y="1606"/>
                  </a:cubicBezTo>
                  <a:cubicBezTo>
                    <a:pt x="153" y="1758"/>
                    <a:pt x="86" y="1920"/>
                    <a:pt x="29" y="2092"/>
                  </a:cubicBezTo>
                  <a:cubicBezTo>
                    <a:pt x="19" y="2130"/>
                    <a:pt x="10" y="2158"/>
                    <a:pt x="0" y="2196"/>
                  </a:cubicBezTo>
                  <a:cubicBezTo>
                    <a:pt x="181" y="2216"/>
                    <a:pt x="372" y="2235"/>
                    <a:pt x="553" y="2273"/>
                  </a:cubicBezTo>
                  <a:cubicBezTo>
                    <a:pt x="804" y="2314"/>
                    <a:pt x="1070" y="2353"/>
                    <a:pt x="1328" y="2353"/>
                  </a:cubicBezTo>
                  <a:cubicBezTo>
                    <a:pt x="1667" y="2353"/>
                    <a:pt x="1990" y="2285"/>
                    <a:pt x="2239" y="2063"/>
                  </a:cubicBezTo>
                  <a:cubicBezTo>
                    <a:pt x="2658" y="1701"/>
                    <a:pt x="2696" y="1073"/>
                    <a:pt x="2610" y="530"/>
                  </a:cubicBezTo>
                  <a:cubicBezTo>
                    <a:pt x="2610" y="463"/>
                    <a:pt x="2591" y="396"/>
                    <a:pt x="2562" y="330"/>
                  </a:cubicBezTo>
                  <a:cubicBezTo>
                    <a:pt x="2515" y="244"/>
                    <a:pt x="2448" y="177"/>
                    <a:pt x="2362" y="130"/>
                  </a:cubicBezTo>
                  <a:cubicBezTo>
                    <a:pt x="2212" y="38"/>
                    <a:pt x="2043" y="0"/>
                    <a:pt x="1869" y="0"/>
                  </a:cubicBezTo>
                  <a:close/>
                </a:path>
              </a:pathLst>
            </a:custGeom>
            <a:solidFill>
              <a:srgbClr val="FAE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70;p48"/>
            <p:cNvSpPr/>
            <p:nvPr/>
          </p:nvSpPr>
          <p:spPr>
            <a:xfrm>
              <a:off x="2088100" y="3238800"/>
              <a:ext cx="55525" cy="57200"/>
            </a:xfrm>
            <a:custGeom>
              <a:avLst/>
              <a:gdLst/>
              <a:ahLst/>
              <a:cxnLst/>
              <a:rect l="l" t="t" r="r" b="b"/>
              <a:pathLst>
                <a:path w="2221" h="2288" extrusionOk="0">
                  <a:moveTo>
                    <a:pt x="1402" y="1"/>
                  </a:moveTo>
                  <a:cubicBezTo>
                    <a:pt x="1376" y="1"/>
                    <a:pt x="1350" y="3"/>
                    <a:pt x="1325" y="7"/>
                  </a:cubicBezTo>
                  <a:cubicBezTo>
                    <a:pt x="801" y="93"/>
                    <a:pt x="982" y="712"/>
                    <a:pt x="848" y="1064"/>
                  </a:cubicBezTo>
                  <a:cubicBezTo>
                    <a:pt x="810" y="1188"/>
                    <a:pt x="725" y="1283"/>
                    <a:pt x="610" y="1340"/>
                  </a:cubicBezTo>
                  <a:cubicBezTo>
                    <a:pt x="429" y="1436"/>
                    <a:pt x="163" y="1455"/>
                    <a:pt x="106" y="1645"/>
                  </a:cubicBezTo>
                  <a:cubicBezTo>
                    <a:pt x="1" y="1922"/>
                    <a:pt x="401" y="2255"/>
                    <a:pt x="639" y="2283"/>
                  </a:cubicBezTo>
                  <a:cubicBezTo>
                    <a:pt x="664" y="2286"/>
                    <a:pt x="687" y="2288"/>
                    <a:pt x="709" y="2288"/>
                  </a:cubicBezTo>
                  <a:cubicBezTo>
                    <a:pt x="1193" y="2288"/>
                    <a:pt x="1016" y="1616"/>
                    <a:pt x="1344" y="1388"/>
                  </a:cubicBezTo>
                  <a:cubicBezTo>
                    <a:pt x="1553" y="1245"/>
                    <a:pt x="1849" y="1302"/>
                    <a:pt x="2039" y="1140"/>
                  </a:cubicBezTo>
                  <a:cubicBezTo>
                    <a:pt x="2172" y="1007"/>
                    <a:pt x="2220" y="817"/>
                    <a:pt x="2172" y="636"/>
                  </a:cubicBezTo>
                  <a:cubicBezTo>
                    <a:pt x="2102" y="335"/>
                    <a:pt x="1743" y="1"/>
                    <a:pt x="1402" y="1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71;p48"/>
            <p:cNvSpPr/>
            <p:nvPr/>
          </p:nvSpPr>
          <p:spPr>
            <a:xfrm>
              <a:off x="1969600" y="3432075"/>
              <a:ext cx="78275" cy="54675"/>
            </a:xfrm>
            <a:custGeom>
              <a:avLst/>
              <a:gdLst/>
              <a:ahLst/>
              <a:cxnLst/>
              <a:rect l="l" t="t" r="r" b="b"/>
              <a:pathLst>
                <a:path w="3131" h="2187" extrusionOk="0">
                  <a:moveTo>
                    <a:pt x="1068" y="0"/>
                  </a:moveTo>
                  <a:cubicBezTo>
                    <a:pt x="752" y="0"/>
                    <a:pt x="405" y="247"/>
                    <a:pt x="245" y="487"/>
                  </a:cubicBezTo>
                  <a:cubicBezTo>
                    <a:pt x="1" y="834"/>
                    <a:pt x="210" y="1163"/>
                    <a:pt x="609" y="1163"/>
                  </a:cubicBezTo>
                  <a:cubicBezTo>
                    <a:pt x="615" y="1163"/>
                    <a:pt x="620" y="1163"/>
                    <a:pt x="626" y="1163"/>
                  </a:cubicBezTo>
                  <a:cubicBezTo>
                    <a:pt x="788" y="1134"/>
                    <a:pt x="950" y="1134"/>
                    <a:pt x="1121" y="1134"/>
                  </a:cubicBezTo>
                  <a:cubicBezTo>
                    <a:pt x="1350" y="1172"/>
                    <a:pt x="1540" y="1315"/>
                    <a:pt x="1636" y="1525"/>
                  </a:cubicBezTo>
                  <a:cubicBezTo>
                    <a:pt x="1712" y="1677"/>
                    <a:pt x="1721" y="1849"/>
                    <a:pt x="1826" y="1982"/>
                  </a:cubicBezTo>
                  <a:cubicBezTo>
                    <a:pt x="1912" y="2068"/>
                    <a:pt x="2017" y="2125"/>
                    <a:pt x="2131" y="2153"/>
                  </a:cubicBezTo>
                  <a:cubicBezTo>
                    <a:pt x="2207" y="2175"/>
                    <a:pt x="2283" y="2186"/>
                    <a:pt x="2359" y="2186"/>
                  </a:cubicBezTo>
                  <a:cubicBezTo>
                    <a:pt x="2577" y="2186"/>
                    <a:pt x="2785" y="2097"/>
                    <a:pt x="2941" y="1934"/>
                  </a:cubicBezTo>
                  <a:cubicBezTo>
                    <a:pt x="3131" y="1706"/>
                    <a:pt x="3121" y="1315"/>
                    <a:pt x="2874" y="1153"/>
                  </a:cubicBezTo>
                  <a:cubicBezTo>
                    <a:pt x="2598" y="963"/>
                    <a:pt x="2179" y="1106"/>
                    <a:pt x="1912" y="906"/>
                  </a:cubicBezTo>
                  <a:cubicBezTo>
                    <a:pt x="1617" y="677"/>
                    <a:pt x="1636" y="163"/>
                    <a:pt x="1245" y="29"/>
                  </a:cubicBezTo>
                  <a:cubicBezTo>
                    <a:pt x="1188" y="9"/>
                    <a:pt x="1129" y="0"/>
                    <a:pt x="1068" y="0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72;p48"/>
            <p:cNvSpPr/>
            <p:nvPr/>
          </p:nvSpPr>
          <p:spPr>
            <a:xfrm>
              <a:off x="1908075" y="3317050"/>
              <a:ext cx="91225" cy="77425"/>
            </a:xfrm>
            <a:custGeom>
              <a:avLst/>
              <a:gdLst/>
              <a:ahLst/>
              <a:cxnLst/>
              <a:rect l="l" t="t" r="r" b="b"/>
              <a:pathLst>
                <a:path w="3649" h="3097" extrusionOk="0">
                  <a:moveTo>
                    <a:pt x="2738" y="1"/>
                  </a:moveTo>
                  <a:cubicBezTo>
                    <a:pt x="2461" y="1"/>
                    <a:pt x="2188" y="106"/>
                    <a:pt x="1982" y="296"/>
                  </a:cubicBezTo>
                  <a:cubicBezTo>
                    <a:pt x="1718" y="520"/>
                    <a:pt x="1554" y="619"/>
                    <a:pt x="1378" y="619"/>
                  </a:cubicBezTo>
                  <a:cubicBezTo>
                    <a:pt x="1225" y="619"/>
                    <a:pt x="1064" y="544"/>
                    <a:pt x="820" y="411"/>
                  </a:cubicBezTo>
                  <a:cubicBezTo>
                    <a:pt x="659" y="334"/>
                    <a:pt x="479" y="288"/>
                    <a:pt x="301" y="288"/>
                  </a:cubicBezTo>
                  <a:cubicBezTo>
                    <a:pt x="258" y="288"/>
                    <a:pt x="215" y="291"/>
                    <a:pt x="172" y="296"/>
                  </a:cubicBezTo>
                  <a:cubicBezTo>
                    <a:pt x="220" y="468"/>
                    <a:pt x="258" y="639"/>
                    <a:pt x="306" y="811"/>
                  </a:cubicBezTo>
                  <a:cubicBezTo>
                    <a:pt x="344" y="992"/>
                    <a:pt x="372" y="1144"/>
                    <a:pt x="410" y="1306"/>
                  </a:cubicBezTo>
                  <a:cubicBezTo>
                    <a:pt x="458" y="1506"/>
                    <a:pt x="468" y="1716"/>
                    <a:pt x="439" y="1925"/>
                  </a:cubicBezTo>
                  <a:cubicBezTo>
                    <a:pt x="410" y="2163"/>
                    <a:pt x="334" y="2392"/>
                    <a:pt x="239" y="2602"/>
                  </a:cubicBezTo>
                  <a:cubicBezTo>
                    <a:pt x="153" y="2773"/>
                    <a:pt x="77" y="2935"/>
                    <a:pt x="1" y="3097"/>
                  </a:cubicBezTo>
                  <a:cubicBezTo>
                    <a:pt x="553" y="3059"/>
                    <a:pt x="1039" y="2611"/>
                    <a:pt x="1258" y="2097"/>
                  </a:cubicBezTo>
                  <a:cubicBezTo>
                    <a:pt x="1391" y="1782"/>
                    <a:pt x="1496" y="1401"/>
                    <a:pt x="1811" y="1278"/>
                  </a:cubicBezTo>
                  <a:cubicBezTo>
                    <a:pt x="1873" y="1255"/>
                    <a:pt x="1936" y="1246"/>
                    <a:pt x="1999" y="1246"/>
                  </a:cubicBezTo>
                  <a:cubicBezTo>
                    <a:pt x="2316" y="1246"/>
                    <a:pt x="2639" y="1482"/>
                    <a:pt x="2974" y="1482"/>
                  </a:cubicBezTo>
                  <a:cubicBezTo>
                    <a:pt x="2999" y="1482"/>
                    <a:pt x="3024" y="1480"/>
                    <a:pt x="3049" y="1478"/>
                  </a:cubicBezTo>
                  <a:cubicBezTo>
                    <a:pt x="3401" y="1420"/>
                    <a:pt x="3649" y="1097"/>
                    <a:pt x="3620" y="735"/>
                  </a:cubicBezTo>
                  <a:cubicBezTo>
                    <a:pt x="3563" y="382"/>
                    <a:pt x="3296" y="96"/>
                    <a:pt x="2944" y="20"/>
                  </a:cubicBezTo>
                  <a:cubicBezTo>
                    <a:pt x="2876" y="7"/>
                    <a:pt x="2807" y="1"/>
                    <a:pt x="2738" y="1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73;p48"/>
            <p:cNvSpPr/>
            <p:nvPr/>
          </p:nvSpPr>
          <p:spPr>
            <a:xfrm>
              <a:off x="1898800" y="3169225"/>
              <a:ext cx="46450" cy="44525"/>
            </a:xfrm>
            <a:custGeom>
              <a:avLst/>
              <a:gdLst/>
              <a:ahLst/>
              <a:cxnLst/>
              <a:rect l="l" t="t" r="r" b="b"/>
              <a:pathLst>
                <a:path w="1858" h="1781" extrusionOk="0">
                  <a:moveTo>
                    <a:pt x="979" y="0"/>
                  </a:moveTo>
                  <a:cubicBezTo>
                    <a:pt x="926" y="0"/>
                    <a:pt x="872" y="3"/>
                    <a:pt x="820" y="9"/>
                  </a:cubicBezTo>
                  <a:cubicBezTo>
                    <a:pt x="570" y="26"/>
                    <a:pt x="321" y="86"/>
                    <a:pt x="64" y="86"/>
                  </a:cubicBezTo>
                  <a:cubicBezTo>
                    <a:pt x="46" y="86"/>
                    <a:pt x="28" y="86"/>
                    <a:pt x="10" y="85"/>
                  </a:cubicBezTo>
                  <a:lnTo>
                    <a:pt x="0" y="85"/>
                  </a:lnTo>
                  <a:cubicBezTo>
                    <a:pt x="77" y="285"/>
                    <a:pt x="153" y="485"/>
                    <a:pt x="219" y="695"/>
                  </a:cubicBezTo>
                  <a:cubicBezTo>
                    <a:pt x="267" y="847"/>
                    <a:pt x="324" y="990"/>
                    <a:pt x="381" y="1142"/>
                  </a:cubicBezTo>
                  <a:cubicBezTo>
                    <a:pt x="419" y="1237"/>
                    <a:pt x="410" y="1342"/>
                    <a:pt x="362" y="1428"/>
                  </a:cubicBezTo>
                  <a:cubicBezTo>
                    <a:pt x="324" y="1514"/>
                    <a:pt x="286" y="1590"/>
                    <a:pt x="248" y="1676"/>
                  </a:cubicBezTo>
                  <a:cubicBezTo>
                    <a:pt x="381" y="1742"/>
                    <a:pt x="524" y="1780"/>
                    <a:pt x="677" y="1780"/>
                  </a:cubicBezTo>
                  <a:cubicBezTo>
                    <a:pt x="839" y="1780"/>
                    <a:pt x="1000" y="1733"/>
                    <a:pt x="1134" y="1657"/>
                  </a:cubicBezTo>
                  <a:cubicBezTo>
                    <a:pt x="1410" y="1523"/>
                    <a:pt x="1620" y="1304"/>
                    <a:pt x="1743" y="1028"/>
                  </a:cubicBezTo>
                  <a:cubicBezTo>
                    <a:pt x="1858" y="752"/>
                    <a:pt x="1801" y="428"/>
                    <a:pt x="1591" y="209"/>
                  </a:cubicBezTo>
                  <a:cubicBezTo>
                    <a:pt x="1429" y="55"/>
                    <a:pt x="1205" y="0"/>
                    <a:pt x="979" y="0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74;p48"/>
            <p:cNvSpPr/>
            <p:nvPr/>
          </p:nvSpPr>
          <p:spPr>
            <a:xfrm>
              <a:off x="1797600" y="3112750"/>
              <a:ext cx="497050" cy="365700"/>
            </a:xfrm>
            <a:custGeom>
              <a:avLst/>
              <a:gdLst/>
              <a:ahLst/>
              <a:cxnLst/>
              <a:rect l="l" t="t" r="r" b="b"/>
              <a:pathLst>
                <a:path w="19882" h="14628" extrusionOk="0">
                  <a:moveTo>
                    <a:pt x="8325" y="1"/>
                  </a:moveTo>
                  <a:cubicBezTo>
                    <a:pt x="7334" y="58"/>
                    <a:pt x="6439" y="658"/>
                    <a:pt x="5782" y="1363"/>
                  </a:cubicBezTo>
                  <a:cubicBezTo>
                    <a:pt x="5439" y="1734"/>
                    <a:pt x="5163" y="2153"/>
                    <a:pt x="4963" y="2611"/>
                  </a:cubicBezTo>
                  <a:cubicBezTo>
                    <a:pt x="4734" y="3134"/>
                    <a:pt x="4725" y="3620"/>
                    <a:pt x="4744" y="4182"/>
                  </a:cubicBezTo>
                  <a:cubicBezTo>
                    <a:pt x="4801" y="5982"/>
                    <a:pt x="3067" y="6497"/>
                    <a:pt x="1839" y="7364"/>
                  </a:cubicBezTo>
                  <a:cubicBezTo>
                    <a:pt x="915" y="8011"/>
                    <a:pt x="305" y="9030"/>
                    <a:pt x="162" y="10164"/>
                  </a:cubicBezTo>
                  <a:cubicBezTo>
                    <a:pt x="0" y="11259"/>
                    <a:pt x="353" y="12374"/>
                    <a:pt x="1115" y="13183"/>
                  </a:cubicBezTo>
                  <a:cubicBezTo>
                    <a:pt x="1838" y="13933"/>
                    <a:pt x="2835" y="14349"/>
                    <a:pt x="3871" y="14349"/>
                  </a:cubicBezTo>
                  <a:cubicBezTo>
                    <a:pt x="3927" y="14349"/>
                    <a:pt x="3983" y="14348"/>
                    <a:pt x="4039" y="14345"/>
                  </a:cubicBezTo>
                  <a:cubicBezTo>
                    <a:pt x="5353" y="14279"/>
                    <a:pt x="6268" y="13364"/>
                    <a:pt x="7334" y="12745"/>
                  </a:cubicBezTo>
                  <a:cubicBezTo>
                    <a:pt x="8156" y="12272"/>
                    <a:pt x="9084" y="12063"/>
                    <a:pt x="10016" y="12063"/>
                  </a:cubicBezTo>
                  <a:cubicBezTo>
                    <a:pt x="10510" y="12063"/>
                    <a:pt x="11006" y="12122"/>
                    <a:pt x="11487" y="12231"/>
                  </a:cubicBezTo>
                  <a:cubicBezTo>
                    <a:pt x="12392" y="12450"/>
                    <a:pt x="13250" y="12793"/>
                    <a:pt x="14059" y="13250"/>
                  </a:cubicBezTo>
                  <a:cubicBezTo>
                    <a:pt x="14774" y="13631"/>
                    <a:pt x="15440" y="14183"/>
                    <a:pt x="16221" y="14441"/>
                  </a:cubicBezTo>
                  <a:cubicBezTo>
                    <a:pt x="16604" y="14566"/>
                    <a:pt x="16997" y="14627"/>
                    <a:pt x="17387" y="14627"/>
                  </a:cubicBezTo>
                  <a:cubicBezTo>
                    <a:pt x="18269" y="14627"/>
                    <a:pt x="19135" y="14314"/>
                    <a:pt x="19822" y="13726"/>
                  </a:cubicBezTo>
                  <a:cubicBezTo>
                    <a:pt x="19882" y="13674"/>
                    <a:pt x="19835" y="13592"/>
                    <a:pt x="19776" y="13592"/>
                  </a:cubicBezTo>
                  <a:cubicBezTo>
                    <a:pt x="19760" y="13592"/>
                    <a:pt x="19743" y="13598"/>
                    <a:pt x="19727" y="13612"/>
                  </a:cubicBezTo>
                  <a:lnTo>
                    <a:pt x="19727" y="13602"/>
                  </a:lnTo>
                  <a:cubicBezTo>
                    <a:pt x="19067" y="14169"/>
                    <a:pt x="18234" y="14467"/>
                    <a:pt x="17389" y="14467"/>
                  </a:cubicBezTo>
                  <a:cubicBezTo>
                    <a:pt x="17013" y="14467"/>
                    <a:pt x="16635" y="14408"/>
                    <a:pt x="16269" y="14288"/>
                  </a:cubicBezTo>
                  <a:cubicBezTo>
                    <a:pt x="15555" y="14050"/>
                    <a:pt x="14954" y="13564"/>
                    <a:pt x="14307" y="13202"/>
                  </a:cubicBezTo>
                  <a:cubicBezTo>
                    <a:pt x="13707" y="12859"/>
                    <a:pt x="13088" y="12574"/>
                    <a:pt x="12449" y="12355"/>
                  </a:cubicBezTo>
                  <a:cubicBezTo>
                    <a:pt x="11663" y="12080"/>
                    <a:pt x="10834" y="11916"/>
                    <a:pt x="10002" y="11916"/>
                  </a:cubicBezTo>
                  <a:cubicBezTo>
                    <a:pt x="9595" y="11916"/>
                    <a:pt x="9186" y="11956"/>
                    <a:pt x="8782" y="12040"/>
                  </a:cubicBezTo>
                  <a:cubicBezTo>
                    <a:pt x="8201" y="12155"/>
                    <a:pt x="7649" y="12383"/>
                    <a:pt x="7134" y="12688"/>
                  </a:cubicBezTo>
                  <a:cubicBezTo>
                    <a:pt x="6601" y="13021"/>
                    <a:pt x="6096" y="13412"/>
                    <a:pt x="5544" y="13726"/>
                  </a:cubicBezTo>
                  <a:cubicBezTo>
                    <a:pt x="5007" y="14036"/>
                    <a:pt x="4408" y="14191"/>
                    <a:pt x="3810" y="14191"/>
                  </a:cubicBezTo>
                  <a:cubicBezTo>
                    <a:pt x="3230" y="14191"/>
                    <a:pt x="2649" y="14045"/>
                    <a:pt x="2124" y="13755"/>
                  </a:cubicBezTo>
                  <a:cubicBezTo>
                    <a:pt x="1086" y="13212"/>
                    <a:pt x="400" y="12183"/>
                    <a:pt x="296" y="11031"/>
                  </a:cubicBezTo>
                  <a:cubicBezTo>
                    <a:pt x="191" y="9840"/>
                    <a:pt x="629" y="8678"/>
                    <a:pt x="1477" y="7859"/>
                  </a:cubicBezTo>
                  <a:cubicBezTo>
                    <a:pt x="2410" y="6973"/>
                    <a:pt x="3810" y="6668"/>
                    <a:pt x="4553" y="5563"/>
                  </a:cubicBezTo>
                  <a:cubicBezTo>
                    <a:pt x="4715" y="5316"/>
                    <a:pt x="4820" y="5049"/>
                    <a:pt x="4877" y="4763"/>
                  </a:cubicBezTo>
                  <a:cubicBezTo>
                    <a:pt x="4934" y="4373"/>
                    <a:pt x="4868" y="3982"/>
                    <a:pt x="4877" y="3592"/>
                  </a:cubicBezTo>
                  <a:cubicBezTo>
                    <a:pt x="4925" y="3039"/>
                    <a:pt x="5115" y="2506"/>
                    <a:pt x="5439" y="2058"/>
                  </a:cubicBezTo>
                  <a:cubicBezTo>
                    <a:pt x="6068" y="1115"/>
                    <a:pt x="7144" y="220"/>
                    <a:pt x="8316" y="163"/>
                  </a:cubicBezTo>
                  <a:cubicBezTo>
                    <a:pt x="8411" y="163"/>
                    <a:pt x="8420" y="1"/>
                    <a:pt x="8325" y="1"/>
                  </a:cubicBezTo>
                  <a:close/>
                </a:path>
              </a:pathLst>
            </a:custGeom>
            <a:solidFill>
              <a:srgbClr val="002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615" y="347099"/>
            <a:ext cx="7120473" cy="43366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858" y="190651"/>
            <a:ext cx="1695399" cy="45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8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5" name="Google Shape;2745;p66"/>
          <p:cNvSpPr/>
          <p:nvPr/>
        </p:nvSpPr>
        <p:spPr>
          <a:xfrm rot="1390743">
            <a:off x="4551437" y="2866702"/>
            <a:ext cx="2159710" cy="889755"/>
          </a:xfrm>
          <a:custGeom>
            <a:avLst/>
            <a:gdLst/>
            <a:ahLst/>
            <a:cxnLst/>
            <a:rect l="l" t="t" r="r" b="b"/>
            <a:pathLst>
              <a:path w="25795" h="10627" extrusionOk="0">
                <a:moveTo>
                  <a:pt x="6324" y="0"/>
                </a:moveTo>
                <a:cubicBezTo>
                  <a:pt x="6183" y="0"/>
                  <a:pt x="6040" y="4"/>
                  <a:pt x="5897" y="11"/>
                </a:cubicBezTo>
                <a:cubicBezTo>
                  <a:pt x="4154" y="106"/>
                  <a:pt x="2363" y="715"/>
                  <a:pt x="1248" y="2059"/>
                </a:cubicBezTo>
                <a:cubicBezTo>
                  <a:pt x="372" y="3154"/>
                  <a:pt x="1" y="4573"/>
                  <a:pt x="229" y="5964"/>
                </a:cubicBezTo>
                <a:cubicBezTo>
                  <a:pt x="467" y="7335"/>
                  <a:pt x="1220" y="8574"/>
                  <a:pt x="2334" y="9421"/>
                </a:cubicBezTo>
                <a:cubicBezTo>
                  <a:pt x="3119" y="10019"/>
                  <a:pt x="4088" y="10408"/>
                  <a:pt x="5068" y="10408"/>
                </a:cubicBezTo>
                <a:cubicBezTo>
                  <a:pt x="5135" y="10408"/>
                  <a:pt x="5201" y="10406"/>
                  <a:pt x="5268" y="10402"/>
                </a:cubicBezTo>
                <a:cubicBezTo>
                  <a:pt x="6220" y="10364"/>
                  <a:pt x="7125" y="9964"/>
                  <a:pt x="8021" y="9612"/>
                </a:cubicBezTo>
                <a:cubicBezTo>
                  <a:pt x="9474" y="9046"/>
                  <a:pt x="11045" y="8593"/>
                  <a:pt x="12583" y="8593"/>
                </a:cubicBezTo>
                <a:cubicBezTo>
                  <a:pt x="13323" y="8593"/>
                  <a:pt x="14056" y="8698"/>
                  <a:pt x="14764" y="8945"/>
                </a:cubicBezTo>
                <a:cubicBezTo>
                  <a:pt x="16088" y="9412"/>
                  <a:pt x="17203" y="10355"/>
                  <a:pt x="18622" y="10564"/>
                </a:cubicBezTo>
                <a:cubicBezTo>
                  <a:pt x="18915" y="10606"/>
                  <a:pt x="19210" y="10626"/>
                  <a:pt x="19503" y="10626"/>
                </a:cubicBezTo>
                <a:cubicBezTo>
                  <a:pt x="20621" y="10626"/>
                  <a:pt x="21726" y="10328"/>
                  <a:pt x="22699" y="9755"/>
                </a:cubicBezTo>
                <a:cubicBezTo>
                  <a:pt x="24270" y="8812"/>
                  <a:pt x="25470" y="7088"/>
                  <a:pt x="25632" y="5230"/>
                </a:cubicBezTo>
                <a:cubicBezTo>
                  <a:pt x="25794" y="3354"/>
                  <a:pt x="24985" y="1611"/>
                  <a:pt x="23670" y="735"/>
                </a:cubicBezTo>
                <a:cubicBezTo>
                  <a:pt x="23101" y="356"/>
                  <a:pt x="22435" y="138"/>
                  <a:pt x="21713" y="138"/>
                </a:cubicBezTo>
                <a:cubicBezTo>
                  <a:pt x="21070" y="138"/>
                  <a:pt x="20383" y="311"/>
                  <a:pt x="19679" y="696"/>
                </a:cubicBezTo>
                <a:cubicBezTo>
                  <a:pt x="18281" y="1472"/>
                  <a:pt x="17198" y="2262"/>
                  <a:pt x="15691" y="2262"/>
                </a:cubicBezTo>
                <a:cubicBezTo>
                  <a:pt x="15422" y="2262"/>
                  <a:pt x="15140" y="2237"/>
                  <a:pt x="14841" y="2182"/>
                </a:cubicBezTo>
                <a:cubicBezTo>
                  <a:pt x="11853" y="1636"/>
                  <a:pt x="9414" y="0"/>
                  <a:pt x="6324" y="0"/>
                </a:cubicBezTo>
                <a:close/>
              </a:path>
            </a:pathLst>
          </a:custGeom>
          <a:solidFill>
            <a:srgbClr val="59D3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6" name="Google Shape;2746;p66"/>
          <p:cNvSpPr/>
          <p:nvPr/>
        </p:nvSpPr>
        <p:spPr>
          <a:xfrm>
            <a:off x="6900650" y="1860148"/>
            <a:ext cx="1517716" cy="1822020"/>
          </a:xfrm>
          <a:custGeom>
            <a:avLst/>
            <a:gdLst/>
            <a:ahLst/>
            <a:cxnLst/>
            <a:rect l="l" t="t" r="r" b="b"/>
            <a:pathLst>
              <a:path w="13993" h="16799" extrusionOk="0">
                <a:moveTo>
                  <a:pt x="11668" y="0"/>
                </a:moveTo>
                <a:cubicBezTo>
                  <a:pt x="10543" y="0"/>
                  <a:pt x="9883" y="357"/>
                  <a:pt x="9230" y="993"/>
                </a:cubicBezTo>
                <a:cubicBezTo>
                  <a:pt x="8478" y="1707"/>
                  <a:pt x="8059" y="2688"/>
                  <a:pt x="7640" y="3631"/>
                </a:cubicBezTo>
                <a:cubicBezTo>
                  <a:pt x="7221" y="4574"/>
                  <a:pt x="6783" y="5555"/>
                  <a:pt x="6021" y="6250"/>
                </a:cubicBezTo>
                <a:cubicBezTo>
                  <a:pt x="4725" y="7441"/>
                  <a:pt x="2715" y="7631"/>
                  <a:pt x="1449" y="8860"/>
                </a:cubicBezTo>
                <a:cubicBezTo>
                  <a:pt x="191" y="10089"/>
                  <a:pt x="1" y="12194"/>
                  <a:pt x="801" y="13756"/>
                </a:cubicBezTo>
                <a:cubicBezTo>
                  <a:pt x="1610" y="15328"/>
                  <a:pt x="3258" y="16366"/>
                  <a:pt x="4992" y="16690"/>
                </a:cubicBezTo>
                <a:cubicBezTo>
                  <a:pt x="5342" y="16761"/>
                  <a:pt x="5700" y="16799"/>
                  <a:pt x="6058" y="16799"/>
                </a:cubicBezTo>
                <a:cubicBezTo>
                  <a:pt x="6275" y="16799"/>
                  <a:pt x="6491" y="16785"/>
                  <a:pt x="6706" y="16756"/>
                </a:cubicBezTo>
                <a:cubicBezTo>
                  <a:pt x="8373" y="16537"/>
                  <a:pt x="9802" y="15299"/>
                  <a:pt x="10564" y="13794"/>
                </a:cubicBezTo>
                <a:cubicBezTo>
                  <a:pt x="11326" y="12289"/>
                  <a:pt x="11507" y="10556"/>
                  <a:pt x="11421" y="8870"/>
                </a:cubicBezTo>
                <a:cubicBezTo>
                  <a:pt x="11374" y="8050"/>
                  <a:pt x="11278" y="7184"/>
                  <a:pt x="11612" y="6431"/>
                </a:cubicBezTo>
                <a:cubicBezTo>
                  <a:pt x="12288" y="4945"/>
                  <a:pt x="13993" y="4441"/>
                  <a:pt x="13955" y="2564"/>
                </a:cubicBezTo>
                <a:cubicBezTo>
                  <a:pt x="13945" y="2240"/>
                  <a:pt x="13888" y="1926"/>
                  <a:pt x="13774" y="1631"/>
                </a:cubicBezTo>
                <a:cubicBezTo>
                  <a:pt x="13507" y="878"/>
                  <a:pt x="12945" y="211"/>
                  <a:pt x="12164" y="21"/>
                </a:cubicBezTo>
                <a:cubicBezTo>
                  <a:pt x="11989" y="7"/>
                  <a:pt x="11824" y="0"/>
                  <a:pt x="11668" y="0"/>
                </a:cubicBezTo>
                <a:close/>
              </a:path>
            </a:pathLst>
          </a:custGeom>
          <a:solidFill>
            <a:srgbClr val="59D3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7" name="Google Shape;2747;p66"/>
          <p:cNvSpPr/>
          <p:nvPr/>
        </p:nvSpPr>
        <p:spPr>
          <a:xfrm>
            <a:off x="6042518" y="1832738"/>
            <a:ext cx="934371" cy="789862"/>
          </a:xfrm>
          <a:custGeom>
            <a:avLst/>
            <a:gdLst/>
            <a:ahLst/>
            <a:cxnLst/>
            <a:rect l="l" t="t" r="r" b="b"/>
            <a:pathLst>
              <a:path w="11160" h="9434" extrusionOk="0">
                <a:moveTo>
                  <a:pt x="9479" y="269"/>
                </a:moveTo>
                <a:cubicBezTo>
                  <a:pt x="9713" y="269"/>
                  <a:pt x="9944" y="328"/>
                  <a:pt x="10150" y="462"/>
                </a:cubicBezTo>
                <a:cubicBezTo>
                  <a:pt x="10512" y="700"/>
                  <a:pt x="10712" y="1129"/>
                  <a:pt x="10769" y="1548"/>
                </a:cubicBezTo>
                <a:cubicBezTo>
                  <a:pt x="10883" y="2557"/>
                  <a:pt x="10141" y="3405"/>
                  <a:pt x="9426" y="4015"/>
                </a:cubicBezTo>
                <a:cubicBezTo>
                  <a:pt x="8998" y="4367"/>
                  <a:pt x="8550" y="4691"/>
                  <a:pt x="8140" y="5053"/>
                </a:cubicBezTo>
                <a:cubicBezTo>
                  <a:pt x="7759" y="5405"/>
                  <a:pt x="7416" y="5786"/>
                  <a:pt x="7112" y="6196"/>
                </a:cubicBezTo>
                <a:cubicBezTo>
                  <a:pt x="6483" y="7015"/>
                  <a:pt x="5921" y="7920"/>
                  <a:pt x="5045" y="8501"/>
                </a:cubicBezTo>
                <a:cubicBezTo>
                  <a:pt x="4434" y="8913"/>
                  <a:pt x="3697" y="9182"/>
                  <a:pt x="2959" y="9182"/>
                </a:cubicBezTo>
                <a:cubicBezTo>
                  <a:pt x="2706" y="9182"/>
                  <a:pt x="2454" y="9150"/>
                  <a:pt x="2206" y="9082"/>
                </a:cubicBezTo>
                <a:cubicBezTo>
                  <a:pt x="1349" y="8844"/>
                  <a:pt x="606" y="8149"/>
                  <a:pt x="387" y="7282"/>
                </a:cubicBezTo>
                <a:cubicBezTo>
                  <a:pt x="365" y="7199"/>
                  <a:pt x="349" y="7116"/>
                  <a:pt x="338" y="7033"/>
                </a:cubicBezTo>
                <a:lnTo>
                  <a:pt x="338" y="7033"/>
                </a:lnTo>
                <a:cubicBezTo>
                  <a:pt x="374" y="7005"/>
                  <a:pt x="392" y="6959"/>
                  <a:pt x="368" y="6901"/>
                </a:cubicBezTo>
                <a:lnTo>
                  <a:pt x="368" y="6891"/>
                </a:lnTo>
                <a:cubicBezTo>
                  <a:pt x="350" y="6844"/>
                  <a:pt x="335" y="6795"/>
                  <a:pt x="323" y="6747"/>
                </a:cubicBezTo>
                <a:lnTo>
                  <a:pt x="323" y="6747"/>
                </a:lnTo>
                <a:cubicBezTo>
                  <a:pt x="324" y="6706"/>
                  <a:pt x="326" y="6665"/>
                  <a:pt x="330" y="6625"/>
                </a:cubicBezTo>
                <a:cubicBezTo>
                  <a:pt x="332" y="6579"/>
                  <a:pt x="314" y="6547"/>
                  <a:pt x="286" y="6527"/>
                </a:cubicBezTo>
                <a:lnTo>
                  <a:pt x="286" y="6527"/>
                </a:lnTo>
                <a:cubicBezTo>
                  <a:pt x="258" y="6197"/>
                  <a:pt x="348" y="5864"/>
                  <a:pt x="549" y="5586"/>
                </a:cubicBezTo>
                <a:cubicBezTo>
                  <a:pt x="835" y="5167"/>
                  <a:pt x="1311" y="4939"/>
                  <a:pt x="1787" y="4843"/>
                </a:cubicBezTo>
                <a:cubicBezTo>
                  <a:pt x="1963" y="4808"/>
                  <a:pt x="2139" y="4794"/>
                  <a:pt x="2316" y="4794"/>
                </a:cubicBezTo>
                <a:cubicBezTo>
                  <a:pt x="2926" y="4794"/>
                  <a:pt x="3538" y="4959"/>
                  <a:pt x="4142" y="4959"/>
                </a:cubicBezTo>
                <a:cubicBezTo>
                  <a:pt x="4442" y="4959"/>
                  <a:pt x="4741" y="4918"/>
                  <a:pt x="5035" y="4796"/>
                </a:cubicBezTo>
                <a:cubicBezTo>
                  <a:pt x="5969" y="4415"/>
                  <a:pt x="6502" y="3500"/>
                  <a:pt x="6940" y="2653"/>
                </a:cubicBezTo>
                <a:cubicBezTo>
                  <a:pt x="7407" y="1757"/>
                  <a:pt x="7883" y="767"/>
                  <a:pt x="8893" y="386"/>
                </a:cubicBezTo>
                <a:cubicBezTo>
                  <a:pt x="9081" y="312"/>
                  <a:pt x="9281" y="269"/>
                  <a:pt x="9479" y="269"/>
                </a:cubicBezTo>
                <a:close/>
                <a:moveTo>
                  <a:pt x="9459" y="1"/>
                </a:moveTo>
                <a:cubicBezTo>
                  <a:pt x="8590" y="1"/>
                  <a:pt x="7817" y="673"/>
                  <a:pt x="7359" y="1367"/>
                </a:cubicBezTo>
                <a:cubicBezTo>
                  <a:pt x="6740" y="2300"/>
                  <a:pt x="6407" y="3453"/>
                  <a:pt x="5521" y="4196"/>
                </a:cubicBezTo>
                <a:cubicBezTo>
                  <a:pt x="5130" y="4526"/>
                  <a:pt x="4628" y="4706"/>
                  <a:pt x="4116" y="4706"/>
                </a:cubicBezTo>
                <a:cubicBezTo>
                  <a:pt x="4067" y="4706"/>
                  <a:pt x="4018" y="4704"/>
                  <a:pt x="3968" y="4701"/>
                </a:cubicBezTo>
                <a:cubicBezTo>
                  <a:pt x="3428" y="4675"/>
                  <a:pt x="2887" y="4533"/>
                  <a:pt x="2340" y="4533"/>
                </a:cubicBezTo>
                <a:cubicBezTo>
                  <a:pt x="2279" y="4533"/>
                  <a:pt x="2219" y="4535"/>
                  <a:pt x="2159" y="4539"/>
                </a:cubicBezTo>
                <a:cubicBezTo>
                  <a:pt x="1149" y="4596"/>
                  <a:pt x="130" y="5196"/>
                  <a:pt x="15" y="6291"/>
                </a:cubicBezTo>
                <a:cubicBezTo>
                  <a:pt x="1" y="6466"/>
                  <a:pt x="20" y="6646"/>
                  <a:pt x="68" y="6819"/>
                </a:cubicBezTo>
                <a:lnTo>
                  <a:pt x="68" y="6819"/>
                </a:lnTo>
                <a:cubicBezTo>
                  <a:pt x="84" y="7698"/>
                  <a:pt x="621" y="8507"/>
                  <a:pt x="1349" y="8977"/>
                </a:cubicBezTo>
                <a:cubicBezTo>
                  <a:pt x="1840" y="9292"/>
                  <a:pt x="2402" y="9433"/>
                  <a:pt x="2969" y="9433"/>
                </a:cubicBezTo>
                <a:cubicBezTo>
                  <a:pt x="3415" y="9433"/>
                  <a:pt x="3864" y="9346"/>
                  <a:pt x="4283" y="9187"/>
                </a:cubicBezTo>
                <a:cubicBezTo>
                  <a:pt x="5311" y="8796"/>
                  <a:pt x="6054" y="8034"/>
                  <a:pt x="6712" y="7168"/>
                </a:cubicBezTo>
                <a:cubicBezTo>
                  <a:pt x="7054" y="6710"/>
                  <a:pt x="7378" y="6244"/>
                  <a:pt x="7750" y="5815"/>
                </a:cubicBezTo>
                <a:cubicBezTo>
                  <a:pt x="8150" y="5386"/>
                  <a:pt x="8578" y="4996"/>
                  <a:pt x="9045" y="4643"/>
                </a:cubicBezTo>
                <a:cubicBezTo>
                  <a:pt x="9883" y="3996"/>
                  <a:pt x="10807" y="3234"/>
                  <a:pt x="11007" y="2129"/>
                </a:cubicBezTo>
                <a:cubicBezTo>
                  <a:pt x="11160" y="1262"/>
                  <a:pt x="10731" y="224"/>
                  <a:pt x="9788" y="33"/>
                </a:cubicBezTo>
                <a:cubicBezTo>
                  <a:pt x="9677" y="11"/>
                  <a:pt x="9567" y="1"/>
                  <a:pt x="9459" y="1"/>
                </a:cubicBezTo>
                <a:close/>
              </a:path>
            </a:pathLst>
          </a:custGeom>
          <a:solidFill>
            <a:srgbClr val="59D3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8" name="Google Shape;2748;p66"/>
          <p:cNvSpPr/>
          <p:nvPr/>
        </p:nvSpPr>
        <p:spPr>
          <a:xfrm>
            <a:off x="5976252" y="1542242"/>
            <a:ext cx="288684" cy="268004"/>
          </a:xfrm>
          <a:custGeom>
            <a:avLst/>
            <a:gdLst/>
            <a:ahLst/>
            <a:cxnLst/>
            <a:rect l="l" t="t" r="r" b="b"/>
            <a:pathLst>
              <a:path w="3448" h="3201" extrusionOk="0">
                <a:moveTo>
                  <a:pt x="1436" y="262"/>
                </a:moveTo>
                <a:cubicBezTo>
                  <a:pt x="1908" y="262"/>
                  <a:pt x="2357" y="468"/>
                  <a:pt x="2666" y="836"/>
                </a:cubicBezTo>
                <a:cubicBezTo>
                  <a:pt x="3038" y="1264"/>
                  <a:pt x="3209" y="1950"/>
                  <a:pt x="2866" y="2445"/>
                </a:cubicBezTo>
                <a:cubicBezTo>
                  <a:pt x="2630" y="2792"/>
                  <a:pt x="2224" y="2947"/>
                  <a:pt x="1803" y="2947"/>
                </a:cubicBezTo>
                <a:cubicBezTo>
                  <a:pt x="1137" y="2947"/>
                  <a:pt x="432" y="2558"/>
                  <a:pt x="304" y="1922"/>
                </a:cubicBezTo>
                <a:cubicBezTo>
                  <a:pt x="148" y="1195"/>
                  <a:pt x="675" y="584"/>
                  <a:pt x="1285" y="269"/>
                </a:cubicBezTo>
                <a:lnTo>
                  <a:pt x="1285" y="269"/>
                </a:lnTo>
                <a:cubicBezTo>
                  <a:pt x="1336" y="264"/>
                  <a:pt x="1386" y="262"/>
                  <a:pt x="1436" y="262"/>
                </a:cubicBezTo>
                <a:close/>
                <a:moveTo>
                  <a:pt x="1419" y="0"/>
                </a:moveTo>
                <a:cubicBezTo>
                  <a:pt x="1381" y="0"/>
                  <a:pt x="1343" y="2"/>
                  <a:pt x="1305" y="4"/>
                </a:cubicBezTo>
                <a:lnTo>
                  <a:pt x="1305" y="4"/>
                </a:lnTo>
                <a:cubicBezTo>
                  <a:pt x="1297" y="2"/>
                  <a:pt x="1289" y="1"/>
                  <a:pt x="1280" y="1"/>
                </a:cubicBezTo>
                <a:cubicBezTo>
                  <a:pt x="1266" y="1"/>
                  <a:pt x="1251" y="4"/>
                  <a:pt x="1235" y="9"/>
                </a:cubicBezTo>
                <a:lnTo>
                  <a:pt x="1235" y="9"/>
                </a:lnTo>
                <a:cubicBezTo>
                  <a:pt x="1214" y="11"/>
                  <a:pt x="1192" y="14"/>
                  <a:pt x="1171" y="17"/>
                </a:cubicBezTo>
                <a:cubicBezTo>
                  <a:pt x="1120" y="25"/>
                  <a:pt x="1090" y="53"/>
                  <a:pt x="1079" y="88"/>
                </a:cubicBezTo>
                <a:lnTo>
                  <a:pt x="1079" y="88"/>
                </a:lnTo>
                <a:cubicBezTo>
                  <a:pt x="476" y="419"/>
                  <a:pt x="0" y="1004"/>
                  <a:pt x="18" y="1722"/>
                </a:cubicBezTo>
                <a:cubicBezTo>
                  <a:pt x="47" y="2455"/>
                  <a:pt x="637" y="2988"/>
                  <a:pt x="1323" y="3150"/>
                </a:cubicBezTo>
                <a:cubicBezTo>
                  <a:pt x="1471" y="3183"/>
                  <a:pt x="1627" y="3200"/>
                  <a:pt x="1783" y="3200"/>
                </a:cubicBezTo>
                <a:cubicBezTo>
                  <a:pt x="2222" y="3200"/>
                  <a:pt x="2669" y="3064"/>
                  <a:pt x="2971" y="2741"/>
                </a:cubicBezTo>
                <a:cubicBezTo>
                  <a:pt x="3447" y="2236"/>
                  <a:pt x="3390" y="1436"/>
                  <a:pt x="3028" y="883"/>
                </a:cubicBezTo>
                <a:cubicBezTo>
                  <a:pt x="2673" y="326"/>
                  <a:pt x="2064" y="0"/>
                  <a:pt x="1419" y="0"/>
                </a:cubicBezTo>
                <a:close/>
              </a:path>
            </a:pathLst>
          </a:custGeom>
          <a:solidFill>
            <a:srgbClr val="59D3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9" name="Google Shape;2749;p66"/>
          <p:cNvSpPr txBox="1">
            <a:spLocks noGrp="1"/>
          </p:cNvSpPr>
          <p:nvPr>
            <p:ph type="title"/>
          </p:nvPr>
        </p:nvSpPr>
        <p:spPr>
          <a:xfrm>
            <a:off x="685245" y="223022"/>
            <a:ext cx="7715700" cy="7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 smtClean="0"/>
              <a:t>Good Bye</a:t>
            </a:r>
            <a:endParaRPr sz="6600" dirty="0"/>
          </a:p>
        </p:txBody>
      </p:sp>
      <p:sp>
        <p:nvSpPr>
          <p:cNvPr id="2750" name="Google Shape;2750;p66"/>
          <p:cNvSpPr/>
          <p:nvPr/>
        </p:nvSpPr>
        <p:spPr>
          <a:xfrm>
            <a:off x="1180076" y="4050704"/>
            <a:ext cx="65419" cy="65419"/>
          </a:xfrm>
          <a:custGeom>
            <a:avLst/>
            <a:gdLst/>
            <a:ahLst/>
            <a:cxnLst/>
            <a:rect l="l" t="t" r="r" b="b"/>
            <a:pathLst>
              <a:path w="1268" h="1268" extrusionOk="0">
                <a:moveTo>
                  <a:pt x="629" y="1"/>
                </a:moveTo>
                <a:lnTo>
                  <a:pt x="410" y="410"/>
                </a:lnTo>
                <a:lnTo>
                  <a:pt x="0" y="639"/>
                </a:lnTo>
                <a:lnTo>
                  <a:pt x="410" y="858"/>
                </a:lnTo>
                <a:lnTo>
                  <a:pt x="629" y="1268"/>
                </a:lnTo>
                <a:lnTo>
                  <a:pt x="858" y="858"/>
                </a:lnTo>
                <a:lnTo>
                  <a:pt x="1267" y="639"/>
                </a:lnTo>
                <a:lnTo>
                  <a:pt x="858" y="410"/>
                </a:lnTo>
                <a:lnTo>
                  <a:pt x="629" y="1"/>
                </a:lnTo>
                <a:close/>
              </a:path>
            </a:pathLst>
          </a:custGeom>
          <a:solidFill>
            <a:srgbClr val="FCEB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1" name="Google Shape;2751;p66"/>
          <p:cNvSpPr/>
          <p:nvPr/>
        </p:nvSpPr>
        <p:spPr>
          <a:xfrm>
            <a:off x="2938553" y="2636191"/>
            <a:ext cx="31305" cy="24616"/>
          </a:xfrm>
          <a:custGeom>
            <a:avLst/>
            <a:gdLst/>
            <a:ahLst/>
            <a:cxnLst/>
            <a:rect l="l" t="t" r="r" b="b"/>
            <a:pathLst>
              <a:path w="468" h="368" extrusionOk="0">
                <a:moveTo>
                  <a:pt x="300" y="1"/>
                </a:moveTo>
                <a:cubicBezTo>
                  <a:pt x="286" y="1"/>
                  <a:pt x="272" y="3"/>
                  <a:pt x="258" y="8"/>
                </a:cubicBezTo>
                <a:lnTo>
                  <a:pt x="134" y="46"/>
                </a:lnTo>
                <a:cubicBezTo>
                  <a:pt x="105" y="46"/>
                  <a:pt x="86" y="55"/>
                  <a:pt x="77" y="74"/>
                </a:cubicBezTo>
                <a:cubicBezTo>
                  <a:pt x="58" y="84"/>
                  <a:pt x="38" y="103"/>
                  <a:pt x="29" y="122"/>
                </a:cubicBezTo>
                <a:cubicBezTo>
                  <a:pt x="19" y="141"/>
                  <a:pt x="10" y="160"/>
                  <a:pt x="10" y="179"/>
                </a:cubicBezTo>
                <a:cubicBezTo>
                  <a:pt x="0" y="198"/>
                  <a:pt x="0" y="227"/>
                  <a:pt x="10" y="246"/>
                </a:cubicBezTo>
                <a:lnTo>
                  <a:pt x="29" y="284"/>
                </a:lnTo>
                <a:cubicBezTo>
                  <a:pt x="38" y="313"/>
                  <a:pt x="58" y="332"/>
                  <a:pt x="86" y="341"/>
                </a:cubicBezTo>
                <a:lnTo>
                  <a:pt x="124" y="360"/>
                </a:lnTo>
                <a:cubicBezTo>
                  <a:pt x="138" y="365"/>
                  <a:pt x="153" y="367"/>
                  <a:pt x="167" y="367"/>
                </a:cubicBezTo>
                <a:cubicBezTo>
                  <a:pt x="181" y="367"/>
                  <a:pt x="196" y="365"/>
                  <a:pt x="210" y="360"/>
                </a:cubicBezTo>
                <a:lnTo>
                  <a:pt x="343" y="322"/>
                </a:lnTo>
                <a:cubicBezTo>
                  <a:pt x="362" y="313"/>
                  <a:pt x="381" y="303"/>
                  <a:pt x="400" y="294"/>
                </a:cubicBezTo>
                <a:cubicBezTo>
                  <a:pt x="419" y="274"/>
                  <a:pt x="429" y="265"/>
                  <a:pt x="439" y="246"/>
                </a:cubicBezTo>
                <a:cubicBezTo>
                  <a:pt x="448" y="227"/>
                  <a:pt x="458" y="208"/>
                  <a:pt x="458" y="179"/>
                </a:cubicBezTo>
                <a:cubicBezTo>
                  <a:pt x="467" y="160"/>
                  <a:pt x="467" y="141"/>
                  <a:pt x="458" y="122"/>
                </a:cubicBezTo>
                <a:lnTo>
                  <a:pt x="448" y="74"/>
                </a:lnTo>
                <a:cubicBezTo>
                  <a:pt x="429" y="55"/>
                  <a:pt x="410" y="36"/>
                  <a:pt x="381" y="17"/>
                </a:cubicBezTo>
                <a:lnTo>
                  <a:pt x="343" y="8"/>
                </a:lnTo>
                <a:cubicBezTo>
                  <a:pt x="329" y="3"/>
                  <a:pt x="315" y="1"/>
                  <a:pt x="300" y="1"/>
                </a:cubicBezTo>
                <a:close/>
              </a:path>
            </a:pathLst>
          </a:custGeom>
          <a:solidFill>
            <a:srgbClr val="FFA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52" name="Google Shape;2752;p66"/>
          <p:cNvGrpSpPr/>
          <p:nvPr/>
        </p:nvGrpSpPr>
        <p:grpSpPr>
          <a:xfrm>
            <a:off x="2718318" y="1672915"/>
            <a:ext cx="1431102" cy="2018957"/>
            <a:chOff x="2008354" y="1986449"/>
            <a:chExt cx="924127" cy="1303731"/>
          </a:xfrm>
        </p:grpSpPr>
        <p:sp>
          <p:nvSpPr>
            <p:cNvPr id="2753" name="Google Shape;2753;p66"/>
            <p:cNvSpPr/>
            <p:nvPr/>
          </p:nvSpPr>
          <p:spPr>
            <a:xfrm>
              <a:off x="2630850" y="2210377"/>
              <a:ext cx="301631" cy="952579"/>
            </a:xfrm>
            <a:custGeom>
              <a:avLst/>
              <a:gdLst/>
              <a:ahLst/>
              <a:cxnLst/>
              <a:rect l="l" t="t" r="r" b="b"/>
              <a:pathLst>
                <a:path w="6983" h="22053" extrusionOk="0">
                  <a:moveTo>
                    <a:pt x="3977" y="1"/>
                  </a:moveTo>
                  <a:cubicBezTo>
                    <a:pt x="3634" y="1"/>
                    <a:pt x="3216" y="32"/>
                    <a:pt x="3058" y="174"/>
                  </a:cubicBezTo>
                  <a:cubicBezTo>
                    <a:pt x="2611" y="431"/>
                    <a:pt x="2373" y="841"/>
                    <a:pt x="2182" y="1288"/>
                  </a:cubicBezTo>
                  <a:cubicBezTo>
                    <a:pt x="1915" y="1946"/>
                    <a:pt x="1858" y="2632"/>
                    <a:pt x="1839" y="3327"/>
                  </a:cubicBezTo>
                  <a:cubicBezTo>
                    <a:pt x="1830" y="3784"/>
                    <a:pt x="1849" y="4251"/>
                    <a:pt x="1877" y="4708"/>
                  </a:cubicBezTo>
                  <a:cubicBezTo>
                    <a:pt x="1906" y="5137"/>
                    <a:pt x="1944" y="5575"/>
                    <a:pt x="1982" y="6003"/>
                  </a:cubicBezTo>
                  <a:cubicBezTo>
                    <a:pt x="2030" y="6575"/>
                    <a:pt x="2096" y="7146"/>
                    <a:pt x="2106" y="7727"/>
                  </a:cubicBezTo>
                  <a:cubicBezTo>
                    <a:pt x="2116" y="8699"/>
                    <a:pt x="1973" y="9661"/>
                    <a:pt x="1677" y="10594"/>
                  </a:cubicBezTo>
                  <a:cubicBezTo>
                    <a:pt x="1382" y="11566"/>
                    <a:pt x="906" y="12433"/>
                    <a:pt x="68" y="13071"/>
                  </a:cubicBezTo>
                  <a:cubicBezTo>
                    <a:pt x="39" y="13099"/>
                    <a:pt x="20" y="13128"/>
                    <a:pt x="1" y="13166"/>
                  </a:cubicBezTo>
                  <a:cubicBezTo>
                    <a:pt x="258" y="13509"/>
                    <a:pt x="515" y="13852"/>
                    <a:pt x="772" y="14204"/>
                  </a:cubicBezTo>
                  <a:cubicBezTo>
                    <a:pt x="1287" y="14928"/>
                    <a:pt x="1611" y="15766"/>
                    <a:pt x="1706" y="16652"/>
                  </a:cubicBezTo>
                  <a:cubicBezTo>
                    <a:pt x="1801" y="17395"/>
                    <a:pt x="2058" y="18110"/>
                    <a:pt x="2458" y="18748"/>
                  </a:cubicBezTo>
                  <a:cubicBezTo>
                    <a:pt x="2820" y="19329"/>
                    <a:pt x="3182" y="19910"/>
                    <a:pt x="3535" y="20491"/>
                  </a:cubicBezTo>
                  <a:cubicBezTo>
                    <a:pt x="3754" y="20862"/>
                    <a:pt x="3897" y="21281"/>
                    <a:pt x="3944" y="21720"/>
                  </a:cubicBezTo>
                  <a:cubicBezTo>
                    <a:pt x="3954" y="21815"/>
                    <a:pt x="3925" y="21910"/>
                    <a:pt x="3925" y="22005"/>
                  </a:cubicBezTo>
                  <a:lnTo>
                    <a:pt x="3925" y="22053"/>
                  </a:lnTo>
                  <a:cubicBezTo>
                    <a:pt x="4259" y="21262"/>
                    <a:pt x="4478" y="20434"/>
                    <a:pt x="4582" y="19595"/>
                  </a:cubicBezTo>
                  <a:cubicBezTo>
                    <a:pt x="4678" y="18824"/>
                    <a:pt x="4478" y="18081"/>
                    <a:pt x="4373" y="17329"/>
                  </a:cubicBezTo>
                  <a:cubicBezTo>
                    <a:pt x="4221" y="16709"/>
                    <a:pt x="4059" y="16109"/>
                    <a:pt x="4059" y="15462"/>
                  </a:cubicBezTo>
                  <a:cubicBezTo>
                    <a:pt x="4068" y="14833"/>
                    <a:pt x="4154" y="14214"/>
                    <a:pt x="4316" y="13614"/>
                  </a:cubicBezTo>
                  <a:cubicBezTo>
                    <a:pt x="4430" y="13223"/>
                    <a:pt x="4582" y="12842"/>
                    <a:pt x="4773" y="12480"/>
                  </a:cubicBezTo>
                  <a:cubicBezTo>
                    <a:pt x="4859" y="12261"/>
                    <a:pt x="4944" y="12052"/>
                    <a:pt x="5040" y="11842"/>
                  </a:cubicBezTo>
                  <a:cubicBezTo>
                    <a:pt x="5706" y="10347"/>
                    <a:pt x="6221" y="8785"/>
                    <a:pt x="6573" y="7194"/>
                  </a:cubicBezTo>
                  <a:cubicBezTo>
                    <a:pt x="6802" y="6184"/>
                    <a:pt x="6983" y="5194"/>
                    <a:pt x="6964" y="4165"/>
                  </a:cubicBezTo>
                  <a:cubicBezTo>
                    <a:pt x="6954" y="2965"/>
                    <a:pt x="6526" y="1812"/>
                    <a:pt x="5745" y="907"/>
                  </a:cubicBezTo>
                  <a:cubicBezTo>
                    <a:pt x="5411" y="507"/>
                    <a:pt x="4973" y="203"/>
                    <a:pt x="4487" y="22"/>
                  </a:cubicBezTo>
                  <a:cubicBezTo>
                    <a:pt x="4487" y="22"/>
                    <a:pt x="4257" y="1"/>
                    <a:pt x="3977" y="1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66"/>
            <p:cNvSpPr/>
            <p:nvPr/>
          </p:nvSpPr>
          <p:spPr>
            <a:xfrm>
              <a:off x="2035525" y="2821557"/>
              <a:ext cx="556697" cy="468623"/>
            </a:xfrm>
            <a:custGeom>
              <a:avLst/>
              <a:gdLst/>
              <a:ahLst/>
              <a:cxnLst/>
              <a:rect l="l" t="t" r="r" b="b"/>
              <a:pathLst>
                <a:path w="12888" h="10849" extrusionOk="0">
                  <a:moveTo>
                    <a:pt x="11901" y="1"/>
                  </a:moveTo>
                  <a:cubicBezTo>
                    <a:pt x="11827" y="1"/>
                    <a:pt x="11754" y="22"/>
                    <a:pt x="11697" y="65"/>
                  </a:cubicBezTo>
                  <a:cubicBezTo>
                    <a:pt x="11354" y="236"/>
                    <a:pt x="10983" y="332"/>
                    <a:pt x="10630" y="474"/>
                  </a:cubicBezTo>
                  <a:cubicBezTo>
                    <a:pt x="10316" y="598"/>
                    <a:pt x="10011" y="751"/>
                    <a:pt x="9725" y="922"/>
                  </a:cubicBezTo>
                  <a:cubicBezTo>
                    <a:pt x="8954" y="1408"/>
                    <a:pt x="8382" y="2160"/>
                    <a:pt x="8106" y="3027"/>
                  </a:cubicBezTo>
                  <a:cubicBezTo>
                    <a:pt x="7916" y="3637"/>
                    <a:pt x="7725" y="4237"/>
                    <a:pt x="7525" y="4846"/>
                  </a:cubicBezTo>
                  <a:cubicBezTo>
                    <a:pt x="7439" y="5132"/>
                    <a:pt x="7335" y="5427"/>
                    <a:pt x="7249" y="5723"/>
                  </a:cubicBezTo>
                  <a:cubicBezTo>
                    <a:pt x="7217" y="5813"/>
                    <a:pt x="7175" y="5855"/>
                    <a:pt x="7117" y="5855"/>
                  </a:cubicBezTo>
                  <a:cubicBezTo>
                    <a:pt x="7089" y="5855"/>
                    <a:pt x="7057" y="5846"/>
                    <a:pt x="7020" y="5827"/>
                  </a:cubicBezTo>
                  <a:cubicBezTo>
                    <a:pt x="6925" y="5780"/>
                    <a:pt x="6830" y="5732"/>
                    <a:pt x="6734" y="5685"/>
                  </a:cubicBezTo>
                  <a:cubicBezTo>
                    <a:pt x="6201" y="5389"/>
                    <a:pt x="5725" y="5008"/>
                    <a:pt x="5325" y="4551"/>
                  </a:cubicBezTo>
                  <a:cubicBezTo>
                    <a:pt x="4849" y="4018"/>
                    <a:pt x="4277" y="3580"/>
                    <a:pt x="3629" y="3275"/>
                  </a:cubicBezTo>
                  <a:cubicBezTo>
                    <a:pt x="3360" y="3149"/>
                    <a:pt x="3063" y="3089"/>
                    <a:pt x="2764" y="3089"/>
                  </a:cubicBezTo>
                  <a:cubicBezTo>
                    <a:pt x="2091" y="3089"/>
                    <a:pt x="1406" y="3389"/>
                    <a:pt x="991" y="3903"/>
                  </a:cubicBezTo>
                  <a:cubicBezTo>
                    <a:pt x="0" y="5132"/>
                    <a:pt x="524" y="6923"/>
                    <a:pt x="1391" y="8056"/>
                  </a:cubicBezTo>
                  <a:cubicBezTo>
                    <a:pt x="1762" y="8533"/>
                    <a:pt x="2210" y="8952"/>
                    <a:pt x="2724" y="9285"/>
                  </a:cubicBezTo>
                  <a:cubicBezTo>
                    <a:pt x="3742" y="9953"/>
                    <a:pt x="4782" y="10297"/>
                    <a:pt x="5850" y="10297"/>
                  </a:cubicBezTo>
                  <a:cubicBezTo>
                    <a:pt x="6640" y="10297"/>
                    <a:pt x="7445" y="10108"/>
                    <a:pt x="8268" y="9723"/>
                  </a:cubicBezTo>
                  <a:cubicBezTo>
                    <a:pt x="8620" y="9542"/>
                    <a:pt x="8963" y="9342"/>
                    <a:pt x="9278" y="9114"/>
                  </a:cubicBezTo>
                  <a:cubicBezTo>
                    <a:pt x="9339" y="9069"/>
                    <a:pt x="9375" y="9045"/>
                    <a:pt x="9403" y="9045"/>
                  </a:cubicBezTo>
                  <a:cubicBezTo>
                    <a:pt x="9439" y="9045"/>
                    <a:pt x="9459" y="9088"/>
                    <a:pt x="9497" y="9180"/>
                  </a:cubicBezTo>
                  <a:cubicBezTo>
                    <a:pt x="9592" y="9485"/>
                    <a:pt x="9773" y="9752"/>
                    <a:pt x="10011" y="9971"/>
                  </a:cubicBezTo>
                  <a:cubicBezTo>
                    <a:pt x="10392" y="10304"/>
                    <a:pt x="10840" y="10542"/>
                    <a:pt x="11326" y="10666"/>
                  </a:cubicBezTo>
                  <a:cubicBezTo>
                    <a:pt x="11759" y="10790"/>
                    <a:pt x="12217" y="10848"/>
                    <a:pt x="12677" y="10848"/>
                  </a:cubicBezTo>
                  <a:cubicBezTo>
                    <a:pt x="12712" y="10848"/>
                    <a:pt x="12748" y="10848"/>
                    <a:pt x="12783" y="10847"/>
                  </a:cubicBezTo>
                  <a:cubicBezTo>
                    <a:pt x="12811" y="10742"/>
                    <a:pt x="12735" y="10666"/>
                    <a:pt x="12697" y="10580"/>
                  </a:cubicBezTo>
                  <a:cubicBezTo>
                    <a:pt x="12564" y="10314"/>
                    <a:pt x="12526" y="10009"/>
                    <a:pt x="12583" y="9714"/>
                  </a:cubicBezTo>
                  <a:cubicBezTo>
                    <a:pt x="12659" y="9399"/>
                    <a:pt x="12707" y="9066"/>
                    <a:pt x="12773" y="8752"/>
                  </a:cubicBezTo>
                  <a:cubicBezTo>
                    <a:pt x="12888" y="8209"/>
                    <a:pt x="12869" y="7637"/>
                    <a:pt x="12697" y="7104"/>
                  </a:cubicBezTo>
                  <a:cubicBezTo>
                    <a:pt x="12535" y="6580"/>
                    <a:pt x="12297" y="6085"/>
                    <a:pt x="12097" y="5580"/>
                  </a:cubicBezTo>
                  <a:cubicBezTo>
                    <a:pt x="11859" y="4951"/>
                    <a:pt x="11630" y="4332"/>
                    <a:pt x="11545" y="3675"/>
                  </a:cubicBezTo>
                  <a:cubicBezTo>
                    <a:pt x="11402" y="2627"/>
                    <a:pt x="11392" y="1598"/>
                    <a:pt x="11783" y="608"/>
                  </a:cubicBezTo>
                  <a:cubicBezTo>
                    <a:pt x="11849" y="408"/>
                    <a:pt x="11907" y="198"/>
                    <a:pt x="11973" y="8"/>
                  </a:cubicBezTo>
                  <a:cubicBezTo>
                    <a:pt x="11949" y="3"/>
                    <a:pt x="11925" y="1"/>
                    <a:pt x="11901" y="1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66"/>
            <p:cNvSpPr/>
            <p:nvPr/>
          </p:nvSpPr>
          <p:spPr>
            <a:xfrm>
              <a:off x="2527612" y="2778664"/>
              <a:ext cx="274029" cy="511515"/>
            </a:xfrm>
            <a:custGeom>
              <a:avLst/>
              <a:gdLst/>
              <a:ahLst/>
              <a:cxnLst/>
              <a:rect l="l" t="t" r="r" b="b"/>
              <a:pathLst>
                <a:path w="6344" h="11842" extrusionOk="0">
                  <a:moveTo>
                    <a:pt x="2391" y="1"/>
                  </a:moveTo>
                  <a:cubicBezTo>
                    <a:pt x="2172" y="105"/>
                    <a:pt x="1962" y="239"/>
                    <a:pt x="1791" y="420"/>
                  </a:cubicBezTo>
                  <a:cubicBezTo>
                    <a:pt x="1858" y="553"/>
                    <a:pt x="1991" y="620"/>
                    <a:pt x="2086" y="724"/>
                  </a:cubicBezTo>
                  <a:cubicBezTo>
                    <a:pt x="2410" y="1058"/>
                    <a:pt x="2429" y="1315"/>
                    <a:pt x="2220" y="1744"/>
                  </a:cubicBezTo>
                  <a:cubicBezTo>
                    <a:pt x="2112" y="1966"/>
                    <a:pt x="1844" y="2090"/>
                    <a:pt x="1570" y="2090"/>
                  </a:cubicBezTo>
                  <a:cubicBezTo>
                    <a:pt x="1504" y="2090"/>
                    <a:pt x="1437" y="2082"/>
                    <a:pt x="1372" y="2068"/>
                  </a:cubicBezTo>
                  <a:cubicBezTo>
                    <a:pt x="991" y="2010"/>
                    <a:pt x="715" y="1687"/>
                    <a:pt x="696" y="1306"/>
                  </a:cubicBezTo>
                  <a:cubicBezTo>
                    <a:pt x="696" y="1191"/>
                    <a:pt x="696" y="1058"/>
                    <a:pt x="696" y="934"/>
                  </a:cubicBezTo>
                  <a:cubicBezTo>
                    <a:pt x="648" y="934"/>
                    <a:pt x="600" y="953"/>
                    <a:pt x="581" y="1001"/>
                  </a:cubicBezTo>
                  <a:cubicBezTo>
                    <a:pt x="515" y="1201"/>
                    <a:pt x="457" y="1410"/>
                    <a:pt x="391" y="1601"/>
                  </a:cubicBezTo>
                  <a:cubicBezTo>
                    <a:pt x="0" y="2601"/>
                    <a:pt x="10" y="3630"/>
                    <a:pt x="153" y="4668"/>
                  </a:cubicBezTo>
                  <a:cubicBezTo>
                    <a:pt x="238" y="5335"/>
                    <a:pt x="467" y="5954"/>
                    <a:pt x="705" y="6573"/>
                  </a:cubicBezTo>
                  <a:cubicBezTo>
                    <a:pt x="915" y="7078"/>
                    <a:pt x="1143" y="7573"/>
                    <a:pt x="1305" y="8097"/>
                  </a:cubicBezTo>
                  <a:cubicBezTo>
                    <a:pt x="1477" y="8630"/>
                    <a:pt x="1505" y="9202"/>
                    <a:pt x="1381" y="9745"/>
                  </a:cubicBezTo>
                  <a:cubicBezTo>
                    <a:pt x="1315" y="10068"/>
                    <a:pt x="1267" y="10392"/>
                    <a:pt x="1200" y="10707"/>
                  </a:cubicBezTo>
                  <a:cubicBezTo>
                    <a:pt x="1134" y="11002"/>
                    <a:pt x="1172" y="11307"/>
                    <a:pt x="1305" y="11573"/>
                  </a:cubicBezTo>
                  <a:cubicBezTo>
                    <a:pt x="1343" y="11659"/>
                    <a:pt x="1429" y="11735"/>
                    <a:pt x="1391" y="11840"/>
                  </a:cubicBezTo>
                  <a:cubicBezTo>
                    <a:pt x="1423" y="11841"/>
                    <a:pt x="1456" y="11842"/>
                    <a:pt x="1489" y="11842"/>
                  </a:cubicBezTo>
                  <a:cubicBezTo>
                    <a:pt x="1713" y="11842"/>
                    <a:pt x="1937" y="11814"/>
                    <a:pt x="2153" y="11764"/>
                  </a:cubicBezTo>
                  <a:cubicBezTo>
                    <a:pt x="3001" y="11621"/>
                    <a:pt x="3820" y="11335"/>
                    <a:pt x="4582" y="10916"/>
                  </a:cubicBezTo>
                  <a:lnTo>
                    <a:pt x="4639" y="10878"/>
                  </a:lnTo>
                  <a:cubicBezTo>
                    <a:pt x="4772" y="10773"/>
                    <a:pt x="4906" y="10659"/>
                    <a:pt x="5039" y="10554"/>
                  </a:cubicBezTo>
                  <a:cubicBezTo>
                    <a:pt x="5591" y="10107"/>
                    <a:pt x="6030" y="9535"/>
                    <a:pt x="6315" y="8887"/>
                  </a:cubicBezTo>
                  <a:lnTo>
                    <a:pt x="6315" y="8840"/>
                  </a:lnTo>
                  <a:cubicBezTo>
                    <a:pt x="6315" y="8745"/>
                    <a:pt x="6344" y="8659"/>
                    <a:pt x="6325" y="8554"/>
                  </a:cubicBezTo>
                  <a:cubicBezTo>
                    <a:pt x="6287" y="8125"/>
                    <a:pt x="6144" y="7706"/>
                    <a:pt x="5925" y="7335"/>
                  </a:cubicBezTo>
                  <a:cubicBezTo>
                    <a:pt x="5572" y="6754"/>
                    <a:pt x="5210" y="6173"/>
                    <a:pt x="4858" y="5592"/>
                  </a:cubicBezTo>
                  <a:cubicBezTo>
                    <a:pt x="4458" y="4954"/>
                    <a:pt x="4201" y="4239"/>
                    <a:pt x="4096" y="3496"/>
                  </a:cubicBezTo>
                  <a:cubicBezTo>
                    <a:pt x="4001" y="2610"/>
                    <a:pt x="3677" y="1772"/>
                    <a:pt x="3162" y="1048"/>
                  </a:cubicBezTo>
                  <a:cubicBezTo>
                    <a:pt x="2905" y="696"/>
                    <a:pt x="2648" y="353"/>
                    <a:pt x="2391" y="1"/>
                  </a:cubicBezTo>
                  <a:close/>
                </a:path>
              </a:pathLst>
            </a:custGeom>
            <a:solidFill>
              <a:srgbClr val="FAE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66"/>
            <p:cNvSpPr/>
            <p:nvPr/>
          </p:nvSpPr>
          <p:spPr>
            <a:xfrm>
              <a:off x="2158115" y="2566658"/>
              <a:ext cx="455491" cy="369749"/>
            </a:xfrm>
            <a:custGeom>
              <a:avLst/>
              <a:gdLst/>
              <a:ahLst/>
              <a:cxnLst/>
              <a:rect l="l" t="t" r="r" b="b"/>
              <a:pathLst>
                <a:path w="10545" h="8560" extrusionOk="0">
                  <a:moveTo>
                    <a:pt x="8760" y="1"/>
                  </a:moveTo>
                  <a:cubicBezTo>
                    <a:pt x="8554" y="1"/>
                    <a:pt x="8347" y="33"/>
                    <a:pt x="8154" y="98"/>
                  </a:cubicBezTo>
                  <a:cubicBezTo>
                    <a:pt x="7449" y="346"/>
                    <a:pt x="6906" y="975"/>
                    <a:pt x="6649" y="1680"/>
                  </a:cubicBezTo>
                  <a:cubicBezTo>
                    <a:pt x="6440" y="2251"/>
                    <a:pt x="6382" y="2870"/>
                    <a:pt x="6268" y="3461"/>
                  </a:cubicBezTo>
                  <a:cubicBezTo>
                    <a:pt x="6182" y="3851"/>
                    <a:pt x="6021" y="4299"/>
                    <a:pt x="5649" y="4432"/>
                  </a:cubicBezTo>
                  <a:cubicBezTo>
                    <a:pt x="5563" y="4462"/>
                    <a:pt x="5474" y="4475"/>
                    <a:pt x="5385" y="4475"/>
                  </a:cubicBezTo>
                  <a:cubicBezTo>
                    <a:pt x="5219" y="4475"/>
                    <a:pt x="5052" y="4431"/>
                    <a:pt x="4897" y="4375"/>
                  </a:cubicBezTo>
                  <a:cubicBezTo>
                    <a:pt x="4182" y="4137"/>
                    <a:pt x="3515" y="3756"/>
                    <a:pt x="2801" y="3547"/>
                  </a:cubicBezTo>
                  <a:cubicBezTo>
                    <a:pt x="2516" y="3463"/>
                    <a:pt x="2210" y="3413"/>
                    <a:pt x="1908" y="3413"/>
                  </a:cubicBezTo>
                  <a:cubicBezTo>
                    <a:pt x="1453" y="3413"/>
                    <a:pt x="1007" y="3527"/>
                    <a:pt x="658" y="3813"/>
                  </a:cubicBezTo>
                  <a:cubicBezTo>
                    <a:pt x="210" y="4185"/>
                    <a:pt x="20" y="4775"/>
                    <a:pt x="20" y="5347"/>
                  </a:cubicBezTo>
                  <a:cubicBezTo>
                    <a:pt x="1" y="5613"/>
                    <a:pt x="48" y="5890"/>
                    <a:pt x="163" y="6137"/>
                  </a:cubicBezTo>
                  <a:cubicBezTo>
                    <a:pt x="286" y="6404"/>
                    <a:pt x="439" y="6661"/>
                    <a:pt x="610" y="6909"/>
                  </a:cubicBezTo>
                  <a:cubicBezTo>
                    <a:pt x="934" y="7404"/>
                    <a:pt x="1372" y="7814"/>
                    <a:pt x="1877" y="8128"/>
                  </a:cubicBezTo>
                  <a:cubicBezTo>
                    <a:pt x="2345" y="8404"/>
                    <a:pt x="2896" y="8559"/>
                    <a:pt x="3439" y="8559"/>
                  </a:cubicBezTo>
                  <a:cubicBezTo>
                    <a:pt x="3869" y="8559"/>
                    <a:pt x="4293" y="8462"/>
                    <a:pt x="4668" y="8252"/>
                  </a:cubicBezTo>
                  <a:cubicBezTo>
                    <a:pt x="5306" y="7899"/>
                    <a:pt x="5735" y="7271"/>
                    <a:pt x="6211" y="6718"/>
                  </a:cubicBezTo>
                  <a:cubicBezTo>
                    <a:pt x="6525" y="6347"/>
                    <a:pt x="6878" y="5994"/>
                    <a:pt x="7354" y="5785"/>
                  </a:cubicBezTo>
                  <a:cubicBezTo>
                    <a:pt x="7830" y="5585"/>
                    <a:pt x="8354" y="5680"/>
                    <a:pt x="8830" y="5499"/>
                  </a:cubicBezTo>
                  <a:lnTo>
                    <a:pt x="8897" y="5471"/>
                  </a:lnTo>
                  <a:cubicBezTo>
                    <a:pt x="8992" y="5423"/>
                    <a:pt x="9088" y="5375"/>
                    <a:pt x="9173" y="5309"/>
                  </a:cubicBezTo>
                  <a:cubicBezTo>
                    <a:pt x="9564" y="5023"/>
                    <a:pt x="9821" y="4528"/>
                    <a:pt x="10031" y="4109"/>
                  </a:cubicBezTo>
                  <a:cubicBezTo>
                    <a:pt x="10307" y="3508"/>
                    <a:pt x="10469" y="2870"/>
                    <a:pt x="10516" y="2223"/>
                  </a:cubicBezTo>
                  <a:cubicBezTo>
                    <a:pt x="10545" y="1680"/>
                    <a:pt x="10488" y="1108"/>
                    <a:pt x="10173" y="670"/>
                  </a:cubicBezTo>
                  <a:cubicBezTo>
                    <a:pt x="9855" y="228"/>
                    <a:pt x="9307" y="1"/>
                    <a:pt x="8760" y="1"/>
                  </a:cubicBezTo>
                  <a:close/>
                </a:path>
              </a:pathLst>
            </a:custGeom>
            <a:solidFill>
              <a:srgbClr val="002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66"/>
            <p:cNvSpPr/>
            <p:nvPr/>
          </p:nvSpPr>
          <p:spPr>
            <a:xfrm>
              <a:off x="2487699" y="2641257"/>
              <a:ext cx="149368" cy="227638"/>
            </a:xfrm>
            <a:custGeom>
              <a:avLst/>
              <a:gdLst/>
              <a:ahLst/>
              <a:cxnLst/>
              <a:rect l="l" t="t" r="r" b="b"/>
              <a:pathLst>
                <a:path w="3458" h="5270" extrusionOk="0">
                  <a:moveTo>
                    <a:pt x="962" y="0"/>
                  </a:moveTo>
                  <a:cubicBezTo>
                    <a:pt x="943" y="648"/>
                    <a:pt x="743" y="1277"/>
                    <a:pt x="372" y="1810"/>
                  </a:cubicBezTo>
                  <a:cubicBezTo>
                    <a:pt x="267" y="1953"/>
                    <a:pt x="143" y="2096"/>
                    <a:pt x="0" y="2210"/>
                  </a:cubicBezTo>
                  <a:cubicBezTo>
                    <a:pt x="124" y="2686"/>
                    <a:pt x="429" y="3020"/>
                    <a:pt x="838" y="3286"/>
                  </a:cubicBezTo>
                  <a:cubicBezTo>
                    <a:pt x="1077" y="3439"/>
                    <a:pt x="1343" y="3496"/>
                    <a:pt x="1591" y="3620"/>
                  </a:cubicBezTo>
                  <a:cubicBezTo>
                    <a:pt x="1648" y="3639"/>
                    <a:pt x="1696" y="3658"/>
                    <a:pt x="1705" y="3734"/>
                  </a:cubicBezTo>
                  <a:cubicBezTo>
                    <a:pt x="1724" y="3858"/>
                    <a:pt x="1705" y="4001"/>
                    <a:pt x="1639" y="4115"/>
                  </a:cubicBezTo>
                  <a:cubicBezTo>
                    <a:pt x="1639" y="4229"/>
                    <a:pt x="1629" y="4363"/>
                    <a:pt x="1639" y="4487"/>
                  </a:cubicBezTo>
                  <a:cubicBezTo>
                    <a:pt x="1648" y="4868"/>
                    <a:pt x="1924" y="5182"/>
                    <a:pt x="2305" y="5249"/>
                  </a:cubicBezTo>
                  <a:cubicBezTo>
                    <a:pt x="2370" y="5263"/>
                    <a:pt x="2435" y="5270"/>
                    <a:pt x="2499" y="5270"/>
                  </a:cubicBezTo>
                  <a:cubicBezTo>
                    <a:pt x="2779" y="5270"/>
                    <a:pt x="3045" y="5140"/>
                    <a:pt x="3153" y="4915"/>
                  </a:cubicBezTo>
                  <a:cubicBezTo>
                    <a:pt x="3372" y="4496"/>
                    <a:pt x="3344" y="4239"/>
                    <a:pt x="3029" y="3905"/>
                  </a:cubicBezTo>
                  <a:cubicBezTo>
                    <a:pt x="2915" y="3801"/>
                    <a:pt x="2791" y="3734"/>
                    <a:pt x="2715" y="3601"/>
                  </a:cubicBezTo>
                  <a:cubicBezTo>
                    <a:pt x="2477" y="3429"/>
                    <a:pt x="2410" y="3286"/>
                    <a:pt x="2505" y="3077"/>
                  </a:cubicBezTo>
                  <a:cubicBezTo>
                    <a:pt x="2696" y="2724"/>
                    <a:pt x="2791" y="2324"/>
                    <a:pt x="2782" y="1924"/>
                  </a:cubicBezTo>
                  <a:cubicBezTo>
                    <a:pt x="2772" y="1800"/>
                    <a:pt x="2829" y="1753"/>
                    <a:pt x="2943" y="1743"/>
                  </a:cubicBezTo>
                  <a:cubicBezTo>
                    <a:pt x="3058" y="1734"/>
                    <a:pt x="3153" y="1677"/>
                    <a:pt x="3201" y="1581"/>
                  </a:cubicBezTo>
                  <a:cubicBezTo>
                    <a:pt x="3458" y="1172"/>
                    <a:pt x="3324" y="638"/>
                    <a:pt x="2905" y="400"/>
                  </a:cubicBezTo>
                  <a:cubicBezTo>
                    <a:pt x="2886" y="448"/>
                    <a:pt x="2867" y="496"/>
                    <a:pt x="2848" y="534"/>
                  </a:cubicBezTo>
                  <a:cubicBezTo>
                    <a:pt x="2769" y="728"/>
                    <a:pt x="2682" y="822"/>
                    <a:pt x="2553" y="822"/>
                  </a:cubicBezTo>
                  <a:cubicBezTo>
                    <a:pt x="2480" y="822"/>
                    <a:pt x="2393" y="792"/>
                    <a:pt x="2286" y="734"/>
                  </a:cubicBezTo>
                  <a:cubicBezTo>
                    <a:pt x="2048" y="600"/>
                    <a:pt x="1877" y="381"/>
                    <a:pt x="1810" y="115"/>
                  </a:cubicBezTo>
                  <a:cubicBezTo>
                    <a:pt x="1810" y="96"/>
                    <a:pt x="1800" y="76"/>
                    <a:pt x="1800" y="67"/>
                  </a:cubicBezTo>
                  <a:cubicBezTo>
                    <a:pt x="1717" y="75"/>
                    <a:pt x="1635" y="80"/>
                    <a:pt x="1553" y="80"/>
                  </a:cubicBezTo>
                  <a:cubicBezTo>
                    <a:pt x="1354" y="80"/>
                    <a:pt x="1158" y="54"/>
                    <a:pt x="962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66"/>
            <p:cNvSpPr/>
            <p:nvPr/>
          </p:nvSpPr>
          <p:spPr>
            <a:xfrm>
              <a:off x="2668301" y="1986449"/>
              <a:ext cx="162975" cy="263144"/>
            </a:xfrm>
            <a:custGeom>
              <a:avLst/>
              <a:gdLst/>
              <a:ahLst/>
              <a:cxnLst/>
              <a:rect l="l" t="t" r="r" b="b"/>
              <a:pathLst>
                <a:path w="3773" h="6092" extrusionOk="0">
                  <a:moveTo>
                    <a:pt x="2067" y="1"/>
                  </a:moveTo>
                  <a:cubicBezTo>
                    <a:pt x="2055" y="1"/>
                    <a:pt x="2042" y="2"/>
                    <a:pt x="2030" y="5"/>
                  </a:cubicBezTo>
                  <a:cubicBezTo>
                    <a:pt x="1953" y="24"/>
                    <a:pt x="1934" y="91"/>
                    <a:pt x="1944" y="157"/>
                  </a:cubicBezTo>
                  <a:cubicBezTo>
                    <a:pt x="1944" y="338"/>
                    <a:pt x="1953" y="529"/>
                    <a:pt x="1972" y="710"/>
                  </a:cubicBezTo>
                  <a:cubicBezTo>
                    <a:pt x="2001" y="986"/>
                    <a:pt x="2058" y="1253"/>
                    <a:pt x="2096" y="1529"/>
                  </a:cubicBezTo>
                  <a:cubicBezTo>
                    <a:pt x="2106" y="1577"/>
                    <a:pt x="2125" y="1634"/>
                    <a:pt x="2077" y="1653"/>
                  </a:cubicBezTo>
                  <a:cubicBezTo>
                    <a:pt x="2068" y="1656"/>
                    <a:pt x="2060" y="1657"/>
                    <a:pt x="2052" y="1657"/>
                  </a:cubicBezTo>
                  <a:cubicBezTo>
                    <a:pt x="2006" y="1657"/>
                    <a:pt x="1969" y="1616"/>
                    <a:pt x="1953" y="1567"/>
                  </a:cubicBezTo>
                  <a:cubicBezTo>
                    <a:pt x="1934" y="1520"/>
                    <a:pt x="1915" y="1462"/>
                    <a:pt x="1887" y="1405"/>
                  </a:cubicBezTo>
                  <a:cubicBezTo>
                    <a:pt x="1734" y="1081"/>
                    <a:pt x="1582" y="748"/>
                    <a:pt x="1429" y="415"/>
                  </a:cubicBezTo>
                  <a:cubicBezTo>
                    <a:pt x="1357" y="263"/>
                    <a:pt x="1274" y="194"/>
                    <a:pt x="1172" y="194"/>
                  </a:cubicBezTo>
                  <a:cubicBezTo>
                    <a:pt x="1139" y="194"/>
                    <a:pt x="1105" y="201"/>
                    <a:pt x="1068" y="215"/>
                  </a:cubicBezTo>
                  <a:cubicBezTo>
                    <a:pt x="953" y="262"/>
                    <a:pt x="991" y="462"/>
                    <a:pt x="1087" y="691"/>
                  </a:cubicBezTo>
                  <a:cubicBezTo>
                    <a:pt x="1172" y="919"/>
                    <a:pt x="1496" y="1539"/>
                    <a:pt x="1582" y="1710"/>
                  </a:cubicBezTo>
                  <a:cubicBezTo>
                    <a:pt x="1601" y="1748"/>
                    <a:pt x="1591" y="1786"/>
                    <a:pt x="1553" y="1815"/>
                  </a:cubicBezTo>
                  <a:cubicBezTo>
                    <a:pt x="1543" y="1819"/>
                    <a:pt x="1533" y="1821"/>
                    <a:pt x="1524" y="1821"/>
                  </a:cubicBezTo>
                  <a:cubicBezTo>
                    <a:pt x="1490" y="1821"/>
                    <a:pt x="1461" y="1795"/>
                    <a:pt x="1439" y="1758"/>
                  </a:cubicBezTo>
                  <a:cubicBezTo>
                    <a:pt x="1334" y="1577"/>
                    <a:pt x="1229" y="1396"/>
                    <a:pt x="1134" y="1215"/>
                  </a:cubicBezTo>
                  <a:cubicBezTo>
                    <a:pt x="1096" y="1148"/>
                    <a:pt x="1058" y="1072"/>
                    <a:pt x="1010" y="1015"/>
                  </a:cubicBezTo>
                  <a:cubicBezTo>
                    <a:pt x="925" y="881"/>
                    <a:pt x="839" y="758"/>
                    <a:pt x="744" y="634"/>
                  </a:cubicBezTo>
                  <a:cubicBezTo>
                    <a:pt x="712" y="583"/>
                    <a:pt x="659" y="553"/>
                    <a:pt x="602" y="553"/>
                  </a:cubicBezTo>
                  <a:cubicBezTo>
                    <a:pt x="573" y="553"/>
                    <a:pt x="544" y="561"/>
                    <a:pt x="515" y="577"/>
                  </a:cubicBezTo>
                  <a:cubicBezTo>
                    <a:pt x="420" y="624"/>
                    <a:pt x="429" y="710"/>
                    <a:pt x="458" y="796"/>
                  </a:cubicBezTo>
                  <a:cubicBezTo>
                    <a:pt x="496" y="881"/>
                    <a:pt x="534" y="977"/>
                    <a:pt x="572" y="1062"/>
                  </a:cubicBezTo>
                  <a:cubicBezTo>
                    <a:pt x="734" y="1386"/>
                    <a:pt x="915" y="1710"/>
                    <a:pt x="1115" y="2015"/>
                  </a:cubicBezTo>
                  <a:cubicBezTo>
                    <a:pt x="1220" y="2205"/>
                    <a:pt x="1315" y="2405"/>
                    <a:pt x="1401" y="2605"/>
                  </a:cubicBezTo>
                  <a:cubicBezTo>
                    <a:pt x="1437" y="2670"/>
                    <a:pt x="1392" y="2734"/>
                    <a:pt x="1335" y="2734"/>
                  </a:cubicBezTo>
                  <a:cubicBezTo>
                    <a:pt x="1316" y="2734"/>
                    <a:pt x="1296" y="2727"/>
                    <a:pt x="1277" y="2710"/>
                  </a:cubicBezTo>
                  <a:cubicBezTo>
                    <a:pt x="1239" y="2691"/>
                    <a:pt x="1201" y="2663"/>
                    <a:pt x="1163" y="2634"/>
                  </a:cubicBezTo>
                  <a:cubicBezTo>
                    <a:pt x="1001" y="2501"/>
                    <a:pt x="829" y="2405"/>
                    <a:pt x="639" y="2339"/>
                  </a:cubicBezTo>
                  <a:cubicBezTo>
                    <a:pt x="546" y="2304"/>
                    <a:pt x="446" y="2283"/>
                    <a:pt x="347" y="2283"/>
                  </a:cubicBezTo>
                  <a:cubicBezTo>
                    <a:pt x="284" y="2283"/>
                    <a:pt x="222" y="2292"/>
                    <a:pt x="163" y="2310"/>
                  </a:cubicBezTo>
                  <a:cubicBezTo>
                    <a:pt x="29" y="2348"/>
                    <a:pt x="1" y="2453"/>
                    <a:pt x="96" y="2548"/>
                  </a:cubicBezTo>
                  <a:cubicBezTo>
                    <a:pt x="153" y="2605"/>
                    <a:pt x="229" y="2663"/>
                    <a:pt x="306" y="2701"/>
                  </a:cubicBezTo>
                  <a:cubicBezTo>
                    <a:pt x="677" y="2901"/>
                    <a:pt x="1020" y="3139"/>
                    <a:pt x="1268" y="3501"/>
                  </a:cubicBezTo>
                  <a:cubicBezTo>
                    <a:pt x="1334" y="3586"/>
                    <a:pt x="1649" y="3901"/>
                    <a:pt x="1744" y="3929"/>
                  </a:cubicBezTo>
                  <a:cubicBezTo>
                    <a:pt x="1744" y="3929"/>
                    <a:pt x="2163" y="4548"/>
                    <a:pt x="2239" y="5025"/>
                  </a:cubicBezTo>
                  <a:cubicBezTo>
                    <a:pt x="2258" y="5177"/>
                    <a:pt x="2392" y="5796"/>
                    <a:pt x="2430" y="5977"/>
                  </a:cubicBezTo>
                  <a:cubicBezTo>
                    <a:pt x="2544" y="6015"/>
                    <a:pt x="2677" y="6044"/>
                    <a:pt x="2801" y="6063"/>
                  </a:cubicBezTo>
                  <a:cubicBezTo>
                    <a:pt x="2943" y="6081"/>
                    <a:pt x="3088" y="6092"/>
                    <a:pt x="3232" y="6092"/>
                  </a:cubicBezTo>
                  <a:cubicBezTo>
                    <a:pt x="3311" y="6092"/>
                    <a:pt x="3390" y="6089"/>
                    <a:pt x="3468" y="6082"/>
                  </a:cubicBezTo>
                  <a:cubicBezTo>
                    <a:pt x="3573" y="6082"/>
                    <a:pt x="3677" y="6063"/>
                    <a:pt x="3773" y="6044"/>
                  </a:cubicBezTo>
                  <a:cubicBezTo>
                    <a:pt x="3773" y="5996"/>
                    <a:pt x="3763" y="5968"/>
                    <a:pt x="3763" y="5930"/>
                  </a:cubicBezTo>
                  <a:cubicBezTo>
                    <a:pt x="3725" y="5691"/>
                    <a:pt x="3525" y="5044"/>
                    <a:pt x="3496" y="4949"/>
                  </a:cubicBezTo>
                  <a:cubicBezTo>
                    <a:pt x="3363" y="4463"/>
                    <a:pt x="3192" y="3996"/>
                    <a:pt x="2963" y="3548"/>
                  </a:cubicBezTo>
                  <a:cubicBezTo>
                    <a:pt x="2925" y="3463"/>
                    <a:pt x="2925" y="3367"/>
                    <a:pt x="2953" y="3272"/>
                  </a:cubicBezTo>
                  <a:cubicBezTo>
                    <a:pt x="3068" y="2586"/>
                    <a:pt x="3068" y="1891"/>
                    <a:pt x="2953" y="1205"/>
                  </a:cubicBezTo>
                  <a:cubicBezTo>
                    <a:pt x="2944" y="1062"/>
                    <a:pt x="2896" y="929"/>
                    <a:pt x="2811" y="805"/>
                  </a:cubicBezTo>
                  <a:cubicBezTo>
                    <a:pt x="2780" y="760"/>
                    <a:pt x="2744" y="720"/>
                    <a:pt x="2692" y="720"/>
                  </a:cubicBezTo>
                  <a:cubicBezTo>
                    <a:pt x="2679" y="720"/>
                    <a:pt x="2664" y="723"/>
                    <a:pt x="2649" y="729"/>
                  </a:cubicBezTo>
                  <a:cubicBezTo>
                    <a:pt x="2582" y="748"/>
                    <a:pt x="2544" y="815"/>
                    <a:pt x="2553" y="891"/>
                  </a:cubicBezTo>
                  <a:cubicBezTo>
                    <a:pt x="2572" y="1005"/>
                    <a:pt x="2592" y="1129"/>
                    <a:pt x="2611" y="1253"/>
                  </a:cubicBezTo>
                  <a:cubicBezTo>
                    <a:pt x="2649" y="1443"/>
                    <a:pt x="2649" y="1634"/>
                    <a:pt x="2620" y="1824"/>
                  </a:cubicBezTo>
                  <a:cubicBezTo>
                    <a:pt x="2487" y="1796"/>
                    <a:pt x="2496" y="1691"/>
                    <a:pt x="2487" y="1615"/>
                  </a:cubicBezTo>
                  <a:cubicBezTo>
                    <a:pt x="2420" y="1224"/>
                    <a:pt x="2363" y="834"/>
                    <a:pt x="2296" y="453"/>
                  </a:cubicBezTo>
                  <a:cubicBezTo>
                    <a:pt x="2277" y="338"/>
                    <a:pt x="2249" y="224"/>
                    <a:pt x="2211" y="110"/>
                  </a:cubicBezTo>
                  <a:cubicBezTo>
                    <a:pt x="2194" y="45"/>
                    <a:pt x="2137" y="1"/>
                    <a:pt x="2067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66"/>
            <p:cNvSpPr/>
            <p:nvPr/>
          </p:nvSpPr>
          <p:spPr>
            <a:xfrm>
              <a:off x="2021097" y="2841903"/>
              <a:ext cx="130060" cy="177272"/>
            </a:xfrm>
            <a:custGeom>
              <a:avLst/>
              <a:gdLst/>
              <a:ahLst/>
              <a:cxnLst/>
              <a:rect l="l" t="t" r="r" b="b"/>
              <a:pathLst>
                <a:path w="3011" h="4104" extrusionOk="0">
                  <a:moveTo>
                    <a:pt x="977" y="0"/>
                  </a:moveTo>
                  <a:cubicBezTo>
                    <a:pt x="957" y="0"/>
                    <a:pt x="937" y="4"/>
                    <a:pt x="915" y="13"/>
                  </a:cubicBezTo>
                  <a:cubicBezTo>
                    <a:pt x="791" y="61"/>
                    <a:pt x="801" y="175"/>
                    <a:pt x="791" y="280"/>
                  </a:cubicBezTo>
                  <a:cubicBezTo>
                    <a:pt x="791" y="301"/>
                    <a:pt x="786" y="312"/>
                    <a:pt x="759" y="312"/>
                  </a:cubicBezTo>
                  <a:cubicBezTo>
                    <a:pt x="750" y="312"/>
                    <a:pt x="739" y="311"/>
                    <a:pt x="725" y="308"/>
                  </a:cubicBezTo>
                  <a:cubicBezTo>
                    <a:pt x="687" y="280"/>
                    <a:pt x="649" y="261"/>
                    <a:pt x="611" y="242"/>
                  </a:cubicBezTo>
                  <a:cubicBezTo>
                    <a:pt x="539" y="210"/>
                    <a:pt x="479" y="194"/>
                    <a:pt x="431" y="194"/>
                  </a:cubicBezTo>
                  <a:cubicBezTo>
                    <a:pt x="320" y="194"/>
                    <a:pt x="270" y="281"/>
                    <a:pt x="277" y="461"/>
                  </a:cubicBezTo>
                  <a:cubicBezTo>
                    <a:pt x="287" y="518"/>
                    <a:pt x="268" y="575"/>
                    <a:pt x="230" y="613"/>
                  </a:cubicBezTo>
                  <a:cubicBezTo>
                    <a:pt x="20" y="832"/>
                    <a:pt x="1" y="1013"/>
                    <a:pt x="182" y="1270"/>
                  </a:cubicBezTo>
                  <a:cubicBezTo>
                    <a:pt x="249" y="1346"/>
                    <a:pt x="296" y="1442"/>
                    <a:pt x="296" y="1546"/>
                  </a:cubicBezTo>
                  <a:cubicBezTo>
                    <a:pt x="315" y="2042"/>
                    <a:pt x="439" y="2185"/>
                    <a:pt x="934" y="2328"/>
                  </a:cubicBezTo>
                  <a:cubicBezTo>
                    <a:pt x="1020" y="2356"/>
                    <a:pt x="1125" y="2356"/>
                    <a:pt x="1163" y="2480"/>
                  </a:cubicBezTo>
                  <a:cubicBezTo>
                    <a:pt x="1287" y="2956"/>
                    <a:pt x="2192" y="3871"/>
                    <a:pt x="2401" y="4013"/>
                  </a:cubicBezTo>
                  <a:cubicBezTo>
                    <a:pt x="2493" y="4074"/>
                    <a:pt x="2573" y="4104"/>
                    <a:pt x="2640" y="4104"/>
                  </a:cubicBezTo>
                  <a:cubicBezTo>
                    <a:pt x="2754" y="4104"/>
                    <a:pt x="2837" y="4019"/>
                    <a:pt x="2897" y="3852"/>
                  </a:cubicBezTo>
                  <a:cubicBezTo>
                    <a:pt x="2916" y="3794"/>
                    <a:pt x="2935" y="3737"/>
                    <a:pt x="2954" y="3690"/>
                  </a:cubicBezTo>
                  <a:cubicBezTo>
                    <a:pt x="3011" y="3375"/>
                    <a:pt x="2954" y="3232"/>
                    <a:pt x="2687" y="3051"/>
                  </a:cubicBezTo>
                  <a:cubicBezTo>
                    <a:pt x="2563" y="2966"/>
                    <a:pt x="1868" y="2204"/>
                    <a:pt x="1944" y="1832"/>
                  </a:cubicBezTo>
                  <a:cubicBezTo>
                    <a:pt x="1963" y="1737"/>
                    <a:pt x="1992" y="1651"/>
                    <a:pt x="2011" y="1556"/>
                  </a:cubicBezTo>
                  <a:cubicBezTo>
                    <a:pt x="2077" y="1175"/>
                    <a:pt x="2030" y="851"/>
                    <a:pt x="1696" y="604"/>
                  </a:cubicBezTo>
                  <a:cubicBezTo>
                    <a:pt x="1515" y="451"/>
                    <a:pt x="1344" y="299"/>
                    <a:pt x="1192" y="127"/>
                  </a:cubicBezTo>
                  <a:cubicBezTo>
                    <a:pt x="1130" y="73"/>
                    <a:pt x="1061" y="0"/>
                    <a:pt x="977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66"/>
            <p:cNvSpPr/>
            <p:nvPr/>
          </p:nvSpPr>
          <p:spPr>
            <a:xfrm>
              <a:off x="2594652" y="2655642"/>
              <a:ext cx="40387" cy="67946"/>
            </a:xfrm>
            <a:custGeom>
              <a:avLst/>
              <a:gdLst/>
              <a:ahLst/>
              <a:cxnLst/>
              <a:rect l="l" t="t" r="r" b="b"/>
              <a:pathLst>
                <a:path w="935" h="1573" extrusionOk="0">
                  <a:moveTo>
                    <a:pt x="467" y="1"/>
                  </a:moveTo>
                  <a:cubicBezTo>
                    <a:pt x="210" y="1"/>
                    <a:pt x="1" y="353"/>
                    <a:pt x="1" y="791"/>
                  </a:cubicBezTo>
                  <a:cubicBezTo>
                    <a:pt x="1" y="1220"/>
                    <a:pt x="210" y="1572"/>
                    <a:pt x="467" y="1572"/>
                  </a:cubicBezTo>
                  <a:cubicBezTo>
                    <a:pt x="725" y="1572"/>
                    <a:pt x="934" y="1220"/>
                    <a:pt x="934" y="791"/>
                  </a:cubicBezTo>
                  <a:cubicBezTo>
                    <a:pt x="934" y="353"/>
                    <a:pt x="725" y="1"/>
                    <a:pt x="467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66"/>
            <p:cNvSpPr/>
            <p:nvPr/>
          </p:nvSpPr>
          <p:spPr>
            <a:xfrm>
              <a:off x="2521824" y="2732185"/>
              <a:ext cx="34038" cy="20690"/>
            </a:xfrm>
            <a:custGeom>
              <a:avLst/>
              <a:gdLst/>
              <a:ahLst/>
              <a:cxnLst/>
              <a:rect l="l" t="t" r="r" b="b"/>
              <a:pathLst>
                <a:path w="788" h="479" extrusionOk="0">
                  <a:moveTo>
                    <a:pt x="715" y="0"/>
                  </a:moveTo>
                  <a:lnTo>
                    <a:pt x="1" y="257"/>
                  </a:lnTo>
                  <a:cubicBezTo>
                    <a:pt x="71" y="412"/>
                    <a:pt x="202" y="478"/>
                    <a:pt x="334" y="478"/>
                  </a:cubicBezTo>
                  <a:cubicBezTo>
                    <a:pt x="559" y="478"/>
                    <a:pt x="787" y="283"/>
                    <a:pt x="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66"/>
            <p:cNvSpPr/>
            <p:nvPr/>
          </p:nvSpPr>
          <p:spPr>
            <a:xfrm>
              <a:off x="2008354" y="2799268"/>
              <a:ext cx="92610" cy="122501"/>
            </a:xfrm>
            <a:custGeom>
              <a:avLst/>
              <a:gdLst/>
              <a:ahLst/>
              <a:cxnLst/>
              <a:rect l="l" t="t" r="r" b="b"/>
              <a:pathLst>
                <a:path w="2144" h="2836" extrusionOk="0">
                  <a:moveTo>
                    <a:pt x="1103" y="0"/>
                  </a:moveTo>
                  <a:cubicBezTo>
                    <a:pt x="1079" y="0"/>
                    <a:pt x="1054" y="3"/>
                    <a:pt x="1029" y="9"/>
                  </a:cubicBezTo>
                  <a:lnTo>
                    <a:pt x="248" y="238"/>
                  </a:lnTo>
                  <a:cubicBezTo>
                    <a:pt x="86" y="295"/>
                    <a:pt x="1" y="476"/>
                    <a:pt x="77" y="638"/>
                  </a:cubicBezTo>
                  <a:cubicBezTo>
                    <a:pt x="315" y="1171"/>
                    <a:pt x="858" y="2238"/>
                    <a:pt x="1086" y="2676"/>
                  </a:cubicBezTo>
                  <a:cubicBezTo>
                    <a:pt x="1134" y="2779"/>
                    <a:pt x="1234" y="2836"/>
                    <a:pt x="1337" y="2836"/>
                  </a:cubicBezTo>
                  <a:cubicBezTo>
                    <a:pt x="1358" y="2836"/>
                    <a:pt x="1380" y="2834"/>
                    <a:pt x="1401" y="2829"/>
                  </a:cubicBezTo>
                  <a:lnTo>
                    <a:pt x="1877" y="2724"/>
                  </a:lnTo>
                  <a:cubicBezTo>
                    <a:pt x="2049" y="2695"/>
                    <a:pt x="2144" y="2514"/>
                    <a:pt x="2096" y="2353"/>
                  </a:cubicBezTo>
                  <a:lnTo>
                    <a:pt x="1391" y="200"/>
                  </a:lnTo>
                  <a:cubicBezTo>
                    <a:pt x="1351" y="80"/>
                    <a:pt x="1231" y="0"/>
                    <a:pt x="1103" y="0"/>
                  </a:cubicBezTo>
                  <a:close/>
                </a:path>
              </a:pathLst>
            </a:custGeom>
            <a:solidFill>
              <a:srgbClr val="002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66"/>
            <p:cNvSpPr/>
            <p:nvPr/>
          </p:nvSpPr>
          <p:spPr>
            <a:xfrm>
              <a:off x="2061831" y="2848771"/>
              <a:ext cx="45700" cy="44836"/>
            </a:xfrm>
            <a:custGeom>
              <a:avLst/>
              <a:gdLst/>
              <a:ahLst/>
              <a:cxnLst/>
              <a:rect l="l" t="t" r="r" b="b"/>
              <a:pathLst>
                <a:path w="1058" h="1038" extrusionOk="0">
                  <a:moveTo>
                    <a:pt x="175" y="0"/>
                  </a:moveTo>
                  <a:cubicBezTo>
                    <a:pt x="162" y="0"/>
                    <a:pt x="148" y="2"/>
                    <a:pt x="134" y="6"/>
                  </a:cubicBezTo>
                  <a:cubicBezTo>
                    <a:pt x="58" y="35"/>
                    <a:pt x="1" y="111"/>
                    <a:pt x="1" y="187"/>
                  </a:cubicBezTo>
                  <a:cubicBezTo>
                    <a:pt x="10" y="264"/>
                    <a:pt x="29" y="349"/>
                    <a:pt x="77" y="416"/>
                  </a:cubicBezTo>
                  <a:cubicBezTo>
                    <a:pt x="152" y="560"/>
                    <a:pt x="675" y="1038"/>
                    <a:pt x="914" y="1038"/>
                  </a:cubicBezTo>
                  <a:cubicBezTo>
                    <a:pt x="1008" y="1038"/>
                    <a:pt x="1058" y="964"/>
                    <a:pt x="1020" y="768"/>
                  </a:cubicBezTo>
                  <a:cubicBezTo>
                    <a:pt x="982" y="635"/>
                    <a:pt x="896" y="521"/>
                    <a:pt x="782" y="445"/>
                  </a:cubicBezTo>
                  <a:cubicBezTo>
                    <a:pt x="668" y="378"/>
                    <a:pt x="553" y="302"/>
                    <a:pt x="449" y="206"/>
                  </a:cubicBezTo>
                  <a:cubicBezTo>
                    <a:pt x="364" y="122"/>
                    <a:pt x="280" y="0"/>
                    <a:pt x="175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66"/>
            <p:cNvSpPr/>
            <p:nvPr/>
          </p:nvSpPr>
          <p:spPr>
            <a:xfrm>
              <a:off x="2023171" y="2869246"/>
              <a:ext cx="50668" cy="62071"/>
            </a:xfrm>
            <a:custGeom>
              <a:avLst/>
              <a:gdLst/>
              <a:ahLst/>
              <a:cxnLst/>
              <a:rect l="l" t="t" r="r" b="b"/>
              <a:pathLst>
                <a:path w="1173" h="1437" extrusionOk="0">
                  <a:moveTo>
                    <a:pt x="382" y="1"/>
                  </a:moveTo>
                  <a:cubicBezTo>
                    <a:pt x="319" y="1"/>
                    <a:pt x="260" y="28"/>
                    <a:pt x="210" y="94"/>
                  </a:cubicBezTo>
                  <a:cubicBezTo>
                    <a:pt x="1" y="361"/>
                    <a:pt x="362" y="713"/>
                    <a:pt x="429" y="952"/>
                  </a:cubicBezTo>
                  <a:cubicBezTo>
                    <a:pt x="448" y="1085"/>
                    <a:pt x="496" y="1209"/>
                    <a:pt x="553" y="1323"/>
                  </a:cubicBezTo>
                  <a:cubicBezTo>
                    <a:pt x="619" y="1398"/>
                    <a:pt x="712" y="1436"/>
                    <a:pt x="806" y="1436"/>
                  </a:cubicBezTo>
                  <a:cubicBezTo>
                    <a:pt x="903" y="1436"/>
                    <a:pt x="1000" y="1396"/>
                    <a:pt x="1067" y="1314"/>
                  </a:cubicBezTo>
                  <a:cubicBezTo>
                    <a:pt x="1172" y="1133"/>
                    <a:pt x="1105" y="904"/>
                    <a:pt x="915" y="818"/>
                  </a:cubicBezTo>
                  <a:cubicBezTo>
                    <a:pt x="1001" y="780"/>
                    <a:pt x="1048" y="685"/>
                    <a:pt x="1029" y="599"/>
                  </a:cubicBezTo>
                  <a:cubicBezTo>
                    <a:pt x="1001" y="513"/>
                    <a:pt x="963" y="437"/>
                    <a:pt x="896" y="371"/>
                  </a:cubicBezTo>
                  <a:cubicBezTo>
                    <a:pt x="789" y="242"/>
                    <a:pt x="569" y="1"/>
                    <a:pt x="382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66"/>
            <p:cNvSpPr/>
            <p:nvPr/>
          </p:nvSpPr>
          <p:spPr>
            <a:xfrm>
              <a:off x="2019888" y="2672315"/>
              <a:ext cx="610605" cy="607581"/>
            </a:xfrm>
            <a:custGeom>
              <a:avLst/>
              <a:gdLst/>
              <a:ahLst/>
              <a:cxnLst/>
              <a:rect l="l" t="t" r="r" b="b"/>
              <a:pathLst>
                <a:path w="14136" h="14066" extrusionOk="0">
                  <a:moveTo>
                    <a:pt x="13995" y="0"/>
                  </a:moveTo>
                  <a:cubicBezTo>
                    <a:pt x="13975" y="0"/>
                    <a:pt x="13954" y="8"/>
                    <a:pt x="13935" y="24"/>
                  </a:cubicBezTo>
                  <a:lnTo>
                    <a:pt x="13697" y="243"/>
                  </a:lnTo>
                  <a:cubicBezTo>
                    <a:pt x="13669" y="272"/>
                    <a:pt x="13659" y="319"/>
                    <a:pt x="13678" y="358"/>
                  </a:cubicBezTo>
                  <a:cubicBezTo>
                    <a:pt x="14059" y="853"/>
                    <a:pt x="13964" y="1529"/>
                    <a:pt x="13773" y="2091"/>
                  </a:cubicBezTo>
                  <a:cubicBezTo>
                    <a:pt x="13573" y="2672"/>
                    <a:pt x="13154" y="2977"/>
                    <a:pt x="12602" y="3206"/>
                  </a:cubicBezTo>
                  <a:cubicBezTo>
                    <a:pt x="11926" y="3482"/>
                    <a:pt x="11040" y="3663"/>
                    <a:pt x="10706" y="4406"/>
                  </a:cubicBezTo>
                  <a:cubicBezTo>
                    <a:pt x="10202" y="5530"/>
                    <a:pt x="11202" y="6816"/>
                    <a:pt x="11268" y="7939"/>
                  </a:cubicBezTo>
                  <a:cubicBezTo>
                    <a:pt x="11307" y="8606"/>
                    <a:pt x="11030" y="9397"/>
                    <a:pt x="10316" y="9597"/>
                  </a:cubicBezTo>
                  <a:cubicBezTo>
                    <a:pt x="10229" y="9620"/>
                    <a:pt x="10144" y="9631"/>
                    <a:pt x="10062" y="9631"/>
                  </a:cubicBezTo>
                  <a:cubicBezTo>
                    <a:pt x="9471" y="9631"/>
                    <a:pt x="9015" y="9070"/>
                    <a:pt x="8773" y="8568"/>
                  </a:cubicBezTo>
                  <a:cubicBezTo>
                    <a:pt x="8554" y="8120"/>
                    <a:pt x="8335" y="7730"/>
                    <a:pt x="7906" y="7473"/>
                  </a:cubicBezTo>
                  <a:cubicBezTo>
                    <a:pt x="7583" y="7269"/>
                    <a:pt x="7207" y="7163"/>
                    <a:pt x="6818" y="7163"/>
                  </a:cubicBezTo>
                  <a:cubicBezTo>
                    <a:pt x="6771" y="7163"/>
                    <a:pt x="6724" y="7165"/>
                    <a:pt x="6677" y="7168"/>
                  </a:cubicBezTo>
                  <a:cubicBezTo>
                    <a:pt x="5658" y="7244"/>
                    <a:pt x="5039" y="8092"/>
                    <a:pt x="4677" y="8968"/>
                  </a:cubicBezTo>
                  <a:cubicBezTo>
                    <a:pt x="4201" y="10111"/>
                    <a:pt x="4087" y="11387"/>
                    <a:pt x="3467" y="12483"/>
                  </a:cubicBezTo>
                  <a:cubicBezTo>
                    <a:pt x="3144" y="13054"/>
                    <a:pt x="2658" y="13607"/>
                    <a:pt x="2020" y="13816"/>
                  </a:cubicBezTo>
                  <a:cubicBezTo>
                    <a:pt x="1869" y="13867"/>
                    <a:pt x="1722" y="13892"/>
                    <a:pt x="1581" y="13892"/>
                  </a:cubicBezTo>
                  <a:cubicBezTo>
                    <a:pt x="1065" y="13892"/>
                    <a:pt x="643" y="13563"/>
                    <a:pt x="486" y="13016"/>
                  </a:cubicBezTo>
                  <a:cubicBezTo>
                    <a:pt x="277" y="12311"/>
                    <a:pt x="572" y="11635"/>
                    <a:pt x="915" y="11045"/>
                  </a:cubicBezTo>
                  <a:cubicBezTo>
                    <a:pt x="1239" y="10483"/>
                    <a:pt x="1591" y="9949"/>
                    <a:pt x="1829" y="9349"/>
                  </a:cubicBezTo>
                  <a:cubicBezTo>
                    <a:pt x="2315" y="8130"/>
                    <a:pt x="2372" y="6730"/>
                    <a:pt x="1629" y="5606"/>
                  </a:cubicBezTo>
                  <a:cubicBezTo>
                    <a:pt x="1612" y="5578"/>
                    <a:pt x="1587" y="5566"/>
                    <a:pt x="1561" y="5566"/>
                  </a:cubicBezTo>
                  <a:cubicBezTo>
                    <a:pt x="1500" y="5566"/>
                    <a:pt x="1436" y="5631"/>
                    <a:pt x="1477" y="5692"/>
                  </a:cubicBezTo>
                  <a:lnTo>
                    <a:pt x="1486" y="5701"/>
                  </a:lnTo>
                  <a:cubicBezTo>
                    <a:pt x="2343" y="6996"/>
                    <a:pt x="2067" y="8606"/>
                    <a:pt x="1381" y="9911"/>
                  </a:cubicBezTo>
                  <a:cubicBezTo>
                    <a:pt x="877" y="10873"/>
                    <a:pt x="0" y="11854"/>
                    <a:pt x="315" y="13026"/>
                  </a:cubicBezTo>
                  <a:cubicBezTo>
                    <a:pt x="493" y="13726"/>
                    <a:pt x="1015" y="14066"/>
                    <a:pt x="1599" y="14066"/>
                  </a:cubicBezTo>
                  <a:cubicBezTo>
                    <a:pt x="1920" y="14066"/>
                    <a:pt x="2261" y="13962"/>
                    <a:pt x="2572" y="13759"/>
                  </a:cubicBezTo>
                  <a:cubicBezTo>
                    <a:pt x="3553" y="13112"/>
                    <a:pt x="3982" y="11959"/>
                    <a:pt x="4277" y="10883"/>
                  </a:cubicBezTo>
                  <a:cubicBezTo>
                    <a:pt x="4620" y="9683"/>
                    <a:pt x="4944" y="7816"/>
                    <a:pt x="6344" y="7416"/>
                  </a:cubicBezTo>
                  <a:cubicBezTo>
                    <a:pt x="6509" y="7370"/>
                    <a:pt x="6677" y="7348"/>
                    <a:pt x="6843" y="7348"/>
                  </a:cubicBezTo>
                  <a:cubicBezTo>
                    <a:pt x="7274" y="7348"/>
                    <a:pt x="7696" y="7496"/>
                    <a:pt x="8039" y="7778"/>
                  </a:cubicBezTo>
                  <a:cubicBezTo>
                    <a:pt x="8516" y="8187"/>
                    <a:pt x="8611" y="8854"/>
                    <a:pt x="9030" y="9302"/>
                  </a:cubicBezTo>
                  <a:cubicBezTo>
                    <a:pt x="9328" y="9627"/>
                    <a:pt x="9698" y="9782"/>
                    <a:pt x="10059" y="9782"/>
                  </a:cubicBezTo>
                  <a:cubicBezTo>
                    <a:pt x="10565" y="9782"/>
                    <a:pt x="11052" y="9478"/>
                    <a:pt x="11297" y="8911"/>
                  </a:cubicBezTo>
                  <a:cubicBezTo>
                    <a:pt x="11868" y="7587"/>
                    <a:pt x="10764" y="6368"/>
                    <a:pt x="10764" y="5063"/>
                  </a:cubicBezTo>
                  <a:cubicBezTo>
                    <a:pt x="10764" y="3634"/>
                    <a:pt x="12411" y="3682"/>
                    <a:pt x="13307" y="3044"/>
                  </a:cubicBezTo>
                  <a:cubicBezTo>
                    <a:pt x="13754" y="2720"/>
                    <a:pt x="13954" y="2244"/>
                    <a:pt x="14059" y="1710"/>
                  </a:cubicBezTo>
                  <a:cubicBezTo>
                    <a:pt x="14126" y="1443"/>
                    <a:pt x="14135" y="1158"/>
                    <a:pt x="14097" y="881"/>
                  </a:cubicBezTo>
                  <a:cubicBezTo>
                    <a:pt x="14078" y="758"/>
                    <a:pt x="14050" y="634"/>
                    <a:pt x="13993" y="520"/>
                  </a:cubicBezTo>
                  <a:cubicBezTo>
                    <a:pt x="13897" y="310"/>
                    <a:pt x="13869" y="329"/>
                    <a:pt x="14059" y="158"/>
                  </a:cubicBezTo>
                  <a:cubicBezTo>
                    <a:pt x="14126" y="91"/>
                    <a:pt x="14065" y="0"/>
                    <a:pt x="13995" y="0"/>
                  </a:cubicBezTo>
                  <a:close/>
                </a:path>
              </a:pathLst>
            </a:custGeom>
            <a:solidFill>
              <a:srgbClr val="FAE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66"/>
            <p:cNvSpPr/>
            <p:nvPr/>
          </p:nvSpPr>
          <p:spPr>
            <a:xfrm>
              <a:off x="2310769" y="2755165"/>
              <a:ext cx="195241" cy="191743"/>
            </a:xfrm>
            <a:custGeom>
              <a:avLst/>
              <a:gdLst/>
              <a:ahLst/>
              <a:cxnLst/>
              <a:rect l="l" t="t" r="r" b="b"/>
              <a:pathLst>
                <a:path w="4520" h="4439" extrusionOk="0">
                  <a:moveTo>
                    <a:pt x="4410" y="0"/>
                  </a:moveTo>
                  <a:cubicBezTo>
                    <a:pt x="4375" y="0"/>
                    <a:pt x="4340" y="18"/>
                    <a:pt x="4325" y="59"/>
                  </a:cubicBezTo>
                  <a:cubicBezTo>
                    <a:pt x="3915" y="1135"/>
                    <a:pt x="2458" y="907"/>
                    <a:pt x="1572" y="1202"/>
                  </a:cubicBezTo>
                  <a:cubicBezTo>
                    <a:pt x="848" y="1440"/>
                    <a:pt x="134" y="2011"/>
                    <a:pt x="143" y="2840"/>
                  </a:cubicBezTo>
                  <a:cubicBezTo>
                    <a:pt x="153" y="3593"/>
                    <a:pt x="743" y="4193"/>
                    <a:pt x="1439" y="4374"/>
                  </a:cubicBezTo>
                  <a:cubicBezTo>
                    <a:pt x="1617" y="4418"/>
                    <a:pt x="1796" y="4439"/>
                    <a:pt x="1972" y="4439"/>
                  </a:cubicBezTo>
                  <a:cubicBezTo>
                    <a:pt x="2661" y="4439"/>
                    <a:pt x="3324" y="4126"/>
                    <a:pt x="3877" y="3716"/>
                  </a:cubicBezTo>
                  <a:cubicBezTo>
                    <a:pt x="3948" y="3653"/>
                    <a:pt x="3902" y="3538"/>
                    <a:pt x="3829" y="3538"/>
                  </a:cubicBezTo>
                  <a:cubicBezTo>
                    <a:pt x="3814" y="3538"/>
                    <a:pt x="3798" y="3543"/>
                    <a:pt x="3782" y="3554"/>
                  </a:cubicBezTo>
                  <a:cubicBezTo>
                    <a:pt x="3258" y="3949"/>
                    <a:pt x="2625" y="4263"/>
                    <a:pt x="1971" y="4263"/>
                  </a:cubicBezTo>
                  <a:cubicBezTo>
                    <a:pt x="1757" y="4263"/>
                    <a:pt x="1540" y="4230"/>
                    <a:pt x="1324" y="4155"/>
                  </a:cubicBezTo>
                  <a:cubicBezTo>
                    <a:pt x="372" y="3812"/>
                    <a:pt x="1" y="2678"/>
                    <a:pt x="715" y="1926"/>
                  </a:cubicBezTo>
                  <a:cubicBezTo>
                    <a:pt x="1344" y="1249"/>
                    <a:pt x="2287" y="1268"/>
                    <a:pt x="3125" y="1107"/>
                  </a:cubicBezTo>
                  <a:cubicBezTo>
                    <a:pt x="3706" y="983"/>
                    <a:pt x="4277" y="697"/>
                    <a:pt x="4496" y="106"/>
                  </a:cubicBezTo>
                  <a:cubicBezTo>
                    <a:pt x="4519" y="43"/>
                    <a:pt x="4465" y="0"/>
                    <a:pt x="4410" y="0"/>
                  </a:cubicBezTo>
                  <a:close/>
                </a:path>
              </a:pathLst>
            </a:custGeom>
            <a:solidFill>
              <a:srgbClr val="FAE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7" name="Google Shape;2767;p66"/>
          <p:cNvSpPr/>
          <p:nvPr/>
        </p:nvSpPr>
        <p:spPr>
          <a:xfrm>
            <a:off x="1114940" y="2571705"/>
            <a:ext cx="104549" cy="104553"/>
          </a:xfrm>
          <a:custGeom>
            <a:avLst/>
            <a:gdLst/>
            <a:ahLst/>
            <a:cxnLst/>
            <a:rect l="l" t="t" r="r" b="b"/>
            <a:pathLst>
              <a:path w="1563" h="1563" extrusionOk="0">
                <a:moveTo>
                  <a:pt x="782" y="0"/>
                </a:moveTo>
                <a:cubicBezTo>
                  <a:pt x="353" y="0"/>
                  <a:pt x="1" y="353"/>
                  <a:pt x="1" y="781"/>
                </a:cubicBezTo>
                <a:cubicBezTo>
                  <a:pt x="1" y="1219"/>
                  <a:pt x="353" y="1562"/>
                  <a:pt x="782" y="1562"/>
                </a:cubicBezTo>
                <a:cubicBezTo>
                  <a:pt x="1220" y="1562"/>
                  <a:pt x="1563" y="1219"/>
                  <a:pt x="1563" y="781"/>
                </a:cubicBezTo>
                <a:cubicBezTo>
                  <a:pt x="1563" y="353"/>
                  <a:pt x="1220" y="0"/>
                  <a:pt x="782" y="0"/>
                </a:cubicBezTo>
                <a:close/>
              </a:path>
            </a:pathLst>
          </a:custGeom>
          <a:solidFill>
            <a:srgbClr val="9AEE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8" name="Google Shape;2768;p66"/>
          <p:cNvSpPr/>
          <p:nvPr/>
        </p:nvSpPr>
        <p:spPr>
          <a:xfrm>
            <a:off x="2860822" y="3881100"/>
            <a:ext cx="104549" cy="104553"/>
          </a:xfrm>
          <a:custGeom>
            <a:avLst/>
            <a:gdLst/>
            <a:ahLst/>
            <a:cxnLst/>
            <a:rect l="l" t="t" r="r" b="b"/>
            <a:pathLst>
              <a:path w="1563" h="1563" extrusionOk="0">
                <a:moveTo>
                  <a:pt x="781" y="0"/>
                </a:moveTo>
                <a:cubicBezTo>
                  <a:pt x="353" y="0"/>
                  <a:pt x="0" y="352"/>
                  <a:pt x="0" y="781"/>
                </a:cubicBezTo>
                <a:cubicBezTo>
                  <a:pt x="0" y="1210"/>
                  <a:pt x="353" y="1562"/>
                  <a:pt x="781" y="1562"/>
                </a:cubicBezTo>
                <a:cubicBezTo>
                  <a:pt x="1210" y="1562"/>
                  <a:pt x="1562" y="1210"/>
                  <a:pt x="1562" y="781"/>
                </a:cubicBezTo>
                <a:cubicBezTo>
                  <a:pt x="1562" y="352"/>
                  <a:pt x="1210" y="0"/>
                  <a:pt x="781" y="0"/>
                </a:cubicBezTo>
                <a:close/>
              </a:path>
            </a:pathLst>
          </a:custGeom>
          <a:solidFill>
            <a:srgbClr val="9AEE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9" name="Google Shape;2769;p66"/>
          <p:cNvSpPr/>
          <p:nvPr/>
        </p:nvSpPr>
        <p:spPr>
          <a:xfrm>
            <a:off x="4052348" y="4090681"/>
            <a:ext cx="104549" cy="104553"/>
          </a:xfrm>
          <a:custGeom>
            <a:avLst/>
            <a:gdLst/>
            <a:ahLst/>
            <a:cxnLst/>
            <a:rect l="l" t="t" r="r" b="b"/>
            <a:pathLst>
              <a:path w="1563" h="1563" extrusionOk="0">
                <a:moveTo>
                  <a:pt x="781" y="1"/>
                </a:moveTo>
                <a:cubicBezTo>
                  <a:pt x="353" y="1"/>
                  <a:pt x="0" y="353"/>
                  <a:pt x="0" y="782"/>
                </a:cubicBezTo>
                <a:cubicBezTo>
                  <a:pt x="0" y="1220"/>
                  <a:pt x="353" y="1563"/>
                  <a:pt x="781" y="1563"/>
                </a:cubicBezTo>
                <a:cubicBezTo>
                  <a:pt x="1210" y="1563"/>
                  <a:pt x="1562" y="1220"/>
                  <a:pt x="1562" y="782"/>
                </a:cubicBezTo>
                <a:cubicBezTo>
                  <a:pt x="1562" y="353"/>
                  <a:pt x="1210" y="1"/>
                  <a:pt x="781" y="1"/>
                </a:cubicBezTo>
                <a:close/>
              </a:path>
            </a:pathLst>
          </a:custGeom>
          <a:solidFill>
            <a:srgbClr val="9AEE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0" name="Google Shape;2770;p66"/>
          <p:cNvSpPr/>
          <p:nvPr/>
        </p:nvSpPr>
        <p:spPr>
          <a:xfrm>
            <a:off x="2969874" y="2131460"/>
            <a:ext cx="105218" cy="105222"/>
          </a:xfrm>
          <a:custGeom>
            <a:avLst/>
            <a:gdLst/>
            <a:ahLst/>
            <a:cxnLst/>
            <a:rect l="l" t="t" r="r" b="b"/>
            <a:pathLst>
              <a:path w="1573" h="1573" extrusionOk="0">
                <a:moveTo>
                  <a:pt x="791" y="0"/>
                </a:moveTo>
                <a:cubicBezTo>
                  <a:pt x="353" y="0"/>
                  <a:pt x="0" y="353"/>
                  <a:pt x="0" y="791"/>
                </a:cubicBezTo>
                <a:cubicBezTo>
                  <a:pt x="0" y="1220"/>
                  <a:pt x="353" y="1572"/>
                  <a:pt x="791" y="1572"/>
                </a:cubicBezTo>
                <a:cubicBezTo>
                  <a:pt x="1220" y="1572"/>
                  <a:pt x="1572" y="1220"/>
                  <a:pt x="1572" y="791"/>
                </a:cubicBezTo>
                <a:cubicBezTo>
                  <a:pt x="1572" y="353"/>
                  <a:pt x="1220" y="0"/>
                  <a:pt x="791" y="0"/>
                </a:cubicBezTo>
                <a:close/>
              </a:path>
            </a:pathLst>
          </a:custGeom>
          <a:solidFill>
            <a:srgbClr val="9AEE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1" name="Google Shape;2771;p66"/>
          <p:cNvSpPr/>
          <p:nvPr/>
        </p:nvSpPr>
        <p:spPr>
          <a:xfrm>
            <a:off x="978609" y="2249942"/>
            <a:ext cx="65084" cy="65020"/>
          </a:xfrm>
          <a:custGeom>
            <a:avLst/>
            <a:gdLst/>
            <a:ahLst/>
            <a:cxnLst/>
            <a:rect l="l" t="t" r="r" b="b"/>
            <a:pathLst>
              <a:path w="973" h="972" extrusionOk="0">
                <a:moveTo>
                  <a:pt x="486" y="0"/>
                </a:moveTo>
                <a:cubicBezTo>
                  <a:pt x="220" y="0"/>
                  <a:pt x="0" y="219"/>
                  <a:pt x="0" y="486"/>
                </a:cubicBezTo>
                <a:cubicBezTo>
                  <a:pt x="0" y="753"/>
                  <a:pt x="220" y="972"/>
                  <a:pt x="486" y="972"/>
                </a:cubicBezTo>
                <a:cubicBezTo>
                  <a:pt x="753" y="972"/>
                  <a:pt x="972" y="753"/>
                  <a:pt x="972" y="486"/>
                </a:cubicBezTo>
                <a:cubicBezTo>
                  <a:pt x="972" y="219"/>
                  <a:pt x="753" y="0"/>
                  <a:pt x="486" y="0"/>
                </a:cubicBezTo>
                <a:close/>
              </a:path>
            </a:pathLst>
          </a:custGeom>
          <a:solidFill>
            <a:srgbClr val="9AEE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2" name="Google Shape;2772;p66"/>
          <p:cNvSpPr/>
          <p:nvPr/>
        </p:nvSpPr>
        <p:spPr>
          <a:xfrm>
            <a:off x="1150796" y="4048002"/>
            <a:ext cx="111439" cy="95656"/>
          </a:xfrm>
          <a:custGeom>
            <a:avLst/>
            <a:gdLst/>
            <a:ahLst/>
            <a:cxnLst/>
            <a:rect l="l" t="t" r="r" b="b"/>
            <a:pathLst>
              <a:path w="1666" h="1430" extrusionOk="0">
                <a:moveTo>
                  <a:pt x="949" y="1"/>
                </a:moveTo>
                <a:cubicBezTo>
                  <a:pt x="318" y="1"/>
                  <a:pt x="1" y="765"/>
                  <a:pt x="446" y="1220"/>
                </a:cubicBezTo>
                <a:cubicBezTo>
                  <a:pt x="591" y="1365"/>
                  <a:pt x="770" y="1430"/>
                  <a:pt x="946" y="1430"/>
                </a:cubicBezTo>
                <a:cubicBezTo>
                  <a:pt x="1312" y="1430"/>
                  <a:pt x="1665" y="1146"/>
                  <a:pt x="1665" y="715"/>
                </a:cubicBezTo>
                <a:cubicBezTo>
                  <a:pt x="1665" y="324"/>
                  <a:pt x="1351" y="1"/>
                  <a:pt x="960" y="1"/>
                </a:cubicBezTo>
                <a:cubicBezTo>
                  <a:pt x="956" y="1"/>
                  <a:pt x="952" y="1"/>
                  <a:pt x="949" y="1"/>
                </a:cubicBezTo>
                <a:close/>
              </a:path>
            </a:pathLst>
          </a:custGeom>
          <a:solidFill>
            <a:srgbClr val="9AEE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3" name="Google Shape;2773;p66"/>
          <p:cNvSpPr/>
          <p:nvPr/>
        </p:nvSpPr>
        <p:spPr>
          <a:xfrm>
            <a:off x="1696054" y="3819892"/>
            <a:ext cx="61271" cy="61274"/>
          </a:xfrm>
          <a:custGeom>
            <a:avLst/>
            <a:gdLst/>
            <a:ahLst/>
            <a:cxnLst/>
            <a:rect l="l" t="t" r="r" b="b"/>
            <a:pathLst>
              <a:path w="916" h="916" extrusionOk="0">
                <a:moveTo>
                  <a:pt x="458" y="1"/>
                </a:moveTo>
                <a:cubicBezTo>
                  <a:pt x="201" y="1"/>
                  <a:pt x="1" y="201"/>
                  <a:pt x="1" y="458"/>
                </a:cubicBezTo>
                <a:cubicBezTo>
                  <a:pt x="1" y="706"/>
                  <a:pt x="201" y="915"/>
                  <a:pt x="458" y="915"/>
                </a:cubicBezTo>
                <a:cubicBezTo>
                  <a:pt x="705" y="915"/>
                  <a:pt x="915" y="706"/>
                  <a:pt x="915" y="458"/>
                </a:cubicBezTo>
                <a:cubicBezTo>
                  <a:pt x="915" y="201"/>
                  <a:pt x="705" y="1"/>
                  <a:pt x="458" y="1"/>
                </a:cubicBezTo>
                <a:close/>
              </a:path>
            </a:pathLst>
          </a:custGeom>
          <a:solidFill>
            <a:srgbClr val="9AEE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4" name="Google Shape;2774;p66"/>
          <p:cNvSpPr/>
          <p:nvPr/>
        </p:nvSpPr>
        <p:spPr>
          <a:xfrm>
            <a:off x="2050996" y="4142926"/>
            <a:ext cx="61204" cy="61274"/>
          </a:xfrm>
          <a:custGeom>
            <a:avLst/>
            <a:gdLst/>
            <a:ahLst/>
            <a:cxnLst/>
            <a:rect l="l" t="t" r="r" b="b"/>
            <a:pathLst>
              <a:path w="915" h="916" extrusionOk="0">
                <a:moveTo>
                  <a:pt x="457" y="1"/>
                </a:moveTo>
                <a:cubicBezTo>
                  <a:pt x="210" y="1"/>
                  <a:pt x="0" y="210"/>
                  <a:pt x="0" y="458"/>
                </a:cubicBezTo>
                <a:cubicBezTo>
                  <a:pt x="0" y="715"/>
                  <a:pt x="210" y="915"/>
                  <a:pt x="457" y="915"/>
                </a:cubicBezTo>
                <a:cubicBezTo>
                  <a:pt x="714" y="915"/>
                  <a:pt x="914" y="715"/>
                  <a:pt x="914" y="458"/>
                </a:cubicBezTo>
                <a:cubicBezTo>
                  <a:pt x="914" y="210"/>
                  <a:pt x="714" y="1"/>
                  <a:pt x="457" y="1"/>
                </a:cubicBezTo>
                <a:close/>
              </a:path>
            </a:pathLst>
          </a:custGeom>
          <a:solidFill>
            <a:srgbClr val="9AEE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5" name="Google Shape;2775;p66"/>
          <p:cNvSpPr/>
          <p:nvPr/>
        </p:nvSpPr>
        <p:spPr>
          <a:xfrm>
            <a:off x="4361931" y="2948322"/>
            <a:ext cx="61204" cy="61207"/>
          </a:xfrm>
          <a:custGeom>
            <a:avLst/>
            <a:gdLst/>
            <a:ahLst/>
            <a:cxnLst/>
            <a:rect l="l" t="t" r="r" b="b"/>
            <a:pathLst>
              <a:path w="915" h="915" extrusionOk="0">
                <a:moveTo>
                  <a:pt x="457" y="1"/>
                </a:moveTo>
                <a:cubicBezTo>
                  <a:pt x="200" y="1"/>
                  <a:pt x="0" y="210"/>
                  <a:pt x="0" y="458"/>
                </a:cubicBezTo>
                <a:cubicBezTo>
                  <a:pt x="0" y="715"/>
                  <a:pt x="200" y="915"/>
                  <a:pt x="457" y="915"/>
                </a:cubicBezTo>
                <a:cubicBezTo>
                  <a:pt x="705" y="915"/>
                  <a:pt x="914" y="715"/>
                  <a:pt x="914" y="458"/>
                </a:cubicBezTo>
                <a:cubicBezTo>
                  <a:pt x="914" y="210"/>
                  <a:pt x="705" y="1"/>
                  <a:pt x="457" y="1"/>
                </a:cubicBezTo>
                <a:close/>
              </a:path>
            </a:pathLst>
          </a:custGeom>
          <a:solidFill>
            <a:srgbClr val="9AEE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6" name="Google Shape;2776;p66"/>
          <p:cNvSpPr/>
          <p:nvPr/>
        </p:nvSpPr>
        <p:spPr>
          <a:xfrm>
            <a:off x="4423144" y="2219304"/>
            <a:ext cx="61271" cy="61274"/>
          </a:xfrm>
          <a:custGeom>
            <a:avLst/>
            <a:gdLst/>
            <a:ahLst/>
            <a:cxnLst/>
            <a:rect l="l" t="t" r="r" b="b"/>
            <a:pathLst>
              <a:path w="916" h="916" extrusionOk="0">
                <a:moveTo>
                  <a:pt x="458" y="1"/>
                </a:moveTo>
                <a:cubicBezTo>
                  <a:pt x="210" y="1"/>
                  <a:pt x="1" y="201"/>
                  <a:pt x="1" y="458"/>
                </a:cubicBezTo>
                <a:cubicBezTo>
                  <a:pt x="1" y="715"/>
                  <a:pt x="210" y="915"/>
                  <a:pt x="458" y="915"/>
                </a:cubicBezTo>
                <a:cubicBezTo>
                  <a:pt x="715" y="915"/>
                  <a:pt x="915" y="715"/>
                  <a:pt x="915" y="458"/>
                </a:cubicBezTo>
                <a:cubicBezTo>
                  <a:pt x="915" y="201"/>
                  <a:pt x="715" y="1"/>
                  <a:pt x="458" y="1"/>
                </a:cubicBezTo>
                <a:close/>
              </a:path>
            </a:pathLst>
          </a:custGeom>
          <a:solidFill>
            <a:srgbClr val="9AEE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7" name="Google Shape;2777;p66"/>
          <p:cNvSpPr/>
          <p:nvPr/>
        </p:nvSpPr>
        <p:spPr>
          <a:xfrm>
            <a:off x="3559134" y="1779673"/>
            <a:ext cx="61271" cy="61274"/>
          </a:xfrm>
          <a:custGeom>
            <a:avLst/>
            <a:gdLst/>
            <a:ahLst/>
            <a:cxnLst/>
            <a:rect l="l" t="t" r="r" b="b"/>
            <a:pathLst>
              <a:path w="916" h="916" extrusionOk="0">
                <a:moveTo>
                  <a:pt x="458" y="1"/>
                </a:moveTo>
                <a:cubicBezTo>
                  <a:pt x="201" y="1"/>
                  <a:pt x="1" y="201"/>
                  <a:pt x="1" y="458"/>
                </a:cubicBezTo>
                <a:cubicBezTo>
                  <a:pt x="1" y="706"/>
                  <a:pt x="201" y="915"/>
                  <a:pt x="458" y="915"/>
                </a:cubicBezTo>
                <a:cubicBezTo>
                  <a:pt x="706" y="915"/>
                  <a:pt x="915" y="706"/>
                  <a:pt x="915" y="458"/>
                </a:cubicBezTo>
                <a:cubicBezTo>
                  <a:pt x="915" y="201"/>
                  <a:pt x="706" y="1"/>
                  <a:pt x="458" y="1"/>
                </a:cubicBezTo>
                <a:close/>
              </a:path>
            </a:pathLst>
          </a:custGeom>
          <a:solidFill>
            <a:srgbClr val="9AEE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8" name="Google Shape;2778;p66"/>
          <p:cNvSpPr/>
          <p:nvPr/>
        </p:nvSpPr>
        <p:spPr>
          <a:xfrm>
            <a:off x="1177420" y="1960623"/>
            <a:ext cx="170770" cy="170843"/>
          </a:xfrm>
          <a:custGeom>
            <a:avLst/>
            <a:gdLst/>
            <a:ahLst/>
            <a:cxnLst/>
            <a:rect l="l" t="t" r="r" b="b"/>
            <a:pathLst>
              <a:path w="2553" h="2554" extrusionOk="0">
                <a:moveTo>
                  <a:pt x="1277" y="1"/>
                </a:moveTo>
                <a:lnTo>
                  <a:pt x="0" y="1277"/>
                </a:lnTo>
                <a:lnTo>
                  <a:pt x="1277" y="2553"/>
                </a:lnTo>
                <a:lnTo>
                  <a:pt x="2553" y="1277"/>
                </a:lnTo>
                <a:lnTo>
                  <a:pt x="1277" y="1"/>
                </a:lnTo>
                <a:close/>
              </a:path>
            </a:pathLst>
          </a:custGeom>
          <a:solidFill>
            <a:srgbClr val="FF71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9" name="Google Shape;2779;p66"/>
          <p:cNvSpPr/>
          <p:nvPr/>
        </p:nvSpPr>
        <p:spPr>
          <a:xfrm>
            <a:off x="2409685" y="3945453"/>
            <a:ext cx="170837" cy="170777"/>
          </a:xfrm>
          <a:custGeom>
            <a:avLst/>
            <a:gdLst/>
            <a:ahLst/>
            <a:cxnLst/>
            <a:rect l="l" t="t" r="r" b="b"/>
            <a:pathLst>
              <a:path w="2554" h="2553" extrusionOk="0">
                <a:moveTo>
                  <a:pt x="1277" y="0"/>
                </a:moveTo>
                <a:lnTo>
                  <a:pt x="1" y="1276"/>
                </a:lnTo>
                <a:lnTo>
                  <a:pt x="1277" y="2553"/>
                </a:lnTo>
                <a:lnTo>
                  <a:pt x="2553" y="1276"/>
                </a:lnTo>
                <a:lnTo>
                  <a:pt x="1277" y="0"/>
                </a:lnTo>
                <a:close/>
              </a:path>
            </a:pathLst>
          </a:custGeom>
          <a:solidFill>
            <a:srgbClr val="FF71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0" name="Google Shape;2780;p66"/>
          <p:cNvSpPr/>
          <p:nvPr/>
        </p:nvSpPr>
        <p:spPr>
          <a:xfrm>
            <a:off x="2598327" y="1690502"/>
            <a:ext cx="100067" cy="100071"/>
          </a:xfrm>
          <a:custGeom>
            <a:avLst/>
            <a:gdLst/>
            <a:ahLst/>
            <a:cxnLst/>
            <a:rect l="l" t="t" r="r" b="b"/>
            <a:pathLst>
              <a:path w="1496" h="1496" extrusionOk="0">
                <a:moveTo>
                  <a:pt x="743" y="0"/>
                </a:moveTo>
                <a:lnTo>
                  <a:pt x="0" y="743"/>
                </a:lnTo>
                <a:lnTo>
                  <a:pt x="743" y="1496"/>
                </a:lnTo>
                <a:lnTo>
                  <a:pt x="1495" y="743"/>
                </a:lnTo>
                <a:lnTo>
                  <a:pt x="743" y="0"/>
                </a:lnTo>
                <a:close/>
              </a:path>
            </a:pathLst>
          </a:custGeom>
          <a:solidFill>
            <a:srgbClr val="FF71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1" name="Google Shape;2781;p66"/>
          <p:cNvSpPr/>
          <p:nvPr/>
        </p:nvSpPr>
        <p:spPr>
          <a:xfrm>
            <a:off x="3891734" y="3769587"/>
            <a:ext cx="100134" cy="100071"/>
          </a:xfrm>
          <a:custGeom>
            <a:avLst/>
            <a:gdLst/>
            <a:ahLst/>
            <a:cxnLst/>
            <a:rect l="l" t="t" r="r" b="b"/>
            <a:pathLst>
              <a:path w="1497" h="1496" extrusionOk="0">
                <a:moveTo>
                  <a:pt x="744" y="0"/>
                </a:moveTo>
                <a:lnTo>
                  <a:pt x="1" y="753"/>
                </a:lnTo>
                <a:lnTo>
                  <a:pt x="744" y="1496"/>
                </a:lnTo>
                <a:lnTo>
                  <a:pt x="1496" y="753"/>
                </a:lnTo>
                <a:lnTo>
                  <a:pt x="744" y="0"/>
                </a:lnTo>
                <a:close/>
              </a:path>
            </a:pathLst>
          </a:custGeom>
          <a:solidFill>
            <a:srgbClr val="FF71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2" name="Google Shape;2782;p66"/>
          <p:cNvSpPr/>
          <p:nvPr/>
        </p:nvSpPr>
        <p:spPr>
          <a:xfrm>
            <a:off x="914859" y="3726908"/>
            <a:ext cx="85485" cy="86024"/>
          </a:xfrm>
          <a:custGeom>
            <a:avLst/>
            <a:gdLst/>
            <a:ahLst/>
            <a:cxnLst/>
            <a:rect l="l" t="t" r="r" b="b"/>
            <a:pathLst>
              <a:path w="1278" h="1286" extrusionOk="0">
                <a:moveTo>
                  <a:pt x="639" y="0"/>
                </a:moveTo>
                <a:lnTo>
                  <a:pt x="1" y="638"/>
                </a:lnTo>
                <a:lnTo>
                  <a:pt x="639" y="1286"/>
                </a:lnTo>
                <a:lnTo>
                  <a:pt x="1277" y="638"/>
                </a:lnTo>
                <a:lnTo>
                  <a:pt x="639" y="0"/>
                </a:lnTo>
                <a:close/>
              </a:path>
            </a:pathLst>
          </a:custGeom>
          <a:solidFill>
            <a:srgbClr val="FF71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3" name="Google Shape;2783;p66"/>
          <p:cNvSpPr/>
          <p:nvPr/>
        </p:nvSpPr>
        <p:spPr>
          <a:xfrm>
            <a:off x="3877084" y="1977212"/>
            <a:ext cx="85485" cy="85422"/>
          </a:xfrm>
          <a:custGeom>
            <a:avLst/>
            <a:gdLst/>
            <a:ahLst/>
            <a:cxnLst/>
            <a:rect l="l" t="t" r="r" b="b"/>
            <a:pathLst>
              <a:path w="1278" h="1277" extrusionOk="0">
                <a:moveTo>
                  <a:pt x="639" y="0"/>
                </a:moveTo>
                <a:lnTo>
                  <a:pt x="1" y="639"/>
                </a:lnTo>
                <a:lnTo>
                  <a:pt x="639" y="1277"/>
                </a:lnTo>
                <a:lnTo>
                  <a:pt x="1277" y="639"/>
                </a:lnTo>
                <a:lnTo>
                  <a:pt x="639" y="0"/>
                </a:lnTo>
                <a:close/>
              </a:path>
            </a:pathLst>
          </a:custGeom>
          <a:solidFill>
            <a:srgbClr val="FF71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4" name="Google Shape;2784;p66"/>
          <p:cNvSpPr/>
          <p:nvPr/>
        </p:nvSpPr>
        <p:spPr>
          <a:xfrm>
            <a:off x="842278" y="2552573"/>
            <a:ext cx="66288" cy="66357"/>
          </a:xfrm>
          <a:custGeom>
            <a:avLst/>
            <a:gdLst/>
            <a:ahLst/>
            <a:cxnLst/>
            <a:rect l="l" t="t" r="r" b="b"/>
            <a:pathLst>
              <a:path w="991" h="992" extrusionOk="0">
                <a:moveTo>
                  <a:pt x="0" y="0"/>
                </a:moveTo>
                <a:lnTo>
                  <a:pt x="0" y="991"/>
                </a:lnTo>
                <a:lnTo>
                  <a:pt x="991" y="991"/>
                </a:lnTo>
                <a:lnTo>
                  <a:pt x="991" y="0"/>
                </a:lnTo>
                <a:close/>
              </a:path>
            </a:pathLst>
          </a:custGeom>
          <a:solidFill>
            <a:srgbClr val="FFA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5" name="Google Shape;2785;p66"/>
          <p:cNvSpPr/>
          <p:nvPr/>
        </p:nvSpPr>
        <p:spPr>
          <a:xfrm>
            <a:off x="1286391" y="2363328"/>
            <a:ext cx="33779" cy="33848"/>
          </a:xfrm>
          <a:custGeom>
            <a:avLst/>
            <a:gdLst/>
            <a:ahLst/>
            <a:cxnLst/>
            <a:rect l="l" t="t" r="r" b="b"/>
            <a:pathLst>
              <a:path w="505" h="506" extrusionOk="0">
                <a:moveTo>
                  <a:pt x="0" y="1"/>
                </a:moveTo>
                <a:lnTo>
                  <a:pt x="0" y="505"/>
                </a:lnTo>
                <a:lnTo>
                  <a:pt x="505" y="505"/>
                </a:lnTo>
                <a:lnTo>
                  <a:pt x="505" y="1"/>
                </a:lnTo>
                <a:close/>
              </a:path>
            </a:pathLst>
          </a:custGeom>
          <a:solidFill>
            <a:srgbClr val="FFA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6" name="Google Shape;2786;p66"/>
          <p:cNvSpPr/>
          <p:nvPr/>
        </p:nvSpPr>
        <p:spPr>
          <a:xfrm>
            <a:off x="1645080" y="1779673"/>
            <a:ext cx="96255" cy="96258"/>
          </a:xfrm>
          <a:custGeom>
            <a:avLst/>
            <a:gdLst/>
            <a:ahLst/>
            <a:cxnLst/>
            <a:rect l="l" t="t" r="r" b="b"/>
            <a:pathLst>
              <a:path w="1439" h="1439" extrusionOk="0">
                <a:moveTo>
                  <a:pt x="1" y="1"/>
                </a:moveTo>
                <a:lnTo>
                  <a:pt x="1" y="1439"/>
                </a:lnTo>
                <a:lnTo>
                  <a:pt x="1439" y="1439"/>
                </a:lnTo>
                <a:lnTo>
                  <a:pt x="1439" y="1"/>
                </a:lnTo>
                <a:close/>
              </a:path>
            </a:pathLst>
          </a:custGeom>
          <a:solidFill>
            <a:srgbClr val="FFA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7" name="Google Shape;2787;p66"/>
          <p:cNvSpPr/>
          <p:nvPr/>
        </p:nvSpPr>
        <p:spPr>
          <a:xfrm>
            <a:off x="2680474" y="2363328"/>
            <a:ext cx="44014" cy="44684"/>
          </a:xfrm>
          <a:custGeom>
            <a:avLst/>
            <a:gdLst/>
            <a:ahLst/>
            <a:cxnLst/>
            <a:rect l="l" t="t" r="r" b="b"/>
            <a:pathLst>
              <a:path w="658" h="668" extrusionOk="0">
                <a:moveTo>
                  <a:pt x="1" y="1"/>
                </a:moveTo>
                <a:lnTo>
                  <a:pt x="1" y="667"/>
                </a:lnTo>
                <a:lnTo>
                  <a:pt x="658" y="667"/>
                </a:lnTo>
                <a:lnTo>
                  <a:pt x="658" y="1"/>
                </a:lnTo>
                <a:close/>
              </a:path>
            </a:pathLst>
          </a:custGeom>
          <a:solidFill>
            <a:srgbClr val="FFA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8" name="Google Shape;2788;p66"/>
          <p:cNvSpPr/>
          <p:nvPr/>
        </p:nvSpPr>
        <p:spPr>
          <a:xfrm>
            <a:off x="2965311" y="1810244"/>
            <a:ext cx="35719" cy="35787"/>
          </a:xfrm>
          <a:custGeom>
            <a:avLst/>
            <a:gdLst/>
            <a:ahLst/>
            <a:cxnLst/>
            <a:rect l="l" t="t" r="r" b="b"/>
            <a:pathLst>
              <a:path w="534" h="535" extrusionOk="0">
                <a:moveTo>
                  <a:pt x="0" y="1"/>
                </a:moveTo>
                <a:lnTo>
                  <a:pt x="0" y="534"/>
                </a:lnTo>
                <a:lnTo>
                  <a:pt x="534" y="534"/>
                </a:lnTo>
                <a:lnTo>
                  <a:pt x="534" y="1"/>
                </a:lnTo>
                <a:close/>
              </a:path>
            </a:pathLst>
          </a:custGeom>
          <a:solidFill>
            <a:srgbClr val="FFA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9" name="Google Shape;2789;p66"/>
          <p:cNvSpPr/>
          <p:nvPr/>
        </p:nvSpPr>
        <p:spPr>
          <a:xfrm>
            <a:off x="3262180" y="1792756"/>
            <a:ext cx="35786" cy="35119"/>
          </a:xfrm>
          <a:custGeom>
            <a:avLst/>
            <a:gdLst/>
            <a:ahLst/>
            <a:cxnLst/>
            <a:rect l="l" t="t" r="r" b="b"/>
            <a:pathLst>
              <a:path w="535" h="525" extrusionOk="0">
                <a:moveTo>
                  <a:pt x="1" y="0"/>
                </a:moveTo>
                <a:lnTo>
                  <a:pt x="1" y="524"/>
                </a:lnTo>
                <a:lnTo>
                  <a:pt x="534" y="524"/>
                </a:lnTo>
                <a:lnTo>
                  <a:pt x="534" y="0"/>
                </a:lnTo>
                <a:close/>
              </a:path>
            </a:pathLst>
          </a:custGeom>
          <a:solidFill>
            <a:srgbClr val="FFA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0" name="Google Shape;2790;p66"/>
          <p:cNvGrpSpPr/>
          <p:nvPr/>
        </p:nvGrpSpPr>
        <p:grpSpPr>
          <a:xfrm>
            <a:off x="714175" y="1875867"/>
            <a:ext cx="1975281" cy="1909078"/>
            <a:chOff x="714175" y="1875867"/>
            <a:chExt cx="1975281" cy="1909078"/>
          </a:xfrm>
        </p:grpSpPr>
        <p:sp>
          <p:nvSpPr>
            <p:cNvPr id="2791" name="Google Shape;2791;p66"/>
            <p:cNvSpPr/>
            <p:nvPr/>
          </p:nvSpPr>
          <p:spPr>
            <a:xfrm>
              <a:off x="1685886" y="2362592"/>
              <a:ext cx="115385" cy="114988"/>
            </a:xfrm>
            <a:custGeom>
              <a:avLst/>
              <a:gdLst/>
              <a:ahLst/>
              <a:cxnLst/>
              <a:rect l="l" t="t" r="r" b="b"/>
              <a:pathLst>
                <a:path w="1725" h="1719" extrusionOk="0">
                  <a:moveTo>
                    <a:pt x="677" y="0"/>
                  </a:moveTo>
                  <a:cubicBezTo>
                    <a:pt x="568" y="0"/>
                    <a:pt x="463" y="28"/>
                    <a:pt x="372" y="88"/>
                  </a:cubicBezTo>
                  <a:cubicBezTo>
                    <a:pt x="48" y="297"/>
                    <a:pt x="0" y="812"/>
                    <a:pt x="276" y="1240"/>
                  </a:cubicBezTo>
                  <a:cubicBezTo>
                    <a:pt x="467" y="1540"/>
                    <a:pt x="771" y="1718"/>
                    <a:pt x="1046" y="1718"/>
                  </a:cubicBezTo>
                  <a:cubicBezTo>
                    <a:pt x="1156" y="1718"/>
                    <a:pt x="1261" y="1690"/>
                    <a:pt x="1353" y="1631"/>
                  </a:cubicBezTo>
                  <a:cubicBezTo>
                    <a:pt x="1677" y="1421"/>
                    <a:pt x="1724" y="907"/>
                    <a:pt x="1448" y="488"/>
                  </a:cubicBezTo>
                  <a:cubicBezTo>
                    <a:pt x="1257" y="180"/>
                    <a:pt x="953" y="0"/>
                    <a:pt x="677" y="0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66"/>
            <p:cNvSpPr/>
            <p:nvPr/>
          </p:nvSpPr>
          <p:spPr>
            <a:xfrm>
              <a:off x="1039751" y="2641142"/>
              <a:ext cx="1374389" cy="960376"/>
            </a:xfrm>
            <a:custGeom>
              <a:avLst/>
              <a:gdLst/>
              <a:ahLst/>
              <a:cxnLst/>
              <a:rect l="l" t="t" r="r" b="b"/>
              <a:pathLst>
                <a:path w="20547" h="14357" extrusionOk="0">
                  <a:moveTo>
                    <a:pt x="18032" y="0"/>
                  </a:moveTo>
                  <a:cubicBezTo>
                    <a:pt x="17270" y="391"/>
                    <a:pt x="16479" y="696"/>
                    <a:pt x="15689" y="1010"/>
                  </a:cubicBezTo>
                  <a:cubicBezTo>
                    <a:pt x="15336" y="1134"/>
                    <a:pt x="14955" y="1229"/>
                    <a:pt x="14584" y="1267"/>
                  </a:cubicBezTo>
                  <a:lnTo>
                    <a:pt x="13584" y="1410"/>
                  </a:lnTo>
                  <a:cubicBezTo>
                    <a:pt x="13536" y="1591"/>
                    <a:pt x="13498" y="1772"/>
                    <a:pt x="13450" y="1953"/>
                  </a:cubicBezTo>
                  <a:cubicBezTo>
                    <a:pt x="13168" y="2969"/>
                    <a:pt x="12132" y="3744"/>
                    <a:pt x="11088" y="3744"/>
                  </a:cubicBezTo>
                  <a:cubicBezTo>
                    <a:pt x="11075" y="3744"/>
                    <a:pt x="11063" y="3744"/>
                    <a:pt x="11050" y="3744"/>
                  </a:cubicBezTo>
                  <a:cubicBezTo>
                    <a:pt x="10307" y="3725"/>
                    <a:pt x="9669" y="3449"/>
                    <a:pt x="9069" y="3039"/>
                  </a:cubicBezTo>
                  <a:cubicBezTo>
                    <a:pt x="8421" y="2601"/>
                    <a:pt x="7878" y="2029"/>
                    <a:pt x="7478" y="1363"/>
                  </a:cubicBezTo>
                  <a:cubicBezTo>
                    <a:pt x="6211" y="1467"/>
                    <a:pt x="4982" y="1810"/>
                    <a:pt x="3839" y="2363"/>
                  </a:cubicBezTo>
                  <a:cubicBezTo>
                    <a:pt x="2944" y="2791"/>
                    <a:pt x="2068" y="3277"/>
                    <a:pt x="1153" y="3677"/>
                  </a:cubicBezTo>
                  <a:cubicBezTo>
                    <a:pt x="820" y="3820"/>
                    <a:pt x="477" y="3982"/>
                    <a:pt x="153" y="4144"/>
                  </a:cubicBezTo>
                  <a:cubicBezTo>
                    <a:pt x="96" y="4172"/>
                    <a:pt x="58" y="4201"/>
                    <a:pt x="1" y="4230"/>
                  </a:cubicBezTo>
                  <a:cubicBezTo>
                    <a:pt x="20" y="4268"/>
                    <a:pt x="29" y="4306"/>
                    <a:pt x="49" y="4334"/>
                  </a:cubicBezTo>
                  <a:cubicBezTo>
                    <a:pt x="801" y="5554"/>
                    <a:pt x="1458" y="6811"/>
                    <a:pt x="2220" y="8020"/>
                  </a:cubicBezTo>
                  <a:cubicBezTo>
                    <a:pt x="2430" y="8354"/>
                    <a:pt x="2658" y="8678"/>
                    <a:pt x="2830" y="9030"/>
                  </a:cubicBezTo>
                  <a:cubicBezTo>
                    <a:pt x="2868" y="9034"/>
                    <a:pt x="2907" y="9036"/>
                    <a:pt x="2945" y="9036"/>
                  </a:cubicBezTo>
                  <a:cubicBezTo>
                    <a:pt x="3180" y="9036"/>
                    <a:pt x="3410" y="8969"/>
                    <a:pt x="3639" y="8944"/>
                  </a:cubicBezTo>
                  <a:cubicBezTo>
                    <a:pt x="3982" y="8897"/>
                    <a:pt x="4325" y="8830"/>
                    <a:pt x="4659" y="8754"/>
                  </a:cubicBezTo>
                  <a:cubicBezTo>
                    <a:pt x="4683" y="8746"/>
                    <a:pt x="4707" y="8742"/>
                    <a:pt x="4730" y="8742"/>
                  </a:cubicBezTo>
                  <a:cubicBezTo>
                    <a:pt x="4818" y="8742"/>
                    <a:pt x="4897" y="8795"/>
                    <a:pt x="4935" y="8878"/>
                  </a:cubicBezTo>
                  <a:cubicBezTo>
                    <a:pt x="5459" y="9678"/>
                    <a:pt x="6011" y="10459"/>
                    <a:pt x="6535" y="11259"/>
                  </a:cubicBezTo>
                  <a:cubicBezTo>
                    <a:pt x="7977" y="13477"/>
                    <a:pt x="10369" y="14357"/>
                    <a:pt x="12847" y="14357"/>
                  </a:cubicBezTo>
                  <a:cubicBezTo>
                    <a:pt x="14477" y="14357"/>
                    <a:pt x="16144" y="13976"/>
                    <a:pt x="17603" y="13345"/>
                  </a:cubicBezTo>
                  <a:cubicBezTo>
                    <a:pt x="19184" y="12669"/>
                    <a:pt x="20365" y="11373"/>
                    <a:pt x="20461" y="9611"/>
                  </a:cubicBezTo>
                  <a:cubicBezTo>
                    <a:pt x="20546" y="8249"/>
                    <a:pt x="20137" y="6858"/>
                    <a:pt x="19680" y="5582"/>
                  </a:cubicBezTo>
                  <a:cubicBezTo>
                    <a:pt x="19613" y="5477"/>
                    <a:pt x="19651" y="5334"/>
                    <a:pt x="19756" y="5277"/>
                  </a:cubicBezTo>
                  <a:cubicBezTo>
                    <a:pt x="19918" y="5153"/>
                    <a:pt x="20070" y="5011"/>
                    <a:pt x="20232" y="4877"/>
                  </a:cubicBezTo>
                  <a:cubicBezTo>
                    <a:pt x="20327" y="4801"/>
                    <a:pt x="20413" y="4706"/>
                    <a:pt x="20461" y="4601"/>
                  </a:cubicBezTo>
                  <a:cubicBezTo>
                    <a:pt x="20061" y="3782"/>
                    <a:pt x="19689" y="2953"/>
                    <a:pt x="19260" y="2144"/>
                  </a:cubicBezTo>
                  <a:cubicBezTo>
                    <a:pt x="18879" y="1420"/>
                    <a:pt x="18441" y="715"/>
                    <a:pt x="18032" y="0"/>
                  </a:cubicBezTo>
                  <a:close/>
                </a:path>
              </a:pathLst>
            </a:custGeom>
            <a:solidFill>
              <a:srgbClr val="002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66"/>
            <p:cNvSpPr/>
            <p:nvPr/>
          </p:nvSpPr>
          <p:spPr>
            <a:xfrm>
              <a:off x="714175" y="2924039"/>
              <a:ext cx="863349" cy="860906"/>
            </a:xfrm>
            <a:custGeom>
              <a:avLst/>
              <a:gdLst/>
              <a:ahLst/>
              <a:cxnLst/>
              <a:rect l="l" t="t" r="r" b="b"/>
              <a:pathLst>
                <a:path w="12907" h="12870" extrusionOk="0">
                  <a:moveTo>
                    <a:pt x="4868" y="1"/>
                  </a:moveTo>
                  <a:cubicBezTo>
                    <a:pt x="3544" y="629"/>
                    <a:pt x="2277" y="1353"/>
                    <a:pt x="1229" y="2401"/>
                  </a:cubicBezTo>
                  <a:cubicBezTo>
                    <a:pt x="829" y="2791"/>
                    <a:pt x="467" y="3220"/>
                    <a:pt x="286" y="3753"/>
                  </a:cubicBezTo>
                  <a:cubicBezTo>
                    <a:pt x="1" y="4573"/>
                    <a:pt x="201" y="5344"/>
                    <a:pt x="591" y="6077"/>
                  </a:cubicBezTo>
                  <a:cubicBezTo>
                    <a:pt x="905" y="6659"/>
                    <a:pt x="1382" y="7097"/>
                    <a:pt x="1877" y="7506"/>
                  </a:cubicBezTo>
                  <a:cubicBezTo>
                    <a:pt x="3049" y="8478"/>
                    <a:pt x="4296" y="9345"/>
                    <a:pt x="5611" y="10107"/>
                  </a:cubicBezTo>
                  <a:cubicBezTo>
                    <a:pt x="6401" y="10564"/>
                    <a:pt x="7173" y="11040"/>
                    <a:pt x="7992" y="11440"/>
                  </a:cubicBezTo>
                  <a:cubicBezTo>
                    <a:pt x="8402" y="11650"/>
                    <a:pt x="8773" y="11935"/>
                    <a:pt x="9087" y="12259"/>
                  </a:cubicBezTo>
                  <a:cubicBezTo>
                    <a:pt x="9459" y="12640"/>
                    <a:pt x="9954" y="12850"/>
                    <a:pt x="10469" y="12869"/>
                  </a:cubicBezTo>
                  <a:cubicBezTo>
                    <a:pt x="10484" y="12869"/>
                    <a:pt x="10499" y="12870"/>
                    <a:pt x="10513" y="12870"/>
                  </a:cubicBezTo>
                  <a:cubicBezTo>
                    <a:pt x="10708" y="12870"/>
                    <a:pt x="10899" y="12812"/>
                    <a:pt x="11050" y="12697"/>
                  </a:cubicBezTo>
                  <a:cubicBezTo>
                    <a:pt x="11173" y="12612"/>
                    <a:pt x="11316" y="12564"/>
                    <a:pt x="11469" y="12564"/>
                  </a:cubicBezTo>
                  <a:cubicBezTo>
                    <a:pt x="11754" y="12564"/>
                    <a:pt x="12021" y="12488"/>
                    <a:pt x="12183" y="12212"/>
                  </a:cubicBezTo>
                  <a:cubicBezTo>
                    <a:pt x="12204" y="12162"/>
                    <a:pt x="12251" y="12134"/>
                    <a:pt x="12297" y="12134"/>
                  </a:cubicBezTo>
                  <a:cubicBezTo>
                    <a:pt x="12314" y="12134"/>
                    <a:pt x="12330" y="12137"/>
                    <a:pt x="12345" y="12145"/>
                  </a:cubicBezTo>
                  <a:cubicBezTo>
                    <a:pt x="12412" y="12154"/>
                    <a:pt x="12478" y="12164"/>
                    <a:pt x="12545" y="12183"/>
                  </a:cubicBezTo>
                  <a:cubicBezTo>
                    <a:pt x="12576" y="12195"/>
                    <a:pt x="12609" y="12202"/>
                    <a:pt x="12642" y="12202"/>
                  </a:cubicBezTo>
                  <a:cubicBezTo>
                    <a:pt x="12709" y="12202"/>
                    <a:pt x="12776" y="12174"/>
                    <a:pt x="12821" y="12116"/>
                  </a:cubicBezTo>
                  <a:cubicBezTo>
                    <a:pt x="12897" y="12012"/>
                    <a:pt x="12907" y="11878"/>
                    <a:pt x="12859" y="11764"/>
                  </a:cubicBezTo>
                  <a:cubicBezTo>
                    <a:pt x="12793" y="11640"/>
                    <a:pt x="12688" y="11535"/>
                    <a:pt x="12564" y="11469"/>
                  </a:cubicBezTo>
                  <a:cubicBezTo>
                    <a:pt x="11954" y="11107"/>
                    <a:pt x="11326" y="10773"/>
                    <a:pt x="10678" y="10478"/>
                  </a:cubicBezTo>
                  <a:cubicBezTo>
                    <a:pt x="10478" y="10411"/>
                    <a:pt x="10307" y="10288"/>
                    <a:pt x="10183" y="10126"/>
                  </a:cubicBezTo>
                  <a:cubicBezTo>
                    <a:pt x="8992" y="8649"/>
                    <a:pt x="7668" y="7297"/>
                    <a:pt x="6354" y="5925"/>
                  </a:cubicBezTo>
                  <a:cubicBezTo>
                    <a:pt x="6135" y="5696"/>
                    <a:pt x="5906" y="5477"/>
                    <a:pt x="5678" y="5249"/>
                  </a:cubicBezTo>
                  <a:cubicBezTo>
                    <a:pt x="5630" y="5201"/>
                    <a:pt x="5563" y="5163"/>
                    <a:pt x="5563" y="5049"/>
                  </a:cubicBezTo>
                  <a:cubicBezTo>
                    <a:pt x="5773" y="5001"/>
                    <a:pt x="6001" y="4973"/>
                    <a:pt x="6220" y="4963"/>
                  </a:cubicBezTo>
                  <a:cubicBezTo>
                    <a:pt x="6716" y="4944"/>
                    <a:pt x="7202" y="4896"/>
                    <a:pt x="7697" y="4801"/>
                  </a:cubicBezTo>
                  <a:cubicBezTo>
                    <a:pt x="7516" y="4449"/>
                    <a:pt x="7287" y="4125"/>
                    <a:pt x="7087" y="3791"/>
                  </a:cubicBezTo>
                  <a:cubicBezTo>
                    <a:pt x="6325" y="2582"/>
                    <a:pt x="5668" y="1325"/>
                    <a:pt x="4916" y="105"/>
                  </a:cubicBezTo>
                  <a:cubicBezTo>
                    <a:pt x="4896" y="77"/>
                    <a:pt x="4887" y="39"/>
                    <a:pt x="4868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66"/>
            <p:cNvSpPr/>
            <p:nvPr/>
          </p:nvSpPr>
          <p:spPr>
            <a:xfrm>
              <a:off x="1973599" y="1967446"/>
              <a:ext cx="715857" cy="980845"/>
            </a:xfrm>
            <a:custGeom>
              <a:avLst/>
              <a:gdLst/>
              <a:ahLst/>
              <a:cxnLst/>
              <a:rect l="l" t="t" r="r" b="b"/>
              <a:pathLst>
                <a:path w="10702" h="14663" extrusionOk="0">
                  <a:moveTo>
                    <a:pt x="468" y="1"/>
                  </a:moveTo>
                  <a:cubicBezTo>
                    <a:pt x="152" y="1"/>
                    <a:pt x="0" y="284"/>
                    <a:pt x="24" y="623"/>
                  </a:cubicBezTo>
                  <a:cubicBezTo>
                    <a:pt x="62" y="861"/>
                    <a:pt x="147" y="1089"/>
                    <a:pt x="271" y="1299"/>
                  </a:cubicBezTo>
                  <a:cubicBezTo>
                    <a:pt x="271" y="1299"/>
                    <a:pt x="186" y="1918"/>
                    <a:pt x="166" y="1966"/>
                  </a:cubicBezTo>
                  <a:cubicBezTo>
                    <a:pt x="62" y="2566"/>
                    <a:pt x="166" y="2937"/>
                    <a:pt x="738" y="3337"/>
                  </a:cubicBezTo>
                  <a:cubicBezTo>
                    <a:pt x="919" y="3471"/>
                    <a:pt x="1081" y="3623"/>
                    <a:pt x="1214" y="3814"/>
                  </a:cubicBezTo>
                  <a:cubicBezTo>
                    <a:pt x="2433" y="5509"/>
                    <a:pt x="3662" y="7204"/>
                    <a:pt x="4881" y="8900"/>
                  </a:cubicBezTo>
                  <a:lnTo>
                    <a:pt x="4967" y="9014"/>
                  </a:lnTo>
                  <a:cubicBezTo>
                    <a:pt x="5034" y="9090"/>
                    <a:pt x="5024" y="9195"/>
                    <a:pt x="4948" y="9252"/>
                  </a:cubicBezTo>
                  <a:cubicBezTo>
                    <a:pt x="4700" y="9567"/>
                    <a:pt x="4396" y="9843"/>
                    <a:pt x="4072" y="10071"/>
                  </a:cubicBezTo>
                  <a:cubicBezTo>
                    <a:pt x="4481" y="10786"/>
                    <a:pt x="4919" y="11491"/>
                    <a:pt x="5300" y="12215"/>
                  </a:cubicBezTo>
                  <a:cubicBezTo>
                    <a:pt x="5729" y="13024"/>
                    <a:pt x="6101" y="13843"/>
                    <a:pt x="6501" y="14662"/>
                  </a:cubicBezTo>
                  <a:cubicBezTo>
                    <a:pt x="6520" y="14662"/>
                    <a:pt x="6539" y="14653"/>
                    <a:pt x="6548" y="14643"/>
                  </a:cubicBezTo>
                  <a:cubicBezTo>
                    <a:pt x="7501" y="13920"/>
                    <a:pt x="8453" y="13205"/>
                    <a:pt x="9234" y="12262"/>
                  </a:cubicBezTo>
                  <a:cubicBezTo>
                    <a:pt x="9672" y="11738"/>
                    <a:pt x="10082" y="11224"/>
                    <a:pt x="10377" y="10595"/>
                  </a:cubicBezTo>
                  <a:cubicBezTo>
                    <a:pt x="10701" y="9910"/>
                    <a:pt x="10606" y="9319"/>
                    <a:pt x="10139" y="8747"/>
                  </a:cubicBezTo>
                  <a:cubicBezTo>
                    <a:pt x="9739" y="8262"/>
                    <a:pt x="9310" y="7795"/>
                    <a:pt x="8853" y="7366"/>
                  </a:cubicBezTo>
                  <a:cubicBezTo>
                    <a:pt x="7348" y="5928"/>
                    <a:pt x="5777" y="4557"/>
                    <a:pt x="4138" y="3271"/>
                  </a:cubicBezTo>
                  <a:cubicBezTo>
                    <a:pt x="3767" y="2975"/>
                    <a:pt x="3414" y="2642"/>
                    <a:pt x="3033" y="2366"/>
                  </a:cubicBezTo>
                  <a:cubicBezTo>
                    <a:pt x="2929" y="2299"/>
                    <a:pt x="2872" y="2175"/>
                    <a:pt x="2881" y="2061"/>
                  </a:cubicBezTo>
                  <a:cubicBezTo>
                    <a:pt x="2891" y="1766"/>
                    <a:pt x="2853" y="1470"/>
                    <a:pt x="2767" y="1194"/>
                  </a:cubicBezTo>
                  <a:cubicBezTo>
                    <a:pt x="2691" y="880"/>
                    <a:pt x="2443" y="623"/>
                    <a:pt x="2129" y="537"/>
                  </a:cubicBezTo>
                  <a:cubicBezTo>
                    <a:pt x="1690" y="404"/>
                    <a:pt x="1262" y="242"/>
                    <a:pt x="833" y="80"/>
                  </a:cubicBezTo>
                  <a:cubicBezTo>
                    <a:pt x="795" y="70"/>
                    <a:pt x="757" y="61"/>
                    <a:pt x="719" y="51"/>
                  </a:cubicBezTo>
                  <a:cubicBezTo>
                    <a:pt x="626" y="17"/>
                    <a:pt x="542" y="1"/>
                    <a:pt x="468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66"/>
            <p:cNvSpPr/>
            <p:nvPr/>
          </p:nvSpPr>
          <p:spPr>
            <a:xfrm>
              <a:off x="1541259" y="2482468"/>
              <a:ext cx="406491" cy="409181"/>
            </a:xfrm>
            <a:custGeom>
              <a:avLst/>
              <a:gdLst/>
              <a:ahLst/>
              <a:cxnLst/>
              <a:rect l="l" t="t" r="r" b="b"/>
              <a:pathLst>
                <a:path w="6077" h="6117" extrusionOk="0">
                  <a:moveTo>
                    <a:pt x="1048" y="1"/>
                  </a:moveTo>
                  <a:cubicBezTo>
                    <a:pt x="1076" y="67"/>
                    <a:pt x="1095" y="134"/>
                    <a:pt x="1124" y="210"/>
                  </a:cubicBezTo>
                  <a:cubicBezTo>
                    <a:pt x="1467" y="1029"/>
                    <a:pt x="2019" y="1896"/>
                    <a:pt x="1705" y="2753"/>
                  </a:cubicBezTo>
                  <a:cubicBezTo>
                    <a:pt x="1486" y="3344"/>
                    <a:pt x="705" y="3696"/>
                    <a:pt x="0" y="3773"/>
                  </a:cubicBezTo>
                  <a:cubicBezTo>
                    <a:pt x="400" y="4420"/>
                    <a:pt x="934" y="4982"/>
                    <a:pt x="1572" y="5411"/>
                  </a:cubicBezTo>
                  <a:cubicBezTo>
                    <a:pt x="2162" y="5821"/>
                    <a:pt x="2810" y="6106"/>
                    <a:pt x="3553" y="6116"/>
                  </a:cubicBezTo>
                  <a:cubicBezTo>
                    <a:pt x="3566" y="6116"/>
                    <a:pt x="3578" y="6116"/>
                    <a:pt x="3591" y="6116"/>
                  </a:cubicBezTo>
                  <a:cubicBezTo>
                    <a:pt x="4635" y="6116"/>
                    <a:pt x="5671" y="5342"/>
                    <a:pt x="5953" y="4335"/>
                  </a:cubicBezTo>
                  <a:cubicBezTo>
                    <a:pt x="6001" y="4154"/>
                    <a:pt x="6039" y="3963"/>
                    <a:pt x="6077" y="3782"/>
                  </a:cubicBezTo>
                  <a:lnTo>
                    <a:pt x="6077" y="3782"/>
                  </a:lnTo>
                  <a:cubicBezTo>
                    <a:pt x="6047" y="3783"/>
                    <a:pt x="6018" y="3783"/>
                    <a:pt x="5989" y="3783"/>
                  </a:cubicBezTo>
                  <a:cubicBezTo>
                    <a:pt x="5296" y="3783"/>
                    <a:pt x="4631" y="3673"/>
                    <a:pt x="4001" y="3344"/>
                  </a:cubicBezTo>
                  <a:cubicBezTo>
                    <a:pt x="3762" y="3211"/>
                    <a:pt x="3734" y="3163"/>
                    <a:pt x="3810" y="2906"/>
                  </a:cubicBezTo>
                  <a:cubicBezTo>
                    <a:pt x="3067" y="2563"/>
                    <a:pt x="2400" y="2106"/>
                    <a:pt x="1905" y="1439"/>
                  </a:cubicBezTo>
                  <a:cubicBezTo>
                    <a:pt x="1838" y="1344"/>
                    <a:pt x="1772" y="1268"/>
                    <a:pt x="1800" y="1134"/>
                  </a:cubicBezTo>
                  <a:cubicBezTo>
                    <a:pt x="1819" y="1010"/>
                    <a:pt x="1800" y="887"/>
                    <a:pt x="1743" y="782"/>
                  </a:cubicBezTo>
                  <a:cubicBezTo>
                    <a:pt x="1600" y="429"/>
                    <a:pt x="1400" y="144"/>
                    <a:pt x="1048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66"/>
            <p:cNvSpPr/>
            <p:nvPr/>
          </p:nvSpPr>
          <p:spPr>
            <a:xfrm>
              <a:off x="1585209" y="2363596"/>
              <a:ext cx="421206" cy="332523"/>
            </a:xfrm>
            <a:custGeom>
              <a:avLst/>
              <a:gdLst/>
              <a:ahLst/>
              <a:cxnLst/>
              <a:rect l="l" t="t" r="r" b="b"/>
              <a:pathLst>
                <a:path w="6297" h="4971" extrusionOk="0">
                  <a:moveTo>
                    <a:pt x="1104" y="0"/>
                  </a:moveTo>
                  <a:cubicBezTo>
                    <a:pt x="868" y="0"/>
                    <a:pt x="631" y="106"/>
                    <a:pt x="438" y="320"/>
                  </a:cubicBezTo>
                  <a:cubicBezTo>
                    <a:pt x="296" y="473"/>
                    <a:pt x="191" y="663"/>
                    <a:pt x="124" y="873"/>
                  </a:cubicBezTo>
                  <a:cubicBezTo>
                    <a:pt x="0" y="1168"/>
                    <a:pt x="57" y="1502"/>
                    <a:pt x="267" y="1740"/>
                  </a:cubicBezTo>
                  <a:cubicBezTo>
                    <a:pt x="696" y="1854"/>
                    <a:pt x="924" y="2168"/>
                    <a:pt x="1086" y="2559"/>
                  </a:cubicBezTo>
                  <a:cubicBezTo>
                    <a:pt x="1143" y="2664"/>
                    <a:pt x="1162" y="2787"/>
                    <a:pt x="1143" y="2911"/>
                  </a:cubicBezTo>
                  <a:cubicBezTo>
                    <a:pt x="1115" y="3045"/>
                    <a:pt x="1181" y="3121"/>
                    <a:pt x="1248" y="3216"/>
                  </a:cubicBezTo>
                  <a:cubicBezTo>
                    <a:pt x="1743" y="3883"/>
                    <a:pt x="2410" y="4340"/>
                    <a:pt x="3153" y="4683"/>
                  </a:cubicBezTo>
                  <a:cubicBezTo>
                    <a:pt x="3229" y="4683"/>
                    <a:pt x="3296" y="4702"/>
                    <a:pt x="3363" y="4750"/>
                  </a:cubicBezTo>
                  <a:cubicBezTo>
                    <a:pt x="3662" y="4896"/>
                    <a:pt x="3986" y="4971"/>
                    <a:pt x="4313" y="4971"/>
                  </a:cubicBezTo>
                  <a:cubicBezTo>
                    <a:pt x="4518" y="4971"/>
                    <a:pt x="4723" y="4941"/>
                    <a:pt x="4925" y="4883"/>
                  </a:cubicBezTo>
                  <a:cubicBezTo>
                    <a:pt x="6049" y="4578"/>
                    <a:pt x="6296" y="3283"/>
                    <a:pt x="5839" y="2587"/>
                  </a:cubicBezTo>
                  <a:cubicBezTo>
                    <a:pt x="5544" y="2121"/>
                    <a:pt x="5172" y="1844"/>
                    <a:pt x="4629" y="1787"/>
                  </a:cubicBezTo>
                  <a:cubicBezTo>
                    <a:pt x="4563" y="1778"/>
                    <a:pt x="4496" y="1759"/>
                    <a:pt x="4439" y="1759"/>
                  </a:cubicBezTo>
                  <a:cubicBezTo>
                    <a:pt x="4396" y="1760"/>
                    <a:pt x="4353" y="1761"/>
                    <a:pt x="4311" y="1761"/>
                  </a:cubicBezTo>
                  <a:cubicBezTo>
                    <a:pt x="3801" y="1761"/>
                    <a:pt x="3295" y="1657"/>
                    <a:pt x="2829" y="1463"/>
                  </a:cubicBezTo>
                  <a:cubicBezTo>
                    <a:pt x="2753" y="1606"/>
                    <a:pt x="2686" y="1759"/>
                    <a:pt x="2601" y="1911"/>
                  </a:cubicBezTo>
                  <a:cubicBezTo>
                    <a:pt x="2543" y="2054"/>
                    <a:pt x="2448" y="2187"/>
                    <a:pt x="2343" y="2302"/>
                  </a:cubicBezTo>
                  <a:cubicBezTo>
                    <a:pt x="2211" y="2424"/>
                    <a:pt x="2086" y="2484"/>
                    <a:pt x="1959" y="2484"/>
                  </a:cubicBezTo>
                  <a:cubicBezTo>
                    <a:pt x="1840" y="2484"/>
                    <a:pt x="1720" y="2432"/>
                    <a:pt x="1591" y="2330"/>
                  </a:cubicBezTo>
                  <a:cubicBezTo>
                    <a:pt x="1258" y="2054"/>
                    <a:pt x="1019" y="1673"/>
                    <a:pt x="905" y="1263"/>
                  </a:cubicBezTo>
                  <a:cubicBezTo>
                    <a:pt x="800" y="968"/>
                    <a:pt x="953" y="654"/>
                    <a:pt x="1248" y="559"/>
                  </a:cubicBezTo>
                  <a:cubicBezTo>
                    <a:pt x="1439" y="492"/>
                    <a:pt x="1639" y="435"/>
                    <a:pt x="1839" y="397"/>
                  </a:cubicBezTo>
                  <a:cubicBezTo>
                    <a:pt x="1637" y="134"/>
                    <a:pt x="1371" y="0"/>
                    <a:pt x="1104" y="0"/>
                  </a:cubicBezTo>
                  <a:close/>
                </a:path>
              </a:pathLst>
            </a:custGeom>
            <a:solidFill>
              <a:srgbClr val="002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66"/>
            <p:cNvSpPr/>
            <p:nvPr/>
          </p:nvSpPr>
          <p:spPr>
            <a:xfrm>
              <a:off x="1638725" y="2390086"/>
              <a:ext cx="135118" cy="139939"/>
            </a:xfrm>
            <a:custGeom>
              <a:avLst/>
              <a:gdLst/>
              <a:ahLst/>
              <a:cxnLst/>
              <a:rect l="l" t="t" r="r" b="b"/>
              <a:pathLst>
                <a:path w="2020" h="2092" extrusionOk="0">
                  <a:moveTo>
                    <a:pt x="1039" y="1"/>
                  </a:moveTo>
                  <a:cubicBezTo>
                    <a:pt x="839" y="39"/>
                    <a:pt x="639" y="86"/>
                    <a:pt x="439" y="163"/>
                  </a:cubicBezTo>
                  <a:cubicBezTo>
                    <a:pt x="153" y="258"/>
                    <a:pt x="0" y="572"/>
                    <a:pt x="105" y="867"/>
                  </a:cubicBezTo>
                  <a:cubicBezTo>
                    <a:pt x="219" y="1277"/>
                    <a:pt x="458" y="1648"/>
                    <a:pt x="791" y="1934"/>
                  </a:cubicBezTo>
                  <a:cubicBezTo>
                    <a:pt x="919" y="2039"/>
                    <a:pt x="1038" y="2092"/>
                    <a:pt x="1154" y="2092"/>
                  </a:cubicBezTo>
                  <a:cubicBezTo>
                    <a:pt x="1281" y="2092"/>
                    <a:pt x="1405" y="2030"/>
                    <a:pt x="1534" y="1906"/>
                  </a:cubicBezTo>
                  <a:cubicBezTo>
                    <a:pt x="1648" y="1791"/>
                    <a:pt x="1734" y="1658"/>
                    <a:pt x="1801" y="1515"/>
                  </a:cubicBezTo>
                  <a:cubicBezTo>
                    <a:pt x="1877" y="1363"/>
                    <a:pt x="1953" y="1210"/>
                    <a:pt x="2020" y="1058"/>
                  </a:cubicBezTo>
                  <a:cubicBezTo>
                    <a:pt x="1772" y="867"/>
                    <a:pt x="1553" y="629"/>
                    <a:pt x="1372" y="372"/>
                  </a:cubicBezTo>
                  <a:cubicBezTo>
                    <a:pt x="1286" y="220"/>
                    <a:pt x="1172" y="96"/>
                    <a:pt x="1039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66"/>
            <p:cNvSpPr/>
            <p:nvPr/>
          </p:nvSpPr>
          <p:spPr>
            <a:xfrm>
              <a:off x="1572432" y="2146924"/>
              <a:ext cx="290637" cy="335867"/>
            </a:xfrm>
            <a:custGeom>
              <a:avLst/>
              <a:gdLst/>
              <a:ahLst/>
              <a:cxnLst/>
              <a:rect l="l" t="t" r="r" b="b"/>
              <a:pathLst>
                <a:path w="4345" h="5021" extrusionOk="0">
                  <a:moveTo>
                    <a:pt x="2410" y="1"/>
                  </a:moveTo>
                  <a:cubicBezTo>
                    <a:pt x="2039" y="1"/>
                    <a:pt x="1676" y="190"/>
                    <a:pt x="1477" y="540"/>
                  </a:cubicBezTo>
                  <a:cubicBezTo>
                    <a:pt x="1239" y="931"/>
                    <a:pt x="1430" y="1445"/>
                    <a:pt x="1363" y="1902"/>
                  </a:cubicBezTo>
                  <a:cubicBezTo>
                    <a:pt x="1287" y="2397"/>
                    <a:pt x="906" y="2797"/>
                    <a:pt x="591" y="3197"/>
                  </a:cubicBezTo>
                  <a:cubicBezTo>
                    <a:pt x="287" y="3598"/>
                    <a:pt x="1" y="4121"/>
                    <a:pt x="172" y="4598"/>
                  </a:cubicBezTo>
                  <a:cubicBezTo>
                    <a:pt x="234" y="4784"/>
                    <a:pt x="404" y="5021"/>
                    <a:pt x="620" y="5021"/>
                  </a:cubicBezTo>
                  <a:cubicBezTo>
                    <a:pt x="636" y="5021"/>
                    <a:pt x="652" y="5019"/>
                    <a:pt x="668" y="5017"/>
                  </a:cubicBezTo>
                  <a:cubicBezTo>
                    <a:pt x="1020" y="4960"/>
                    <a:pt x="944" y="4579"/>
                    <a:pt x="991" y="4331"/>
                  </a:cubicBezTo>
                  <a:cubicBezTo>
                    <a:pt x="1058" y="4131"/>
                    <a:pt x="1201" y="3959"/>
                    <a:pt x="1391" y="3864"/>
                  </a:cubicBezTo>
                  <a:cubicBezTo>
                    <a:pt x="1582" y="3769"/>
                    <a:pt x="1782" y="3702"/>
                    <a:pt x="1972" y="3617"/>
                  </a:cubicBezTo>
                  <a:cubicBezTo>
                    <a:pt x="3001" y="3140"/>
                    <a:pt x="4344" y="1073"/>
                    <a:pt x="3030" y="197"/>
                  </a:cubicBezTo>
                  <a:cubicBezTo>
                    <a:pt x="2841" y="64"/>
                    <a:pt x="2624" y="1"/>
                    <a:pt x="2410" y="1"/>
                  </a:cubicBezTo>
                  <a:close/>
                </a:path>
              </a:pathLst>
            </a:custGeom>
            <a:solidFill>
              <a:srgbClr val="002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66"/>
            <p:cNvSpPr/>
            <p:nvPr/>
          </p:nvSpPr>
          <p:spPr>
            <a:xfrm>
              <a:off x="1353888" y="3574589"/>
              <a:ext cx="183546" cy="110105"/>
            </a:xfrm>
            <a:custGeom>
              <a:avLst/>
              <a:gdLst/>
              <a:ahLst/>
              <a:cxnLst/>
              <a:rect l="l" t="t" r="r" b="b"/>
              <a:pathLst>
                <a:path w="2744" h="1646" extrusionOk="0">
                  <a:moveTo>
                    <a:pt x="1" y="1"/>
                  </a:moveTo>
                  <a:lnTo>
                    <a:pt x="391" y="267"/>
                  </a:lnTo>
                  <a:cubicBezTo>
                    <a:pt x="306" y="391"/>
                    <a:pt x="296" y="563"/>
                    <a:pt x="372" y="705"/>
                  </a:cubicBezTo>
                  <a:cubicBezTo>
                    <a:pt x="458" y="839"/>
                    <a:pt x="563" y="944"/>
                    <a:pt x="696" y="1029"/>
                  </a:cubicBezTo>
                  <a:cubicBezTo>
                    <a:pt x="1163" y="1353"/>
                    <a:pt x="1687" y="1553"/>
                    <a:pt x="2249" y="1639"/>
                  </a:cubicBezTo>
                  <a:cubicBezTo>
                    <a:pt x="2280" y="1643"/>
                    <a:pt x="2313" y="1645"/>
                    <a:pt x="2347" y="1645"/>
                  </a:cubicBezTo>
                  <a:cubicBezTo>
                    <a:pt x="2394" y="1645"/>
                    <a:pt x="2442" y="1640"/>
                    <a:pt x="2487" y="1629"/>
                  </a:cubicBezTo>
                  <a:cubicBezTo>
                    <a:pt x="2639" y="1563"/>
                    <a:pt x="2696" y="1372"/>
                    <a:pt x="2715" y="1210"/>
                  </a:cubicBezTo>
                  <a:cubicBezTo>
                    <a:pt x="2744" y="944"/>
                    <a:pt x="2715" y="620"/>
                    <a:pt x="2477" y="496"/>
                  </a:cubicBezTo>
                  <a:cubicBezTo>
                    <a:pt x="2382" y="458"/>
                    <a:pt x="2277" y="448"/>
                    <a:pt x="2182" y="448"/>
                  </a:cubicBezTo>
                  <a:cubicBezTo>
                    <a:pt x="1429" y="439"/>
                    <a:pt x="648" y="382"/>
                    <a:pt x="1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66"/>
            <p:cNvSpPr/>
            <p:nvPr/>
          </p:nvSpPr>
          <p:spPr>
            <a:xfrm>
              <a:off x="1567348" y="2479859"/>
              <a:ext cx="116054" cy="115323"/>
            </a:xfrm>
            <a:custGeom>
              <a:avLst/>
              <a:gdLst/>
              <a:ahLst/>
              <a:cxnLst/>
              <a:rect l="l" t="t" r="r" b="b"/>
              <a:pathLst>
                <a:path w="1735" h="1724" extrusionOk="0">
                  <a:moveTo>
                    <a:pt x="677" y="0"/>
                  </a:moveTo>
                  <a:cubicBezTo>
                    <a:pt x="568" y="0"/>
                    <a:pt x="464" y="28"/>
                    <a:pt x="372" y="87"/>
                  </a:cubicBezTo>
                  <a:cubicBezTo>
                    <a:pt x="48" y="297"/>
                    <a:pt x="1" y="811"/>
                    <a:pt x="277" y="1240"/>
                  </a:cubicBezTo>
                  <a:cubicBezTo>
                    <a:pt x="475" y="1548"/>
                    <a:pt x="782" y="1723"/>
                    <a:pt x="1059" y="1723"/>
                  </a:cubicBezTo>
                  <a:cubicBezTo>
                    <a:pt x="1168" y="1723"/>
                    <a:pt x="1272" y="1696"/>
                    <a:pt x="1363" y="1640"/>
                  </a:cubicBezTo>
                  <a:cubicBezTo>
                    <a:pt x="1687" y="1430"/>
                    <a:pt x="1734" y="916"/>
                    <a:pt x="1458" y="487"/>
                  </a:cubicBezTo>
                  <a:cubicBezTo>
                    <a:pt x="1260" y="180"/>
                    <a:pt x="954" y="0"/>
                    <a:pt x="677" y="0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66"/>
            <p:cNvSpPr/>
            <p:nvPr/>
          </p:nvSpPr>
          <p:spPr>
            <a:xfrm>
              <a:off x="1459046" y="2273355"/>
              <a:ext cx="186088" cy="255797"/>
            </a:xfrm>
            <a:custGeom>
              <a:avLst/>
              <a:gdLst/>
              <a:ahLst/>
              <a:cxnLst/>
              <a:rect l="l" t="t" r="r" b="b"/>
              <a:pathLst>
                <a:path w="2782" h="3824" extrusionOk="0">
                  <a:moveTo>
                    <a:pt x="1354" y="1"/>
                  </a:moveTo>
                  <a:cubicBezTo>
                    <a:pt x="936" y="1"/>
                    <a:pt x="528" y="181"/>
                    <a:pt x="296" y="555"/>
                  </a:cubicBezTo>
                  <a:cubicBezTo>
                    <a:pt x="0" y="1041"/>
                    <a:pt x="134" y="1593"/>
                    <a:pt x="477" y="2012"/>
                  </a:cubicBezTo>
                  <a:cubicBezTo>
                    <a:pt x="972" y="2631"/>
                    <a:pt x="1562" y="3184"/>
                    <a:pt x="2105" y="3765"/>
                  </a:cubicBezTo>
                  <a:cubicBezTo>
                    <a:pt x="2144" y="3806"/>
                    <a:pt x="2192" y="3823"/>
                    <a:pt x="2238" y="3823"/>
                  </a:cubicBezTo>
                  <a:cubicBezTo>
                    <a:pt x="2375" y="3823"/>
                    <a:pt x="2505" y="3676"/>
                    <a:pt x="2391" y="3555"/>
                  </a:cubicBezTo>
                  <a:lnTo>
                    <a:pt x="1258" y="2355"/>
                  </a:lnTo>
                  <a:cubicBezTo>
                    <a:pt x="934" y="2012"/>
                    <a:pt x="410" y="1593"/>
                    <a:pt x="477" y="1069"/>
                  </a:cubicBezTo>
                  <a:cubicBezTo>
                    <a:pt x="543" y="583"/>
                    <a:pt x="945" y="353"/>
                    <a:pt x="1375" y="353"/>
                  </a:cubicBezTo>
                  <a:cubicBezTo>
                    <a:pt x="1501" y="353"/>
                    <a:pt x="1630" y="373"/>
                    <a:pt x="1753" y="412"/>
                  </a:cubicBezTo>
                  <a:cubicBezTo>
                    <a:pt x="2058" y="536"/>
                    <a:pt x="2343" y="717"/>
                    <a:pt x="2563" y="955"/>
                  </a:cubicBezTo>
                  <a:cubicBezTo>
                    <a:pt x="2639" y="869"/>
                    <a:pt x="2705" y="774"/>
                    <a:pt x="2782" y="688"/>
                  </a:cubicBezTo>
                  <a:cubicBezTo>
                    <a:pt x="2486" y="374"/>
                    <a:pt x="2105" y="155"/>
                    <a:pt x="1696" y="41"/>
                  </a:cubicBezTo>
                  <a:cubicBezTo>
                    <a:pt x="1583" y="14"/>
                    <a:pt x="1469" y="1"/>
                    <a:pt x="1354" y="1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66"/>
            <p:cNvSpPr/>
            <p:nvPr/>
          </p:nvSpPr>
          <p:spPr>
            <a:xfrm>
              <a:off x="1930519" y="1928112"/>
              <a:ext cx="201406" cy="242151"/>
            </a:xfrm>
            <a:custGeom>
              <a:avLst/>
              <a:gdLst/>
              <a:ahLst/>
              <a:cxnLst/>
              <a:rect l="l" t="t" r="r" b="b"/>
              <a:pathLst>
                <a:path w="3011" h="3620" extrusionOk="0">
                  <a:moveTo>
                    <a:pt x="1192" y="0"/>
                  </a:moveTo>
                  <a:cubicBezTo>
                    <a:pt x="1111" y="0"/>
                    <a:pt x="1029" y="28"/>
                    <a:pt x="963" y="87"/>
                  </a:cubicBezTo>
                  <a:lnTo>
                    <a:pt x="172" y="744"/>
                  </a:lnTo>
                  <a:cubicBezTo>
                    <a:pt x="29" y="868"/>
                    <a:pt x="1" y="1096"/>
                    <a:pt x="125" y="1249"/>
                  </a:cubicBezTo>
                  <a:lnTo>
                    <a:pt x="1877" y="3478"/>
                  </a:lnTo>
                  <a:cubicBezTo>
                    <a:pt x="1950" y="3571"/>
                    <a:pt x="2056" y="3619"/>
                    <a:pt x="2164" y="3619"/>
                  </a:cubicBezTo>
                  <a:cubicBezTo>
                    <a:pt x="2255" y="3619"/>
                    <a:pt x="2346" y="3585"/>
                    <a:pt x="2420" y="3516"/>
                  </a:cubicBezTo>
                  <a:lnTo>
                    <a:pt x="2858" y="3087"/>
                  </a:lnTo>
                  <a:cubicBezTo>
                    <a:pt x="2982" y="2973"/>
                    <a:pt x="3011" y="2792"/>
                    <a:pt x="2925" y="2649"/>
                  </a:cubicBezTo>
                  <a:cubicBezTo>
                    <a:pt x="2620" y="2106"/>
                    <a:pt x="1887" y="792"/>
                    <a:pt x="1496" y="172"/>
                  </a:cubicBezTo>
                  <a:cubicBezTo>
                    <a:pt x="1429" y="60"/>
                    <a:pt x="1311" y="0"/>
                    <a:pt x="1192" y="0"/>
                  </a:cubicBezTo>
                  <a:close/>
                </a:path>
              </a:pathLst>
            </a:custGeom>
            <a:solidFill>
              <a:srgbClr val="002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66"/>
            <p:cNvSpPr/>
            <p:nvPr/>
          </p:nvSpPr>
          <p:spPr>
            <a:xfrm>
              <a:off x="1984704" y="2046315"/>
              <a:ext cx="74315" cy="117597"/>
            </a:xfrm>
            <a:custGeom>
              <a:avLst/>
              <a:gdLst/>
              <a:ahLst/>
              <a:cxnLst/>
              <a:rect l="l" t="t" r="r" b="b"/>
              <a:pathLst>
                <a:path w="1111" h="1758" extrusionOk="0">
                  <a:moveTo>
                    <a:pt x="309" y="0"/>
                  </a:moveTo>
                  <a:cubicBezTo>
                    <a:pt x="289" y="0"/>
                    <a:pt x="269" y="2"/>
                    <a:pt x="248" y="6"/>
                  </a:cubicBezTo>
                  <a:cubicBezTo>
                    <a:pt x="143" y="53"/>
                    <a:pt x="124" y="187"/>
                    <a:pt x="105" y="291"/>
                  </a:cubicBezTo>
                  <a:lnTo>
                    <a:pt x="48" y="863"/>
                  </a:lnTo>
                  <a:cubicBezTo>
                    <a:pt x="20" y="1072"/>
                    <a:pt x="0" y="1311"/>
                    <a:pt x="124" y="1492"/>
                  </a:cubicBezTo>
                  <a:cubicBezTo>
                    <a:pt x="248" y="1656"/>
                    <a:pt x="513" y="1758"/>
                    <a:pt x="718" y="1758"/>
                  </a:cubicBezTo>
                  <a:cubicBezTo>
                    <a:pt x="953" y="1758"/>
                    <a:pt x="1110" y="1623"/>
                    <a:pt x="886" y="1292"/>
                  </a:cubicBezTo>
                  <a:cubicBezTo>
                    <a:pt x="878" y="1274"/>
                    <a:pt x="711" y="1076"/>
                    <a:pt x="674" y="1076"/>
                  </a:cubicBezTo>
                  <a:cubicBezTo>
                    <a:pt x="671" y="1076"/>
                    <a:pt x="669" y="1077"/>
                    <a:pt x="668" y="1080"/>
                  </a:cubicBezTo>
                  <a:lnTo>
                    <a:pt x="668" y="1080"/>
                  </a:lnTo>
                  <a:cubicBezTo>
                    <a:pt x="715" y="909"/>
                    <a:pt x="724" y="729"/>
                    <a:pt x="696" y="549"/>
                  </a:cubicBezTo>
                  <a:cubicBezTo>
                    <a:pt x="686" y="387"/>
                    <a:pt x="620" y="225"/>
                    <a:pt x="515" y="101"/>
                  </a:cubicBezTo>
                  <a:cubicBezTo>
                    <a:pt x="469" y="32"/>
                    <a:pt x="392" y="0"/>
                    <a:pt x="309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66"/>
            <p:cNvSpPr/>
            <p:nvPr/>
          </p:nvSpPr>
          <p:spPr>
            <a:xfrm>
              <a:off x="1391483" y="2145185"/>
              <a:ext cx="969771" cy="1233297"/>
            </a:xfrm>
            <a:custGeom>
              <a:avLst/>
              <a:gdLst/>
              <a:ahLst/>
              <a:cxnLst/>
              <a:rect l="l" t="t" r="r" b="b"/>
              <a:pathLst>
                <a:path w="14498" h="18437" extrusionOk="0">
                  <a:moveTo>
                    <a:pt x="10637" y="0"/>
                  </a:moveTo>
                  <a:cubicBezTo>
                    <a:pt x="10572" y="0"/>
                    <a:pt x="10515" y="96"/>
                    <a:pt x="10583" y="156"/>
                  </a:cubicBezTo>
                  <a:cubicBezTo>
                    <a:pt x="11745" y="1261"/>
                    <a:pt x="13545" y="1833"/>
                    <a:pt x="14107" y="3462"/>
                  </a:cubicBezTo>
                  <a:cubicBezTo>
                    <a:pt x="14393" y="4300"/>
                    <a:pt x="14117" y="5090"/>
                    <a:pt x="13421" y="5605"/>
                  </a:cubicBezTo>
                  <a:cubicBezTo>
                    <a:pt x="12831" y="6043"/>
                    <a:pt x="12116" y="6252"/>
                    <a:pt x="11459" y="6576"/>
                  </a:cubicBezTo>
                  <a:cubicBezTo>
                    <a:pt x="10964" y="6824"/>
                    <a:pt x="10488" y="7157"/>
                    <a:pt x="10211" y="7653"/>
                  </a:cubicBezTo>
                  <a:cubicBezTo>
                    <a:pt x="9916" y="8167"/>
                    <a:pt x="9878" y="8786"/>
                    <a:pt x="9973" y="9358"/>
                  </a:cubicBezTo>
                  <a:cubicBezTo>
                    <a:pt x="10221" y="10853"/>
                    <a:pt x="11326" y="12044"/>
                    <a:pt x="11659" y="13529"/>
                  </a:cubicBezTo>
                  <a:cubicBezTo>
                    <a:pt x="11983" y="14977"/>
                    <a:pt x="11650" y="16654"/>
                    <a:pt x="10335" y="17501"/>
                  </a:cubicBezTo>
                  <a:cubicBezTo>
                    <a:pt x="9659" y="17930"/>
                    <a:pt x="8830" y="18130"/>
                    <a:pt x="8040" y="18225"/>
                  </a:cubicBezTo>
                  <a:cubicBezTo>
                    <a:pt x="7869" y="18249"/>
                    <a:pt x="7697" y="18261"/>
                    <a:pt x="7526" y="18261"/>
                  </a:cubicBezTo>
                  <a:cubicBezTo>
                    <a:pt x="6955" y="18261"/>
                    <a:pt x="6391" y="18127"/>
                    <a:pt x="5878" y="17863"/>
                  </a:cubicBezTo>
                  <a:cubicBezTo>
                    <a:pt x="3096" y="16387"/>
                    <a:pt x="3134" y="12729"/>
                    <a:pt x="2020" y="10186"/>
                  </a:cubicBezTo>
                  <a:cubicBezTo>
                    <a:pt x="1801" y="9634"/>
                    <a:pt x="1401" y="9167"/>
                    <a:pt x="887" y="8872"/>
                  </a:cubicBezTo>
                  <a:cubicBezTo>
                    <a:pt x="515" y="8653"/>
                    <a:pt x="220" y="8367"/>
                    <a:pt x="286" y="7891"/>
                  </a:cubicBezTo>
                  <a:cubicBezTo>
                    <a:pt x="353" y="7481"/>
                    <a:pt x="639" y="7148"/>
                    <a:pt x="1029" y="7014"/>
                  </a:cubicBezTo>
                  <a:cubicBezTo>
                    <a:pt x="1233" y="6935"/>
                    <a:pt x="1435" y="6904"/>
                    <a:pt x="1637" y="6904"/>
                  </a:cubicBezTo>
                  <a:cubicBezTo>
                    <a:pt x="1870" y="6904"/>
                    <a:pt x="2104" y="6944"/>
                    <a:pt x="2344" y="6995"/>
                  </a:cubicBezTo>
                  <a:cubicBezTo>
                    <a:pt x="2489" y="7023"/>
                    <a:pt x="2644" y="7054"/>
                    <a:pt x="2795" y="7054"/>
                  </a:cubicBezTo>
                  <a:cubicBezTo>
                    <a:pt x="2902" y="7054"/>
                    <a:pt x="3007" y="7039"/>
                    <a:pt x="3106" y="6995"/>
                  </a:cubicBezTo>
                  <a:cubicBezTo>
                    <a:pt x="3430" y="6843"/>
                    <a:pt x="3592" y="6414"/>
                    <a:pt x="3325" y="6148"/>
                  </a:cubicBezTo>
                  <a:cubicBezTo>
                    <a:pt x="3308" y="6129"/>
                    <a:pt x="3290" y="6121"/>
                    <a:pt x="3272" y="6121"/>
                  </a:cubicBezTo>
                  <a:cubicBezTo>
                    <a:pt x="3208" y="6121"/>
                    <a:pt x="3151" y="6221"/>
                    <a:pt x="3211" y="6281"/>
                  </a:cubicBezTo>
                  <a:cubicBezTo>
                    <a:pt x="3449" y="6510"/>
                    <a:pt x="3153" y="6814"/>
                    <a:pt x="2915" y="6872"/>
                  </a:cubicBezTo>
                  <a:cubicBezTo>
                    <a:pt x="2863" y="6876"/>
                    <a:pt x="2811" y="6879"/>
                    <a:pt x="2758" y="6879"/>
                  </a:cubicBezTo>
                  <a:cubicBezTo>
                    <a:pt x="2706" y="6879"/>
                    <a:pt x="2653" y="6876"/>
                    <a:pt x="2601" y="6872"/>
                  </a:cubicBezTo>
                  <a:cubicBezTo>
                    <a:pt x="2382" y="6843"/>
                    <a:pt x="2182" y="6776"/>
                    <a:pt x="1972" y="6748"/>
                  </a:cubicBezTo>
                  <a:cubicBezTo>
                    <a:pt x="1876" y="6734"/>
                    <a:pt x="1779" y="6728"/>
                    <a:pt x="1682" y="6728"/>
                  </a:cubicBezTo>
                  <a:cubicBezTo>
                    <a:pt x="1437" y="6728"/>
                    <a:pt x="1195" y="6770"/>
                    <a:pt x="963" y="6852"/>
                  </a:cubicBezTo>
                  <a:cubicBezTo>
                    <a:pt x="420" y="7072"/>
                    <a:pt x="1" y="7643"/>
                    <a:pt x="134" y="8262"/>
                  </a:cubicBezTo>
                  <a:cubicBezTo>
                    <a:pt x="201" y="8538"/>
                    <a:pt x="382" y="8777"/>
                    <a:pt x="629" y="8919"/>
                  </a:cubicBezTo>
                  <a:cubicBezTo>
                    <a:pt x="1001" y="9167"/>
                    <a:pt x="1344" y="9339"/>
                    <a:pt x="1591" y="9729"/>
                  </a:cubicBezTo>
                  <a:cubicBezTo>
                    <a:pt x="2106" y="10510"/>
                    <a:pt x="2344" y="11510"/>
                    <a:pt x="2582" y="12396"/>
                  </a:cubicBezTo>
                  <a:cubicBezTo>
                    <a:pt x="2972" y="13853"/>
                    <a:pt x="3325" y="15339"/>
                    <a:pt x="4211" y="16577"/>
                  </a:cubicBezTo>
                  <a:cubicBezTo>
                    <a:pt x="4973" y="17635"/>
                    <a:pt x="6078" y="18406"/>
                    <a:pt x="7411" y="18435"/>
                  </a:cubicBezTo>
                  <a:cubicBezTo>
                    <a:pt x="7454" y="18436"/>
                    <a:pt x="7496" y="18436"/>
                    <a:pt x="7539" y="18436"/>
                  </a:cubicBezTo>
                  <a:cubicBezTo>
                    <a:pt x="8856" y="18436"/>
                    <a:pt x="10401" y="18009"/>
                    <a:pt x="11231" y="16930"/>
                  </a:cubicBezTo>
                  <a:cubicBezTo>
                    <a:pt x="12078" y="15806"/>
                    <a:pt x="12116" y="14311"/>
                    <a:pt x="11707" y="13006"/>
                  </a:cubicBezTo>
                  <a:cubicBezTo>
                    <a:pt x="11231" y="11501"/>
                    <a:pt x="9897" y="10120"/>
                    <a:pt x="10135" y="8453"/>
                  </a:cubicBezTo>
                  <a:cubicBezTo>
                    <a:pt x="10373" y="6814"/>
                    <a:pt x="12174" y="6624"/>
                    <a:pt x="13326" y="5890"/>
                  </a:cubicBezTo>
                  <a:cubicBezTo>
                    <a:pt x="13812" y="5576"/>
                    <a:pt x="14222" y="5148"/>
                    <a:pt x="14364" y="4576"/>
                  </a:cubicBezTo>
                  <a:cubicBezTo>
                    <a:pt x="14498" y="3985"/>
                    <a:pt x="14326" y="3366"/>
                    <a:pt x="14021" y="2852"/>
                  </a:cubicBezTo>
                  <a:cubicBezTo>
                    <a:pt x="13259" y="1547"/>
                    <a:pt x="11755" y="1023"/>
                    <a:pt x="10688" y="23"/>
                  </a:cubicBezTo>
                  <a:cubicBezTo>
                    <a:pt x="10672" y="7"/>
                    <a:pt x="10654" y="0"/>
                    <a:pt x="10637" y="0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66"/>
            <p:cNvSpPr/>
            <p:nvPr/>
          </p:nvSpPr>
          <p:spPr>
            <a:xfrm>
              <a:off x="1757262" y="2498388"/>
              <a:ext cx="46221" cy="43480"/>
            </a:xfrm>
            <a:custGeom>
              <a:avLst/>
              <a:gdLst/>
              <a:ahLst/>
              <a:cxnLst/>
              <a:rect l="l" t="t" r="r" b="b"/>
              <a:pathLst>
                <a:path w="691" h="650" extrusionOk="0">
                  <a:moveTo>
                    <a:pt x="419" y="1"/>
                  </a:moveTo>
                  <a:lnTo>
                    <a:pt x="0" y="601"/>
                  </a:lnTo>
                  <a:cubicBezTo>
                    <a:pt x="62" y="635"/>
                    <a:pt x="123" y="650"/>
                    <a:pt x="181" y="650"/>
                  </a:cubicBezTo>
                  <a:cubicBezTo>
                    <a:pt x="480" y="650"/>
                    <a:pt x="691" y="248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66"/>
            <p:cNvSpPr/>
            <p:nvPr/>
          </p:nvSpPr>
          <p:spPr>
            <a:xfrm>
              <a:off x="2354898" y="1875867"/>
              <a:ext cx="52977" cy="52979"/>
            </a:xfrm>
            <a:custGeom>
              <a:avLst/>
              <a:gdLst/>
              <a:ahLst/>
              <a:cxnLst/>
              <a:rect l="l" t="t" r="r" b="b"/>
              <a:pathLst>
                <a:path w="792" h="792" extrusionOk="0">
                  <a:moveTo>
                    <a:pt x="0" y="1"/>
                  </a:moveTo>
                  <a:lnTo>
                    <a:pt x="0" y="792"/>
                  </a:lnTo>
                  <a:lnTo>
                    <a:pt x="791" y="792"/>
                  </a:lnTo>
                  <a:lnTo>
                    <a:pt x="791" y="1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7" name="Google Shape;2807;p66"/>
          <p:cNvSpPr/>
          <p:nvPr/>
        </p:nvSpPr>
        <p:spPr>
          <a:xfrm>
            <a:off x="4156837" y="2541736"/>
            <a:ext cx="29967" cy="30035"/>
          </a:xfrm>
          <a:custGeom>
            <a:avLst/>
            <a:gdLst/>
            <a:ahLst/>
            <a:cxnLst/>
            <a:rect l="l" t="t" r="r" b="b"/>
            <a:pathLst>
              <a:path w="448" h="449" extrusionOk="0">
                <a:moveTo>
                  <a:pt x="0" y="1"/>
                </a:moveTo>
                <a:lnTo>
                  <a:pt x="0" y="448"/>
                </a:lnTo>
                <a:lnTo>
                  <a:pt x="448" y="448"/>
                </a:lnTo>
                <a:lnTo>
                  <a:pt x="448" y="1"/>
                </a:lnTo>
                <a:close/>
              </a:path>
            </a:pathLst>
          </a:custGeom>
          <a:solidFill>
            <a:srgbClr val="FFA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8" name="Google Shape;2808;p66"/>
          <p:cNvSpPr/>
          <p:nvPr/>
        </p:nvSpPr>
        <p:spPr>
          <a:xfrm>
            <a:off x="3941437" y="2273489"/>
            <a:ext cx="41472" cy="41473"/>
          </a:xfrm>
          <a:custGeom>
            <a:avLst/>
            <a:gdLst/>
            <a:ahLst/>
            <a:cxnLst/>
            <a:rect l="l" t="t" r="r" b="b"/>
            <a:pathLst>
              <a:path w="620" h="620" extrusionOk="0">
                <a:moveTo>
                  <a:pt x="1" y="1"/>
                </a:moveTo>
                <a:lnTo>
                  <a:pt x="1" y="620"/>
                </a:lnTo>
                <a:lnTo>
                  <a:pt x="620" y="620"/>
                </a:lnTo>
                <a:lnTo>
                  <a:pt x="620" y="1"/>
                </a:lnTo>
                <a:close/>
              </a:path>
            </a:pathLst>
          </a:custGeom>
          <a:solidFill>
            <a:srgbClr val="FFA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9" name="Google Shape;2809;p66"/>
          <p:cNvSpPr/>
          <p:nvPr/>
        </p:nvSpPr>
        <p:spPr>
          <a:xfrm>
            <a:off x="4453715" y="1810244"/>
            <a:ext cx="48495" cy="47895"/>
          </a:xfrm>
          <a:custGeom>
            <a:avLst/>
            <a:gdLst/>
            <a:ahLst/>
            <a:cxnLst/>
            <a:rect l="l" t="t" r="r" b="b"/>
            <a:pathLst>
              <a:path w="725" h="716" extrusionOk="0">
                <a:moveTo>
                  <a:pt x="1" y="1"/>
                </a:moveTo>
                <a:lnTo>
                  <a:pt x="1" y="715"/>
                </a:lnTo>
                <a:lnTo>
                  <a:pt x="725" y="715"/>
                </a:lnTo>
                <a:lnTo>
                  <a:pt x="725" y="1"/>
                </a:lnTo>
                <a:close/>
              </a:path>
            </a:pathLst>
          </a:custGeom>
          <a:solidFill>
            <a:srgbClr val="FFA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0" name="Google Shape;2810;p66"/>
          <p:cNvSpPr/>
          <p:nvPr/>
        </p:nvSpPr>
        <p:spPr>
          <a:xfrm>
            <a:off x="4319183" y="3333475"/>
            <a:ext cx="42743" cy="42075"/>
          </a:xfrm>
          <a:custGeom>
            <a:avLst/>
            <a:gdLst/>
            <a:ahLst/>
            <a:cxnLst/>
            <a:rect l="l" t="t" r="r" b="b"/>
            <a:pathLst>
              <a:path w="639" h="629" extrusionOk="0">
                <a:moveTo>
                  <a:pt x="1" y="0"/>
                </a:moveTo>
                <a:lnTo>
                  <a:pt x="1" y="629"/>
                </a:lnTo>
                <a:lnTo>
                  <a:pt x="639" y="629"/>
                </a:lnTo>
                <a:lnTo>
                  <a:pt x="639" y="0"/>
                </a:lnTo>
                <a:close/>
              </a:path>
            </a:pathLst>
          </a:custGeom>
          <a:solidFill>
            <a:srgbClr val="FFA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1" name="Google Shape;2811;p66"/>
          <p:cNvSpPr/>
          <p:nvPr/>
        </p:nvSpPr>
        <p:spPr>
          <a:xfrm>
            <a:off x="2523744" y="3600942"/>
            <a:ext cx="56790" cy="57394"/>
          </a:xfrm>
          <a:custGeom>
            <a:avLst/>
            <a:gdLst/>
            <a:ahLst/>
            <a:cxnLst/>
            <a:rect l="l" t="t" r="r" b="b"/>
            <a:pathLst>
              <a:path w="849" h="858" extrusionOk="0">
                <a:moveTo>
                  <a:pt x="1" y="1"/>
                </a:moveTo>
                <a:lnTo>
                  <a:pt x="1" y="858"/>
                </a:lnTo>
                <a:lnTo>
                  <a:pt x="848" y="858"/>
                </a:lnTo>
                <a:lnTo>
                  <a:pt x="848" y="1"/>
                </a:lnTo>
                <a:close/>
              </a:path>
            </a:pathLst>
          </a:custGeom>
          <a:solidFill>
            <a:srgbClr val="FFA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2" name="Google Shape;2812;p66"/>
          <p:cNvSpPr/>
          <p:nvPr/>
        </p:nvSpPr>
        <p:spPr>
          <a:xfrm>
            <a:off x="1625346" y="4095765"/>
            <a:ext cx="100067" cy="99469"/>
          </a:xfrm>
          <a:custGeom>
            <a:avLst/>
            <a:gdLst/>
            <a:ahLst/>
            <a:cxnLst/>
            <a:rect l="l" t="t" r="r" b="b"/>
            <a:pathLst>
              <a:path w="1496" h="1487" extrusionOk="0">
                <a:moveTo>
                  <a:pt x="0" y="1"/>
                </a:moveTo>
                <a:lnTo>
                  <a:pt x="0" y="1487"/>
                </a:lnTo>
                <a:lnTo>
                  <a:pt x="1496" y="1487"/>
                </a:lnTo>
                <a:lnTo>
                  <a:pt x="1496" y="1"/>
                </a:lnTo>
                <a:close/>
              </a:path>
            </a:pathLst>
          </a:custGeom>
          <a:solidFill>
            <a:srgbClr val="FFA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3" name="Google Shape;2813;p66"/>
          <p:cNvSpPr/>
          <p:nvPr/>
        </p:nvSpPr>
        <p:spPr>
          <a:xfrm>
            <a:off x="4368357" y="3544261"/>
            <a:ext cx="170837" cy="170777"/>
          </a:xfrm>
          <a:custGeom>
            <a:avLst/>
            <a:gdLst/>
            <a:ahLst/>
            <a:cxnLst/>
            <a:rect l="l" t="t" r="r" b="b"/>
            <a:pathLst>
              <a:path w="2554" h="2553" extrusionOk="0">
                <a:moveTo>
                  <a:pt x="1277" y="0"/>
                </a:moveTo>
                <a:lnTo>
                  <a:pt x="1" y="1276"/>
                </a:lnTo>
                <a:lnTo>
                  <a:pt x="1277" y="2553"/>
                </a:lnTo>
                <a:lnTo>
                  <a:pt x="2553" y="1276"/>
                </a:lnTo>
                <a:lnTo>
                  <a:pt x="1277" y="0"/>
                </a:lnTo>
                <a:close/>
              </a:path>
            </a:pathLst>
          </a:custGeom>
          <a:solidFill>
            <a:srgbClr val="FF71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4" name="Google Shape;2814;p66"/>
          <p:cNvSpPr/>
          <p:nvPr/>
        </p:nvSpPr>
        <p:spPr>
          <a:xfrm>
            <a:off x="4506601" y="2571705"/>
            <a:ext cx="104549" cy="104553"/>
          </a:xfrm>
          <a:custGeom>
            <a:avLst/>
            <a:gdLst/>
            <a:ahLst/>
            <a:cxnLst/>
            <a:rect l="l" t="t" r="r" b="b"/>
            <a:pathLst>
              <a:path w="1563" h="1563" extrusionOk="0">
                <a:moveTo>
                  <a:pt x="782" y="0"/>
                </a:moveTo>
                <a:cubicBezTo>
                  <a:pt x="353" y="0"/>
                  <a:pt x="1" y="353"/>
                  <a:pt x="1" y="781"/>
                </a:cubicBezTo>
                <a:cubicBezTo>
                  <a:pt x="1" y="1219"/>
                  <a:pt x="353" y="1562"/>
                  <a:pt x="782" y="1562"/>
                </a:cubicBezTo>
                <a:cubicBezTo>
                  <a:pt x="1220" y="1562"/>
                  <a:pt x="1563" y="1219"/>
                  <a:pt x="1563" y="781"/>
                </a:cubicBezTo>
                <a:cubicBezTo>
                  <a:pt x="1563" y="353"/>
                  <a:pt x="1220" y="0"/>
                  <a:pt x="782" y="0"/>
                </a:cubicBezTo>
                <a:close/>
              </a:path>
            </a:pathLst>
          </a:custGeom>
          <a:solidFill>
            <a:srgbClr val="9AEE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5" name="Google Shape;2815;p66"/>
          <p:cNvSpPr/>
          <p:nvPr/>
        </p:nvSpPr>
        <p:spPr>
          <a:xfrm>
            <a:off x="3459043" y="3981089"/>
            <a:ext cx="100067" cy="99469"/>
          </a:xfrm>
          <a:custGeom>
            <a:avLst/>
            <a:gdLst/>
            <a:ahLst/>
            <a:cxnLst/>
            <a:rect l="l" t="t" r="r" b="b"/>
            <a:pathLst>
              <a:path w="1496" h="1487" extrusionOk="0">
                <a:moveTo>
                  <a:pt x="0" y="1"/>
                </a:moveTo>
                <a:lnTo>
                  <a:pt x="0" y="1487"/>
                </a:lnTo>
                <a:lnTo>
                  <a:pt x="1496" y="1487"/>
                </a:lnTo>
                <a:lnTo>
                  <a:pt x="1496" y="1"/>
                </a:lnTo>
                <a:close/>
              </a:path>
            </a:pathLst>
          </a:custGeom>
          <a:solidFill>
            <a:srgbClr val="FFA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16" name="Google Shape;2816;p66"/>
          <p:cNvGrpSpPr/>
          <p:nvPr/>
        </p:nvGrpSpPr>
        <p:grpSpPr>
          <a:xfrm>
            <a:off x="4806507" y="1672935"/>
            <a:ext cx="1270539" cy="2926608"/>
            <a:chOff x="2001675" y="1226400"/>
            <a:chExt cx="488650" cy="1125575"/>
          </a:xfrm>
        </p:grpSpPr>
        <p:sp>
          <p:nvSpPr>
            <p:cNvPr id="2817" name="Google Shape;2817;p66"/>
            <p:cNvSpPr/>
            <p:nvPr/>
          </p:nvSpPr>
          <p:spPr>
            <a:xfrm>
              <a:off x="2002625" y="1372550"/>
              <a:ext cx="51225" cy="40025"/>
            </a:xfrm>
            <a:custGeom>
              <a:avLst/>
              <a:gdLst/>
              <a:ahLst/>
              <a:cxnLst/>
              <a:rect l="l" t="t" r="r" b="b"/>
              <a:pathLst>
                <a:path w="2049" h="1601" extrusionOk="0">
                  <a:moveTo>
                    <a:pt x="677" y="0"/>
                  </a:moveTo>
                  <a:cubicBezTo>
                    <a:pt x="677" y="0"/>
                    <a:pt x="0" y="753"/>
                    <a:pt x="76" y="781"/>
                  </a:cubicBezTo>
                  <a:cubicBezTo>
                    <a:pt x="153" y="819"/>
                    <a:pt x="1781" y="1601"/>
                    <a:pt x="1781" y="1601"/>
                  </a:cubicBezTo>
                  <a:lnTo>
                    <a:pt x="2048" y="1467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BE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66"/>
            <p:cNvSpPr/>
            <p:nvPr/>
          </p:nvSpPr>
          <p:spPr>
            <a:xfrm>
              <a:off x="2048100" y="1350650"/>
              <a:ext cx="37875" cy="57400"/>
            </a:xfrm>
            <a:custGeom>
              <a:avLst/>
              <a:gdLst/>
              <a:ahLst/>
              <a:cxnLst/>
              <a:rect l="l" t="t" r="r" b="b"/>
              <a:pathLst>
                <a:path w="1515" h="2296" extrusionOk="0">
                  <a:moveTo>
                    <a:pt x="915" y="0"/>
                  </a:moveTo>
                  <a:lnTo>
                    <a:pt x="1" y="2296"/>
                  </a:lnTo>
                  <a:lnTo>
                    <a:pt x="1515" y="895"/>
                  </a:lnTo>
                  <a:cubicBezTo>
                    <a:pt x="1486" y="819"/>
                    <a:pt x="915" y="0"/>
                    <a:pt x="915" y="0"/>
                  </a:cubicBezTo>
                  <a:close/>
                </a:path>
              </a:pathLst>
            </a:custGeom>
            <a:solidFill>
              <a:srgbClr val="B6A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66"/>
            <p:cNvSpPr/>
            <p:nvPr/>
          </p:nvSpPr>
          <p:spPr>
            <a:xfrm>
              <a:off x="2048100" y="1352300"/>
              <a:ext cx="51925" cy="55525"/>
            </a:xfrm>
            <a:custGeom>
              <a:avLst/>
              <a:gdLst/>
              <a:ahLst/>
              <a:cxnLst/>
              <a:rect l="l" t="t" r="r" b="b"/>
              <a:pathLst>
                <a:path w="2077" h="2221" extrusionOk="0">
                  <a:moveTo>
                    <a:pt x="1515" y="1"/>
                  </a:moveTo>
                  <a:lnTo>
                    <a:pt x="1" y="2220"/>
                  </a:lnTo>
                  <a:lnTo>
                    <a:pt x="1" y="2220"/>
                  </a:lnTo>
                  <a:lnTo>
                    <a:pt x="2077" y="791"/>
                  </a:lnTo>
                  <a:lnTo>
                    <a:pt x="1515" y="1"/>
                  </a:lnTo>
                  <a:close/>
                </a:path>
              </a:pathLst>
            </a:custGeom>
            <a:solidFill>
              <a:srgbClr val="D6C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66"/>
            <p:cNvSpPr/>
            <p:nvPr/>
          </p:nvSpPr>
          <p:spPr>
            <a:xfrm>
              <a:off x="2048100" y="1359675"/>
              <a:ext cx="62425" cy="55050"/>
            </a:xfrm>
            <a:custGeom>
              <a:avLst/>
              <a:gdLst/>
              <a:ahLst/>
              <a:cxnLst/>
              <a:rect l="l" t="t" r="r" b="b"/>
              <a:pathLst>
                <a:path w="2497" h="2202" extrusionOk="0">
                  <a:moveTo>
                    <a:pt x="2087" y="1"/>
                  </a:moveTo>
                  <a:lnTo>
                    <a:pt x="1" y="1935"/>
                  </a:lnTo>
                  <a:lnTo>
                    <a:pt x="572" y="2201"/>
                  </a:lnTo>
                  <a:lnTo>
                    <a:pt x="2496" y="753"/>
                  </a:lnTo>
                  <a:cubicBezTo>
                    <a:pt x="2477" y="687"/>
                    <a:pt x="2087" y="1"/>
                    <a:pt x="2087" y="1"/>
                  </a:cubicBezTo>
                  <a:close/>
                </a:path>
              </a:pathLst>
            </a:custGeom>
            <a:solidFill>
              <a:srgbClr val="FBE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66"/>
            <p:cNvSpPr/>
            <p:nvPr/>
          </p:nvSpPr>
          <p:spPr>
            <a:xfrm>
              <a:off x="2001675" y="1389225"/>
              <a:ext cx="82175" cy="106925"/>
            </a:xfrm>
            <a:custGeom>
              <a:avLst/>
              <a:gdLst/>
              <a:ahLst/>
              <a:cxnLst/>
              <a:rect l="l" t="t" r="r" b="b"/>
              <a:pathLst>
                <a:path w="3287" h="4277" extrusionOk="0">
                  <a:moveTo>
                    <a:pt x="0" y="0"/>
                  </a:moveTo>
                  <a:lnTo>
                    <a:pt x="1696" y="3810"/>
                  </a:lnTo>
                  <a:lnTo>
                    <a:pt x="3286" y="4277"/>
                  </a:lnTo>
                  <a:lnTo>
                    <a:pt x="3286" y="4277"/>
                  </a:lnTo>
                  <a:lnTo>
                    <a:pt x="1848" y="7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2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66"/>
            <p:cNvSpPr/>
            <p:nvPr/>
          </p:nvSpPr>
          <p:spPr>
            <a:xfrm>
              <a:off x="2047875" y="1370400"/>
              <a:ext cx="95250" cy="125750"/>
            </a:xfrm>
            <a:custGeom>
              <a:avLst/>
              <a:gdLst/>
              <a:ahLst/>
              <a:cxnLst/>
              <a:rect l="l" t="t" r="r" b="b"/>
              <a:pathLst>
                <a:path w="3810" h="5030" extrusionOk="0">
                  <a:moveTo>
                    <a:pt x="2496" y="1"/>
                  </a:moveTo>
                  <a:lnTo>
                    <a:pt x="0" y="1458"/>
                  </a:lnTo>
                  <a:lnTo>
                    <a:pt x="1438" y="5030"/>
                  </a:lnTo>
                  <a:lnTo>
                    <a:pt x="3810" y="3477"/>
                  </a:lnTo>
                  <a:lnTo>
                    <a:pt x="2496" y="1"/>
                  </a:lnTo>
                  <a:close/>
                </a:path>
              </a:pathLst>
            </a:custGeom>
            <a:solidFill>
              <a:srgbClr val="362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66"/>
            <p:cNvSpPr/>
            <p:nvPr/>
          </p:nvSpPr>
          <p:spPr>
            <a:xfrm>
              <a:off x="2411950" y="2208600"/>
              <a:ext cx="78375" cy="136025"/>
            </a:xfrm>
            <a:custGeom>
              <a:avLst/>
              <a:gdLst/>
              <a:ahLst/>
              <a:cxnLst/>
              <a:rect l="l" t="t" r="r" b="b"/>
              <a:pathLst>
                <a:path w="3135" h="5441" extrusionOk="0">
                  <a:moveTo>
                    <a:pt x="1810" y="0"/>
                  </a:moveTo>
                  <a:cubicBezTo>
                    <a:pt x="1258" y="391"/>
                    <a:pt x="753" y="867"/>
                    <a:pt x="325" y="1391"/>
                  </a:cubicBezTo>
                  <a:cubicBezTo>
                    <a:pt x="382" y="1534"/>
                    <a:pt x="458" y="1677"/>
                    <a:pt x="515" y="1829"/>
                  </a:cubicBezTo>
                  <a:cubicBezTo>
                    <a:pt x="801" y="2582"/>
                    <a:pt x="887" y="3334"/>
                    <a:pt x="401" y="4058"/>
                  </a:cubicBezTo>
                  <a:cubicBezTo>
                    <a:pt x="258" y="4268"/>
                    <a:pt x="144" y="4496"/>
                    <a:pt x="58" y="4734"/>
                  </a:cubicBezTo>
                  <a:cubicBezTo>
                    <a:pt x="1" y="4858"/>
                    <a:pt x="1" y="5001"/>
                    <a:pt x="58" y="5134"/>
                  </a:cubicBezTo>
                  <a:cubicBezTo>
                    <a:pt x="132" y="5336"/>
                    <a:pt x="236" y="5440"/>
                    <a:pt x="355" y="5440"/>
                  </a:cubicBezTo>
                  <a:cubicBezTo>
                    <a:pt x="449" y="5440"/>
                    <a:pt x="552" y="5374"/>
                    <a:pt x="658" y="5239"/>
                  </a:cubicBezTo>
                  <a:cubicBezTo>
                    <a:pt x="1382" y="4334"/>
                    <a:pt x="2106" y="3429"/>
                    <a:pt x="2820" y="2515"/>
                  </a:cubicBezTo>
                  <a:cubicBezTo>
                    <a:pt x="2925" y="2391"/>
                    <a:pt x="3068" y="2258"/>
                    <a:pt x="3096" y="2105"/>
                  </a:cubicBezTo>
                  <a:cubicBezTo>
                    <a:pt x="3134" y="1925"/>
                    <a:pt x="2934" y="1810"/>
                    <a:pt x="2830" y="1667"/>
                  </a:cubicBezTo>
                  <a:cubicBezTo>
                    <a:pt x="2458" y="1134"/>
                    <a:pt x="2115" y="572"/>
                    <a:pt x="1810" y="0"/>
                  </a:cubicBezTo>
                  <a:close/>
                </a:path>
              </a:pathLst>
            </a:custGeom>
            <a:solidFill>
              <a:srgbClr val="362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66"/>
            <p:cNvSpPr/>
            <p:nvPr/>
          </p:nvSpPr>
          <p:spPr>
            <a:xfrm>
              <a:off x="2413600" y="2234550"/>
              <a:ext cx="25775" cy="24100"/>
            </a:xfrm>
            <a:custGeom>
              <a:avLst/>
              <a:gdLst/>
              <a:ahLst/>
              <a:cxnLst/>
              <a:rect l="l" t="t" r="r" b="b"/>
              <a:pathLst>
                <a:path w="1031" h="964" extrusionOk="0">
                  <a:moveTo>
                    <a:pt x="909" y="0"/>
                  </a:moveTo>
                  <a:cubicBezTo>
                    <a:pt x="888" y="0"/>
                    <a:pt x="867" y="9"/>
                    <a:pt x="849" y="29"/>
                  </a:cubicBezTo>
                  <a:lnTo>
                    <a:pt x="59" y="820"/>
                  </a:lnTo>
                  <a:cubicBezTo>
                    <a:pt x="1" y="878"/>
                    <a:pt x="53" y="963"/>
                    <a:pt x="119" y="963"/>
                  </a:cubicBezTo>
                  <a:cubicBezTo>
                    <a:pt x="140" y="963"/>
                    <a:pt x="162" y="955"/>
                    <a:pt x="182" y="934"/>
                  </a:cubicBezTo>
                  <a:lnTo>
                    <a:pt x="973" y="144"/>
                  </a:lnTo>
                  <a:cubicBezTo>
                    <a:pt x="1031" y="86"/>
                    <a:pt x="973" y="0"/>
                    <a:pt x="909" y="0"/>
                  </a:cubicBezTo>
                  <a:close/>
                </a:path>
              </a:pathLst>
            </a:custGeom>
            <a:solidFill>
              <a:srgbClr val="8D6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66"/>
            <p:cNvSpPr/>
            <p:nvPr/>
          </p:nvSpPr>
          <p:spPr>
            <a:xfrm>
              <a:off x="2418825" y="2245650"/>
              <a:ext cx="26150" cy="23300"/>
            </a:xfrm>
            <a:custGeom>
              <a:avLst/>
              <a:gdLst/>
              <a:ahLst/>
              <a:cxnLst/>
              <a:rect l="l" t="t" r="r" b="b"/>
              <a:pathLst>
                <a:path w="1046" h="932" extrusionOk="0">
                  <a:moveTo>
                    <a:pt x="932" y="1"/>
                  </a:moveTo>
                  <a:cubicBezTo>
                    <a:pt x="918" y="1"/>
                    <a:pt x="903" y="5"/>
                    <a:pt x="888" y="14"/>
                  </a:cubicBezTo>
                  <a:cubicBezTo>
                    <a:pt x="554" y="214"/>
                    <a:pt x="259" y="481"/>
                    <a:pt x="40" y="804"/>
                  </a:cubicBezTo>
                  <a:cubicBezTo>
                    <a:pt x="1" y="870"/>
                    <a:pt x="57" y="932"/>
                    <a:pt x="114" y="932"/>
                  </a:cubicBezTo>
                  <a:cubicBezTo>
                    <a:pt x="140" y="932"/>
                    <a:pt x="165" y="920"/>
                    <a:pt x="183" y="890"/>
                  </a:cubicBezTo>
                  <a:cubicBezTo>
                    <a:pt x="392" y="595"/>
                    <a:pt x="659" y="338"/>
                    <a:pt x="974" y="157"/>
                  </a:cubicBezTo>
                  <a:cubicBezTo>
                    <a:pt x="1045" y="109"/>
                    <a:pt x="1003" y="1"/>
                    <a:pt x="932" y="1"/>
                  </a:cubicBezTo>
                  <a:close/>
                </a:path>
              </a:pathLst>
            </a:custGeom>
            <a:solidFill>
              <a:srgbClr val="8D6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66"/>
            <p:cNvSpPr/>
            <p:nvPr/>
          </p:nvSpPr>
          <p:spPr>
            <a:xfrm>
              <a:off x="2271450" y="1277050"/>
              <a:ext cx="121000" cy="106875"/>
            </a:xfrm>
            <a:custGeom>
              <a:avLst/>
              <a:gdLst/>
              <a:ahLst/>
              <a:cxnLst/>
              <a:rect l="l" t="t" r="r" b="b"/>
              <a:pathLst>
                <a:path w="4840" h="4275" extrusionOk="0">
                  <a:moveTo>
                    <a:pt x="906" y="1"/>
                  </a:moveTo>
                  <a:cubicBezTo>
                    <a:pt x="900" y="1"/>
                    <a:pt x="893" y="1"/>
                    <a:pt x="887" y="1"/>
                  </a:cubicBezTo>
                  <a:cubicBezTo>
                    <a:pt x="572" y="10"/>
                    <a:pt x="315" y="248"/>
                    <a:pt x="201" y="534"/>
                  </a:cubicBezTo>
                  <a:cubicBezTo>
                    <a:pt x="96" y="782"/>
                    <a:pt x="1" y="1258"/>
                    <a:pt x="182" y="1487"/>
                  </a:cubicBezTo>
                  <a:cubicBezTo>
                    <a:pt x="277" y="1620"/>
                    <a:pt x="411" y="1725"/>
                    <a:pt x="515" y="1858"/>
                  </a:cubicBezTo>
                  <a:cubicBezTo>
                    <a:pt x="630" y="2001"/>
                    <a:pt x="744" y="2153"/>
                    <a:pt x="839" y="2315"/>
                  </a:cubicBezTo>
                  <a:cubicBezTo>
                    <a:pt x="963" y="2506"/>
                    <a:pt x="1058" y="2696"/>
                    <a:pt x="1182" y="2887"/>
                  </a:cubicBezTo>
                  <a:cubicBezTo>
                    <a:pt x="1382" y="3230"/>
                    <a:pt x="1611" y="3563"/>
                    <a:pt x="1868" y="3877"/>
                  </a:cubicBezTo>
                  <a:cubicBezTo>
                    <a:pt x="1954" y="3982"/>
                    <a:pt x="2049" y="4078"/>
                    <a:pt x="2173" y="4154"/>
                  </a:cubicBezTo>
                  <a:cubicBezTo>
                    <a:pt x="2306" y="4220"/>
                    <a:pt x="2468" y="4268"/>
                    <a:pt x="2630" y="4268"/>
                  </a:cubicBezTo>
                  <a:cubicBezTo>
                    <a:pt x="2686" y="4272"/>
                    <a:pt x="2742" y="4274"/>
                    <a:pt x="2799" y="4274"/>
                  </a:cubicBezTo>
                  <a:cubicBezTo>
                    <a:pt x="3116" y="4274"/>
                    <a:pt x="3434" y="4207"/>
                    <a:pt x="3725" y="4078"/>
                  </a:cubicBezTo>
                  <a:cubicBezTo>
                    <a:pt x="4078" y="3935"/>
                    <a:pt x="4373" y="3677"/>
                    <a:pt x="4563" y="3344"/>
                  </a:cubicBezTo>
                  <a:cubicBezTo>
                    <a:pt x="4668" y="3144"/>
                    <a:pt x="4744" y="2935"/>
                    <a:pt x="4792" y="2706"/>
                  </a:cubicBezTo>
                  <a:cubicBezTo>
                    <a:pt x="4830" y="2544"/>
                    <a:pt x="4840" y="2363"/>
                    <a:pt x="4811" y="2201"/>
                  </a:cubicBezTo>
                  <a:cubicBezTo>
                    <a:pt x="4763" y="2030"/>
                    <a:pt x="4678" y="1877"/>
                    <a:pt x="4563" y="1744"/>
                  </a:cubicBezTo>
                  <a:cubicBezTo>
                    <a:pt x="4449" y="1582"/>
                    <a:pt x="4287" y="1458"/>
                    <a:pt x="4097" y="1401"/>
                  </a:cubicBezTo>
                  <a:cubicBezTo>
                    <a:pt x="4048" y="1393"/>
                    <a:pt x="3999" y="1389"/>
                    <a:pt x="3951" y="1389"/>
                  </a:cubicBezTo>
                  <a:cubicBezTo>
                    <a:pt x="3829" y="1389"/>
                    <a:pt x="3711" y="1416"/>
                    <a:pt x="3601" y="1477"/>
                  </a:cubicBezTo>
                  <a:cubicBezTo>
                    <a:pt x="3230" y="1649"/>
                    <a:pt x="2954" y="1972"/>
                    <a:pt x="2830" y="2373"/>
                  </a:cubicBezTo>
                  <a:cubicBezTo>
                    <a:pt x="2782" y="2534"/>
                    <a:pt x="2754" y="2725"/>
                    <a:pt x="2611" y="2849"/>
                  </a:cubicBezTo>
                  <a:cubicBezTo>
                    <a:pt x="2533" y="2905"/>
                    <a:pt x="2438" y="2934"/>
                    <a:pt x="2344" y="2934"/>
                  </a:cubicBezTo>
                  <a:cubicBezTo>
                    <a:pt x="2231" y="2934"/>
                    <a:pt x="2118" y="2893"/>
                    <a:pt x="2030" y="2811"/>
                  </a:cubicBezTo>
                  <a:cubicBezTo>
                    <a:pt x="1877" y="2658"/>
                    <a:pt x="1782" y="2458"/>
                    <a:pt x="1763" y="2249"/>
                  </a:cubicBezTo>
                  <a:cubicBezTo>
                    <a:pt x="1735" y="1953"/>
                    <a:pt x="1725" y="1649"/>
                    <a:pt x="1744" y="1353"/>
                  </a:cubicBezTo>
                  <a:cubicBezTo>
                    <a:pt x="1763" y="1049"/>
                    <a:pt x="1715" y="753"/>
                    <a:pt x="1592" y="477"/>
                  </a:cubicBezTo>
                  <a:cubicBezTo>
                    <a:pt x="1452" y="216"/>
                    <a:pt x="1202" y="1"/>
                    <a:pt x="906" y="1"/>
                  </a:cubicBezTo>
                  <a:close/>
                </a:path>
              </a:pathLst>
            </a:custGeom>
            <a:solidFill>
              <a:srgbClr val="362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66"/>
            <p:cNvSpPr/>
            <p:nvPr/>
          </p:nvSpPr>
          <p:spPr>
            <a:xfrm>
              <a:off x="2187400" y="1699725"/>
              <a:ext cx="270050" cy="588825"/>
            </a:xfrm>
            <a:custGeom>
              <a:avLst/>
              <a:gdLst/>
              <a:ahLst/>
              <a:cxnLst/>
              <a:rect l="l" t="t" r="r" b="b"/>
              <a:pathLst>
                <a:path w="10802" h="23553" extrusionOk="0">
                  <a:moveTo>
                    <a:pt x="5906" y="1"/>
                  </a:moveTo>
                  <a:cubicBezTo>
                    <a:pt x="5649" y="534"/>
                    <a:pt x="5468" y="1096"/>
                    <a:pt x="5363" y="1677"/>
                  </a:cubicBezTo>
                  <a:cubicBezTo>
                    <a:pt x="5354" y="1810"/>
                    <a:pt x="5249" y="1925"/>
                    <a:pt x="5116" y="1944"/>
                  </a:cubicBezTo>
                  <a:cubicBezTo>
                    <a:pt x="4763" y="2020"/>
                    <a:pt x="4487" y="2239"/>
                    <a:pt x="4239" y="2477"/>
                  </a:cubicBezTo>
                  <a:cubicBezTo>
                    <a:pt x="3792" y="2887"/>
                    <a:pt x="3268" y="3201"/>
                    <a:pt x="2715" y="3420"/>
                  </a:cubicBezTo>
                  <a:cubicBezTo>
                    <a:pt x="2396" y="3557"/>
                    <a:pt x="2073" y="3608"/>
                    <a:pt x="1748" y="3608"/>
                  </a:cubicBezTo>
                  <a:cubicBezTo>
                    <a:pt x="1463" y="3608"/>
                    <a:pt x="1176" y="3569"/>
                    <a:pt x="886" y="3515"/>
                  </a:cubicBezTo>
                  <a:cubicBezTo>
                    <a:pt x="715" y="3487"/>
                    <a:pt x="553" y="3458"/>
                    <a:pt x="391" y="3420"/>
                  </a:cubicBezTo>
                  <a:cubicBezTo>
                    <a:pt x="363" y="3563"/>
                    <a:pt x="258" y="3658"/>
                    <a:pt x="229" y="3801"/>
                  </a:cubicBezTo>
                  <a:cubicBezTo>
                    <a:pt x="1" y="4858"/>
                    <a:pt x="10" y="5944"/>
                    <a:pt x="48" y="7011"/>
                  </a:cubicBezTo>
                  <a:cubicBezTo>
                    <a:pt x="96" y="7811"/>
                    <a:pt x="172" y="8602"/>
                    <a:pt x="305" y="9392"/>
                  </a:cubicBezTo>
                  <a:cubicBezTo>
                    <a:pt x="429" y="10288"/>
                    <a:pt x="534" y="11192"/>
                    <a:pt x="667" y="12088"/>
                  </a:cubicBezTo>
                  <a:cubicBezTo>
                    <a:pt x="839" y="13174"/>
                    <a:pt x="1010" y="14269"/>
                    <a:pt x="1048" y="15374"/>
                  </a:cubicBezTo>
                  <a:cubicBezTo>
                    <a:pt x="1106" y="16803"/>
                    <a:pt x="1363" y="18203"/>
                    <a:pt x="1506" y="19613"/>
                  </a:cubicBezTo>
                  <a:cubicBezTo>
                    <a:pt x="1563" y="20194"/>
                    <a:pt x="1629" y="20765"/>
                    <a:pt x="1668" y="21346"/>
                  </a:cubicBezTo>
                  <a:cubicBezTo>
                    <a:pt x="1715" y="22070"/>
                    <a:pt x="1658" y="22794"/>
                    <a:pt x="1639" y="23527"/>
                  </a:cubicBezTo>
                  <a:cubicBezTo>
                    <a:pt x="1675" y="23545"/>
                    <a:pt x="1715" y="23552"/>
                    <a:pt x="1757" y="23552"/>
                  </a:cubicBezTo>
                  <a:cubicBezTo>
                    <a:pt x="1781" y="23552"/>
                    <a:pt x="1805" y="23550"/>
                    <a:pt x="1829" y="23546"/>
                  </a:cubicBezTo>
                  <a:cubicBezTo>
                    <a:pt x="2169" y="23447"/>
                    <a:pt x="2511" y="23411"/>
                    <a:pt x="2854" y="23411"/>
                  </a:cubicBezTo>
                  <a:cubicBezTo>
                    <a:pt x="3137" y="23411"/>
                    <a:pt x="3422" y="23436"/>
                    <a:pt x="3706" y="23470"/>
                  </a:cubicBezTo>
                  <a:lnTo>
                    <a:pt x="3706" y="22651"/>
                  </a:lnTo>
                  <a:cubicBezTo>
                    <a:pt x="3687" y="22299"/>
                    <a:pt x="3706" y="21956"/>
                    <a:pt x="3744" y="21603"/>
                  </a:cubicBezTo>
                  <a:cubicBezTo>
                    <a:pt x="3782" y="21337"/>
                    <a:pt x="3801" y="21327"/>
                    <a:pt x="4058" y="21317"/>
                  </a:cubicBezTo>
                  <a:cubicBezTo>
                    <a:pt x="4306" y="21298"/>
                    <a:pt x="4573" y="21279"/>
                    <a:pt x="4811" y="21260"/>
                  </a:cubicBezTo>
                  <a:cubicBezTo>
                    <a:pt x="5058" y="21241"/>
                    <a:pt x="5125" y="21184"/>
                    <a:pt x="5192" y="20956"/>
                  </a:cubicBezTo>
                  <a:cubicBezTo>
                    <a:pt x="5249" y="20765"/>
                    <a:pt x="5278" y="20565"/>
                    <a:pt x="5287" y="20355"/>
                  </a:cubicBezTo>
                  <a:cubicBezTo>
                    <a:pt x="5306" y="19908"/>
                    <a:pt x="5335" y="19460"/>
                    <a:pt x="5363" y="19003"/>
                  </a:cubicBezTo>
                  <a:cubicBezTo>
                    <a:pt x="5411" y="18250"/>
                    <a:pt x="5468" y="17488"/>
                    <a:pt x="5439" y="16726"/>
                  </a:cubicBezTo>
                  <a:cubicBezTo>
                    <a:pt x="5430" y="16679"/>
                    <a:pt x="5430" y="16622"/>
                    <a:pt x="5439" y="16574"/>
                  </a:cubicBezTo>
                  <a:cubicBezTo>
                    <a:pt x="5457" y="16515"/>
                    <a:pt x="5486" y="16485"/>
                    <a:pt x="5526" y="16485"/>
                  </a:cubicBezTo>
                  <a:cubicBezTo>
                    <a:pt x="5551" y="16485"/>
                    <a:pt x="5579" y="16495"/>
                    <a:pt x="5611" y="16517"/>
                  </a:cubicBezTo>
                  <a:cubicBezTo>
                    <a:pt x="5639" y="16536"/>
                    <a:pt x="5668" y="16574"/>
                    <a:pt x="5697" y="16603"/>
                  </a:cubicBezTo>
                  <a:cubicBezTo>
                    <a:pt x="6220" y="17250"/>
                    <a:pt x="6754" y="17889"/>
                    <a:pt x="7183" y="18603"/>
                  </a:cubicBezTo>
                  <a:cubicBezTo>
                    <a:pt x="7402" y="18955"/>
                    <a:pt x="7640" y="19289"/>
                    <a:pt x="7878" y="19622"/>
                  </a:cubicBezTo>
                  <a:cubicBezTo>
                    <a:pt x="8164" y="19974"/>
                    <a:pt x="8421" y="20355"/>
                    <a:pt x="8640" y="20756"/>
                  </a:cubicBezTo>
                  <a:cubicBezTo>
                    <a:pt x="8821" y="21108"/>
                    <a:pt x="9040" y="21441"/>
                    <a:pt x="9307" y="21746"/>
                  </a:cubicBezTo>
                  <a:cubicBezTo>
                    <a:pt x="9735" y="21213"/>
                    <a:pt x="10240" y="20746"/>
                    <a:pt x="10802" y="20355"/>
                  </a:cubicBezTo>
                  <a:cubicBezTo>
                    <a:pt x="10783" y="20260"/>
                    <a:pt x="10735" y="20175"/>
                    <a:pt x="10669" y="20108"/>
                  </a:cubicBezTo>
                  <a:cubicBezTo>
                    <a:pt x="10459" y="19803"/>
                    <a:pt x="10269" y="19489"/>
                    <a:pt x="10107" y="19155"/>
                  </a:cubicBezTo>
                  <a:cubicBezTo>
                    <a:pt x="9821" y="18603"/>
                    <a:pt x="9811" y="18593"/>
                    <a:pt x="10250" y="18155"/>
                  </a:cubicBezTo>
                  <a:cubicBezTo>
                    <a:pt x="10564" y="17850"/>
                    <a:pt x="10688" y="17403"/>
                    <a:pt x="10564" y="16984"/>
                  </a:cubicBezTo>
                  <a:cubicBezTo>
                    <a:pt x="10478" y="16584"/>
                    <a:pt x="10354" y="16193"/>
                    <a:pt x="10211" y="15812"/>
                  </a:cubicBezTo>
                  <a:cubicBezTo>
                    <a:pt x="9945" y="15107"/>
                    <a:pt x="9545" y="14469"/>
                    <a:pt x="9192" y="13812"/>
                  </a:cubicBezTo>
                  <a:cubicBezTo>
                    <a:pt x="8402" y="12316"/>
                    <a:pt x="7973" y="10764"/>
                    <a:pt x="8306" y="9068"/>
                  </a:cubicBezTo>
                  <a:cubicBezTo>
                    <a:pt x="8449" y="8383"/>
                    <a:pt x="8602" y="7706"/>
                    <a:pt x="8640" y="7001"/>
                  </a:cubicBezTo>
                  <a:cubicBezTo>
                    <a:pt x="8697" y="5982"/>
                    <a:pt x="8811" y="4963"/>
                    <a:pt x="8526" y="3963"/>
                  </a:cubicBezTo>
                  <a:cubicBezTo>
                    <a:pt x="8526" y="3944"/>
                    <a:pt x="8526" y="3915"/>
                    <a:pt x="8526" y="3896"/>
                  </a:cubicBezTo>
                  <a:cubicBezTo>
                    <a:pt x="8345" y="3201"/>
                    <a:pt x="7887" y="2610"/>
                    <a:pt x="7259" y="2249"/>
                  </a:cubicBezTo>
                  <a:cubicBezTo>
                    <a:pt x="7421" y="1906"/>
                    <a:pt x="7706" y="1639"/>
                    <a:pt x="7925" y="1315"/>
                  </a:cubicBezTo>
                  <a:cubicBezTo>
                    <a:pt x="8145" y="1001"/>
                    <a:pt x="8383" y="705"/>
                    <a:pt x="8649" y="344"/>
                  </a:cubicBezTo>
                  <a:lnTo>
                    <a:pt x="5906" y="1"/>
                  </a:lnTo>
                  <a:close/>
                </a:path>
              </a:pathLst>
            </a:custGeom>
            <a:solidFill>
              <a:srgbClr val="FF73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66"/>
            <p:cNvSpPr/>
            <p:nvPr/>
          </p:nvSpPr>
          <p:spPr>
            <a:xfrm>
              <a:off x="2404800" y="2186450"/>
              <a:ext cx="52425" cy="56950"/>
            </a:xfrm>
            <a:custGeom>
              <a:avLst/>
              <a:gdLst/>
              <a:ahLst/>
              <a:cxnLst/>
              <a:rect l="l" t="t" r="r" b="b"/>
              <a:pathLst>
                <a:path w="2097" h="2278" extrusionOk="0">
                  <a:moveTo>
                    <a:pt x="1573" y="1"/>
                  </a:moveTo>
                  <a:cubicBezTo>
                    <a:pt x="1049" y="477"/>
                    <a:pt x="515" y="925"/>
                    <a:pt x="1" y="1401"/>
                  </a:cubicBezTo>
                  <a:cubicBezTo>
                    <a:pt x="172" y="1715"/>
                    <a:pt x="372" y="2010"/>
                    <a:pt x="601" y="2277"/>
                  </a:cubicBezTo>
                  <a:cubicBezTo>
                    <a:pt x="1030" y="1753"/>
                    <a:pt x="1535" y="1277"/>
                    <a:pt x="2096" y="886"/>
                  </a:cubicBezTo>
                  <a:cubicBezTo>
                    <a:pt x="2077" y="791"/>
                    <a:pt x="2030" y="706"/>
                    <a:pt x="1963" y="639"/>
                  </a:cubicBezTo>
                  <a:cubicBezTo>
                    <a:pt x="1811" y="439"/>
                    <a:pt x="1687" y="220"/>
                    <a:pt x="1573" y="1"/>
                  </a:cubicBezTo>
                  <a:close/>
                </a:path>
              </a:pathLst>
            </a:custGeom>
            <a:solidFill>
              <a:srgbClr val="FDD9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66"/>
            <p:cNvSpPr/>
            <p:nvPr/>
          </p:nvSpPr>
          <p:spPr>
            <a:xfrm>
              <a:off x="2228600" y="2259550"/>
              <a:ext cx="51450" cy="28875"/>
            </a:xfrm>
            <a:custGeom>
              <a:avLst/>
              <a:gdLst/>
              <a:ahLst/>
              <a:cxnLst/>
              <a:rect l="l" t="t" r="r" b="b"/>
              <a:pathLst>
                <a:path w="2058" h="1155" extrusionOk="0">
                  <a:moveTo>
                    <a:pt x="2058" y="1"/>
                  </a:moveTo>
                  <a:cubicBezTo>
                    <a:pt x="1382" y="20"/>
                    <a:pt x="705" y="29"/>
                    <a:pt x="39" y="39"/>
                  </a:cubicBezTo>
                  <a:cubicBezTo>
                    <a:pt x="20" y="401"/>
                    <a:pt x="10" y="763"/>
                    <a:pt x="0" y="1134"/>
                  </a:cubicBezTo>
                  <a:cubicBezTo>
                    <a:pt x="36" y="1146"/>
                    <a:pt x="75" y="1154"/>
                    <a:pt x="113" y="1154"/>
                  </a:cubicBezTo>
                  <a:cubicBezTo>
                    <a:pt x="136" y="1154"/>
                    <a:pt x="160" y="1151"/>
                    <a:pt x="181" y="1144"/>
                  </a:cubicBezTo>
                  <a:cubicBezTo>
                    <a:pt x="515" y="1051"/>
                    <a:pt x="852" y="1017"/>
                    <a:pt x="1190" y="1017"/>
                  </a:cubicBezTo>
                  <a:cubicBezTo>
                    <a:pt x="1479" y="1017"/>
                    <a:pt x="1768" y="1042"/>
                    <a:pt x="2058" y="1077"/>
                  </a:cubicBezTo>
                  <a:lnTo>
                    <a:pt x="2058" y="248"/>
                  </a:lnTo>
                  <a:lnTo>
                    <a:pt x="2058" y="1"/>
                  </a:lnTo>
                  <a:close/>
                </a:path>
              </a:pathLst>
            </a:custGeom>
            <a:solidFill>
              <a:srgbClr val="FDD9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66"/>
            <p:cNvSpPr/>
            <p:nvPr/>
          </p:nvSpPr>
          <p:spPr>
            <a:xfrm>
              <a:off x="2322650" y="1722600"/>
              <a:ext cx="3600" cy="13350"/>
            </a:xfrm>
            <a:custGeom>
              <a:avLst/>
              <a:gdLst/>
              <a:ahLst/>
              <a:cxnLst/>
              <a:rect l="l" t="t" r="r" b="b"/>
              <a:pathLst>
                <a:path w="144" h="534" extrusionOk="0">
                  <a:moveTo>
                    <a:pt x="144" y="0"/>
                  </a:moveTo>
                  <a:cubicBezTo>
                    <a:pt x="87" y="171"/>
                    <a:pt x="39" y="352"/>
                    <a:pt x="1" y="533"/>
                  </a:cubicBezTo>
                  <a:cubicBezTo>
                    <a:pt x="39" y="352"/>
                    <a:pt x="87" y="171"/>
                    <a:pt x="144" y="0"/>
                  </a:cubicBezTo>
                  <a:close/>
                </a:path>
              </a:pathLst>
            </a:custGeom>
            <a:solidFill>
              <a:srgbClr val="FDD9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66"/>
            <p:cNvSpPr/>
            <p:nvPr/>
          </p:nvSpPr>
          <p:spPr>
            <a:xfrm>
              <a:off x="2194550" y="1410875"/>
              <a:ext cx="185750" cy="379050"/>
            </a:xfrm>
            <a:custGeom>
              <a:avLst/>
              <a:gdLst/>
              <a:ahLst/>
              <a:cxnLst/>
              <a:rect l="l" t="t" r="r" b="b"/>
              <a:pathLst>
                <a:path w="7430" h="15162" extrusionOk="0">
                  <a:moveTo>
                    <a:pt x="6782" y="1"/>
                  </a:moveTo>
                  <a:lnTo>
                    <a:pt x="6782" y="1"/>
                  </a:lnTo>
                  <a:cubicBezTo>
                    <a:pt x="6439" y="468"/>
                    <a:pt x="5992" y="849"/>
                    <a:pt x="5468" y="1115"/>
                  </a:cubicBezTo>
                  <a:cubicBezTo>
                    <a:pt x="5154" y="1276"/>
                    <a:pt x="4829" y="1386"/>
                    <a:pt x="4485" y="1386"/>
                  </a:cubicBezTo>
                  <a:cubicBezTo>
                    <a:pt x="4379" y="1386"/>
                    <a:pt x="4272" y="1376"/>
                    <a:pt x="4163" y="1353"/>
                  </a:cubicBezTo>
                  <a:cubicBezTo>
                    <a:pt x="4001" y="1325"/>
                    <a:pt x="3858" y="1249"/>
                    <a:pt x="3753" y="1125"/>
                  </a:cubicBezTo>
                  <a:cubicBezTo>
                    <a:pt x="3572" y="906"/>
                    <a:pt x="3344" y="715"/>
                    <a:pt x="3229" y="458"/>
                  </a:cubicBezTo>
                  <a:lnTo>
                    <a:pt x="3058" y="525"/>
                  </a:lnTo>
                  <a:cubicBezTo>
                    <a:pt x="2429" y="1191"/>
                    <a:pt x="1991" y="2001"/>
                    <a:pt x="1763" y="2887"/>
                  </a:cubicBezTo>
                  <a:cubicBezTo>
                    <a:pt x="1582" y="3525"/>
                    <a:pt x="1391" y="4163"/>
                    <a:pt x="1210" y="4801"/>
                  </a:cubicBezTo>
                  <a:cubicBezTo>
                    <a:pt x="1048" y="5421"/>
                    <a:pt x="943" y="6059"/>
                    <a:pt x="896" y="6706"/>
                  </a:cubicBezTo>
                  <a:cubicBezTo>
                    <a:pt x="696" y="8716"/>
                    <a:pt x="543" y="10735"/>
                    <a:pt x="381" y="12755"/>
                  </a:cubicBezTo>
                  <a:cubicBezTo>
                    <a:pt x="315" y="13479"/>
                    <a:pt x="258" y="14203"/>
                    <a:pt x="0" y="14898"/>
                  </a:cubicBezTo>
                  <a:lnTo>
                    <a:pt x="105" y="14974"/>
                  </a:lnTo>
                  <a:cubicBezTo>
                    <a:pt x="267" y="15003"/>
                    <a:pt x="429" y="15041"/>
                    <a:pt x="600" y="15069"/>
                  </a:cubicBezTo>
                  <a:cubicBezTo>
                    <a:pt x="890" y="15123"/>
                    <a:pt x="1177" y="15162"/>
                    <a:pt x="1462" y="15162"/>
                  </a:cubicBezTo>
                  <a:cubicBezTo>
                    <a:pt x="1787" y="15162"/>
                    <a:pt x="2110" y="15111"/>
                    <a:pt x="2429" y="14974"/>
                  </a:cubicBezTo>
                  <a:cubicBezTo>
                    <a:pt x="2982" y="14755"/>
                    <a:pt x="3506" y="14431"/>
                    <a:pt x="3953" y="14031"/>
                  </a:cubicBezTo>
                  <a:cubicBezTo>
                    <a:pt x="4201" y="13793"/>
                    <a:pt x="4477" y="13574"/>
                    <a:pt x="4830" y="13488"/>
                  </a:cubicBezTo>
                  <a:cubicBezTo>
                    <a:pt x="4963" y="13479"/>
                    <a:pt x="5068" y="13364"/>
                    <a:pt x="5077" y="13221"/>
                  </a:cubicBezTo>
                  <a:cubicBezTo>
                    <a:pt x="5182" y="12640"/>
                    <a:pt x="5363" y="12079"/>
                    <a:pt x="5620" y="11555"/>
                  </a:cubicBezTo>
                  <a:cubicBezTo>
                    <a:pt x="5544" y="11488"/>
                    <a:pt x="5458" y="11421"/>
                    <a:pt x="5382" y="11345"/>
                  </a:cubicBezTo>
                  <a:cubicBezTo>
                    <a:pt x="5068" y="11069"/>
                    <a:pt x="4877" y="10678"/>
                    <a:pt x="4868" y="10259"/>
                  </a:cubicBezTo>
                  <a:cubicBezTo>
                    <a:pt x="4839" y="9392"/>
                    <a:pt x="5058" y="8611"/>
                    <a:pt x="5668" y="7973"/>
                  </a:cubicBezTo>
                  <a:cubicBezTo>
                    <a:pt x="5811" y="7830"/>
                    <a:pt x="5934" y="7668"/>
                    <a:pt x="6077" y="7535"/>
                  </a:cubicBezTo>
                  <a:cubicBezTo>
                    <a:pt x="6601" y="7030"/>
                    <a:pt x="6935" y="6411"/>
                    <a:pt x="7230" y="5763"/>
                  </a:cubicBezTo>
                  <a:cubicBezTo>
                    <a:pt x="7373" y="5402"/>
                    <a:pt x="7430" y="5011"/>
                    <a:pt x="7382" y="4620"/>
                  </a:cubicBezTo>
                  <a:cubicBezTo>
                    <a:pt x="7354" y="3925"/>
                    <a:pt x="7230" y="3230"/>
                    <a:pt x="7039" y="2563"/>
                  </a:cubicBezTo>
                  <a:cubicBezTo>
                    <a:pt x="6773" y="1734"/>
                    <a:pt x="6687" y="868"/>
                    <a:pt x="6782" y="1"/>
                  </a:cubicBezTo>
                  <a:close/>
                </a:path>
              </a:pathLst>
            </a:custGeom>
            <a:solidFill>
              <a:srgbClr val="FBE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66"/>
            <p:cNvSpPr/>
            <p:nvPr/>
          </p:nvSpPr>
          <p:spPr>
            <a:xfrm>
              <a:off x="2315525" y="1397500"/>
              <a:ext cx="156475" cy="399650"/>
            </a:xfrm>
            <a:custGeom>
              <a:avLst/>
              <a:gdLst/>
              <a:ahLst/>
              <a:cxnLst/>
              <a:rect l="l" t="t" r="r" b="b"/>
              <a:pathLst>
                <a:path w="6259" h="15986" extrusionOk="0">
                  <a:moveTo>
                    <a:pt x="2348" y="0"/>
                  </a:moveTo>
                  <a:cubicBezTo>
                    <a:pt x="2261" y="0"/>
                    <a:pt x="2175" y="20"/>
                    <a:pt x="2096" y="60"/>
                  </a:cubicBezTo>
                  <a:cubicBezTo>
                    <a:pt x="2067" y="231"/>
                    <a:pt x="2019" y="393"/>
                    <a:pt x="1943" y="545"/>
                  </a:cubicBezTo>
                  <a:cubicBezTo>
                    <a:pt x="1848" y="1403"/>
                    <a:pt x="1934" y="2279"/>
                    <a:pt x="2200" y="3098"/>
                  </a:cubicBezTo>
                  <a:cubicBezTo>
                    <a:pt x="2391" y="3774"/>
                    <a:pt x="2505" y="4460"/>
                    <a:pt x="2543" y="5155"/>
                  </a:cubicBezTo>
                  <a:cubicBezTo>
                    <a:pt x="2591" y="5546"/>
                    <a:pt x="2534" y="5937"/>
                    <a:pt x="2391" y="6308"/>
                  </a:cubicBezTo>
                  <a:cubicBezTo>
                    <a:pt x="2096" y="6956"/>
                    <a:pt x="1762" y="7575"/>
                    <a:pt x="1238" y="8070"/>
                  </a:cubicBezTo>
                  <a:cubicBezTo>
                    <a:pt x="1095" y="8213"/>
                    <a:pt x="972" y="8365"/>
                    <a:pt x="829" y="8508"/>
                  </a:cubicBezTo>
                  <a:cubicBezTo>
                    <a:pt x="219" y="9156"/>
                    <a:pt x="0" y="9927"/>
                    <a:pt x="29" y="10804"/>
                  </a:cubicBezTo>
                  <a:cubicBezTo>
                    <a:pt x="38" y="11213"/>
                    <a:pt x="229" y="11613"/>
                    <a:pt x="543" y="11880"/>
                  </a:cubicBezTo>
                  <a:cubicBezTo>
                    <a:pt x="619" y="11956"/>
                    <a:pt x="705" y="12013"/>
                    <a:pt x="781" y="12090"/>
                  </a:cubicBezTo>
                  <a:lnTo>
                    <a:pt x="3524" y="12433"/>
                  </a:lnTo>
                  <a:cubicBezTo>
                    <a:pt x="3258" y="12785"/>
                    <a:pt x="3020" y="13090"/>
                    <a:pt x="2800" y="13404"/>
                  </a:cubicBezTo>
                  <a:cubicBezTo>
                    <a:pt x="2581" y="13709"/>
                    <a:pt x="2296" y="13985"/>
                    <a:pt x="2134" y="14338"/>
                  </a:cubicBezTo>
                  <a:cubicBezTo>
                    <a:pt x="2762" y="14690"/>
                    <a:pt x="3220" y="15290"/>
                    <a:pt x="3401" y="15985"/>
                  </a:cubicBezTo>
                  <a:cubicBezTo>
                    <a:pt x="4467" y="15595"/>
                    <a:pt x="4810" y="14909"/>
                    <a:pt x="4763" y="13861"/>
                  </a:cubicBezTo>
                  <a:cubicBezTo>
                    <a:pt x="4753" y="13699"/>
                    <a:pt x="4725" y="13528"/>
                    <a:pt x="4725" y="13366"/>
                  </a:cubicBezTo>
                  <a:cubicBezTo>
                    <a:pt x="4725" y="13080"/>
                    <a:pt x="4677" y="12794"/>
                    <a:pt x="4601" y="12518"/>
                  </a:cubicBezTo>
                  <a:cubicBezTo>
                    <a:pt x="4563" y="12366"/>
                    <a:pt x="4534" y="12242"/>
                    <a:pt x="4658" y="12109"/>
                  </a:cubicBezTo>
                  <a:cubicBezTo>
                    <a:pt x="4753" y="11985"/>
                    <a:pt x="4810" y="11832"/>
                    <a:pt x="4829" y="11671"/>
                  </a:cubicBezTo>
                  <a:cubicBezTo>
                    <a:pt x="4829" y="11594"/>
                    <a:pt x="4858" y="11509"/>
                    <a:pt x="4896" y="11432"/>
                  </a:cubicBezTo>
                  <a:cubicBezTo>
                    <a:pt x="5106" y="11118"/>
                    <a:pt x="5258" y="10775"/>
                    <a:pt x="5344" y="10404"/>
                  </a:cubicBezTo>
                  <a:cubicBezTo>
                    <a:pt x="5420" y="10137"/>
                    <a:pt x="5458" y="9870"/>
                    <a:pt x="5515" y="9604"/>
                  </a:cubicBezTo>
                  <a:cubicBezTo>
                    <a:pt x="5667" y="8842"/>
                    <a:pt x="5925" y="8099"/>
                    <a:pt x="6029" y="7327"/>
                  </a:cubicBezTo>
                  <a:cubicBezTo>
                    <a:pt x="6134" y="6498"/>
                    <a:pt x="6210" y="5670"/>
                    <a:pt x="6239" y="4841"/>
                  </a:cubicBezTo>
                  <a:cubicBezTo>
                    <a:pt x="6258" y="4289"/>
                    <a:pt x="6239" y="3746"/>
                    <a:pt x="6182" y="3193"/>
                  </a:cubicBezTo>
                  <a:cubicBezTo>
                    <a:pt x="6134" y="2612"/>
                    <a:pt x="5982" y="2031"/>
                    <a:pt x="5753" y="1488"/>
                  </a:cubicBezTo>
                  <a:cubicBezTo>
                    <a:pt x="5515" y="945"/>
                    <a:pt x="5048" y="517"/>
                    <a:pt x="4486" y="336"/>
                  </a:cubicBezTo>
                  <a:cubicBezTo>
                    <a:pt x="3801" y="107"/>
                    <a:pt x="3105" y="60"/>
                    <a:pt x="2400" y="2"/>
                  </a:cubicBezTo>
                  <a:cubicBezTo>
                    <a:pt x="2383" y="1"/>
                    <a:pt x="2365" y="0"/>
                    <a:pt x="2348" y="0"/>
                  </a:cubicBezTo>
                  <a:close/>
                </a:path>
              </a:pathLst>
            </a:custGeom>
            <a:solidFill>
              <a:srgbClr val="009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66"/>
            <p:cNvSpPr/>
            <p:nvPr/>
          </p:nvSpPr>
          <p:spPr>
            <a:xfrm>
              <a:off x="2137625" y="1423350"/>
              <a:ext cx="133375" cy="360225"/>
            </a:xfrm>
            <a:custGeom>
              <a:avLst/>
              <a:gdLst/>
              <a:ahLst/>
              <a:cxnLst/>
              <a:rect l="l" t="t" r="r" b="b"/>
              <a:pathLst>
                <a:path w="5335" h="14409" extrusionOk="0">
                  <a:moveTo>
                    <a:pt x="5242" y="1"/>
                  </a:moveTo>
                  <a:cubicBezTo>
                    <a:pt x="5171" y="1"/>
                    <a:pt x="5110" y="59"/>
                    <a:pt x="5049" y="92"/>
                  </a:cubicBezTo>
                  <a:cubicBezTo>
                    <a:pt x="4516" y="331"/>
                    <a:pt x="4030" y="654"/>
                    <a:pt x="3601" y="1045"/>
                  </a:cubicBezTo>
                  <a:cubicBezTo>
                    <a:pt x="3192" y="1369"/>
                    <a:pt x="2849" y="1778"/>
                    <a:pt x="2601" y="2245"/>
                  </a:cubicBezTo>
                  <a:cubicBezTo>
                    <a:pt x="2258" y="2978"/>
                    <a:pt x="2068" y="3769"/>
                    <a:pt x="2049" y="4579"/>
                  </a:cubicBezTo>
                  <a:cubicBezTo>
                    <a:pt x="2030" y="4950"/>
                    <a:pt x="1954" y="5331"/>
                    <a:pt x="1954" y="5703"/>
                  </a:cubicBezTo>
                  <a:cubicBezTo>
                    <a:pt x="1944" y="5845"/>
                    <a:pt x="1906" y="5988"/>
                    <a:pt x="1868" y="6131"/>
                  </a:cubicBezTo>
                  <a:cubicBezTo>
                    <a:pt x="1677" y="5826"/>
                    <a:pt x="1449" y="5645"/>
                    <a:pt x="1258" y="5426"/>
                  </a:cubicBezTo>
                  <a:cubicBezTo>
                    <a:pt x="1058" y="5150"/>
                    <a:pt x="820" y="4922"/>
                    <a:pt x="544" y="4722"/>
                  </a:cubicBezTo>
                  <a:cubicBezTo>
                    <a:pt x="277" y="5560"/>
                    <a:pt x="172" y="6426"/>
                    <a:pt x="68" y="7284"/>
                  </a:cubicBezTo>
                  <a:cubicBezTo>
                    <a:pt x="49" y="7455"/>
                    <a:pt x="20" y="7617"/>
                    <a:pt x="1" y="7789"/>
                  </a:cubicBezTo>
                  <a:cubicBezTo>
                    <a:pt x="39" y="7893"/>
                    <a:pt x="96" y="7998"/>
                    <a:pt x="172" y="8093"/>
                  </a:cubicBezTo>
                  <a:cubicBezTo>
                    <a:pt x="458" y="8512"/>
                    <a:pt x="830" y="8884"/>
                    <a:pt x="1134" y="9294"/>
                  </a:cubicBezTo>
                  <a:cubicBezTo>
                    <a:pt x="1306" y="9522"/>
                    <a:pt x="1439" y="9751"/>
                    <a:pt x="1392" y="10046"/>
                  </a:cubicBezTo>
                  <a:cubicBezTo>
                    <a:pt x="1325" y="10437"/>
                    <a:pt x="1363" y="10837"/>
                    <a:pt x="1382" y="11237"/>
                  </a:cubicBezTo>
                  <a:cubicBezTo>
                    <a:pt x="1401" y="11951"/>
                    <a:pt x="1411" y="12665"/>
                    <a:pt x="1458" y="13380"/>
                  </a:cubicBezTo>
                  <a:cubicBezTo>
                    <a:pt x="1468" y="13608"/>
                    <a:pt x="1515" y="13837"/>
                    <a:pt x="1601" y="14056"/>
                  </a:cubicBezTo>
                  <a:cubicBezTo>
                    <a:pt x="1658" y="14218"/>
                    <a:pt x="1801" y="14342"/>
                    <a:pt x="1973" y="14361"/>
                  </a:cubicBezTo>
                  <a:cubicBezTo>
                    <a:pt x="2068" y="14389"/>
                    <a:pt x="2173" y="14399"/>
                    <a:pt x="2277" y="14408"/>
                  </a:cubicBezTo>
                  <a:cubicBezTo>
                    <a:pt x="2535" y="13713"/>
                    <a:pt x="2592" y="12980"/>
                    <a:pt x="2658" y="12265"/>
                  </a:cubicBezTo>
                  <a:cubicBezTo>
                    <a:pt x="2820" y="10246"/>
                    <a:pt x="2973" y="8227"/>
                    <a:pt x="3173" y="6217"/>
                  </a:cubicBezTo>
                  <a:cubicBezTo>
                    <a:pt x="3220" y="5569"/>
                    <a:pt x="3325" y="4931"/>
                    <a:pt x="3487" y="4312"/>
                  </a:cubicBezTo>
                  <a:cubicBezTo>
                    <a:pt x="3668" y="3674"/>
                    <a:pt x="3859" y="3036"/>
                    <a:pt x="4040" y="2397"/>
                  </a:cubicBezTo>
                  <a:cubicBezTo>
                    <a:pt x="4268" y="1512"/>
                    <a:pt x="4706" y="702"/>
                    <a:pt x="5335" y="35"/>
                  </a:cubicBezTo>
                  <a:cubicBezTo>
                    <a:pt x="5302" y="10"/>
                    <a:pt x="5271" y="1"/>
                    <a:pt x="5242" y="1"/>
                  </a:cubicBezTo>
                  <a:close/>
                </a:path>
              </a:pathLst>
            </a:custGeom>
            <a:solidFill>
              <a:srgbClr val="009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66"/>
            <p:cNvSpPr/>
            <p:nvPr/>
          </p:nvSpPr>
          <p:spPr>
            <a:xfrm>
              <a:off x="2111675" y="1259625"/>
              <a:ext cx="196475" cy="102475"/>
            </a:xfrm>
            <a:custGeom>
              <a:avLst/>
              <a:gdLst/>
              <a:ahLst/>
              <a:cxnLst/>
              <a:rect l="l" t="t" r="r" b="b"/>
              <a:pathLst>
                <a:path w="7859" h="4099" extrusionOk="0">
                  <a:moveTo>
                    <a:pt x="1459" y="0"/>
                  </a:moveTo>
                  <a:cubicBezTo>
                    <a:pt x="1194" y="0"/>
                    <a:pt x="941" y="78"/>
                    <a:pt x="763" y="222"/>
                  </a:cubicBezTo>
                  <a:cubicBezTo>
                    <a:pt x="210" y="660"/>
                    <a:pt x="1" y="1393"/>
                    <a:pt x="239" y="2060"/>
                  </a:cubicBezTo>
                  <a:cubicBezTo>
                    <a:pt x="420" y="2498"/>
                    <a:pt x="744" y="2870"/>
                    <a:pt x="1153" y="3117"/>
                  </a:cubicBezTo>
                  <a:cubicBezTo>
                    <a:pt x="1760" y="3517"/>
                    <a:pt x="2395" y="3735"/>
                    <a:pt x="3074" y="3735"/>
                  </a:cubicBezTo>
                  <a:cubicBezTo>
                    <a:pt x="3365" y="3735"/>
                    <a:pt x="3664" y="3695"/>
                    <a:pt x="3973" y="3612"/>
                  </a:cubicBezTo>
                  <a:cubicBezTo>
                    <a:pt x="4306" y="3517"/>
                    <a:pt x="4630" y="3393"/>
                    <a:pt x="4935" y="3241"/>
                  </a:cubicBezTo>
                  <a:cubicBezTo>
                    <a:pt x="5038" y="3189"/>
                    <a:pt x="5097" y="3159"/>
                    <a:pt x="5139" y="3159"/>
                  </a:cubicBezTo>
                  <a:cubicBezTo>
                    <a:pt x="5198" y="3159"/>
                    <a:pt x="5225" y="3217"/>
                    <a:pt x="5297" y="3355"/>
                  </a:cubicBezTo>
                  <a:cubicBezTo>
                    <a:pt x="5439" y="3622"/>
                    <a:pt x="5563" y="3889"/>
                    <a:pt x="5773" y="4098"/>
                  </a:cubicBezTo>
                  <a:cubicBezTo>
                    <a:pt x="5811" y="3708"/>
                    <a:pt x="5859" y="3317"/>
                    <a:pt x="5668" y="2946"/>
                  </a:cubicBezTo>
                  <a:cubicBezTo>
                    <a:pt x="5620" y="2860"/>
                    <a:pt x="5649" y="2755"/>
                    <a:pt x="5735" y="2698"/>
                  </a:cubicBezTo>
                  <a:cubicBezTo>
                    <a:pt x="5925" y="2498"/>
                    <a:pt x="6135" y="2298"/>
                    <a:pt x="6325" y="2088"/>
                  </a:cubicBezTo>
                  <a:cubicBezTo>
                    <a:pt x="6382" y="2027"/>
                    <a:pt x="6435" y="1996"/>
                    <a:pt x="6486" y="1996"/>
                  </a:cubicBezTo>
                  <a:cubicBezTo>
                    <a:pt x="6537" y="1996"/>
                    <a:pt x="6587" y="2027"/>
                    <a:pt x="6640" y="2088"/>
                  </a:cubicBezTo>
                  <a:cubicBezTo>
                    <a:pt x="6840" y="2308"/>
                    <a:pt x="7059" y="2508"/>
                    <a:pt x="7287" y="2698"/>
                  </a:cubicBezTo>
                  <a:cubicBezTo>
                    <a:pt x="7389" y="2776"/>
                    <a:pt x="7510" y="2887"/>
                    <a:pt x="7624" y="2887"/>
                  </a:cubicBezTo>
                  <a:cubicBezTo>
                    <a:pt x="7649" y="2887"/>
                    <a:pt x="7673" y="2881"/>
                    <a:pt x="7697" y="2870"/>
                  </a:cubicBezTo>
                  <a:cubicBezTo>
                    <a:pt x="7830" y="2803"/>
                    <a:pt x="7754" y="2603"/>
                    <a:pt x="7754" y="2460"/>
                  </a:cubicBezTo>
                  <a:cubicBezTo>
                    <a:pt x="7745" y="2403"/>
                    <a:pt x="7735" y="2336"/>
                    <a:pt x="7716" y="2279"/>
                  </a:cubicBezTo>
                  <a:cubicBezTo>
                    <a:pt x="7668" y="2127"/>
                    <a:pt x="7725" y="1974"/>
                    <a:pt x="7859" y="1888"/>
                  </a:cubicBezTo>
                  <a:cubicBezTo>
                    <a:pt x="7649" y="1555"/>
                    <a:pt x="7411" y="1241"/>
                    <a:pt x="7021" y="1107"/>
                  </a:cubicBezTo>
                  <a:cubicBezTo>
                    <a:pt x="6840" y="1069"/>
                    <a:pt x="6687" y="955"/>
                    <a:pt x="6592" y="803"/>
                  </a:cubicBezTo>
                  <a:cubicBezTo>
                    <a:pt x="6479" y="618"/>
                    <a:pt x="6336" y="527"/>
                    <a:pt x="6182" y="527"/>
                  </a:cubicBezTo>
                  <a:cubicBezTo>
                    <a:pt x="6050" y="527"/>
                    <a:pt x="5909" y="594"/>
                    <a:pt x="5773" y="726"/>
                  </a:cubicBezTo>
                  <a:cubicBezTo>
                    <a:pt x="5706" y="793"/>
                    <a:pt x="5640" y="869"/>
                    <a:pt x="5592" y="945"/>
                  </a:cubicBezTo>
                  <a:cubicBezTo>
                    <a:pt x="5401" y="1193"/>
                    <a:pt x="5230" y="1460"/>
                    <a:pt x="5068" y="1736"/>
                  </a:cubicBezTo>
                  <a:cubicBezTo>
                    <a:pt x="4889" y="2040"/>
                    <a:pt x="4620" y="2195"/>
                    <a:pt x="4337" y="2195"/>
                  </a:cubicBezTo>
                  <a:cubicBezTo>
                    <a:pt x="4124" y="2195"/>
                    <a:pt x="3903" y="2107"/>
                    <a:pt x="3706" y="1927"/>
                  </a:cubicBezTo>
                  <a:cubicBezTo>
                    <a:pt x="3496" y="1746"/>
                    <a:pt x="3315" y="1536"/>
                    <a:pt x="3163" y="1317"/>
                  </a:cubicBezTo>
                  <a:cubicBezTo>
                    <a:pt x="2925" y="965"/>
                    <a:pt x="2658" y="641"/>
                    <a:pt x="2353" y="355"/>
                  </a:cubicBezTo>
                  <a:cubicBezTo>
                    <a:pt x="2110" y="111"/>
                    <a:pt x="1776" y="0"/>
                    <a:pt x="1459" y="0"/>
                  </a:cubicBezTo>
                  <a:close/>
                </a:path>
              </a:pathLst>
            </a:custGeom>
            <a:solidFill>
              <a:srgbClr val="362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66"/>
            <p:cNvSpPr/>
            <p:nvPr/>
          </p:nvSpPr>
          <p:spPr>
            <a:xfrm>
              <a:off x="2048575" y="1428350"/>
              <a:ext cx="102650" cy="189250"/>
            </a:xfrm>
            <a:custGeom>
              <a:avLst/>
              <a:gdLst/>
              <a:ahLst/>
              <a:cxnLst/>
              <a:rect l="l" t="t" r="r" b="b"/>
              <a:pathLst>
                <a:path w="4106" h="7570" extrusionOk="0">
                  <a:moveTo>
                    <a:pt x="1133" y="0"/>
                  </a:moveTo>
                  <a:cubicBezTo>
                    <a:pt x="1035" y="0"/>
                    <a:pt x="969" y="86"/>
                    <a:pt x="915" y="178"/>
                  </a:cubicBezTo>
                  <a:cubicBezTo>
                    <a:pt x="848" y="292"/>
                    <a:pt x="810" y="454"/>
                    <a:pt x="677" y="578"/>
                  </a:cubicBezTo>
                  <a:cubicBezTo>
                    <a:pt x="610" y="378"/>
                    <a:pt x="696" y="150"/>
                    <a:pt x="534" y="16"/>
                  </a:cubicBezTo>
                  <a:cubicBezTo>
                    <a:pt x="372" y="378"/>
                    <a:pt x="239" y="750"/>
                    <a:pt x="134" y="1131"/>
                  </a:cubicBezTo>
                  <a:cubicBezTo>
                    <a:pt x="86" y="1321"/>
                    <a:pt x="39" y="1521"/>
                    <a:pt x="1" y="1712"/>
                  </a:cubicBezTo>
                  <a:cubicBezTo>
                    <a:pt x="429" y="2397"/>
                    <a:pt x="658" y="3217"/>
                    <a:pt x="1001" y="3960"/>
                  </a:cubicBezTo>
                  <a:cubicBezTo>
                    <a:pt x="1258" y="4293"/>
                    <a:pt x="1496" y="4636"/>
                    <a:pt x="1715" y="4998"/>
                  </a:cubicBezTo>
                  <a:cubicBezTo>
                    <a:pt x="2077" y="5636"/>
                    <a:pt x="2487" y="6246"/>
                    <a:pt x="2953" y="6827"/>
                  </a:cubicBezTo>
                  <a:cubicBezTo>
                    <a:pt x="3153" y="7074"/>
                    <a:pt x="3306" y="7369"/>
                    <a:pt x="3572" y="7570"/>
                  </a:cubicBezTo>
                  <a:cubicBezTo>
                    <a:pt x="3592" y="7408"/>
                    <a:pt x="3611" y="7236"/>
                    <a:pt x="3630" y="7074"/>
                  </a:cubicBezTo>
                  <a:cubicBezTo>
                    <a:pt x="3744" y="6207"/>
                    <a:pt x="3839" y="5350"/>
                    <a:pt x="4106" y="4512"/>
                  </a:cubicBezTo>
                  <a:cubicBezTo>
                    <a:pt x="4058" y="4426"/>
                    <a:pt x="4001" y="4350"/>
                    <a:pt x="3925" y="4293"/>
                  </a:cubicBezTo>
                  <a:lnTo>
                    <a:pt x="2296" y="2702"/>
                  </a:lnTo>
                  <a:cubicBezTo>
                    <a:pt x="2220" y="2636"/>
                    <a:pt x="2106" y="2578"/>
                    <a:pt x="2106" y="2464"/>
                  </a:cubicBezTo>
                  <a:cubicBezTo>
                    <a:pt x="2096" y="2121"/>
                    <a:pt x="1906" y="1902"/>
                    <a:pt x="1610" y="1750"/>
                  </a:cubicBezTo>
                  <a:cubicBezTo>
                    <a:pt x="1477" y="1712"/>
                    <a:pt x="1429" y="1540"/>
                    <a:pt x="1525" y="1435"/>
                  </a:cubicBezTo>
                  <a:cubicBezTo>
                    <a:pt x="1601" y="1274"/>
                    <a:pt x="1677" y="1112"/>
                    <a:pt x="1763" y="950"/>
                  </a:cubicBezTo>
                  <a:cubicBezTo>
                    <a:pt x="1810" y="835"/>
                    <a:pt x="1820" y="712"/>
                    <a:pt x="1696" y="645"/>
                  </a:cubicBezTo>
                  <a:cubicBezTo>
                    <a:pt x="1662" y="628"/>
                    <a:pt x="1633" y="621"/>
                    <a:pt x="1606" y="621"/>
                  </a:cubicBezTo>
                  <a:cubicBezTo>
                    <a:pt x="1528" y="621"/>
                    <a:pt x="1477" y="683"/>
                    <a:pt x="1420" y="740"/>
                  </a:cubicBezTo>
                  <a:cubicBezTo>
                    <a:pt x="1344" y="816"/>
                    <a:pt x="1315" y="940"/>
                    <a:pt x="1191" y="988"/>
                  </a:cubicBezTo>
                  <a:cubicBezTo>
                    <a:pt x="1105" y="893"/>
                    <a:pt x="1144" y="807"/>
                    <a:pt x="1172" y="721"/>
                  </a:cubicBezTo>
                  <a:cubicBezTo>
                    <a:pt x="1220" y="588"/>
                    <a:pt x="1258" y="454"/>
                    <a:pt x="1286" y="321"/>
                  </a:cubicBezTo>
                  <a:cubicBezTo>
                    <a:pt x="1315" y="216"/>
                    <a:pt x="1353" y="83"/>
                    <a:pt x="1210" y="16"/>
                  </a:cubicBezTo>
                  <a:cubicBezTo>
                    <a:pt x="1183" y="5"/>
                    <a:pt x="1157" y="0"/>
                    <a:pt x="1133" y="0"/>
                  </a:cubicBezTo>
                  <a:close/>
                </a:path>
              </a:pathLst>
            </a:custGeom>
            <a:solidFill>
              <a:srgbClr val="FF73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66"/>
            <p:cNvSpPr/>
            <p:nvPr/>
          </p:nvSpPr>
          <p:spPr>
            <a:xfrm>
              <a:off x="2252400" y="1309450"/>
              <a:ext cx="115525" cy="136075"/>
            </a:xfrm>
            <a:custGeom>
              <a:avLst/>
              <a:gdLst/>
              <a:ahLst/>
              <a:cxnLst/>
              <a:rect l="l" t="t" r="r" b="b"/>
              <a:pathLst>
                <a:path w="4621" h="5443" extrusionOk="0">
                  <a:moveTo>
                    <a:pt x="867" y="0"/>
                  </a:moveTo>
                  <a:cubicBezTo>
                    <a:pt x="815" y="0"/>
                    <a:pt x="763" y="29"/>
                    <a:pt x="706" y="86"/>
                  </a:cubicBezTo>
                  <a:cubicBezTo>
                    <a:pt x="515" y="295"/>
                    <a:pt x="315" y="496"/>
                    <a:pt x="115" y="696"/>
                  </a:cubicBezTo>
                  <a:cubicBezTo>
                    <a:pt x="30" y="753"/>
                    <a:pt x="1" y="867"/>
                    <a:pt x="49" y="953"/>
                  </a:cubicBezTo>
                  <a:cubicBezTo>
                    <a:pt x="239" y="1324"/>
                    <a:pt x="191" y="1715"/>
                    <a:pt x="153" y="2096"/>
                  </a:cubicBezTo>
                  <a:cubicBezTo>
                    <a:pt x="430" y="2458"/>
                    <a:pt x="763" y="2772"/>
                    <a:pt x="1192" y="2934"/>
                  </a:cubicBezTo>
                  <a:cubicBezTo>
                    <a:pt x="1411" y="3010"/>
                    <a:pt x="1582" y="3172"/>
                    <a:pt x="1668" y="3391"/>
                  </a:cubicBezTo>
                  <a:cubicBezTo>
                    <a:pt x="1725" y="3534"/>
                    <a:pt x="1773" y="3686"/>
                    <a:pt x="1801" y="3839"/>
                  </a:cubicBezTo>
                  <a:cubicBezTo>
                    <a:pt x="1849" y="4048"/>
                    <a:pt x="1811" y="4105"/>
                    <a:pt x="1601" y="4191"/>
                  </a:cubicBezTo>
                  <a:cubicBezTo>
                    <a:pt x="1392" y="4286"/>
                    <a:pt x="1125" y="4363"/>
                    <a:pt x="925" y="4515"/>
                  </a:cubicBezTo>
                  <a:cubicBezTo>
                    <a:pt x="1049" y="4772"/>
                    <a:pt x="1268" y="4963"/>
                    <a:pt x="1449" y="5182"/>
                  </a:cubicBezTo>
                  <a:cubicBezTo>
                    <a:pt x="1554" y="5306"/>
                    <a:pt x="1696" y="5382"/>
                    <a:pt x="1858" y="5410"/>
                  </a:cubicBezTo>
                  <a:cubicBezTo>
                    <a:pt x="1968" y="5433"/>
                    <a:pt x="2075" y="5443"/>
                    <a:pt x="2180" y="5443"/>
                  </a:cubicBezTo>
                  <a:cubicBezTo>
                    <a:pt x="2525" y="5443"/>
                    <a:pt x="2850" y="5333"/>
                    <a:pt x="3163" y="5172"/>
                  </a:cubicBezTo>
                  <a:cubicBezTo>
                    <a:pt x="3687" y="4906"/>
                    <a:pt x="4135" y="4525"/>
                    <a:pt x="4487" y="4058"/>
                  </a:cubicBezTo>
                  <a:cubicBezTo>
                    <a:pt x="4554" y="3905"/>
                    <a:pt x="4592" y="3744"/>
                    <a:pt x="4621" y="3582"/>
                  </a:cubicBezTo>
                  <a:lnTo>
                    <a:pt x="4621" y="3582"/>
                  </a:lnTo>
                  <a:cubicBezTo>
                    <a:pt x="4478" y="3591"/>
                    <a:pt x="4344" y="3591"/>
                    <a:pt x="4211" y="3601"/>
                  </a:cubicBezTo>
                  <a:cubicBezTo>
                    <a:pt x="4194" y="3603"/>
                    <a:pt x="4176" y="3604"/>
                    <a:pt x="4159" y="3604"/>
                  </a:cubicBezTo>
                  <a:cubicBezTo>
                    <a:pt x="4005" y="3604"/>
                    <a:pt x="3858" y="3530"/>
                    <a:pt x="3773" y="3410"/>
                  </a:cubicBezTo>
                  <a:cubicBezTo>
                    <a:pt x="3582" y="3191"/>
                    <a:pt x="3420" y="2962"/>
                    <a:pt x="3278" y="2724"/>
                  </a:cubicBezTo>
                  <a:cubicBezTo>
                    <a:pt x="3049" y="2343"/>
                    <a:pt x="2801" y="1505"/>
                    <a:pt x="2706" y="1067"/>
                  </a:cubicBezTo>
                  <a:cubicBezTo>
                    <a:pt x="2706" y="1067"/>
                    <a:pt x="2705" y="1066"/>
                    <a:pt x="2705" y="1066"/>
                  </a:cubicBezTo>
                  <a:lnTo>
                    <a:pt x="2705" y="1066"/>
                  </a:lnTo>
                  <a:cubicBezTo>
                    <a:pt x="2689" y="1066"/>
                    <a:pt x="2714" y="1430"/>
                    <a:pt x="2707" y="1430"/>
                  </a:cubicBezTo>
                  <a:cubicBezTo>
                    <a:pt x="2707" y="1430"/>
                    <a:pt x="2706" y="1430"/>
                    <a:pt x="2706" y="1429"/>
                  </a:cubicBezTo>
                  <a:cubicBezTo>
                    <a:pt x="2706" y="1419"/>
                    <a:pt x="2706" y="1419"/>
                    <a:pt x="2706" y="1410"/>
                  </a:cubicBezTo>
                  <a:cubicBezTo>
                    <a:pt x="2544" y="1353"/>
                    <a:pt x="2401" y="1258"/>
                    <a:pt x="2287" y="1124"/>
                  </a:cubicBezTo>
                  <a:cubicBezTo>
                    <a:pt x="2211" y="1048"/>
                    <a:pt x="2154" y="953"/>
                    <a:pt x="2106" y="848"/>
                  </a:cubicBezTo>
                  <a:cubicBezTo>
                    <a:pt x="2096" y="857"/>
                    <a:pt x="2087" y="867"/>
                    <a:pt x="2077" y="877"/>
                  </a:cubicBezTo>
                  <a:cubicBezTo>
                    <a:pt x="2052" y="888"/>
                    <a:pt x="2027" y="894"/>
                    <a:pt x="2001" y="894"/>
                  </a:cubicBezTo>
                  <a:cubicBezTo>
                    <a:pt x="1884" y="894"/>
                    <a:pt x="1770" y="782"/>
                    <a:pt x="1668" y="696"/>
                  </a:cubicBezTo>
                  <a:cubicBezTo>
                    <a:pt x="1439" y="505"/>
                    <a:pt x="1220" y="305"/>
                    <a:pt x="1020" y="86"/>
                  </a:cubicBezTo>
                  <a:cubicBezTo>
                    <a:pt x="968" y="29"/>
                    <a:pt x="918" y="0"/>
                    <a:pt x="867" y="0"/>
                  </a:cubicBezTo>
                  <a:close/>
                </a:path>
              </a:pathLst>
            </a:custGeom>
            <a:solidFill>
              <a:srgbClr val="FF73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66"/>
            <p:cNvSpPr/>
            <p:nvPr/>
          </p:nvSpPr>
          <p:spPr>
            <a:xfrm>
              <a:off x="2151925" y="2284975"/>
              <a:ext cx="128125" cy="67000"/>
            </a:xfrm>
            <a:custGeom>
              <a:avLst/>
              <a:gdLst/>
              <a:ahLst/>
              <a:cxnLst/>
              <a:rect l="l" t="t" r="r" b="b"/>
              <a:pathLst>
                <a:path w="5125" h="2680" extrusionOk="0">
                  <a:moveTo>
                    <a:pt x="4251" y="0"/>
                  </a:moveTo>
                  <a:cubicBezTo>
                    <a:pt x="3914" y="0"/>
                    <a:pt x="3578" y="34"/>
                    <a:pt x="3239" y="127"/>
                  </a:cubicBezTo>
                  <a:cubicBezTo>
                    <a:pt x="3217" y="134"/>
                    <a:pt x="3194" y="137"/>
                    <a:pt x="3170" y="137"/>
                  </a:cubicBezTo>
                  <a:cubicBezTo>
                    <a:pt x="3132" y="137"/>
                    <a:pt x="3093" y="129"/>
                    <a:pt x="3058" y="117"/>
                  </a:cubicBezTo>
                  <a:cubicBezTo>
                    <a:pt x="2972" y="660"/>
                    <a:pt x="2639" y="1022"/>
                    <a:pt x="2144" y="1241"/>
                  </a:cubicBezTo>
                  <a:cubicBezTo>
                    <a:pt x="2001" y="1308"/>
                    <a:pt x="1848" y="1346"/>
                    <a:pt x="1705" y="1403"/>
                  </a:cubicBezTo>
                  <a:cubicBezTo>
                    <a:pt x="1267" y="1575"/>
                    <a:pt x="810" y="1708"/>
                    <a:pt x="400" y="1975"/>
                  </a:cubicBezTo>
                  <a:cubicBezTo>
                    <a:pt x="277" y="2041"/>
                    <a:pt x="172" y="2146"/>
                    <a:pt x="96" y="2279"/>
                  </a:cubicBezTo>
                  <a:cubicBezTo>
                    <a:pt x="0" y="2470"/>
                    <a:pt x="58" y="2613"/>
                    <a:pt x="267" y="2651"/>
                  </a:cubicBezTo>
                  <a:cubicBezTo>
                    <a:pt x="391" y="2670"/>
                    <a:pt x="515" y="2680"/>
                    <a:pt x="648" y="2680"/>
                  </a:cubicBezTo>
                  <a:cubicBezTo>
                    <a:pt x="1052" y="2655"/>
                    <a:pt x="1456" y="2651"/>
                    <a:pt x="1860" y="2651"/>
                  </a:cubicBezTo>
                  <a:cubicBezTo>
                    <a:pt x="2071" y="2651"/>
                    <a:pt x="2282" y="2652"/>
                    <a:pt x="2493" y="2652"/>
                  </a:cubicBezTo>
                  <a:cubicBezTo>
                    <a:pt x="2993" y="2652"/>
                    <a:pt x="3492" y="2646"/>
                    <a:pt x="3991" y="2603"/>
                  </a:cubicBezTo>
                  <a:cubicBezTo>
                    <a:pt x="4372" y="2565"/>
                    <a:pt x="4763" y="2546"/>
                    <a:pt x="5125" y="2518"/>
                  </a:cubicBezTo>
                  <a:lnTo>
                    <a:pt x="5125" y="1765"/>
                  </a:lnTo>
                  <a:lnTo>
                    <a:pt x="5115" y="60"/>
                  </a:lnTo>
                  <a:cubicBezTo>
                    <a:pt x="4826" y="25"/>
                    <a:pt x="4538" y="0"/>
                    <a:pt x="4251" y="0"/>
                  </a:cubicBezTo>
                  <a:close/>
                </a:path>
              </a:pathLst>
            </a:custGeom>
            <a:solidFill>
              <a:srgbClr val="362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66"/>
            <p:cNvSpPr/>
            <p:nvPr/>
          </p:nvSpPr>
          <p:spPr>
            <a:xfrm>
              <a:off x="2187400" y="1744500"/>
              <a:ext cx="266725" cy="496075"/>
            </a:xfrm>
            <a:custGeom>
              <a:avLst/>
              <a:gdLst/>
              <a:ahLst/>
              <a:cxnLst/>
              <a:rect l="l" t="t" r="r" b="b"/>
              <a:pathLst>
                <a:path w="10669" h="19843" extrusionOk="0">
                  <a:moveTo>
                    <a:pt x="5316" y="0"/>
                  </a:moveTo>
                  <a:cubicBezTo>
                    <a:pt x="5278" y="77"/>
                    <a:pt x="5201" y="134"/>
                    <a:pt x="5106" y="143"/>
                  </a:cubicBezTo>
                  <a:cubicBezTo>
                    <a:pt x="4763" y="229"/>
                    <a:pt x="4477" y="448"/>
                    <a:pt x="4230" y="686"/>
                  </a:cubicBezTo>
                  <a:cubicBezTo>
                    <a:pt x="3782" y="1086"/>
                    <a:pt x="3268" y="1410"/>
                    <a:pt x="2706" y="1629"/>
                  </a:cubicBezTo>
                  <a:cubicBezTo>
                    <a:pt x="2391" y="1766"/>
                    <a:pt x="2068" y="1817"/>
                    <a:pt x="1742" y="1817"/>
                  </a:cubicBezTo>
                  <a:cubicBezTo>
                    <a:pt x="1456" y="1817"/>
                    <a:pt x="1166" y="1778"/>
                    <a:pt x="877" y="1724"/>
                  </a:cubicBezTo>
                  <a:cubicBezTo>
                    <a:pt x="715" y="1696"/>
                    <a:pt x="553" y="1658"/>
                    <a:pt x="382" y="1629"/>
                  </a:cubicBezTo>
                  <a:cubicBezTo>
                    <a:pt x="353" y="1762"/>
                    <a:pt x="258" y="1867"/>
                    <a:pt x="229" y="2001"/>
                  </a:cubicBezTo>
                  <a:cubicBezTo>
                    <a:pt x="1" y="3067"/>
                    <a:pt x="10" y="4134"/>
                    <a:pt x="48" y="5220"/>
                  </a:cubicBezTo>
                  <a:cubicBezTo>
                    <a:pt x="86" y="6011"/>
                    <a:pt x="172" y="6811"/>
                    <a:pt x="296" y="7601"/>
                  </a:cubicBezTo>
                  <a:cubicBezTo>
                    <a:pt x="429" y="8497"/>
                    <a:pt x="525" y="9392"/>
                    <a:pt x="667" y="10287"/>
                  </a:cubicBezTo>
                  <a:cubicBezTo>
                    <a:pt x="858" y="11383"/>
                    <a:pt x="982" y="12478"/>
                    <a:pt x="1048" y="13583"/>
                  </a:cubicBezTo>
                  <a:cubicBezTo>
                    <a:pt x="1106" y="15012"/>
                    <a:pt x="1353" y="16412"/>
                    <a:pt x="1496" y="17822"/>
                  </a:cubicBezTo>
                  <a:cubicBezTo>
                    <a:pt x="1553" y="18317"/>
                    <a:pt x="1601" y="18812"/>
                    <a:pt x="1639" y="19307"/>
                  </a:cubicBezTo>
                  <a:lnTo>
                    <a:pt x="1648" y="19307"/>
                  </a:lnTo>
                  <a:lnTo>
                    <a:pt x="1658" y="19546"/>
                  </a:lnTo>
                  <a:cubicBezTo>
                    <a:pt x="1658" y="19546"/>
                    <a:pt x="5401" y="19736"/>
                    <a:pt x="5544" y="19841"/>
                  </a:cubicBezTo>
                  <a:cubicBezTo>
                    <a:pt x="5546" y="19842"/>
                    <a:pt x="5547" y="19842"/>
                    <a:pt x="5548" y="19842"/>
                  </a:cubicBezTo>
                  <a:cubicBezTo>
                    <a:pt x="5696" y="19842"/>
                    <a:pt x="5687" y="14812"/>
                    <a:pt x="5687" y="14812"/>
                  </a:cubicBezTo>
                  <a:lnTo>
                    <a:pt x="5687" y="14812"/>
                  </a:lnTo>
                  <a:cubicBezTo>
                    <a:pt x="6211" y="15459"/>
                    <a:pt x="6744" y="16098"/>
                    <a:pt x="7183" y="16812"/>
                  </a:cubicBezTo>
                  <a:cubicBezTo>
                    <a:pt x="7392" y="17164"/>
                    <a:pt x="7630" y="17498"/>
                    <a:pt x="7878" y="17831"/>
                  </a:cubicBezTo>
                  <a:cubicBezTo>
                    <a:pt x="7992" y="17983"/>
                    <a:pt x="8116" y="18145"/>
                    <a:pt x="8230" y="18307"/>
                  </a:cubicBezTo>
                  <a:cubicBezTo>
                    <a:pt x="8811" y="17860"/>
                    <a:pt x="9373" y="17374"/>
                    <a:pt x="9897" y="16860"/>
                  </a:cubicBezTo>
                  <a:cubicBezTo>
                    <a:pt x="9897" y="16717"/>
                    <a:pt x="10002" y="16602"/>
                    <a:pt x="10250" y="16355"/>
                  </a:cubicBezTo>
                  <a:cubicBezTo>
                    <a:pt x="10554" y="16050"/>
                    <a:pt x="10669" y="15612"/>
                    <a:pt x="10554" y="15193"/>
                  </a:cubicBezTo>
                  <a:cubicBezTo>
                    <a:pt x="10469" y="14793"/>
                    <a:pt x="10345" y="14402"/>
                    <a:pt x="10202" y="14021"/>
                  </a:cubicBezTo>
                  <a:cubicBezTo>
                    <a:pt x="9945" y="13316"/>
                    <a:pt x="9545" y="12678"/>
                    <a:pt x="9183" y="12021"/>
                  </a:cubicBezTo>
                  <a:cubicBezTo>
                    <a:pt x="8392" y="10525"/>
                    <a:pt x="7964" y="8973"/>
                    <a:pt x="8297" y="7268"/>
                  </a:cubicBezTo>
                  <a:cubicBezTo>
                    <a:pt x="8440" y="6592"/>
                    <a:pt x="8592" y="5906"/>
                    <a:pt x="8630" y="5210"/>
                  </a:cubicBezTo>
                  <a:cubicBezTo>
                    <a:pt x="8687" y="4191"/>
                    <a:pt x="8802" y="3172"/>
                    <a:pt x="8516" y="2162"/>
                  </a:cubicBezTo>
                  <a:cubicBezTo>
                    <a:pt x="8516" y="2143"/>
                    <a:pt x="8516" y="2124"/>
                    <a:pt x="8516" y="2105"/>
                  </a:cubicBezTo>
                  <a:cubicBezTo>
                    <a:pt x="8335" y="1410"/>
                    <a:pt x="7878" y="819"/>
                    <a:pt x="7249" y="458"/>
                  </a:cubicBezTo>
                  <a:cubicBezTo>
                    <a:pt x="6840" y="1400"/>
                    <a:pt x="6535" y="2429"/>
                    <a:pt x="6516" y="3439"/>
                  </a:cubicBezTo>
                  <a:cubicBezTo>
                    <a:pt x="6516" y="3550"/>
                    <a:pt x="6412" y="3632"/>
                    <a:pt x="6308" y="3632"/>
                  </a:cubicBezTo>
                  <a:cubicBezTo>
                    <a:pt x="6278" y="3632"/>
                    <a:pt x="6248" y="3625"/>
                    <a:pt x="6220" y="3610"/>
                  </a:cubicBezTo>
                  <a:cubicBezTo>
                    <a:pt x="5401" y="3010"/>
                    <a:pt x="4963" y="2343"/>
                    <a:pt x="5077" y="1324"/>
                  </a:cubicBezTo>
                  <a:cubicBezTo>
                    <a:pt x="5135" y="877"/>
                    <a:pt x="5211" y="429"/>
                    <a:pt x="5316" y="0"/>
                  </a:cubicBezTo>
                  <a:close/>
                </a:path>
              </a:pathLst>
            </a:custGeom>
            <a:solidFill>
              <a:srgbClr val="C492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66"/>
            <p:cNvSpPr/>
            <p:nvPr/>
          </p:nvSpPr>
          <p:spPr>
            <a:xfrm>
              <a:off x="2305275" y="1775575"/>
              <a:ext cx="57625" cy="67925"/>
            </a:xfrm>
            <a:custGeom>
              <a:avLst/>
              <a:gdLst/>
              <a:ahLst/>
              <a:cxnLst/>
              <a:rect l="l" t="t" r="r" b="b"/>
              <a:pathLst>
                <a:path w="2305" h="2717" extrusionOk="0">
                  <a:moveTo>
                    <a:pt x="112" y="0"/>
                  </a:moveTo>
                  <a:cubicBezTo>
                    <a:pt x="79" y="0"/>
                    <a:pt x="46" y="19"/>
                    <a:pt x="39" y="62"/>
                  </a:cubicBezTo>
                  <a:cubicBezTo>
                    <a:pt x="1" y="348"/>
                    <a:pt x="67" y="643"/>
                    <a:pt x="220" y="900"/>
                  </a:cubicBezTo>
                  <a:cubicBezTo>
                    <a:pt x="372" y="1167"/>
                    <a:pt x="543" y="1434"/>
                    <a:pt x="743" y="1681"/>
                  </a:cubicBezTo>
                  <a:cubicBezTo>
                    <a:pt x="905" y="1901"/>
                    <a:pt x="1096" y="2110"/>
                    <a:pt x="1315" y="2282"/>
                  </a:cubicBezTo>
                  <a:cubicBezTo>
                    <a:pt x="1582" y="2463"/>
                    <a:pt x="1867" y="2605"/>
                    <a:pt x="2172" y="2710"/>
                  </a:cubicBezTo>
                  <a:cubicBezTo>
                    <a:pt x="2183" y="2714"/>
                    <a:pt x="2192" y="2716"/>
                    <a:pt x="2202" y="2716"/>
                  </a:cubicBezTo>
                  <a:cubicBezTo>
                    <a:pt x="2276" y="2716"/>
                    <a:pt x="2305" y="2591"/>
                    <a:pt x="2220" y="2548"/>
                  </a:cubicBezTo>
                  <a:cubicBezTo>
                    <a:pt x="1944" y="2463"/>
                    <a:pt x="1686" y="2329"/>
                    <a:pt x="1448" y="2177"/>
                  </a:cubicBezTo>
                  <a:cubicBezTo>
                    <a:pt x="1229" y="2015"/>
                    <a:pt x="1039" y="1815"/>
                    <a:pt x="886" y="1596"/>
                  </a:cubicBezTo>
                  <a:cubicBezTo>
                    <a:pt x="724" y="1386"/>
                    <a:pt x="582" y="1177"/>
                    <a:pt x="448" y="958"/>
                  </a:cubicBezTo>
                  <a:cubicBezTo>
                    <a:pt x="286" y="700"/>
                    <a:pt x="153" y="405"/>
                    <a:pt x="201" y="100"/>
                  </a:cubicBezTo>
                  <a:cubicBezTo>
                    <a:pt x="212" y="39"/>
                    <a:pt x="160" y="0"/>
                    <a:pt x="112" y="0"/>
                  </a:cubicBezTo>
                  <a:close/>
                </a:path>
              </a:pathLst>
            </a:custGeom>
            <a:solidFill>
              <a:srgbClr val="8D6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66"/>
            <p:cNvSpPr/>
            <p:nvPr/>
          </p:nvSpPr>
          <p:spPr>
            <a:xfrm>
              <a:off x="2361225" y="1895650"/>
              <a:ext cx="63500" cy="224700"/>
            </a:xfrm>
            <a:custGeom>
              <a:avLst/>
              <a:gdLst/>
              <a:ahLst/>
              <a:cxnLst/>
              <a:rect l="l" t="t" r="r" b="b"/>
              <a:pathLst>
                <a:path w="2540" h="8988" extrusionOk="0">
                  <a:moveTo>
                    <a:pt x="213" y="0"/>
                  </a:moveTo>
                  <a:cubicBezTo>
                    <a:pt x="172" y="0"/>
                    <a:pt x="129" y="26"/>
                    <a:pt x="125" y="79"/>
                  </a:cubicBezTo>
                  <a:cubicBezTo>
                    <a:pt x="1" y="1289"/>
                    <a:pt x="77" y="2508"/>
                    <a:pt x="344" y="3689"/>
                  </a:cubicBezTo>
                  <a:cubicBezTo>
                    <a:pt x="477" y="4279"/>
                    <a:pt x="658" y="4851"/>
                    <a:pt x="887" y="5403"/>
                  </a:cubicBezTo>
                  <a:cubicBezTo>
                    <a:pt x="1106" y="5946"/>
                    <a:pt x="1382" y="6461"/>
                    <a:pt x="1658" y="6984"/>
                  </a:cubicBezTo>
                  <a:cubicBezTo>
                    <a:pt x="1973" y="7594"/>
                    <a:pt x="2287" y="8223"/>
                    <a:pt x="2373" y="8909"/>
                  </a:cubicBezTo>
                  <a:cubicBezTo>
                    <a:pt x="2377" y="8961"/>
                    <a:pt x="2420" y="8987"/>
                    <a:pt x="2461" y="8987"/>
                  </a:cubicBezTo>
                  <a:cubicBezTo>
                    <a:pt x="2501" y="8987"/>
                    <a:pt x="2539" y="8961"/>
                    <a:pt x="2535" y="8909"/>
                  </a:cubicBezTo>
                  <a:cubicBezTo>
                    <a:pt x="2382" y="7727"/>
                    <a:pt x="1649" y="6746"/>
                    <a:pt x="1172" y="5689"/>
                  </a:cubicBezTo>
                  <a:cubicBezTo>
                    <a:pt x="391" y="3927"/>
                    <a:pt x="87" y="1993"/>
                    <a:pt x="287" y="79"/>
                  </a:cubicBezTo>
                  <a:cubicBezTo>
                    <a:pt x="291" y="26"/>
                    <a:pt x="253" y="0"/>
                    <a:pt x="213" y="0"/>
                  </a:cubicBezTo>
                  <a:close/>
                </a:path>
              </a:pathLst>
            </a:custGeom>
            <a:solidFill>
              <a:srgbClr val="8D6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66"/>
            <p:cNvSpPr/>
            <p:nvPr/>
          </p:nvSpPr>
          <p:spPr>
            <a:xfrm>
              <a:off x="2285750" y="2048050"/>
              <a:ext cx="9550" cy="195225"/>
            </a:xfrm>
            <a:custGeom>
              <a:avLst/>
              <a:gdLst/>
              <a:ahLst/>
              <a:cxnLst/>
              <a:rect l="l" t="t" r="r" b="b"/>
              <a:pathLst>
                <a:path w="382" h="7809" extrusionOk="0">
                  <a:moveTo>
                    <a:pt x="86" y="0"/>
                  </a:moveTo>
                  <a:cubicBezTo>
                    <a:pt x="43" y="0"/>
                    <a:pt x="0" y="26"/>
                    <a:pt x="0" y="79"/>
                  </a:cubicBezTo>
                  <a:cubicBezTo>
                    <a:pt x="124" y="2070"/>
                    <a:pt x="191" y="4051"/>
                    <a:pt x="201" y="6041"/>
                  </a:cubicBezTo>
                  <a:lnTo>
                    <a:pt x="201" y="7737"/>
                  </a:lnTo>
                  <a:cubicBezTo>
                    <a:pt x="205" y="7785"/>
                    <a:pt x="243" y="7808"/>
                    <a:pt x="283" y="7808"/>
                  </a:cubicBezTo>
                  <a:cubicBezTo>
                    <a:pt x="322" y="7808"/>
                    <a:pt x="362" y="7785"/>
                    <a:pt x="372" y="7737"/>
                  </a:cubicBezTo>
                  <a:cubicBezTo>
                    <a:pt x="381" y="5746"/>
                    <a:pt x="343" y="3765"/>
                    <a:pt x="258" y="1774"/>
                  </a:cubicBezTo>
                  <a:cubicBezTo>
                    <a:pt x="229" y="1212"/>
                    <a:pt x="201" y="650"/>
                    <a:pt x="172" y="79"/>
                  </a:cubicBezTo>
                  <a:cubicBezTo>
                    <a:pt x="172" y="26"/>
                    <a:pt x="129" y="0"/>
                    <a:pt x="86" y="0"/>
                  </a:cubicBezTo>
                  <a:close/>
                </a:path>
              </a:pathLst>
            </a:custGeom>
            <a:solidFill>
              <a:srgbClr val="8D6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66"/>
            <p:cNvSpPr/>
            <p:nvPr/>
          </p:nvSpPr>
          <p:spPr>
            <a:xfrm>
              <a:off x="2255075" y="1960200"/>
              <a:ext cx="81400" cy="160250"/>
            </a:xfrm>
            <a:custGeom>
              <a:avLst/>
              <a:gdLst/>
              <a:ahLst/>
              <a:cxnLst/>
              <a:rect l="l" t="t" r="r" b="b"/>
              <a:pathLst>
                <a:path w="3256" h="6410" extrusionOk="0">
                  <a:moveTo>
                    <a:pt x="104" y="0"/>
                  </a:moveTo>
                  <a:cubicBezTo>
                    <a:pt x="54" y="0"/>
                    <a:pt x="0" y="43"/>
                    <a:pt x="18" y="107"/>
                  </a:cubicBezTo>
                  <a:cubicBezTo>
                    <a:pt x="246" y="1012"/>
                    <a:pt x="475" y="1916"/>
                    <a:pt x="837" y="2783"/>
                  </a:cubicBezTo>
                  <a:cubicBezTo>
                    <a:pt x="1199" y="3612"/>
                    <a:pt x="1637" y="4393"/>
                    <a:pt x="2161" y="5126"/>
                  </a:cubicBezTo>
                  <a:cubicBezTo>
                    <a:pt x="2456" y="5545"/>
                    <a:pt x="2761" y="5965"/>
                    <a:pt x="3066" y="6374"/>
                  </a:cubicBezTo>
                  <a:cubicBezTo>
                    <a:pt x="3083" y="6399"/>
                    <a:pt x="3107" y="6410"/>
                    <a:pt x="3133" y="6410"/>
                  </a:cubicBezTo>
                  <a:cubicBezTo>
                    <a:pt x="3193" y="6410"/>
                    <a:pt x="3256" y="6349"/>
                    <a:pt x="3209" y="6288"/>
                  </a:cubicBezTo>
                  <a:cubicBezTo>
                    <a:pt x="2532" y="5374"/>
                    <a:pt x="1847" y="4450"/>
                    <a:pt x="1323" y="3431"/>
                  </a:cubicBezTo>
                  <a:cubicBezTo>
                    <a:pt x="770" y="2374"/>
                    <a:pt x="465" y="1221"/>
                    <a:pt x="180" y="59"/>
                  </a:cubicBezTo>
                  <a:cubicBezTo>
                    <a:pt x="169" y="18"/>
                    <a:pt x="137" y="0"/>
                    <a:pt x="104" y="0"/>
                  </a:cubicBezTo>
                  <a:close/>
                </a:path>
              </a:pathLst>
            </a:custGeom>
            <a:solidFill>
              <a:srgbClr val="8D6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66"/>
            <p:cNvSpPr/>
            <p:nvPr/>
          </p:nvSpPr>
          <p:spPr>
            <a:xfrm>
              <a:off x="2223925" y="1931750"/>
              <a:ext cx="38350" cy="43050"/>
            </a:xfrm>
            <a:custGeom>
              <a:avLst/>
              <a:gdLst/>
              <a:ahLst/>
              <a:cxnLst/>
              <a:rect l="l" t="t" r="r" b="b"/>
              <a:pathLst>
                <a:path w="1534" h="1722" extrusionOk="0">
                  <a:moveTo>
                    <a:pt x="117" y="1"/>
                  </a:moveTo>
                  <a:cubicBezTo>
                    <a:pt x="58" y="1"/>
                    <a:pt x="1" y="83"/>
                    <a:pt x="45" y="149"/>
                  </a:cubicBezTo>
                  <a:cubicBezTo>
                    <a:pt x="464" y="673"/>
                    <a:pt x="911" y="1197"/>
                    <a:pt x="1369" y="1692"/>
                  </a:cubicBezTo>
                  <a:cubicBezTo>
                    <a:pt x="1385" y="1713"/>
                    <a:pt x="1403" y="1721"/>
                    <a:pt x="1422" y="1721"/>
                  </a:cubicBezTo>
                  <a:cubicBezTo>
                    <a:pt x="1480" y="1721"/>
                    <a:pt x="1534" y="1636"/>
                    <a:pt x="1483" y="1578"/>
                  </a:cubicBezTo>
                  <a:lnTo>
                    <a:pt x="1483" y="1569"/>
                  </a:lnTo>
                  <a:cubicBezTo>
                    <a:pt x="1026" y="1073"/>
                    <a:pt x="588" y="559"/>
                    <a:pt x="168" y="26"/>
                  </a:cubicBezTo>
                  <a:cubicBezTo>
                    <a:pt x="153" y="8"/>
                    <a:pt x="135" y="1"/>
                    <a:pt x="117" y="1"/>
                  </a:cubicBezTo>
                  <a:close/>
                </a:path>
              </a:pathLst>
            </a:custGeom>
            <a:solidFill>
              <a:srgbClr val="8D6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66"/>
            <p:cNvSpPr/>
            <p:nvPr/>
          </p:nvSpPr>
          <p:spPr>
            <a:xfrm>
              <a:off x="2189450" y="1760125"/>
              <a:ext cx="125950" cy="47475"/>
            </a:xfrm>
            <a:custGeom>
              <a:avLst/>
              <a:gdLst/>
              <a:ahLst/>
              <a:cxnLst/>
              <a:rect l="l" t="t" r="r" b="b"/>
              <a:pathLst>
                <a:path w="5038" h="1899" extrusionOk="0">
                  <a:moveTo>
                    <a:pt x="4925" y="0"/>
                  </a:moveTo>
                  <a:cubicBezTo>
                    <a:pt x="4911" y="0"/>
                    <a:pt x="4897" y="4"/>
                    <a:pt x="4881" y="13"/>
                  </a:cubicBezTo>
                  <a:cubicBezTo>
                    <a:pt x="4472" y="233"/>
                    <a:pt x="4081" y="471"/>
                    <a:pt x="3710" y="737"/>
                  </a:cubicBezTo>
                  <a:cubicBezTo>
                    <a:pt x="3348" y="985"/>
                    <a:pt x="3024" y="1309"/>
                    <a:pt x="2643" y="1528"/>
                  </a:cubicBezTo>
                  <a:cubicBezTo>
                    <a:pt x="2385" y="1687"/>
                    <a:pt x="2072" y="1721"/>
                    <a:pt x="1761" y="1721"/>
                  </a:cubicBezTo>
                  <a:cubicBezTo>
                    <a:pt x="1624" y="1721"/>
                    <a:pt x="1488" y="1715"/>
                    <a:pt x="1357" y="1709"/>
                  </a:cubicBezTo>
                  <a:cubicBezTo>
                    <a:pt x="919" y="1680"/>
                    <a:pt x="500" y="1604"/>
                    <a:pt x="147" y="1347"/>
                  </a:cubicBezTo>
                  <a:cubicBezTo>
                    <a:pt x="132" y="1335"/>
                    <a:pt x="116" y="1330"/>
                    <a:pt x="102" y="1330"/>
                  </a:cubicBezTo>
                  <a:cubicBezTo>
                    <a:pt x="39" y="1330"/>
                    <a:pt x="1" y="1435"/>
                    <a:pt x="71" y="1490"/>
                  </a:cubicBezTo>
                  <a:cubicBezTo>
                    <a:pt x="414" y="1747"/>
                    <a:pt x="843" y="1842"/>
                    <a:pt x="1262" y="1871"/>
                  </a:cubicBezTo>
                  <a:cubicBezTo>
                    <a:pt x="1440" y="1883"/>
                    <a:pt x="1630" y="1899"/>
                    <a:pt x="1820" y="1899"/>
                  </a:cubicBezTo>
                  <a:cubicBezTo>
                    <a:pt x="2077" y="1899"/>
                    <a:pt x="2333" y="1870"/>
                    <a:pt x="2557" y="1766"/>
                  </a:cubicBezTo>
                  <a:cubicBezTo>
                    <a:pt x="2748" y="1671"/>
                    <a:pt x="2929" y="1557"/>
                    <a:pt x="3081" y="1414"/>
                  </a:cubicBezTo>
                  <a:cubicBezTo>
                    <a:pt x="3281" y="1252"/>
                    <a:pt x="3481" y="1099"/>
                    <a:pt x="3681" y="956"/>
                  </a:cubicBezTo>
                  <a:cubicBezTo>
                    <a:pt x="4091" y="661"/>
                    <a:pt x="4519" y="394"/>
                    <a:pt x="4957" y="156"/>
                  </a:cubicBezTo>
                  <a:cubicBezTo>
                    <a:pt x="5037" y="108"/>
                    <a:pt x="4997" y="0"/>
                    <a:pt x="4925" y="0"/>
                  </a:cubicBezTo>
                  <a:close/>
                </a:path>
              </a:pathLst>
            </a:custGeom>
            <a:solidFill>
              <a:srgbClr val="8D6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66"/>
            <p:cNvSpPr/>
            <p:nvPr/>
          </p:nvSpPr>
          <p:spPr>
            <a:xfrm>
              <a:off x="2254275" y="1778700"/>
              <a:ext cx="35425" cy="82325"/>
            </a:xfrm>
            <a:custGeom>
              <a:avLst/>
              <a:gdLst/>
              <a:ahLst/>
              <a:cxnLst/>
              <a:rect l="l" t="t" r="r" b="b"/>
              <a:pathLst>
                <a:path w="1417" h="3293" extrusionOk="0">
                  <a:moveTo>
                    <a:pt x="1303" y="1"/>
                  </a:moveTo>
                  <a:cubicBezTo>
                    <a:pt x="1279" y="1"/>
                    <a:pt x="1255" y="13"/>
                    <a:pt x="1240" y="42"/>
                  </a:cubicBezTo>
                  <a:cubicBezTo>
                    <a:pt x="688" y="1033"/>
                    <a:pt x="269" y="2090"/>
                    <a:pt x="12" y="3195"/>
                  </a:cubicBezTo>
                  <a:cubicBezTo>
                    <a:pt x="0" y="3252"/>
                    <a:pt x="54" y="3292"/>
                    <a:pt x="103" y="3292"/>
                  </a:cubicBezTo>
                  <a:cubicBezTo>
                    <a:pt x="136" y="3292"/>
                    <a:pt x="166" y="3275"/>
                    <a:pt x="174" y="3233"/>
                  </a:cubicBezTo>
                  <a:cubicBezTo>
                    <a:pt x="431" y="2147"/>
                    <a:pt x="831" y="1099"/>
                    <a:pt x="1383" y="128"/>
                  </a:cubicBezTo>
                  <a:cubicBezTo>
                    <a:pt x="1416" y="62"/>
                    <a:pt x="1358" y="1"/>
                    <a:pt x="1303" y="1"/>
                  </a:cubicBezTo>
                  <a:close/>
                </a:path>
              </a:pathLst>
            </a:custGeom>
            <a:solidFill>
              <a:srgbClr val="8D6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66"/>
            <p:cNvSpPr/>
            <p:nvPr/>
          </p:nvSpPr>
          <p:spPr>
            <a:xfrm>
              <a:off x="2235950" y="1775675"/>
              <a:ext cx="55375" cy="73125"/>
            </a:xfrm>
            <a:custGeom>
              <a:avLst/>
              <a:gdLst/>
              <a:ahLst/>
              <a:cxnLst/>
              <a:rect l="l" t="t" r="r" b="b"/>
              <a:pathLst>
                <a:path w="2215" h="2925" extrusionOk="0">
                  <a:moveTo>
                    <a:pt x="2098" y="1"/>
                  </a:moveTo>
                  <a:cubicBezTo>
                    <a:pt x="2079" y="1"/>
                    <a:pt x="2058" y="9"/>
                    <a:pt x="2040" y="30"/>
                  </a:cubicBezTo>
                  <a:lnTo>
                    <a:pt x="2050" y="30"/>
                  </a:lnTo>
                  <a:cubicBezTo>
                    <a:pt x="1335" y="925"/>
                    <a:pt x="669" y="1849"/>
                    <a:pt x="40" y="2801"/>
                  </a:cubicBezTo>
                  <a:cubicBezTo>
                    <a:pt x="0" y="2868"/>
                    <a:pt x="57" y="2924"/>
                    <a:pt x="114" y="2924"/>
                  </a:cubicBezTo>
                  <a:cubicBezTo>
                    <a:pt x="140" y="2924"/>
                    <a:pt x="165" y="2913"/>
                    <a:pt x="183" y="2887"/>
                  </a:cubicBezTo>
                  <a:cubicBezTo>
                    <a:pt x="802" y="1944"/>
                    <a:pt x="1459" y="1030"/>
                    <a:pt x="2164" y="144"/>
                  </a:cubicBezTo>
                  <a:cubicBezTo>
                    <a:pt x="2215" y="86"/>
                    <a:pt x="2161" y="1"/>
                    <a:pt x="2098" y="1"/>
                  </a:cubicBezTo>
                  <a:close/>
                </a:path>
              </a:pathLst>
            </a:custGeom>
            <a:solidFill>
              <a:srgbClr val="8D6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66"/>
            <p:cNvSpPr/>
            <p:nvPr/>
          </p:nvSpPr>
          <p:spPr>
            <a:xfrm>
              <a:off x="2380050" y="1823375"/>
              <a:ext cx="19875" cy="90400"/>
            </a:xfrm>
            <a:custGeom>
              <a:avLst/>
              <a:gdLst/>
              <a:ahLst/>
              <a:cxnLst/>
              <a:rect l="l" t="t" r="r" b="b"/>
              <a:pathLst>
                <a:path w="795" h="3616" extrusionOk="0">
                  <a:moveTo>
                    <a:pt x="611" y="0"/>
                  </a:moveTo>
                  <a:cubicBezTo>
                    <a:pt x="332" y="0"/>
                    <a:pt x="138" y="253"/>
                    <a:pt x="86" y="522"/>
                  </a:cubicBezTo>
                  <a:cubicBezTo>
                    <a:pt x="19" y="951"/>
                    <a:pt x="0" y="1389"/>
                    <a:pt x="29" y="1817"/>
                  </a:cubicBezTo>
                  <a:cubicBezTo>
                    <a:pt x="29" y="2436"/>
                    <a:pt x="38" y="3198"/>
                    <a:pt x="591" y="3599"/>
                  </a:cubicBezTo>
                  <a:cubicBezTo>
                    <a:pt x="606" y="3611"/>
                    <a:pt x="622" y="3616"/>
                    <a:pt x="636" y="3616"/>
                  </a:cubicBezTo>
                  <a:cubicBezTo>
                    <a:pt x="699" y="3616"/>
                    <a:pt x="737" y="3510"/>
                    <a:pt x="667" y="3456"/>
                  </a:cubicBezTo>
                  <a:cubicBezTo>
                    <a:pt x="229" y="3132"/>
                    <a:pt x="200" y="2503"/>
                    <a:pt x="191" y="1998"/>
                  </a:cubicBezTo>
                  <a:cubicBezTo>
                    <a:pt x="191" y="1655"/>
                    <a:pt x="191" y="1313"/>
                    <a:pt x="210" y="979"/>
                  </a:cubicBezTo>
                  <a:cubicBezTo>
                    <a:pt x="228" y="728"/>
                    <a:pt x="237" y="163"/>
                    <a:pt x="590" y="163"/>
                  </a:cubicBezTo>
                  <a:cubicBezTo>
                    <a:pt x="611" y="163"/>
                    <a:pt x="634" y="165"/>
                    <a:pt x="658" y="170"/>
                  </a:cubicBezTo>
                  <a:cubicBezTo>
                    <a:pt x="663" y="171"/>
                    <a:pt x="669" y="171"/>
                    <a:pt x="674" y="171"/>
                  </a:cubicBezTo>
                  <a:cubicBezTo>
                    <a:pt x="766" y="171"/>
                    <a:pt x="795" y="26"/>
                    <a:pt x="696" y="8"/>
                  </a:cubicBezTo>
                  <a:cubicBezTo>
                    <a:pt x="667" y="2"/>
                    <a:pt x="639" y="0"/>
                    <a:pt x="611" y="0"/>
                  </a:cubicBezTo>
                  <a:close/>
                </a:path>
              </a:pathLst>
            </a:custGeom>
            <a:solidFill>
              <a:srgbClr val="8D6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66"/>
            <p:cNvSpPr/>
            <p:nvPr/>
          </p:nvSpPr>
          <p:spPr>
            <a:xfrm>
              <a:off x="2220500" y="2292900"/>
              <a:ext cx="29325" cy="6700"/>
            </a:xfrm>
            <a:custGeom>
              <a:avLst/>
              <a:gdLst/>
              <a:ahLst/>
              <a:cxnLst/>
              <a:rect l="l" t="t" r="r" b="b"/>
              <a:pathLst>
                <a:path w="1173" h="268" extrusionOk="0">
                  <a:moveTo>
                    <a:pt x="77" y="0"/>
                  </a:moveTo>
                  <a:cubicBezTo>
                    <a:pt x="29" y="0"/>
                    <a:pt x="1" y="38"/>
                    <a:pt x="1" y="86"/>
                  </a:cubicBezTo>
                  <a:cubicBezTo>
                    <a:pt x="1" y="124"/>
                    <a:pt x="39" y="162"/>
                    <a:pt x="77" y="162"/>
                  </a:cubicBezTo>
                  <a:lnTo>
                    <a:pt x="1086" y="267"/>
                  </a:lnTo>
                  <a:cubicBezTo>
                    <a:pt x="1134" y="267"/>
                    <a:pt x="1172" y="229"/>
                    <a:pt x="1172" y="181"/>
                  </a:cubicBezTo>
                  <a:cubicBezTo>
                    <a:pt x="1172" y="134"/>
                    <a:pt x="1134" y="105"/>
                    <a:pt x="1086" y="105"/>
                  </a:cubicBezTo>
                  <a:lnTo>
                    <a:pt x="77" y="0"/>
                  </a:lnTo>
                  <a:close/>
                </a:path>
              </a:pathLst>
            </a:custGeom>
            <a:solidFill>
              <a:srgbClr val="8D6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66"/>
            <p:cNvSpPr/>
            <p:nvPr/>
          </p:nvSpPr>
          <p:spPr>
            <a:xfrm>
              <a:off x="2213125" y="2302275"/>
              <a:ext cx="30275" cy="5450"/>
            </a:xfrm>
            <a:custGeom>
              <a:avLst/>
              <a:gdLst/>
              <a:ahLst/>
              <a:cxnLst/>
              <a:rect l="l" t="t" r="r" b="b"/>
              <a:pathLst>
                <a:path w="1211" h="218" extrusionOk="0">
                  <a:moveTo>
                    <a:pt x="477" y="0"/>
                  </a:moveTo>
                  <a:cubicBezTo>
                    <a:pt x="352" y="0"/>
                    <a:pt x="228" y="6"/>
                    <a:pt x="105" y="16"/>
                  </a:cubicBezTo>
                  <a:cubicBezTo>
                    <a:pt x="0" y="16"/>
                    <a:pt x="0" y="187"/>
                    <a:pt x="105" y="187"/>
                  </a:cubicBezTo>
                  <a:cubicBezTo>
                    <a:pt x="238" y="172"/>
                    <a:pt x="372" y="164"/>
                    <a:pt x="505" y="164"/>
                  </a:cubicBezTo>
                  <a:cubicBezTo>
                    <a:pt x="704" y="164"/>
                    <a:pt x="901" y="182"/>
                    <a:pt x="1096" y="216"/>
                  </a:cubicBezTo>
                  <a:cubicBezTo>
                    <a:pt x="1102" y="217"/>
                    <a:pt x="1108" y="218"/>
                    <a:pt x="1114" y="218"/>
                  </a:cubicBezTo>
                  <a:cubicBezTo>
                    <a:pt x="1153" y="218"/>
                    <a:pt x="1184" y="192"/>
                    <a:pt x="1201" y="159"/>
                  </a:cubicBezTo>
                  <a:cubicBezTo>
                    <a:pt x="1210" y="111"/>
                    <a:pt x="1181" y="63"/>
                    <a:pt x="1143" y="54"/>
                  </a:cubicBezTo>
                  <a:cubicBezTo>
                    <a:pt x="924" y="17"/>
                    <a:pt x="700" y="0"/>
                    <a:pt x="477" y="0"/>
                  </a:cubicBezTo>
                  <a:close/>
                </a:path>
              </a:pathLst>
            </a:custGeom>
            <a:solidFill>
              <a:srgbClr val="8D6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66"/>
            <p:cNvSpPr/>
            <p:nvPr/>
          </p:nvSpPr>
          <p:spPr>
            <a:xfrm>
              <a:off x="2305275" y="1399925"/>
              <a:ext cx="161225" cy="319850"/>
            </a:xfrm>
            <a:custGeom>
              <a:avLst/>
              <a:gdLst/>
              <a:ahLst/>
              <a:cxnLst/>
              <a:rect l="l" t="t" r="r" b="b"/>
              <a:pathLst>
                <a:path w="6449" h="12794" extrusionOk="0">
                  <a:moveTo>
                    <a:pt x="2653" y="0"/>
                  </a:moveTo>
                  <a:cubicBezTo>
                    <a:pt x="2069" y="0"/>
                    <a:pt x="2135" y="1108"/>
                    <a:pt x="2182" y="1448"/>
                  </a:cubicBezTo>
                  <a:cubicBezTo>
                    <a:pt x="2306" y="2230"/>
                    <a:pt x="2544" y="2982"/>
                    <a:pt x="2677" y="3754"/>
                  </a:cubicBezTo>
                  <a:cubicBezTo>
                    <a:pt x="2810" y="4535"/>
                    <a:pt x="2829" y="5354"/>
                    <a:pt x="2496" y="6078"/>
                  </a:cubicBezTo>
                  <a:cubicBezTo>
                    <a:pt x="2001" y="7173"/>
                    <a:pt x="791" y="7821"/>
                    <a:pt x="315" y="8935"/>
                  </a:cubicBezTo>
                  <a:cubicBezTo>
                    <a:pt x="1" y="9669"/>
                    <a:pt x="48" y="10516"/>
                    <a:pt x="448" y="11212"/>
                  </a:cubicBezTo>
                  <a:cubicBezTo>
                    <a:pt x="982" y="12116"/>
                    <a:pt x="2029" y="12602"/>
                    <a:pt x="3068" y="12755"/>
                  </a:cubicBezTo>
                  <a:cubicBezTo>
                    <a:pt x="3234" y="12779"/>
                    <a:pt x="3406" y="12793"/>
                    <a:pt x="3577" y="12793"/>
                  </a:cubicBezTo>
                  <a:cubicBezTo>
                    <a:pt x="4085" y="12793"/>
                    <a:pt x="4588" y="12668"/>
                    <a:pt x="4915" y="12297"/>
                  </a:cubicBezTo>
                  <a:cubicBezTo>
                    <a:pt x="5554" y="11574"/>
                    <a:pt x="5135" y="10431"/>
                    <a:pt x="5354" y="9497"/>
                  </a:cubicBezTo>
                  <a:cubicBezTo>
                    <a:pt x="5468" y="9002"/>
                    <a:pt x="5754" y="8573"/>
                    <a:pt x="5944" y="8106"/>
                  </a:cubicBezTo>
                  <a:cubicBezTo>
                    <a:pt x="6449" y="6916"/>
                    <a:pt x="6306" y="5525"/>
                    <a:pt x="5811" y="4335"/>
                  </a:cubicBezTo>
                  <a:cubicBezTo>
                    <a:pt x="5315" y="3134"/>
                    <a:pt x="4477" y="2115"/>
                    <a:pt x="3591" y="1172"/>
                  </a:cubicBezTo>
                  <a:cubicBezTo>
                    <a:pt x="3372" y="934"/>
                    <a:pt x="2934" y="10"/>
                    <a:pt x="2668" y="1"/>
                  </a:cubicBezTo>
                  <a:cubicBezTo>
                    <a:pt x="2662" y="1"/>
                    <a:pt x="2658" y="0"/>
                    <a:pt x="2653" y="0"/>
                  </a:cubicBezTo>
                  <a:close/>
                </a:path>
              </a:pathLst>
            </a:custGeom>
            <a:solidFill>
              <a:srgbClr val="009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66"/>
            <p:cNvSpPr/>
            <p:nvPr/>
          </p:nvSpPr>
          <p:spPr>
            <a:xfrm>
              <a:off x="2156675" y="1431400"/>
              <a:ext cx="163150" cy="363675"/>
            </a:xfrm>
            <a:custGeom>
              <a:avLst/>
              <a:gdLst/>
              <a:ahLst/>
              <a:cxnLst/>
              <a:rect l="l" t="t" r="r" b="b"/>
              <a:pathLst>
                <a:path w="6526" h="14547" extrusionOk="0">
                  <a:moveTo>
                    <a:pt x="4549" y="0"/>
                  </a:moveTo>
                  <a:cubicBezTo>
                    <a:pt x="4480" y="0"/>
                    <a:pt x="4403" y="18"/>
                    <a:pt x="4316" y="56"/>
                  </a:cubicBezTo>
                  <a:cubicBezTo>
                    <a:pt x="3725" y="323"/>
                    <a:pt x="3268" y="1523"/>
                    <a:pt x="3039" y="2085"/>
                  </a:cubicBezTo>
                  <a:cubicBezTo>
                    <a:pt x="2373" y="3657"/>
                    <a:pt x="2135" y="5362"/>
                    <a:pt x="1992" y="7038"/>
                  </a:cubicBezTo>
                  <a:cubicBezTo>
                    <a:pt x="1906" y="8114"/>
                    <a:pt x="1839" y="9219"/>
                    <a:pt x="1344" y="10172"/>
                  </a:cubicBezTo>
                  <a:cubicBezTo>
                    <a:pt x="868" y="11096"/>
                    <a:pt x="1" y="11943"/>
                    <a:pt x="134" y="12972"/>
                  </a:cubicBezTo>
                  <a:cubicBezTo>
                    <a:pt x="230" y="13667"/>
                    <a:pt x="820" y="14239"/>
                    <a:pt x="1506" y="14448"/>
                  </a:cubicBezTo>
                  <a:cubicBezTo>
                    <a:pt x="1735" y="14516"/>
                    <a:pt x="1972" y="14547"/>
                    <a:pt x="2211" y="14547"/>
                  </a:cubicBezTo>
                  <a:cubicBezTo>
                    <a:pt x="2675" y="14547"/>
                    <a:pt x="3145" y="14431"/>
                    <a:pt x="3573" y="14248"/>
                  </a:cubicBezTo>
                  <a:cubicBezTo>
                    <a:pt x="4116" y="14029"/>
                    <a:pt x="4630" y="13686"/>
                    <a:pt x="4916" y="13172"/>
                  </a:cubicBezTo>
                  <a:cubicBezTo>
                    <a:pt x="5154" y="12762"/>
                    <a:pt x="5230" y="12277"/>
                    <a:pt x="5249" y="11800"/>
                  </a:cubicBezTo>
                  <a:cubicBezTo>
                    <a:pt x="5354" y="10076"/>
                    <a:pt x="4944" y="8295"/>
                    <a:pt x="5449" y="6647"/>
                  </a:cubicBezTo>
                  <a:cubicBezTo>
                    <a:pt x="5678" y="5895"/>
                    <a:pt x="6087" y="5209"/>
                    <a:pt x="6306" y="4457"/>
                  </a:cubicBezTo>
                  <a:cubicBezTo>
                    <a:pt x="6526" y="3704"/>
                    <a:pt x="6516" y="2809"/>
                    <a:pt x="5992" y="2228"/>
                  </a:cubicBezTo>
                  <a:cubicBezTo>
                    <a:pt x="5802" y="2018"/>
                    <a:pt x="5554" y="1856"/>
                    <a:pt x="5392" y="1628"/>
                  </a:cubicBezTo>
                  <a:cubicBezTo>
                    <a:pt x="5120" y="1236"/>
                    <a:pt x="5129" y="0"/>
                    <a:pt x="4549" y="0"/>
                  </a:cubicBezTo>
                  <a:close/>
                </a:path>
              </a:pathLst>
            </a:custGeom>
            <a:solidFill>
              <a:srgbClr val="FBE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66"/>
            <p:cNvSpPr/>
            <p:nvPr/>
          </p:nvSpPr>
          <p:spPr>
            <a:xfrm>
              <a:off x="2312575" y="1674725"/>
              <a:ext cx="31675" cy="32900"/>
            </a:xfrm>
            <a:custGeom>
              <a:avLst/>
              <a:gdLst/>
              <a:ahLst/>
              <a:cxnLst/>
              <a:rect l="l" t="t" r="r" b="b"/>
              <a:pathLst>
                <a:path w="1267" h="1316" extrusionOk="0">
                  <a:moveTo>
                    <a:pt x="108" y="0"/>
                  </a:moveTo>
                  <a:cubicBezTo>
                    <a:pt x="55" y="0"/>
                    <a:pt x="0" y="60"/>
                    <a:pt x="32" y="124"/>
                  </a:cubicBezTo>
                  <a:cubicBezTo>
                    <a:pt x="251" y="620"/>
                    <a:pt x="623" y="1029"/>
                    <a:pt x="1099" y="1305"/>
                  </a:cubicBezTo>
                  <a:cubicBezTo>
                    <a:pt x="1112" y="1312"/>
                    <a:pt x="1126" y="1315"/>
                    <a:pt x="1138" y="1315"/>
                  </a:cubicBezTo>
                  <a:cubicBezTo>
                    <a:pt x="1215" y="1315"/>
                    <a:pt x="1267" y="1204"/>
                    <a:pt x="1185" y="1163"/>
                  </a:cubicBezTo>
                  <a:cubicBezTo>
                    <a:pt x="737" y="905"/>
                    <a:pt x="385" y="515"/>
                    <a:pt x="175" y="48"/>
                  </a:cubicBezTo>
                  <a:cubicBezTo>
                    <a:pt x="160" y="14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007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66"/>
            <p:cNvSpPr/>
            <p:nvPr/>
          </p:nvSpPr>
          <p:spPr>
            <a:xfrm>
              <a:off x="2305050" y="1608600"/>
              <a:ext cx="17925" cy="49300"/>
            </a:xfrm>
            <a:custGeom>
              <a:avLst/>
              <a:gdLst/>
              <a:ahLst/>
              <a:cxnLst/>
              <a:rect l="l" t="t" r="r" b="b"/>
              <a:pathLst>
                <a:path w="717" h="1972" extrusionOk="0">
                  <a:moveTo>
                    <a:pt x="599" y="0"/>
                  </a:moveTo>
                  <a:cubicBezTo>
                    <a:pt x="574" y="0"/>
                    <a:pt x="550" y="11"/>
                    <a:pt x="533" y="36"/>
                  </a:cubicBezTo>
                  <a:cubicBezTo>
                    <a:pt x="162" y="579"/>
                    <a:pt x="0" y="1245"/>
                    <a:pt x="86" y="1893"/>
                  </a:cubicBezTo>
                  <a:cubicBezTo>
                    <a:pt x="90" y="1945"/>
                    <a:pt x="133" y="1972"/>
                    <a:pt x="174" y="1972"/>
                  </a:cubicBezTo>
                  <a:cubicBezTo>
                    <a:pt x="214" y="1972"/>
                    <a:pt x="252" y="1945"/>
                    <a:pt x="248" y="1893"/>
                  </a:cubicBezTo>
                  <a:cubicBezTo>
                    <a:pt x="162" y="1274"/>
                    <a:pt x="314" y="636"/>
                    <a:pt x="676" y="121"/>
                  </a:cubicBezTo>
                  <a:cubicBezTo>
                    <a:pt x="717" y="61"/>
                    <a:pt x="657" y="0"/>
                    <a:pt x="599" y="0"/>
                  </a:cubicBezTo>
                  <a:close/>
                </a:path>
              </a:pathLst>
            </a:custGeom>
            <a:solidFill>
              <a:srgbClr val="007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66"/>
            <p:cNvSpPr/>
            <p:nvPr/>
          </p:nvSpPr>
          <p:spPr>
            <a:xfrm>
              <a:off x="2333350" y="1479125"/>
              <a:ext cx="68975" cy="115650"/>
            </a:xfrm>
            <a:custGeom>
              <a:avLst/>
              <a:gdLst/>
              <a:ahLst/>
              <a:cxnLst/>
              <a:rect l="l" t="t" r="r" b="b"/>
              <a:pathLst>
                <a:path w="2759" h="4626" extrusionOk="0">
                  <a:moveTo>
                    <a:pt x="2653" y="0"/>
                  </a:moveTo>
                  <a:cubicBezTo>
                    <a:pt x="2620" y="0"/>
                    <a:pt x="2588" y="16"/>
                    <a:pt x="2573" y="52"/>
                  </a:cubicBezTo>
                  <a:lnTo>
                    <a:pt x="2564" y="52"/>
                  </a:lnTo>
                  <a:cubicBezTo>
                    <a:pt x="1926" y="1643"/>
                    <a:pt x="1373" y="3319"/>
                    <a:pt x="68" y="4491"/>
                  </a:cubicBezTo>
                  <a:cubicBezTo>
                    <a:pt x="1" y="4543"/>
                    <a:pt x="57" y="4625"/>
                    <a:pt x="126" y="4625"/>
                  </a:cubicBezTo>
                  <a:cubicBezTo>
                    <a:pt x="145" y="4625"/>
                    <a:pt x="164" y="4619"/>
                    <a:pt x="182" y="4605"/>
                  </a:cubicBezTo>
                  <a:cubicBezTo>
                    <a:pt x="1525" y="3414"/>
                    <a:pt x="2087" y="1719"/>
                    <a:pt x="2735" y="100"/>
                  </a:cubicBezTo>
                  <a:cubicBezTo>
                    <a:pt x="2759" y="41"/>
                    <a:pt x="2706" y="0"/>
                    <a:pt x="2653" y="0"/>
                  </a:cubicBezTo>
                  <a:close/>
                </a:path>
              </a:pathLst>
            </a:custGeom>
            <a:solidFill>
              <a:srgbClr val="007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66"/>
            <p:cNvSpPr/>
            <p:nvPr/>
          </p:nvSpPr>
          <p:spPr>
            <a:xfrm>
              <a:off x="2364000" y="1430625"/>
              <a:ext cx="41875" cy="126300"/>
            </a:xfrm>
            <a:custGeom>
              <a:avLst/>
              <a:gdLst/>
              <a:ahLst/>
              <a:cxnLst/>
              <a:rect l="l" t="t" r="r" b="b"/>
              <a:pathLst>
                <a:path w="1675" h="5052" extrusionOk="0">
                  <a:moveTo>
                    <a:pt x="1551" y="0"/>
                  </a:moveTo>
                  <a:cubicBezTo>
                    <a:pt x="1534" y="0"/>
                    <a:pt x="1516" y="6"/>
                    <a:pt x="1500" y="20"/>
                  </a:cubicBezTo>
                  <a:cubicBezTo>
                    <a:pt x="147" y="1287"/>
                    <a:pt x="576" y="3345"/>
                    <a:pt x="23" y="4954"/>
                  </a:cubicBezTo>
                  <a:cubicBezTo>
                    <a:pt x="0" y="5012"/>
                    <a:pt x="50" y="5052"/>
                    <a:pt x="99" y="5052"/>
                  </a:cubicBezTo>
                  <a:cubicBezTo>
                    <a:pt x="132" y="5052"/>
                    <a:pt x="164" y="5034"/>
                    <a:pt x="176" y="4993"/>
                  </a:cubicBezTo>
                  <a:lnTo>
                    <a:pt x="185" y="5002"/>
                  </a:lnTo>
                  <a:cubicBezTo>
                    <a:pt x="728" y="3430"/>
                    <a:pt x="309" y="1383"/>
                    <a:pt x="1614" y="144"/>
                  </a:cubicBezTo>
                  <a:cubicBezTo>
                    <a:pt x="1674" y="84"/>
                    <a:pt x="1616" y="0"/>
                    <a:pt x="1551" y="0"/>
                  </a:cubicBezTo>
                  <a:close/>
                </a:path>
              </a:pathLst>
            </a:custGeom>
            <a:solidFill>
              <a:srgbClr val="007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66"/>
            <p:cNvSpPr/>
            <p:nvPr/>
          </p:nvSpPr>
          <p:spPr>
            <a:xfrm>
              <a:off x="2187300" y="1578950"/>
              <a:ext cx="11925" cy="35975"/>
            </a:xfrm>
            <a:custGeom>
              <a:avLst/>
              <a:gdLst/>
              <a:ahLst/>
              <a:cxnLst/>
              <a:rect l="l" t="t" r="r" b="b"/>
              <a:pathLst>
                <a:path w="477" h="1439" extrusionOk="0">
                  <a:moveTo>
                    <a:pt x="398" y="0"/>
                  </a:moveTo>
                  <a:cubicBezTo>
                    <a:pt x="357" y="0"/>
                    <a:pt x="314" y="26"/>
                    <a:pt x="309" y="79"/>
                  </a:cubicBezTo>
                  <a:cubicBezTo>
                    <a:pt x="271" y="507"/>
                    <a:pt x="167" y="936"/>
                    <a:pt x="24" y="1336"/>
                  </a:cubicBezTo>
                  <a:cubicBezTo>
                    <a:pt x="1" y="1399"/>
                    <a:pt x="47" y="1438"/>
                    <a:pt x="96" y="1438"/>
                  </a:cubicBezTo>
                  <a:cubicBezTo>
                    <a:pt x="128" y="1438"/>
                    <a:pt x="161" y="1421"/>
                    <a:pt x="176" y="1384"/>
                  </a:cubicBezTo>
                  <a:cubicBezTo>
                    <a:pt x="329" y="964"/>
                    <a:pt x="433" y="526"/>
                    <a:pt x="471" y="79"/>
                  </a:cubicBezTo>
                  <a:cubicBezTo>
                    <a:pt x="476" y="26"/>
                    <a:pt x="438" y="0"/>
                    <a:pt x="398" y="0"/>
                  </a:cubicBezTo>
                  <a:close/>
                </a:path>
              </a:pathLst>
            </a:custGeom>
            <a:solidFill>
              <a:srgbClr val="007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66"/>
            <p:cNvSpPr/>
            <p:nvPr/>
          </p:nvSpPr>
          <p:spPr>
            <a:xfrm>
              <a:off x="2166450" y="1631775"/>
              <a:ext cx="22050" cy="63525"/>
            </a:xfrm>
            <a:custGeom>
              <a:avLst/>
              <a:gdLst/>
              <a:ahLst/>
              <a:cxnLst/>
              <a:rect l="l" t="t" r="r" b="b"/>
              <a:pathLst>
                <a:path w="882" h="2541" extrusionOk="0">
                  <a:moveTo>
                    <a:pt x="768" y="1"/>
                  </a:moveTo>
                  <a:cubicBezTo>
                    <a:pt x="744" y="1"/>
                    <a:pt x="720" y="13"/>
                    <a:pt x="705" y="42"/>
                  </a:cubicBezTo>
                  <a:cubicBezTo>
                    <a:pt x="362" y="804"/>
                    <a:pt x="0" y="1604"/>
                    <a:pt x="39" y="2461"/>
                  </a:cubicBezTo>
                  <a:cubicBezTo>
                    <a:pt x="39" y="2514"/>
                    <a:pt x="79" y="2540"/>
                    <a:pt x="120" y="2540"/>
                  </a:cubicBezTo>
                  <a:cubicBezTo>
                    <a:pt x="160" y="2540"/>
                    <a:pt x="200" y="2514"/>
                    <a:pt x="200" y="2461"/>
                  </a:cubicBezTo>
                  <a:cubicBezTo>
                    <a:pt x="172" y="1633"/>
                    <a:pt x="515" y="861"/>
                    <a:pt x="848" y="128"/>
                  </a:cubicBezTo>
                  <a:cubicBezTo>
                    <a:pt x="881" y="62"/>
                    <a:pt x="823" y="1"/>
                    <a:pt x="768" y="1"/>
                  </a:cubicBezTo>
                  <a:close/>
                </a:path>
              </a:pathLst>
            </a:custGeom>
            <a:solidFill>
              <a:srgbClr val="007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66"/>
            <p:cNvSpPr/>
            <p:nvPr/>
          </p:nvSpPr>
          <p:spPr>
            <a:xfrm>
              <a:off x="2263850" y="1421250"/>
              <a:ext cx="34325" cy="38550"/>
            </a:xfrm>
            <a:custGeom>
              <a:avLst/>
              <a:gdLst/>
              <a:ahLst/>
              <a:cxnLst/>
              <a:rect l="l" t="t" r="r" b="b"/>
              <a:pathLst>
                <a:path w="1373" h="1542" extrusionOk="0">
                  <a:moveTo>
                    <a:pt x="303" y="0"/>
                  </a:moveTo>
                  <a:cubicBezTo>
                    <a:pt x="284" y="0"/>
                    <a:pt x="265" y="7"/>
                    <a:pt x="248" y="24"/>
                  </a:cubicBezTo>
                  <a:cubicBezTo>
                    <a:pt x="0" y="281"/>
                    <a:pt x="48" y="691"/>
                    <a:pt x="238" y="967"/>
                  </a:cubicBezTo>
                  <a:cubicBezTo>
                    <a:pt x="467" y="1291"/>
                    <a:pt x="867" y="1424"/>
                    <a:pt x="1229" y="1538"/>
                  </a:cubicBezTo>
                  <a:cubicBezTo>
                    <a:pt x="1237" y="1541"/>
                    <a:pt x="1245" y="1542"/>
                    <a:pt x="1253" y="1542"/>
                  </a:cubicBezTo>
                  <a:cubicBezTo>
                    <a:pt x="1340" y="1542"/>
                    <a:pt x="1373" y="1403"/>
                    <a:pt x="1277" y="1377"/>
                  </a:cubicBezTo>
                  <a:cubicBezTo>
                    <a:pt x="972" y="1272"/>
                    <a:pt x="619" y="1167"/>
                    <a:pt x="400" y="910"/>
                  </a:cubicBezTo>
                  <a:cubicBezTo>
                    <a:pt x="238" y="700"/>
                    <a:pt x="162" y="357"/>
                    <a:pt x="372" y="148"/>
                  </a:cubicBezTo>
                  <a:cubicBezTo>
                    <a:pt x="431" y="88"/>
                    <a:pt x="369" y="0"/>
                    <a:pt x="303" y="0"/>
                  </a:cubicBezTo>
                  <a:close/>
                </a:path>
              </a:pathLst>
            </a:custGeom>
            <a:solidFill>
              <a:srgbClr val="D6C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66"/>
            <p:cNvSpPr/>
            <p:nvPr/>
          </p:nvSpPr>
          <p:spPr>
            <a:xfrm>
              <a:off x="2314325" y="1449050"/>
              <a:ext cx="26925" cy="11175"/>
            </a:xfrm>
            <a:custGeom>
              <a:avLst/>
              <a:gdLst/>
              <a:ahLst/>
              <a:cxnLst/>
              <a:rect l="l" t="t" r="r" b="b"/>
              <a:pathLst>
                <a:path w="1077" h="447" extrusionOk="0">
                  <a:moveTo>
                    <a:pt x="987" y="1"/>
                  </a:moveTo>
                  <a:cubicBezTo>
                    <a:pt x="970" y="1"/>
                    <a:pt x="952" y="6"/>
                    <a:pt x="934" y="17"/>
                  </a:cubicBezTo>
                  <a:cubicBezTo>
                    <a:pt x="716" y="174"/>
                    <a:pt x="450" y="267"/>
                    <a:pt x="180" y="267"/>
                  </a:cubicBezTo>
                  <a:cubicBezTo>
                    <a:pt x="155" y="267"/>
                    <a:pt x="130" y="266"/>
                    <a:pt x="105" y="265"/>
                  </a:cubicBezTo>
                  <a:cubicBezTo>
                    <a:pt x="0" y="265"/>
                    <a:pt x="0" y="436"/>
                    <a:pt x="105" y="436"/>
                  </a:cubicBezTo>
                  <a:lnTo>
                    <a:pt x="105" y="446"/>
                  </a:lnTo>
                  <a:cubicBezTo>
                    <a:pt x="120" y="446"/>
                    <a:pt x="136" y="446"/>
                    <a:pt x="151" y="446"/>
                  </a:cubicBezTo>
                  <a:cubicBezTo>
                    <a:pt x="468" y="446"/>
                    <a:pt x="775" y="351"/>
                    <a:pt x="1029" y="160"/>
                  </a:cubicBezTo>
                  <a:cubicBezTo>
                    <a:pt x="1067" y="141"/>
                    <a:pt x="1077" y="84"/>
                    <a:pt x="1058" y="45"/>
                  </a:cubicBezTo>
                  <a:cubicBezTo>
                    <a:pt x="1040" y="16"/>
                    <a:pt x="1015" y="1"/>
                    <a:pt x="987" y="1"/>
                  </a:cubicBezTo>
                  <a:close/>
                </a:path>
              </a:pathLst>
            </a:custGeom>
            <a:solidFill>
              <a:srgbClr val="D6C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66"/>
            <p:cNvSpPr/>
            <p:nvPr/>
          </p:nvSpPr>
          <p:spPr>
            <a:xfrm>
              <a:off x="2158875" y="1613475"/>
              <a:ext cx="75075" cy="128950"/>
            </a:xfrm>
            <a:custGeom>
              <a:avLst/>
              <a:gdLst/>
              <a:ahLst/>
              <a:cxnLst/>
              <a:rect l="l" t="t" r="r" b="b"/>
              <a:pathLst>
                <a:path w="3003" h="5158" extrusionOk="0">
                  <a:moveTo>
                    <a:pt x="2902" y="0"/>
                  </a:moveTo>
                  <a:cubicBezTo>
                    <a:pt x="2868" y="0"/>
                    <a:pt x="2833" y="18"/>
                    <a:pt x="2818" y="60"/>
                  </a:cubicBezTo>
                  <a:cubicBezTo>
                    <a:pt x="2475" y="965"/>
                    <a:pt x="2018" y="1822"/>
                    <a:pt x="1456" y="2612"/>
                  </a:cubicBezTo>
                  <a:cubicBezTo>
                    <a:pt x="1180" y="3012"/>
                    <a:pt x="856" y="3374"/>
                    <a:pt x="580" y="3784"/>
                  </a:cubicBezTo>
                  <a:cubicBezTo>
                    <a:pt x="323" y="4165"/>
                    <a:pt x="132" y="4594"/>
                    <a:pt x="18" y="5051"/>
                  </a:cubicBezTo>
                  <a:cubicBezTo>
                    <a:pt x="0" y="5115"/>
                    <a:pt x="53" y="5157"/>
                    <a:pt x="104" y="5157"/>
                  </a:cubicBezTo>
                  <a:cubicBezTo>
                    <a:pt x="137" y="5157"/>
                    <a:pt x="168" y="5139"/>
                    <a:pt x="180" y="5098"/>
                  </a:cubicBezTo>
                  <a:cubicBezTo>
                    <a:pt x="303" y="4622"/>
                    <a:pt x="503" y="4175"/>
                    <a:pt x="789" y="3774"/>
                  </a:cubicBezTo>
                  <a:cubicBezTo>
                    <a:pt x="1065" y="3384"/>
                    <a:pt x="1389" y="3012"/>
                    <a:pt x="1666" y="2612"/>
                  </a:cubicBezTo>
                  <a:cubicBezTo>
                    <a:pt x="2199" y="1831"/>
                    <a:pt x="2647" y="993"/>
                    <a:pt x="2980" y="98"/>
                  </a:cubicBezTo>
                  <a:cubicBezTo>
                    <a:pt x="3003" y="41"/>
                    <a:pt x="2953" y="0"/>
                    <a:pt x="2902" y="0"/>
                  </a:cubicBezTo>
                  <a:close/>
                </a:path>
              </a:pathLst>
            </a:custGeom>
            <a:solidFill>
              <a:srgbClr val="D6C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66"/>
            <p:cNvSpPr/>
            <p:nvPr/>
          </p:nvSpPr>
          <p:spPr>
            <a:xfrm>
              <a:off x="2231900" y="1590900"/>
              <a:ext cx="7450" cy="14175"/>
            </a:xfrm>
            <a:custGeom>
              <a:avLst/>
              <a:gdLst/>
              <a:ahLst/>
              <a:cxnLst/>
              <a:rect l="l" t="t" r="r" b="b"/>
              <a:pathLst>
                <a:path w="298" h="567" extrusionOk="0">
                  <a:moveTo>
                    <a:pt x="202" y="1"/>
                  </a:moveTo>
                  <a:cubicBezTo>
                    <a:pt x="154" y="1"/>
                    <a:pt x="116" y="39"/>
                    <a:pt x="116" y="86"/>
                  </a:cubicBezTo>
                  <a:lnTo>
                    <a:pt x="107" y="86"/>
                  </a:lnTo>
                  <a:cubicBezTo>
                    <a:pt x="107" y="125"/>
                    <a:pt x="107" y="153"/>
                    <a:pt x="107" y="191"/>
                  </a:cubicBezTo>
                  <a:cubicBezTo>
                    <a:pt x="107" y="201"/>
                    <a:pt x="107" y="220"/>
                    <a:pt x="107" y="239"/>
                  </a:cubicBezTo>
                  <a:lnTo>
                    <a:pt x="107" y="248"/>
                  </a:lnTo>
                  <a:cubicBezTo>
                    <a:pt x="107" y="258"/>
                    <a:pt x="107" y="258"/>
                    <a:pt x="107" y="267"/>
                  </a:cubicBezTo>
                  <a:cubicBezTo>
                    <a:pt x="97" y="296"/>
                    <a:pt x="88" y="334"/>
                    <a:pt x="78" y="363"/>
                  </a:cubicBezTo>
                  <a:lnTo>
                    <a:pt x="69" y="372"/>
                  </a:lnTo>
                  <a:lnTo>
                    <a:pt x="69" y="391"/>
                  </a:lnTo>
                  <a:cubicBezTo>
                    <a:pt x="59" y="410"/>
                    <a:pt x="49" y="429"/>
                    <a:pt x="40" y="439"/>
                  </a:cubicBezTo>
                  <a:cubicBezTo>
                    <a:pt x="0" y="505"/>
                    <a:pt x="57" y="566"/>
                    <a:pt x="114" y="566"/>
                  </a:cubicBezTo>
                  <a:cubicBezTo>
                    <a:pt x="139" y="566"/>
                    <a:pt x="165" y="554"/>
                    <a:pt x="183" y="525"/>
                  </a:cubicBezTo>
                  <a:cubicBezTo>
                    <a:pt x="269" y="391"/>
                    <a:pt x="297" y="239"/>
                    <a:pt x="288" y="86"/>
                  </a:cubicBezTo>
                  <a:cubicBezTo>
                    <a:pt x="278" y="39"/>
                    <a:pt x="240" y="1"/>
                    <a:pt x="202" y="1"/>
                  </a:cubicBezTo>
                  <a:close/>
                </a:path>
              </a:pathLst>
            </a:custGeom>
            <a:solidFill>
              <a:srgbClr val="D6C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66"/>
            <p:cNvSpPr/>
            <p:nvPr/>
          </p:nvSpPr>
          <p:spPr>
            <a:xfrm>
              <a:off x="2158600" y="1758850"/>
              <a:ext cx="32400" cy="30350"/>
            </a:xfrm>
            <a:custGeom>
              <a:avLst/>
              <a:gdLst/>
              <a:ahLst/>
              <a:cxnLst/>
              <a:rect l="l" t="t" r="r" b="b"/>
              <a:pathLst>
                <a:path w="1296" h="1214" extrusionOk="0">
                  <a:moveTo>
                    <a:pt x="100" y="1"/>
                  </a:moveTo>
                  <a:cubicBezTo>
                    <a:pt x="83" y="1"/>
                    <a:pt x="66" y="6"/>
                    <a:pt x="48" y="17"/>
                  </a:cubicBezTo>
                  <a:cubicBezTo>
                    <a:pt x="10" y="36"/>
                    <a:pt x="0" y="93"/>
                    <a:pt x="19" y="131"/>
                  </a:cubicBezTo>
                  <a:lnTo>
                    <a:pt x="29" y="131"/>
                  </a:lnTo>
                  <a:cubicBezTo>
                    <a:pt x="238" y="626"/>
                    <a:pt x="648" y="1017"/>
                    <a:pt x="1162" y="1207"/>
                  </a:cubicBezTo>
                  <a:cubicBezTo>
                    <a:pt x="1173" y="1211"/>
                    <a:pt x="1183" y="1213"/>
                    <a:pt x="1193" y="1213"/>
                  </a:cubicBezTo>
                  <a:cubicBezTo>
                    <a:pt x="1273" y="1213"/>
                    <a:pt x="1295" y="1079"/>
                    <a:pt x="1210" y="1036"/>
                  </a:cubicBezTo>
                  <a:cubicBezTo>
                    <a:pt x="743" y="865"/>
                    <a:pt x="362" y="503"/>
                    <a:pt x="172" y="45"/>
                  </a:cubicBezTo>
                  <a:cubicBezTo>
                    <a:pt x="154" y="16"/>
                    <a:pt x="128" y="1"/>
                    <a:pt x="100" y="1"/>
                  </a:cubicBezTo>
                  <a:close/>
                </a:path>
              </a:pathLst>
            </a:custGeom>
            <a:solidFill>
              <a:srgbClr val="D6C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66"/>
            <p:cNvSpPr/>
            <p:nvPr/>
          </p:nvSpPr>
          <p:spPr>
            <a:xfrm>
              <a:off x="2267875" y="1536050"/>
              <a:ext cx="25550" cy="30600"/>
            </a:xfrm>
            <a:custGeom>
              <a:avLst/>
              <a:gdLst/>
              <a:ahLst/>
              <a:cxnLst/>
              <a:rect l="l" t="t" r="r" b="b"/>
              <a:pathLst>
                <a:path w="1022" h="1224" extrusionOk="0">
                  <a:moveTo>
                    <a:pt x="901" y="1"/>
                  </a:moveTo>
                  <a:cubicBezTo>
                    <a:pt x="874" y="1"/>
                    <a:pt x="847" y="13"/>
                    <a:pt x="830" y="42"/>
                  </a:cubicBezTo>
                  <a:cubicBezTo>
                    <a:pt x="620" y="414"/>
                    <a:pt x="363" y="766"/>
                    <a:pt x="58" y="1080"/>
                  </a:cubicBezTo>
                  <a:cubicBezTo>
                    <a:pt x="0" y="1138"/>
                    <a:pt x="58" y="1224"/>
                    <a:pt x="122" y="1224"/>
                  </a:cubicBezTo>
                  <a:cubicBezTo>
                    <a:pt x="143" y="1224"/>
                    <a:pt x="164" y="1215"/>
                    <a:pt x="182" y="1195"/>
                  </a:cubicBezTo>
                  <a:cubicBezTo>
                    <a:pt x="487" y="871"/>
                    <a:pt x="754" y="518"/>
                    <a:pt x="982" y="128"/>
                  </a:cubicBezTo>
                  <a:cubicBezTo>
                    <a:pt x="1022" y="62"/>
                    <a:pt x="961" y="1"/>
                    <a:pt x="901" y="1"/>
                  </a:cubicBezTo>
                  <a:close/>
                </a:path>
              </a:pathLst>
            </a:custGeom>
            <a:solidFill>
              <a:srgbClr val="D6C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66"/>
            <p:cNvSpPr/>
            <p:nvPr/>
          </p:nvSpPr>
          <p:spPr>
            <a:xfrm>
              <a:off x="2240975" y="1309200"/>
              <a:ext cx="70050" cy="78725"/>
            </a:xfrm>
            <a:custGeom>
              <a:avLst/>
              <a:gdLst/>
              <a:ahLst/>
              <a:cxnLst/>
              <a:rect l="l" t="t" r="r" b="b"/>
              <a:pathLst>
                <a:path w="2802" h="3149" extrusionOk="0">
                  <a:moveTo>
                    <a:pt x="1296" y="1"/>
                  </a:moveTo>
                  <a:cubicBezTo>
                    <a:pt x="868" y="172"/>
                    <a:pt x="515" y="467"/>
                    <a:pt x="277" y="858"/>
                  </a:cubicBezTo>
                  <a:cubicBezTo>
                    <a:pt x="39" y="1248"/>
                    <a:pt x="1" y="1725"/>
                    <a:pt x="172" y="2144"/>
                  </a:cubicBezTo>
                  <a:cubicBezTo>
                    <a:pt x="248" y="2306"/>
                    <a:pt x="353" y="2449"/>
                    <a:pt x="468" y="2572"/>
                  </a:cubicBezTo>
                  <a:cubicBezTo>
                    <a:pt x="753" y="2896"/>
                    <a:pt x="1144" y="3096"/>
                    <a:pt x="1563" y="3144"/>
                  </a:cubicBezTo>
                  <a:cubicBezTo>
                    <a:pt x="1600" y="3147"/>
                    <a:pt x="1637" y="3149"/>
                    <a:pt x="1674" y="3149"/>
                  </a:cubicBezTo>
                  <a:cubicBezTo>
                    <a:pt x="2060" y="3149"/>
                    <a:pt x="2458" y="2970"/>
                    <a:pt x="2649" y="2649"/>
                  </a:cubicBezTo>
                  <a:cubicBezTo>
                    <a:pt x="2754" y="2458"/>
                    <a:pt x="2801" y="2249"/>
                    <a:pt x="2801" y="2030"/>
                  </a:cubicBezTo>
                  <a:cubicBezTo>
                    <a:pt x="2801" y="1458"/>
                    <a:pt x="2496" y="839"/>
                    <a:pt x="1944" y="620"/>
                  </a:cubicBezTo>
                  <a:lnTo>
                    <a:pt x="1296" y="1"/>
                  </a:lnTo>
                  <a:close/>
                </a:path>
              </a:pathLst>
            </a:custGeom>
            <a:solidFill>
              <a:srgbClr val="FF73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66"/>
            <p:cNvSpPr/>
            <p:nvPr/>
          </p:nvSpPr>
          <p:spPr>
            <a:xfrm>
              <a:off x="2067875" y="1226400"/>
              <a:ext cx="212425" cy="149800"/>
            </a:xfrm>
            <a:custGeom>
              <a:avLst/>
              <a:gdLst/>
              <a:ahLst/>
              <a:cxnLst/>
              <a:rect l="l" t="t" r="r" b="b"/>
              <a:pathLst>
                <a:path w="8497" h="5992" extrusionOk="0">
                  <a:moveTo>
                    <a:pt x="2163" y="1"/>
                  </a:moveTo>
                  <a:cubicBezTo>
                    <a:pt x="1386" y="1"/>
                    <a:pt x="625" y="567"/>
                    <a:pt x="333" y="1312"/>
                  </a:cubicBezTo>
                  <a:cubicBezTo>
                    <a:pt x="0" y="2189"/>
                    <a:pt x="229" y="3208"/>
                    <a:pt x="724" y="3998"/>
                  </a:cubicBezTo>
                  <a:cubicBezTo>
                    <a:pt x="1540" y="5248"/>
                    <a:pt x="2925" y="5992"/>
                    <a:pt x="4396" y="5992"/>
                  </a:cubicBezTo>
                  <a:cubicBezTo>
                    <a:pt x="4540" y="5992"/>
                    <a:pt x="4684" y="5985"/>
                    <a:pt x="4829" y="5970"/>
                  </a:cubicBezTo>
                  <a:cubicBezTo>
                    <a:pt x="6010" y="5818"/>
                    <a:pt x="7077" y="5199"/>
                    <a:pt x="7782" y="4246"/>
                  </a:cubicBezTo>
                  <a:cubicBezTo>
                    <a:pt x="8020" y="3941"/>
                    <a:pt x="8496" y="3284"/>
                    <a:pt x="8182" y="2884"/>
                  </a:cubicBezTo>
                  <a:cubicBezTo>
                    <a:pt x="8082" y="2759"/>
                    <a:pt x="7984" y="2710"/>
                    <a:pt x="7888" y="2710"/>
                  </a:cubicBezTo>
                  <a:cubicBezTo>
                    <a:pt x="7577" y="2710"/>
                    <a:pt x="7298" y="3242"/>
                    <a:pt x="7087" y="3417"/>
                  </a:cubicBezTo>
                  <a:cubicBezTo>
                    <a:pt x="6944" y="3537"/>
                    <a:pt x="6766" y="3588"/>
                    <a:pt x="6582" y="3588"/>
                  </a:cubicBezTo>
                  <a:cubicBezTo>
                    <a:pt x="6324" y="3588"/>
                    <a:pt x="6054" y="3487"/>
                    <a:pt x="5848" y="3332"/>
                  </a:cubicBezTo>
                  <a:cubicBezTo>
                    <a:pt x="5496" y="3056"/>
                    <a:pt x="5277" y="2646"/>
                    <a:pt x="5039" y="2274"/>
                  </a:cubicBezTo>
                  <a:cubicBezTo>
                    <a:pt x="4620" y="1636"/>
                    <a:pt x="4105" y="1074"/>
                    <a:pt x="3524" y="598"/>
                  </a:cubicBezTo>
                  <a:cubicBezTo>
                    <a:pt x="3248" y="350"/>
                    <a:pt x="2924" y="160"/>
                    <a:pt x="2572" y="55"/>
                  </a:cubicBezTo>
                  <a:cubicBezTo>
                    <a:pt x="2437" y="18"/>
                    <a:pt x="2300" y="1"/>
                    <a:pt x="2163" y="1"/>
                  </a:cubicBezTo>
                  <a:close/>
                </a:path>
              </a:pathLst>
            </a:custGeom>
            <a:solidFill>
              <a:srgbClr val="362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66"/>
            <p:cNvSpPr/>
            <p:nvPr/>
          </p:nvSpPr>
          <p:spPr>
            <a:xfrm>
              <a:off x="2266950" y="1350150"/>
              <a:ext cx="30025" cy="21100"/>
            </a:xfrm>
            <a:custGeom>
              <a:avLst/>
              <a:gdLst/>
              <a:ahLst/>
              <a:cxnLst/>
              <a:rect l="l" t="t" r="r" b="b"/>
              <a:pathLst>
                <a:path w="1201" h="844" extrusionOk="0">
                  <a:moveTo>
                    <a:pt x="972" y="1"/>
                  </a:moveTo>
                  <a:lnTo>
                    <a:pt x="0" y="611"/>
                  </a:lnTo>
                  <a:cubicBezTo>
                    <a:pt x="125" y="775"/>
                    <a:pt x="288" y="844"/>
                    <a:pt x="447" y="844"/>
                  </a:cubicBezTo>
                  <a:cubicBezTo>
                    <a:pt x="834" y="844"/>
                    <a:pt x="1201" y="439"/>
                    <a:pt x="9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66"/>
            <p:cNvSpPr/>
            <p:nvPr/>
          </p:nvSpPr>
          <p:spPr>
            <a:xfrm>
              <a:off x="2300025" y="1303975"/>
              <a:ext cx="32175" cy="46200"/>
            </a:xfrm>
            <a:custGeom>
              <a:avLst/>
              <a:gdLst/>
              <a:ahLst/>
              <a:cxnLst/>
              <a:rect l="l" t="t" r="r" b="b"/>
              <a:pathLst>
                <a:path w="1287" h="1848" extrusionOk="0">
                  <a:moveTo>
                    <a:pt x="639" y="0"/>
                  </a:moveTo>
                  <a:cubicBezTo>
                    <a:pt x="287" y="0"/>
                    <a:pt x="1" y="410"/>
                    <a:pt x="1" y="924"/>
                  </a:cubicBezTo>
                  <a:cubicBezTo>
                    <a:pt x="1" y="1429"/>
                    <a:pt x="287" y="1848"/>
                    <a:pt x="639" y="1848"/>
                  </a:cubicBezTo>
                  <a:cubicBezTo>
                    <a:pt x="1001" y="1848"/>
                    <a:pt x="1287" y="1429"/>
                    <a:pt x="1287" y="924"/>
                  </a:cubicBezTo>
                  <a:cubicBezTo>
                    <a:pt x="1287" y="410"/>
                    <a:pt x="1001" y="0"/>
                    <a:pt x="639" y="0"/>
                  </a:cubicBezTo>
                  <a:close/>
                </a:path>
              </a:pathLst>
            </a:custGeom>
            <a:solidFill>
              <a:srgbClr val="FF73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66"/>
            <p:cNvSpPr/>
            <p:nvPr/>
          </p:nvSpPr>
          <p:spPr>
            <a:xfrm>
              <a:off x="2272425" y="1296775"/>
              <a:ext cx="34550" cy="35175"/>
            </a:xfrm>
            <a:custGeom>
              <a:avLst/>
              <a:gdLst/>
              <a:ahLst/>
              <a:cxnLst/>
              <a:rect l="l" t="t" r="r" b="b"/>
              <a:pathLst>
                <a:path w="1382" h="1407" extrusionOk="0">
                  <a:moveTo>
                    <a:pt x="578" y="1"/>
                  </a:moveTo>
                  <a:cubicBezTo>
                    <a:pt x="438" y="1"/>
                    <a:pt x="305" y="30"/>
                    <a:pt x="172" y="88"/>
                  </a:cubicBezTo>
                  <a:lnTo>
                    <a:pt x="29" y="164"/>
                  </a:lnTo>
                  <a:cubicBezTo>
                    <a:pt x="0" y="469"/>
                    <a:pt x="86" y="783"/>
                    <a:pt x="286" y="1031"/>
                  </a:cubicBezTo>
                  <a:cubicBezTo>
                    <a:pt x="478" y="1267"/>
                    <a:pt x="765" y="1406"/>
                    <a:pt x="1076" y="1406"/>
                  </a:cubicBezTo>
                  <a:cubicBezTo>
                    <a:pt x="1104" y="1406"/>
                    <a:pt x="1133" y="1405"/>
                    <a:pt x="1162" y="1403"/>
                  </a:cubicBezTo>
                  <a:cubicBezTo>
                    <a:pt x="1115" y="1212"/>
                    <a:pt x="1095" y="1022"/>
                    <a:pt x="1105" y="831"/>
                  </a:cubicBezTo>
                  <a:cubicBezTo>
                    <a:pt x="1124" y="641"/>
                    <a:pt x="1219" y="450"/>
                    <a:pt x="1381" y="336"/>
                  </a:cubicBezTo>
                  <a:cubicBezTo>
                    <a:pt x="1248" y="250"/>
                    <a:pt x="1115" y="174"/>
                    <a:pt x="972" y="107"/>
                  </a:cubicBezTo>
                  <a:cubicBezTo>
                    <a:pt x="867" y="50"/>
                    <a:pt x="753" y="12"/>
                    <a:pt x="638" y="2"/>
                  </a:cubicBezTo>
                  <a:cubicBezTo>
                    <a:pt x="618" y="1"/>
                    <a:pt x="598" y="1"/>
                    <a:pt x="578" y="1"/>
                  </a:cubicBezTo>
                  <a:close/>
                </a:path>
              </a:pathLst>
            </a:custGeom>
            <a:solidFill>
              <a:srgbClr val="362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66"/>
          <p:cNvGrpSpPr/>
          <p:nvPr/>
        </p:nvGrpSpPr>
        <p:grpSpPr>
          <a:xfrm>
            <a:off x="6130648" y="1480504"/>
            <a:ext cx="2287712" cy="3136451"/>
            <a:chOff x="2314900" y="1557854"/>
            <a:chExt cx="1671571" cy="2291890"/>
          </a:xfrm>
        </p:grpSpPr>
        <p:sp>
          <p:nvSpPr>
            <p:cNvPr id="2870" name="Google Shape;2870;p66"/>
            <p:cNvSpPr/>
            <p:nvPr/>
          </p:nvSpPr>
          <p:spPr>
            <a:xfrm>
              <a:off x="3481137" y="1661758"/>
              <a:ext cx="137679" cy="495237"/>
            </a:xfrm>
            <a:custGeom>
              <a:avLst/>
              <a:gdLst/>
              <a:ahLst/>
              <a:cxnLst/>
              <a:rect l="l" t="t" r="r" b="b"/>
              <a:pathLst>
                <a:path w="2087" h="7507" extrusionOk="0">
                  <a:moveTo>
                    <a:pt x="668" y="1"/>
                  </a:moveTo>
                  <a:cubicBezTo>
                    <a:pt x="687" y="182"/>
                    <a:pt x="706" y="363"/>
                    <a:pt x="706" y="544"/>
                  </a:cubicBezTo>
                  <a:cubicBezTo>
                    <a:pt x="725" y="868"/>
                    <a:pt x="734" y="1201"/>
                    <a:pt x="772" y="1525"/>
                  </a:cubicBezTo>
                  <a:cubicBezTo>
                    <a:pt x="849" y="2277"/>
                    <a:pt x="934" y="3030"/>
                    <a:pt x="1030" y="3773"/>
                  </a:cubicBezTo>
                  <a:cubicBezTo>
                    <a:pt x="1039" y="3897"/>
                    <a:pt x="1020" y="4020"/>
                    <a:pt x="963" y="4135"/>
                  </a:cubicBezTo>
                  <a:cubicBezTo>
                    <a:pt x="687" y="4697"/>
                    <a:pt x="449" y="5278"/>
                    <a:pt x="134" y="5821"/>
                  </a:cubicBezTo>
                  <a:cubicBezTo>
                    <a:pt x="87" y="5925"/>
                    <a:pt x="39" y="6030"/>
                    <a:pt x="1" y="6135"/>
                  </a:cubicBezTo>
                  <a:cubicBezTo>
                    <a:pt x="1" y="6163"/>
                    <a:pt x="1" y="6183"/>
                    <a:pt x="10" y="6202"/>
                  </a:cubicBezTo>
                  <a:cubicBezTo>
                    <a:pt x="249" y="6621"/>
                    <a:pt x="506" y="7040"/>
                    <a:pt x="706" y="7468"/>
                  </a:cubicBezTo>
                  <a:cubicBezTo>
                    <a:pt x="706" y="7487"/>
                    <a:pt x="725" y="7497"/>
                    <a:pt x="734" y="7506"/>
                  </a:cubicBezTo>
                  <a:cubicBezTo>
                    <a:pt x="934" y="7316"/>
                    <a:pt x="1087" y="7097"/>
                    <a:pt x="1192" y="6849"/>
                  </a:cubicBezTo>
                  <a:cubicBezTo>
                    <a:pt x="1392" y="6440"/>
                    <a:pt x="1563" y="6011"/>
                    <a:pt x="1725" y="5582"/>
                  </a:cubicBezTo>
                  <a:cubicBezTo>
                    <a:pt x="1906" y="5125"/>
                    <a:pt x="2020" y="4639"/>
                    <a:pt x="2068" y="4144"/>
                  </a:cubicBezTo>
                  <a:cubicBezTo>
                    <a:pt x="2087" y="3716"/>
                    <a:pt x="2068" y="3296"/>
                    <a:pt x="2001" y="2877"/>
                  </a:cubicBezTo>
                  <a:cubicBezTo>
                    <a:pt x="1925" y="1906"/>
                    <a:pt x="1715" y="953"/>
                    <a:pt x="1382" y="39"/>
                  </a:cubicBezTo>
                  <a:cubicBezTo>
                    <a:pt x="1144" y="39"/>
                    <a:pt x="906" y="20"/>
                    <a:pt x="668" y="1"/>
                  </a:cubicBezTo>
                  <a:close/>
                </a:path>
              </a:pathLst>
            </a:custGeom>
            <a:solidFill>
              <a:srgbClr val="F27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66"/>
            <p:cNvSpPr/>
            <p:nvPr/>
          </p:nvSpPr>
          <p:spPr>
            <a:xfrm>
              <a:off x="2380871" y="2676587"/>
              <a:ext cx="1475485" cy="1109088"/>
            </a:xfrm>
            <a:custGeom>
              <a:avLst/>
              <a:gdLst/>
              <a:ahLst/>
              <a:cxnLst/>
              <a:rect l="l" t="t" r="r" b="b"/>
              <a:pathLst>
                <a:path w="22366" h="16812" extrusionOk="0">
                  <a:moveTo>
                    <a:pt x="8916" y="1"/>
                  </a:moveTo>
                  <a:cubicBezTo>
                    <a:pt x="7525" y="1706"/>
                    <a:pt x="6582" y="3639"/>
                    <a:pt x="5573" y="5582"/>
                  </a:cubicBezTo>
                  <a:cubicBezTo>
                    <a:pt x="4658" y="7344"/>
                    <a:pt x="3258" y="8783"/>
                    <a:pt x="2172" y="10430"/>
                  </a:cubicBezTo>
                  <a:cubicBezTo>
                    <a:pt x="1201" y="11888"/>
                    <a:pt x="1" y="14107"/>
                    <a:pt x="1267" y="15736"/>
                  </a:cubicBezTo>
                  <a:cubicBezTo>
                    <a:pt x="1439" y="15945"/>
                    <a:pt x="1620" y="16136"/>
                    <a:pt x="1820" y="16317"/>
                  </a:cubicBezTo>
                  <a:cubicBezTo>
                    <a:pt x="2029" y="16498"/>
                    <a:pt x="2258" y="16641"/>
                    <a:pt x="2515" y="16755"/>
                  </a:cubicBezTo>
                  <a:cubicBezTo>
                    <a:pt x="2630" y="16765"/>
                    <a:pt x="2753" y="16793"/>
                    <a:pt x="2868" y="16803"/>
                  </a:cubicBezTo>
                  <a:cubicBezTo>
                    <a:pt x="2955" y="16809"/>
                    <a:pt x="3040" y="16812"/>
                    <a:pt x="3124" y="16812"/>
                  </a:cubicBezTo>
                  <a:cubicBezTo>
                    <a:pt x="4219" y="16812"/>
                    <a:pt x="5073" y="16299"/>
                    <a:pt x="5754" y="15450"/>
                  </a:cubicBezTo>
                  <a:cubicBezTo>
                    <a:pt x="6211" y="14850"/>
                    <a:pt x="6592" y="14202"/>
                    <a:pt x="6878" y="13507"/>
                  </a:cubicBezTo>
                  <a:cubicBezTo>
                    <a:pt x="7440" y="12231"/>
                    <a:pt x="7897" y="10916"/>
                    <a:pt x="8402" y="9621"/>
                  </a:cubicBezTo>
                  <a:cubicBezTo>
                    <a:pt x="8735" y="8745"/>
                    <a:pt x="9202" y="7916"/>
                    <a:pt x="9783" y="7182"/>
                  </a:cubicBezTo>
                  <a:cubicBezTo>
                    <a:pt x="9973" y="6925"/>
                    <a:pt x="10221" y="6725"/>
                    <a:pt x="10497" y="6573"/>
                  </a:cubicBezTo>
                  <a:cubicBezTo>
                    <a:pt x="10680" y="6476"/>
                    <a:pt x="10853" y="6433"/>
                    <a:pt x="11015" y="6433"/>
                  </a:cubicBezTo>
                  <a:cubicBezTo>
                    <a:pt x="11521" y="6433"/>
                    <a:pt x="11917" y="6856"/>
                    <a:pt x="12126" y="7382"/>
                  </a:cubicBezTo>
                  <a:cubicBezTo>
                    <a:pt x="12688" y="8802"/>
                    <a:pt x="13136" y="10297"/>
                    <a:pt x="14241" y="11412"/>
                  </a:cubicBezTo>
                  <a:cubicBezTo>
                    <a:pt x="14869" y="12040"/>
                    <a:pt x="15698" y="12497"/>
                    <a:pt x="16584" y="12526"/>
                  </a:cubicBezTo>
                  <a:cubicBezTo>
                    <a:pt x="16609" y="12527"/>
                    <a:pt x="16635" y="12527"/>
                    <a:pt x="16661" y="12527"/>
                  </a:cubicBezTo>
                  <a:cubicBezTo>
                    <a:pt x="18504" y="12527"/>
                    <a:pt x="20400" y="10860"/>
                    <a:pt x="21499" y="9526"/>
                  </a:cubicBezTo>
                  <a:cubicBezTo>
                    <a:pt x="21975" y="8945"/>
                    <a:pt x="22365" y="7563"/>
                    <a:pt x="22242" y="6468"/>
                  </a:cubicBezTo>
                  <a:cubicBezTo>
                    <a:pt x="22156" y="5763"/>
                    <a:pt x="21803" y="5030"/>
                    <a:pt x="21022" y="4925"/>
                  </a:cubicBezTo>
                  <a:cubicBezTo>
                    <a:pt x="20964" y="4920"/>
                    <a:pt x="20905" y="4917"/>
                    <a:pt x="20847" y="4917"/>
                  </a:cubicBezTo>
                  <a:cubicBezTo>
                    <a:pt x="20470" y="4917"/>
                    <a:pt x="20106" y="5024"/>
                    <a:pt x="19784" y="5230"/>
                  </a:cubicBezTo>
                  <a:cubicBezTo>
                    <a:pt x="19178" y="5594"/>
                    <a:pt x="18310" y="6514"/>
                    <a:pt x="17557" y="6514"/>
                  </a:cubicBezTo>
                  <a:cubicBezTo>
                    <a:pt x="17245" y="6514"/>
                    <a:pt x="16953" y="6356"/>
                    <a:pt x="16708" y="5935"/>
                  </a:cubicBezTo>
                  <a:cubicBezTo>
                    <a:pt x="16422" y="5439"/>
                    <a:pt x="16279" y="4839"/>
                    <a:pt x="16155" y="4296"/>
                  </a:cubicBezTo>
                  <a:cubicBezTo>
                    <a:pt x="15888" y="3058"/>
                    <a:pt x="15650" y="1820"/>
                    <a:pt x="15345" y="591"/>
                  </a:cubicBezTo>
                  <a:cubicBezTo>
                    <a:pt x="15298" y="467"/>
                    <a:pt x="15260" y="353"/>
                    <a:pt x="15222" y="229"/>
                  </a:cubicBezTo>
                  <a:cubicBezTo>
                    <a:pt x="14221" y="401"/>
                    <a:pt x="13212" y="505"/>
                    <a:pt x="12193" y="534"/>
                  </a:cubicBezTo>
                  <a:cubicBezTo>
                    <a:pt x="12088" y="538"/>
                    <a:pt x="11982" y="540"/>
                    <a:pt x="11877" y="540"/>
                  </a:cubicBezTo>
                  <a:cubicBezTo>
                    <a:pt x="11040" y="540"/>
                    <a:pt x="10206" y="406"/>
                    <a:pt x="9402" y="144"/>
                  </a:cubicBezTo>
                  <a:cubicBezTo>
                    <a:pt x="9240" y="86"/>
                    <a:pt x="9078" y="48"/>
                    <a:pt x="8916" y="1"/>
                  </a:cubicBezTo>
                  <a:close/>
                </a:path>
              </a:pathLst>
            </a:custGeom>
            <a:solidFill>
              <a:srgbClr val="171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66"/>
            <p:cNvSpPr/>
            <p:nvPr/>
          </p:nvSpPr>
          <p:spPr>
            <a:xfrm>
              <a:off x="2889838" y="2057649"/>
              <a:ext cx="647957" cy="653829"/>
            </a:xfrm>
            <a:custGeom>
              <a:avLst/>
              <a:gdLst/>
              <a:ahLst/>
              <a:cxnLst/>
              <a:rect l="l" t="t" r="r" b="b"/>
              <a:pathLst>
                <a:path w="9822" h="9911" extrusionOk="0">
                  <a:moveTo>
                    <a:pt x="8516" y="1"/>
                  </a:moveTo>
                  <a:cubicBezTo>
                    <a:pt x="8488" y="20"/>
                    <a:pt x="8469" y="39"/>
                    <a:pt x="8440" y="67"/>
                  </a:cubicBezTo>
                  <a:cubicBezTo>
                    <a:pt x="8326" y="182"/>
                    <a:pt x="8211" y="296"/>
                    <a:pt x="8088" y="401"/>
                  </a:cubicBezTo>
                  <a:cubicBezTo>
                    <a:pt x="7811" y="629"/>
                    <a:pt x="7554" y="877"/>
                    <a:pt x="7316" y="1144"/>
                  </a:cubicBezTo>
                  <a:cubicBezTo>
                    <a:pt x="7265" y="1212"/>
                    <a:pt x="7190" y="1250"/>
                    <a:pt x="7107" y="1250"/>
                  </a:cubicBezTo>
                  <a:cubicBezTo>
                    <a:pt x="7097" y="1250"/>
                    <a:pt x="7088" y="1249"/>
                    <a:pt x="7078" y="1248"/>
                  </a:cubicBezTo>
                  <a:cubicBezTo>
                    <a:pt x="6792" y="1248"/>
                    <a:pt x="6497" y="1258"/>
                    <a:pt x="6202" y="1277"/>
                  </a:cubicBezTo>
                  <a:cubicBezTo>
                    <a:pt x="6192" y="1278"/>
                    <a:pt x="6183" y="1279"/>
                    <a:pt x="6173" y="1279"/>
                  </a:cubicBezTo>
                  <a:cubicBezTo>
                    <a:pt x="6078" y="1279"/>
                    <a:pt x="5953" y="1233"/>
                    <a:pt x="5848" y="1233"/>
                  </a:cubicBezTo>
                  <a:cubicBezTo>
                    <a:pt x="5781" y="1233"/>
                    <a:pt x="5722" y="1252"/>
                    <a:pt x="5687" y="1315"/>
                  </a:cubicBezTo>
                  <a:cubicBezTo>
                    <a:pt x="5678" y="1334"/>
                    <a:pt x="5725" y="1477"/>
                    <a:pt x="5697" y="1486"/>
                  </a:cubicBezTo>
                  <a:cubicBezTo>
                    <a:pt x="5688" y="1847"/>
                    <a:pt x="5392" y="2135"/>
                    <a:pt x="5027" y="2135"/>
                  </a:cubicBezTo>
                  <a:cubicBezTo>
                    <a:pt x="5015" y="2135"/>
                    <a:pt x="5004" y="2135"/>
                    <a:pt x="4992" y="2134"/>
                  </a:cubicBezTo>
                  <a:cubicBezTo>
                    <a:pt x="4640" y="2134"/>
                    <a:pt x="4392" y="1858"/>
                    <a:pt x="4373" y="1448"/>
                  </a:cubicBezTo>
                  <a:cubicBezTo>
                    <a:pt x="4337" y="1363"/>
                    <a:pt x="4275" y="1336"/>
                    <a:pt x="4201" y="1336"/>
                  </a:cubicBezTo>
                  <a:cubicBezTo>
                    <a:pt x="4177" y="1336"/>
                    <a:pt x="4151" y="1339"/>
                    <a:pt x="4125" y="1344"/>
                  </a:cubicBezTo>
                  <a:cubicBezTo>
                    <a:pt x="3678" y="1401"/>
                    <a:pt x="3220" y="1363"/>
                    <a:pt x="2763" y="1391"/>
                  </a:cubicBezTo>
                  <a:cubicBezTo>
                    <a:pt x="2754" y="1392"/>
                    <a:pt x="2745" y="1392"/>
                    <a:pt x="2737" y="1392"/>
                  </a:cubicBezTo>
                  <a:cubicBezTo>
                    <a:pt x="2460" y="1392"/>
                    <a:pt x="2185" y="1110"/>
                    <a:pt x="1982" y="944"/>
                  </a:cubicBezTo>
                  <a:cubicBezTo>
                    <a:pt x="1573" y="582"/>
                    <a:pt x="1182" y="496"/>
                    <a:pt x="744" y="182"/>
                  </a:cubicBezTo>
                  <a:cubicBezTo>
                    <a:pt x="706" y="152"/>
                    <a:pt x="675" y="116"/>
                    <a:pt x="621" y="116"/>
                  </a:cubicBezTo>
                  <a:cubicBezTo>
                    <a:pt x="607" y="116"/>
                    <a:pt x="591" y="118"/>
                    <a:pt x="572" y="124"/>
                  </a:cubicBezTo>
                  <a:cubicBezTo>
                    <a:pt x="506" y="401"/>
                    <a:pt x="430" y="677"/>
                    <a:pt x="363" y="953"/>
                  </a:cubicBezTo>
                  <a:lnTo>
                    <a:pt x="68" y="2458"/>
                  </a:lnTo>
                  <a:cubicBezTo>
                    <a:pt x="1" y="2687"/>
                    <a:pt x="106" y="2829"/>
                    <a:pt x="277" y="2963"/>
                  </a:cubicBezTo>
                  <a:cubicBezTo>
                    <a:pt x="344" y="3010"/>
                    <a:pt x="420" y="3068"/>
                    <a:pt x="496" y="3115"/>
                  </a:cubicBezTo>
                  <a:cubicBezTo>
                    <a:pt x="877" y="3372"/>
                    <a:pt x="1306" y="3563"/>
                    <a:pt x="1754" y="3687"/>
                  </a:cubicBezTo>
                  <a:cubicBezTo>
                    <a:pt x="1877" y="3696"/>
                    <a:pt x="1954" y="3811"/>
                    <a:pt x="1925" y="3925"/>
                  </a:cubicBezTo>
                  <a:cubicBezTo>
                    <a:pt x="1906" y="4306"/>
                    <a:pt x="1887" y="4687"/>
                    <a:pt x="1830" y="5068"/>
                  </a:cubicBezTo>
                  <a:cubicBezTo>
                    <a:pt x="1734" y="5735"/>
                    <a:pt x="1630" y="6401"/>
                    <a:pt x="1392" y="7040"/>
                  </a:cubicBezTo>
                  <a:cubicBezTo>
                    <a:pt x="1172" y="7611"/>
                    <a:pt x="982" y="8211"/>
                    <a:pt x="715" y="8764"/>
                  </a:cubicBezTo>
                  <a:cubicBezTo>
                    <a:pt x="611" y="8973"/>
                    <a:pt x="649" y="9087"/>
                    <a:pt x="858" y="9202"/>
                  </a:cubicBezTo>
                  <a:cubicBezTo>
                    <a:pt x="972" y="9259"/>
                    <a:pt x="1077" y="9306"/>
                    <a:pt x="1192" y="9364"/>
                  </a:cubicBezTo>
                  <a:cubicBezTo>
                    <a:pt x="1353" y="9411"/>
                    <a:pt x="1515" y="9459"/>
                    <a:pt x="1677" y="9506"/>
                  </a:cubicBezTo>
                  <a:cubicBezTo>
                    <a:pt x="2498" y="9783"/>
                    <a:pt x="3350" y="9911"/>
                    <a:pt x="4205" y="9911"/>
                  </a:cubicBezTo>
                  <a:cubicBezTo>
                    <a:pt x="4293" y="9911"/>
                    <a:pt x="4380" y="9909"/>
                    <a:pt x="4468" y="9907"/>
                  </a:cubicBezTo>
                  <a:cubicBezTo>
                    <a:pt x="5564" y="9878"/>
                    <a:pt x="6649" y="9764"/>
                    <a:pt x="7726" y="9564"/>
                  </a:cubicBezTo>
                  <a:cubicBezTo>
                    <a:pt x="8278" y="9297"/>
                    <a:pt x="8326" y="9183"/>
                    <a:pt x="8173" y="8573"/>
                  </a:cubicBezTo>
                  <a:cubicBezTo>
                    <a:pt x="7992" y="7868"/>
                    <a:pt x="7878" y="7154"/>
                    <a:pt x="7850" y="6430"/>
                  </a:cubicBezTo>
                  <a:cubicBezTo>
                    <a:pt x="7821" y="5639"/>
                    <a:pt x="7888" y="4849"/>
                    <a:pt x="7888" y="4058"/>
                  </a:cubicBezTo>
                  <a:cubicBezTo>
                    <a:pt x="7878" y="3887"/>
                    <a:pt x="7983" y="3734"/>
                    <a:pt x="8145" y="3668"/>
                  </a:cubicBezTo>
                  <a:cubicBezTo>
                    <a:pt x="8373" y="3572"/>
                    <a:pt x="8592" y="3439"/>
                    <a:pt x="8792" y="3296"/>
                  </a:cubicBezTo>
                  <a:cubicBezTo>
                    <a:pt x="9221" y="2972"/>
                    <a:pt x="9478" y="2534"/>
                    <a:pt x="9716" y="2077"/>
                  </a:cubicBezTo>
                  <a:cubicBezTo>
                    <a:pt x="9802" y="1953"/>
                    <a:pt x="9821" y="1801"/>
                    <a:pt x="9783" y="1648"/>
                  </a:cubicBezTo>
                  <a:cubicBezTo>
                    <a:pt x="9393" y="1077"/>
                    <a:pt x="8973" y="524"/>
                    <a:pt x="8516" y="1"/>
                  </a:cubicBezTo>
                  <a:close/>
                </a:path>
              </a:pathLst>
            </a:custGeom>
            <a:solidFill>
              <a:srgbClr val="FCA7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66"/>
            <p:cNvSpPr/>
            <p:nvPr/>
          </p:nvSpPr>
          <p:spPr>
            <a:xfrm>
              <a:off x="2701359" y="1670598"/>
              <a:ext cx="213083" cy="549860"/>
            </a:xfrm>
            <a:custGeom>
              <a:avLst/>
              <a:gdLst/>
              <a:ahLst/>
              <a:cxnLst/>
              <a:rect l="l" t="t" r="r" b="b"/>
              <a:pathLst>
                <a:path w="3230" h="8335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944" y="82"/>
                    <a:pt x="676" y="508"/>
                    <a:pt x="461" y="508"/>
                  </a:cubicBezTo>
                  <a:cubicBezTo>
                    <a:pt x="450" y="508"/>
                    <a:pt x="440" y="507"/>
                    <a:pt x="429" y="505"/>
                  </a:cubicBezTo>
                  <a:lnTo>
                    <a:pt x="429" y="505"/>
                  </a:lnTo>
                  <a:cubicBezTo>
                    <a:pt x="439" y="581"/>
                    <a:pt x="429" y="648"/>
                    <a:pt x="420" y="715"/>
                  </a:cubicBezTo>
                  <a:cubicBezTo>
                    <a:pt x="286" y="1419"/>
                    <a:pt x="153" y="2124"/>
                    <a:pt x="86" y="2839"/>
                  </a:cubicBezTo>
                  <a:cubicBezTo>
                    <a:pt x="0" y="3610"/>
                    <a:pt x="39" y="4363"/>
                    <a:pt x="362" y="5087"/>
                  </a:cubicBezTo>
                  <a:cubicBezTo>
                    <a:pt x="524" y="5458"/>
                    <a:pt x="696" y="5829"/>
                    <a:pt x="858" y="6201"/>
                  </a:cubicBezTo>
                  <a:cubicBezTo>
                    <a:pt x="905" y="6277"/>
                    <a:pt x="943" y="6353"/>
                    <a:pt x="1001" y="6430"/>
                  </a:cubicBezTo>
                  <a:cubicBezTo>
                    <a:pt x="1524" y="7192"/>
                    <a:pt x="2191" y="7801"/>
                    <a:pt x="2944" y="8335"/>
                  </a:cubicBezTo>
                  <a:lnTo>
                    <a:pt x="3229" y="6830"/>
                  </a:lnTo>
                  <a:cubicBezTo>
                    <a:pt x="3125" y="6753"/>
                    <a:pt x="3029" y="6658"/>
                    <a:pt x="2963" y="6544"/>
                  </a:cubicBezTo>
                  <a:cubicBezTo>
                    <a:pt x="2744" y="6258"/>
                    <a:pt x="2505" y="5972"/>
                    <a:pt x="2248" y="5715"/>
                  </a:cubicBezTo>
                  <a:cubicBezTo>
                    <a:pt x="2029" y="5487"/>
                    <a:pt x="1839" y="5248"/>
                    <a:pt x="1648" y="5010"/>
                  </a:cubicBezTo>
                  <a:cubicBezTo>
                    <a:pt x="1563" y="4915"/>
                    <a:pt x="1505" y="4801"/>
                    <a:pt x="1505" y="4677"/>
                  </a:cubicBezTo>
                  <a:cubicBezTo>
                    <a:pt x="1477" y="4105"/>
                    <a:pt x="1362" y="3534"/>
                    <a:pt x="1305" y="2962"/>
                  </a:cubicBezTo>
                  <a:cubicBezTo>
                    <a:pt x="1258" y="2315"/>
                    <a:pt x="1153" y="1686"/>
                    <a:pt x="1067" y="1048"/>
                  </a:cubicBezTo>
                  <a:cubicBezTo>
                    <a:pt x="1048" y="695"/>
                    <a:pt x="1077" y="343"/>
                    <a:pt x="1143" y="0"/>
                  </a:cubicBezTo>
                  <a:close/>
                </a:path>
              </a:pathLst>
            </a:custGeom>
            <a:solidFill>
              <a:srgbClr val="F27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66"/>
            <p:cNvSpPr/>
            <p:nvPr/>
          </p:nvSpPr>
          <p:spPr>
            <a:xfrm>
              <a:off x="3138681" y="1964036"/>
              <a:ext cx="162814" cy="234523"/>
            </a:xfrm>
            <a:custGeom>
              <a:avLst/>
              <a:gdLst/>
              <a:ahLst/>
              <a:cxnLst/>
              <a:rect l="l" t="t" r="r" b="b"/>
              <a:pathLst>
                <a:path w="2468" h="3555" extrusionOk="0">
                  <a:moveTo>
                    <a:pt x="1601" y="0"/>
                  </a:moveTo>
                  <a:cubicBezTo>
                    <a:pt x="1582" y="10"/>
                    <a:pt x="1553" y="10"/>
                    <a:pt x="1553" y="19"/>
                  </a:cubicBezTo>
                  <a:cubicBezTo>
                    <a:pt x="1488" y="308"/>
                    <a:pt x="1222" y="515"/>
                    <a:pt x="926" y="515"/>
                  </a:cubicBezTo>
                  <a:cubicBezTo>
                    <a:pt x="919" y="515"/>
                    <a:pt x="912" y="515"/>
                    <a:pt x="906" y="515"/>
                  </a:cubicBezTo>
                  <a:cubicBezTo>
                    <a:pt x="839" y="524"/>
                    <a:pt x="763" y="553"/>
                    <a:pt x="696" y="553"/>
                  </a:cubicBezTo>
                  <a:cubicBezTo>
                    <a:pt x="689" y="552"/>
                    <a:pt x="683" y="552"/>
                    <a:pt x="676" y="552"/>
                  </a:cubicBezTo>
                  <a:cubicBezTo>
                    <a:pt x="580" y="552"/>
                    <a:pt x="496" y="617"/>
                    <a:pt x="487" y="715"/>
                  </a:cubicBezTo>
                  <a:cubicBezTo>
                    <a:pt x="462" y="800"/>
                    <a:pt x="419" y="842"/>
                    <a:pt x="361" y="842"/>
                  </a:cubicBezTo>
                  <a:cubicBezTo>
                    <a:pt x="328" y="842"/>
                    <a:pt x="290" y="828"/>
                    <a:pt x="248" y="800"/>
                  </a:cubicBezTo>
                  <a:cubicBezTo>
                    <a:pt x="58" y="839"/>
                    <a:pt x="10" y="981"/>
                    <a:pt x="10" y="1143"/>
                  </a:cubicBezTo>
                  <a:cubicBezTo>
                    <a:pt x="1" y="1277"/>
                    <a:pt x="48" y="1429"/>
                    <a:pt x="172" y="1439"/>
                  </a:cubicBezTo>
                  <a:cubicBezTo>
                    <a:pt x="391" y="1467"/>
                    <a:pt x="439" y="1639"/>
                    <a:pt x="525" y="1782"/>
                  </a:cubicBezTo>
                  <a:cubicBezTo>
                    <a:pt x="601" y="1905"/>
                    <a:pt x="706" y="2010"/>
                    <a:pt x="829" y="2086"/>
                  </a:cubicBezTo>
                  <a:cubicBezTo>
                    <a:pt x="887" y="2115"/>
                    <a:pt x="915" y="2163"/>
                    <a:pt x="925" y="2220"/>
                  </a:cubicBezTo>
                  <a:cubicBezTo>
                    <a:pt x="972" y="2477"/>
                    <a:pt x="849" y="2744"/>
                    <a:pt x="610" y="2867"/>
                  </a:cubicBezTo>
                  <a:cubicBezTo>
                    <a:pt x="620" y="3277"/>
                    <a:pt x="877" y="3553"/>
                    <a:pt x="1230" y="3553"/>
                  </a:cubicBezTo>
                  <a:cubicBezTo>
                    <a:pt x="1241" y="3554"/>
                    <a:pt x="1253" y="3554"/>
                    <a:pt x="1264" y="3554"/>
                  </a:cubicBezTo>
                  <a:cubicBezTo>
                    <a:pt x="1630" y="3554"/>
                    <a:pt x="1925" y="3266"/>
                    <a:pt x="1934" y="2905"/>
                  </a:cubicBezTo>
                  <a:cubicBezTo>
                    <a:pt x="1887" y="2848"/>
                    <a:pt x="1839" y="2791"/>
                    <a:pt x="1792" y="2744"/>
                  </a:cubicBezTo>
                  <a:cubicBezTo>
                    <a:pt x="1687" y="2582"/>
                    <a:pt x="1630" y="2401"/>
                    <a:pt x="1620" y="2220"/>
                  </a:cubicBezTo>
                  <a:cubicBezTo>
                    <a:pt x="1611" y="2086"/>
                    <a:pt x="1734" y="2048"/>
                    <a:pt x="1792" y="1962"/>
                  </a:cubicBezTo>
                  <a:cubicBezTo>
                    <a:pt x="1820" y="1924"/>
                    <a:pt x="1849" y="1886"/>
                    <a:pt x="1877" y="1848"/>
                  </a:cubicBezTo>
                  <a:cubicBezTo>
                    <a:pt x="1912" y="1778"/>
                    <a:pt x="1979" y="1733"/>
                    <a:pt x="2056" y="1733"/>
                  </a:cubicBezTo>
                  <a:cubicBezTo>
                    <a:pt x="2063" y="1733"/>
                    <a:pt x="2070" y="1733"/>
                    <a:pt x="2077" y="1734"/>
                  </a:cubicBezTo>
                  <a:cubicBezTo>
                    <a:pt x="2088" y="1735"/>
                    <a:pt x="2100" y="1736"/>
                    <a:pt x="2111" y="1736"/>
                  </a:cubicBezTo>
                  <a:cubicBezTo>
                    <a:pt x="2251" y="1736"/>
                    <a:pt x="2384" y="1627"/>
                    <a:pt x="2411" y="1486"/>
                  </a:cubicBezTo>
                  <a:cubicBezTo>
                    <a:pt x="2468" y="1305"/>
                    <a:pt x="2449" y="1143"/>
                    <a:pt x="2268" y="1039"/>
                  </a:cubicBezTo>
                  <a:cubicBezTo>
                    <a:pt x="2199" y="1059"/>
                    <a:pt x="2144" y="1070"/>
                    <a:pt x="2100" y="1070"/>
                  </a:cubicBezTo>
                  <a:cubicBezTo>
                    <a:pt x="1996" y="1070"/>
                    <a:pt x="1949" y="1008"/>
                    <a:pt x="1915" y="848"/>
                  </a:cubicBezTo>
                  <a:cubicBezTo>
                    <a:pt x="1877" y="686"/>
                    <a:pt x="1858" y="496"/>
                    <a:pt x="1820" y="324"/>
                  </a:cubicBezTo>
                  <a:cubicBezTo>
                    <a:pt x="1811" y="181"/>
                    <a:pt x="1725" y="57"/>
                    <a:pt x="1601" y="0"/>
                  </a:cubicBezTo>
                  <a:close/>
                </a:path>
              </a:pathLst>
            </a:custGeom>
            <a:solidFill>
              <a:srgbClr val="F27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66"/>
            <p:cNvSpPr/>
            <p:nvPr/>
          </p:nvSpPr>
          <p:spPr>
            <a:xfrm>
              <a:off x="2314900" y="3694319"/>
              <a:ext cx="231951" cy="155425"/>
            </a:xfrm>
            <a:custGeom>
              <a:avLst/>
              <a:gdLst/>
              <a:ahLst/>
              <a:cxnLst/>
              <a:rect l="l" t="t" r="r" b="b"/>
              <a:pathLst>
                <a:path w="3516" h="2356" extrusionOk="0">
                  <a:moveTo>
                    <a:pt x="540" y="0"/>
                  </a:moveTo>
                  <a:cubicBezTo>
                    <a:pt x="509" y="0"/>
                    <a:pt x="479" y="2"/>
                    <a:pt x="448" y="4"/>
                  </a:cubicBezTo>
                  <a:cubicBezTo>
                    <a:pt x="162" y="33"/>
                    <a:pt x="1" y="347"/>
                    <a:pt x="153" y="595"/>
                  </a:cubicBezTo>
                  <a:cubicBezTo>
                    <a:pt x="220" y="690"/>
                    <a:pt x="296" y="766"/>
                    <a:pt x="391" y="833"/>
                  </a:cubicBezTo>
                  <a:cubicBezTo>
                    <a:pt x="601" y="976"/>
                    <a:pt x="829" y="1109"/>
                    <a:pt x="1067" y="1214"/>
                  </a:cubicBezTo>
                  <a:cubicBezTo>
                    <a:pt x="1344" y="1347"/>
                    <a:pt x="1591" y="1519"/>
                    <a:pt x="1810" y="1728"/>
                  </a:cubicBezTo>
                  <a:cubicBezTo>
                    <a:pt x="2020" y="1909"/>
                    <a:pt x="2201" y="2147"/>
                    <a:pt x="2468" y="2262"/>
                  </a:cubicBezTo>
                  <a:cubicBezTo>
                    <a:pt x="2600" y="2325"/>
                    <a:pt x="2720" y="2356"/>
                    <a:pt x="2827" y="2356"/>
                  </a:cubicBezTo>
                  <a:cubicBezTo>
                    <a:pt x="3103" y="2356"/>
                    <a:pt x="3287" y="2152"/>
                    <a:pt x="3363" y="1795"/>
                  </a:cubicBezTo>
                  <a:cubicBezTo>
                    <a:pt x="3391" y="1671"/>
                    <a:pt x="3401" y="1557"/>
                    <a:pt x="3410" y="1433"/>
                  </a:cubicBezTo>
                  <a:cubicBezTo>
                    <a:pt x="3410" y="1376"/>
                    <a:pt x="3458" y="1328"/>
                    <a:pt x="3515" y="1319"/>
                  </a:cubicBezTo>
                  <a:cubicBezTo>
                    <a:pt x="3258" y="1214"/>
                    <a:pt x="3029" y="1061"/>
                    <a:pt x="2810" y="890"/>
                  </a:cubicBezTo>
                  <a:cubicBezTo>
                    <a:pt x="2620" y="709"/>
                    <a:pt x="2439" y="509"/>
                    <a:pt x="2267" y="309"/>
                  </a:cubicBezTo>
                  <a:cubicBezTo>
                    <a:pt x="2163" y="299"/>
                    <a:pt x="2058" y="290"/>
                    <a:pt x="1953" y="271"/>
                  </a:cubicBezTo>
                  <a:cubicBezTo>
                    <a:pt x="1563" y="195"/>
                    <a:pt x="1172" y="109"/>
                    <a:pt x="782" y="23"/>
                  </a:cubicBezTo>
                  <a:cubicBezTo>
                    <a:pt x="705" y="9"/>
                    <a:pt x="623" y="0"/>
                    <a:pt x="540" y="0"/>
                  </a:cubicBezTo>
                  <a:close/>
                </a:path>
              </a:pathLst>
            </a:custGeom>
            <a:solidFill>
              <a:srgbClr val="3C9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66"/>
            <p:cNvSpPr/>
            <p:nvPr/>
          </p:nvSpPr>
          <p:spPr>
            <a:xfrm>
              <a:off x="3746340" y="2972334"/>
              <a:ext cx="240131" cy="153446"/>
            </a:xfrm>
            <a:custGeom>
              <a:avLst/>
              <a:gdLst/>
              <a:ahLst/>
              <a:cxnLst/>
              <a:rect l="l" t="t" r="r" b="b"/>
              <a:pathLst>
                <a:path w="3640" h="2326" extrusionOk="0">
                  <a:moveTo>
                    <a:pt x="802" y="0"/>
                  </a:moveTo>
                  <a:cubicBezTo>
                    <a:pt x="482" y="0"/>
                    <a:pt x="185" y="151"/>
                    <a:pt x="0" y="413"/>
                  </a:cubicBezTo>
                  <a:cubicBezTo>
                    <a:pt x="29" y="423"/>
                    <a:pt x="58" y="423"/>
                    <a:pt x="96" y="433"/>
                  </a:cubicBezTo>
                  <a:cubicBezTo>
                    <a:pt x="810" y="433"/>
                    <a:pt x="1191" y="814"/>
                    <a:pt x="1363" y="1471"/>
                  </a:cubicBezTo>
                  <a:cubicBezTo>
                    <a:pt x="1410" y="1642"/>
                    <a:pt x="1439" y="1823"/>
                    <a:pt x="1477" y="1995"/>
                  </a:cubicBezTo>
                  <a:cubicBezTo>
                    <a:pt x="1867" y="2147"/>
                    <a:pt x="2277" y="2252"/>
                    <a:pt x="2696" y="2309"/>
                  </a:cubicBezTo>
                  <a:cubicBezTo>
                    <a:pt x="2750" y="2320"/>
                    <a:pt x="2804" y="2325"/>
                    <a:pt x="2858" y="2325"/>
                  </a:cubicBezTo>
                  <a:cubicBezTo>
                    <a:pt x="3039" y="2325"/>
                    <a:pt x="3213" y="2263"/>
                    <a:pt x="3353" y="2137"/>
                  </a:cubicBezTo>
                  <a:cubicBezTo>
                    <a:pt x="3639" y="1909"/>
                    <a:pt x="3639" y="1642"/>
                    <a:pt x="3372" y="1385"/>
                  </a:cubicBezTo>
                  <a:cubicBezTo>
                    <a:pt x="3258" y="1299"/>
                    <a:pt x="3134" y="1214"/>
                    <a:pt x="3010" y="1147"/>
                  </a:cubicBezTo>
                  <a:cubicBezTo>
                    <a:pt x="2687" y="966"/>
                    <a:pt x="2334" y="823"/>
                    <a:pt x="2029" y="594"/>
                  </a:cubicBezTo>
                  <a:cubicBezTo>
                    <a:pt x="1867" y="471"/>
                    <a:pt x="1696" y="347"/>
                    <a:pt x="1524" y="223"/>
                  </a:cubicBezTo>
                  <a:cubicBezTo>
                    <a:pt x="1334" y="99"/>
                    <a:pt x="1115" y="23"/>
                    <a:pt x="886" y="4"/>
                  </a:cubicBezTo>
                  <a:cubicBezTo>
                    <a:pt x="858" y="2"/>
                    <a:pt x="830" y="0"/>
                    <a:pt x="802" y="0"/>
                  </a:cubicBezTo>
                  <a:close/>
                </a:path>
              </a:pathLst>
            </a:custGeom>
            <a:solidFill>
              <a:srgbClr val="3C9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66"/>
            <p:cNvSpPr/>
            <p:nvPr/>
          </p:nvSpPr>
          <p:spPr>
            <a:xfrm>
              <a:off x="3136834" y="1945828"/>
              <a:ext cx="165321" cy="172182"/>
            </a:xfrm>
            <a:custGeom>
              <a:avLst/>
              <a:gdLst/>
              <a:ahLst/>
              <a:cxnLst/>
              <a:rect l="l" t="t" r="r" b="b"/>
              <a:pathLst>
                <a:path w="2506" h="2610" extrusionOk="0">
                  <a:moveTo>
                    <a:pt x="1210" y="0"/>
                  </a:moveTo>
                  <a:cubicBezTo>
                    <a:pt x="772" y="0"/>
                    <a:pt x="410" y="457"/>
                    <a:pt x="334" y="1057"/>
                  </a:cubicBezTo>
                  <a:lnTo>
                    <a:pt x="286" y="1057"/>
                  </a:lnTo>
                  <a:cubicBezTo>
                    <a:pt x="124" y="1057"/>
                    <a:pt x="0" y="1238"/>
                    <a:pt x="0" y="1467"/>
                  </a:cubicBezTo>
                  <a:cubicBezTo>
                    <a:pt x="0" y="1696"/>
                    <a:pt x="124" y="1886"/>
                    <a:pt x="286" y="1886"/>
                  </a:cubicBezTo>
                  <a:cubicBezTo>
                    <a:pt x="334" y="1886"/>
                    <a:pt x="372" y="1877"/>
                    <a:pt x="400" y="1857"/>
                  </a:cubicBezTo>
                  <a:cubicBezTo>
                    <a:pt x="524" y="2372"/>
                    <a:pt x="857" y="2610"/>
                    <a:pt x="1210" y="2610"/>
                  </a:cubicBezTo>
                  <a:cubicBezTo>
                    <a:pt x="1534" y="2610"/>
                    <a:pt x="1810" y="2372"/>
                    <a:pt x="1972" y="2000"/>
                  </a:cubicBezTo>
                  <a:cubicBezTo>
                    <a:pt x="2020" y="2077"/>
                    <a:pt x="2105" y="2134"/>
                    <a:pt x="2191" y="2134"/>
                  </a:cubicBezTo>
                  <a:cubicBezTo>
                    <a:pt x="2362" y="2134"/>
                    <a:pt x="2505" y="1934"/>
                    <a:pt x="2505" y="1696"/>
                  </a:cubicBezTo>
                  <a:cubicBezTo>
                    <a:pt x="2505" y="1448"/>
                    <a:pt x="2372" y="1257"/>
                    <a:pt x="2191" y="1257"/>
                  </a:cubicBezTo>
                  <a:cubicBezTo>
                    <a:pt x="2162" y="1257"/>
                    <a:pt x="2134" y="1257"/>
                    <a:pt x="2105" y="1276"/>
                  </a:cubicBezTo>
                  <a:cubicBezTo>
                    <a:pt x="2096" y="572"/>
                    <a:pt x="1696" y="0"/>
                    <a:pt x="1210" y="0"/>
                  </a:cubicBezTo>
                  <a:close/>
                </a:path>
              </a:pathLst>
            </a:custGeom>
            <a:solidFill>
              <a:srgbClr val="F27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66"/>
            <p:cNvSpPr/>
            <p:nvPr/>
          </p:nvSpPr>
          <p:spPr>
            <a:xfrm>
              <a:off x="3118626" y="1804255"/>
              <a:ext cx="182275" cy="233996"/>
            </a:xfrm>
            <a:custGeom>
              <a:avLst/>
              <a:gdLst/>
              <a:ahLst/>
              <a:cxnLst/>
              <a:rect l="l" t="t" r="r" b="b"/>
              <a:pathLst>
                <a:path w="2763" h="3547" extrusionOk="0">
                  <a:moveTo>
                    <a:pt x="1620" y="0"/>
                  </a:moveTo>
                  <a:cubicBezTo>
                    <a:pt x="1575" y="0"/>
                    <a:pt x="1531" y="4"/>
                    <a:pt x="1486" y="13"/>
                  </a:cubicBezTo>
                  <a:cubicBezTo>
                    <a:pt x="1362" y="32"/>
                    <a:pt x="1248" y="89"/>
                    <a:pt x="1162" y="184"/>
                  </a:cubicBezTo>
                  <a:cubicBezTo>
                    <a:pt x="1076" y="289"/>
                    <a:pt x="1019" y="422"/>
                    <a:pt x="1019" y="565"/>
                  </a:cubicBezTo>
                  <a:cubicBezTo>
                    <a:pt x="1019" y="708"/>
                    <a:pt x="1048" y="851"/>
                    <a:pt x="1086" y="994"/>
                  </a:cubicBezTo>
                  <a:cubicBezTo>
                    <a:pt x="1057" y="917"/>
                    <a:pt x="1010" y="851"/>
                    <a:pt x="933" y="822"/>
                  </a:cubicBezTo>
                  <a:cubicBezTo>
                    <a:pt x="883" y="797"/>
                    <a:pt x="828" y="788"/>
                    <a:pt x="774" y="788"/>
                  </a:cubicBezTo>
                  <a:cubicBezTo>
                    <a:pt x="747" y="788"/>
                    <a:pt x="721" y="790"/>
                    <a:pt x="695" y="794"/>
                  </a:cubicBezTo>
                  <a:cubicBezTo>
                    <a:pt x="476" y="832"/>
                    <a:pt x="305" y="994"/>
                    <a:pt x="257" y="1203"/>
                  </a:cubicBezTo>
                  <a:cubicBezTo>
                    <a:pt x="210" y="1413"/>
                    <a:pt x="286" y="1632"/>
                    <a:pt x="467" y="1756"/>
                  </a:cubicBezTo>
                  <a:cubicBezTo>
                    <a:pt x="343" y="1756"/>
                    <a:pt x="229" y="1794"/>
                    <a:pt x="143" y="1870"/>
                  </a:cubicBezTo>
                  <a:cubicBezTo>
                    <a:pt x="95" y="1927"/>
                    <a:pt x="67" y="1984"/>
                    <a:pt x="57" y="2041"/>
                  </a:cubicBezTo>
                  <a:cubicBezTo>
                    <a:pt x="0" y="2213"/>
                    <a:pt x="19" y="2394"/>
                    <a:pt x="95" y="2556"/>
                  </a:cubicBezTo>
                  <a:cubicBezTo>
                    <a:pt x="171" y="2718"/>
                    <a:pt x="324" y="2832"/>
                    <a:pt x="505" y="2851"/>
                  </a:cubicBezTo>
                  <a:cubicBezTo>
                    <a:pt x="457" y="2965"/>
                    <a:pt x="457" y="3089"/>
                    <a:pt x="505" y="3203"/>
                  </a:cubicBezTo>
                  <a:cubicBezTo>
                    <a:pt x="552" y="3318"/>
                    <a:pt x="648" y="3394"/>
                    <a:pt x="772" y="3422"/>
                  </a:cubicBezTo>
                  <a:cubicBezTo>
                    <a:pt x="781" y="3423"/>
                    <a:pt x="790" y="3423"/>
                    <a:pt x="798" y="3423"/>
                  </a:cubicBezTo>
                  <a:cubicBezTo>
                    <a:pt x="913" y="3423"/>
                    <a:pt x="1025" y="3368"/>
                    <a:pt x="1095" y="3280"/>
                  </a:cubicBezTo>
                  <a:cubicBezTo>
                    <a:pt x="1172" y="3175"/>
                    <a:pt x="1200" y="3041"/>
                    <a:pt x="1181" y="2918"/>
                  </a:cubicBezTo>
                  <a:lnTo>
                    <a:pt x="1181" y="2918"/>
                  </a:lnTo>
                  <a:cubicBezTo>
                    <a:pt x="1343" y="2984"/>
                    <a:pt x="1514" y="3022"/>
                    <a:pt x="1695" y="3022"/>
                  </a:cubicBezTo>
                  <a:cubicBezTo>
                    <a:pt x="1704" y="3023"/>
                    <a:pt x="1712" y="3023"/>
                    <a:pt x="1720" y="3023"/>
                  </a:cubicBezTo>
                  <a:cubicBezTo>
                    <a:pt x="1892" y="3023"/>
                    <a:pt x="2052" y="2930"/>
                    <a:pt x="2143" y="2784"/>
                  </a:cubicBezTo>
                  <a:cubicBezTo>
                    <a:pt x="2181" y="3041"/>
                    <a:pt x="2229" y="3299"/>
                    <a:pt x="2296" y="3546"/>
                  </a:cubicBezTo>
                  <a:cubicBezTo>
                    <a:pt x="2334" y="3462"/>
                    <a:pt x="2416" y="3414"/>
                    <a:pt x="2501" y="3414"/>
                  </a:cubicBezTo>
                  <a:cubicBezTo>
                    <a:pt x="2522" y="3414"/>
                    <a:pt x="2542" y="3417"/>
                    <a:pt x="2562" y="3422"/>
                  </a:cubicBezTo>
                  <a:cubicBezTo>
                    <a:pt x="2734" y="3013"/>
                    <a:pt x="2762" y="2556"/>
                    <a:pt x="2638" y="2127"/>
                  </a:cubicBezTo>
                  <a:cubicBezTo>
                    <a:pt x="2619" y="2022"/>
                    <a:pt x="2562" y="1937"/>
                    <a:pt x="2486" y="1860"/>
                  </a:cubicBezTo>
                  <a:cubicBezTo>
                    <a:pt x="2453" y="1838"/>
                    <a:pt x="2416" y="1828"/>
                    <a:pt x="2379" y="1828"/>
                  </a:cubicBezTo>
                  <a:cubicBezTo>
                    <a:pt x="2321" y="1828"/>
                    <a:pt x="2264" y="1855"/>
                    <a:pt x="2229" y="1908"/>
                  </a:cubicBezTo>
                  <a:cubicBezTo>
                    <a:pt x="2276" y="1717"/>
                    <a:pt x="2315" y="1517"/>
                    <a:pt x="2343" y="1327"/>
                  </a:cubicBezTo>
                  <a:cubicBezTo>
                    <a:pt x="2400" y="1003"/>
                    <a:pt x="2438" y="651"/>
                    <a:pt x="2267" y="374"/>
                  </a:cubicBezTo>
                  <a:cubicBezTo>
                    <a:pt x="2129" y="139"/>
                    <a:pt x="1879" y="0"/>
                    <a:pt x="1620" y="0"/>
                  </a:cubicBezTo>
                  <a:close/>
                </a:path>
              </a:pathLst>
            </a:custGeom>
            <a:solidFill>
              <a:srgbClr val="FCA7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66"/>
            <p:cNvSpPr/>
            <p:nvPr/>
          </p:nvSpPr>
          <p:spPr>
            <a:xfrm>
              <a:off x="3516365" y="1557854"/>
              <a:ext cx="115645" cy="132864"/>
            </a:xfrm>
            <a:custGeom>
              <a:avLst/>
              <a:gdLst/>
              <a:ahLst/>
              <a:cxnLst/>
              <a:rect l="l" t="t" r="r" b="b"/>
              <a:pathLst>
                <a:path w="1753" h="2014" extrusionOk="0">
                  <a:moveTo>
                    <a:pt x="1100" y="1"/>
                  </a:moveTo>
                  <a:cubicBezTo>
                    <a:pt x="944" y="1"/>
                    <a:pt x="400" y="919"/>
                    <a:pt x="400" y="919"/>
                  </a:cubicBezTo>
                  <a:cubicBezTo>
                    <a:pt x="400" y="919"/>
                    <a:pt x="316" y="357"/>
                    <a:pt x="203" y="357"/>
                  </a:cubicBezTo>
                  <a:cubicBezTo>
                    <a:pt x="202" y="357"/>
                    <a:pt x="201" y="357"/>
                    <a:pt x="200" y="357"/>
                  </a:cubicBezTo>
                  <a:cubicBezTo>
                    <a:pt x="0" y="376"/>
                    <a:pt x="134" y="1585"/>
                    <a:pt x="134" y="1585"/>
                  </a:cubicBezTo>
                  <a:lnTo>
                    <a:pt x="648" y="2014"/>
                  </a:lnTo>
                  <a:cubicBezTo>
                    <a:pt x="648" y="2014"/>
                    <a:pt x="1753" y="938"/>
                    <a:pt x="1677" y="833"/>
                  </a:cubicBezTo>
                  <a:cubicBezTo>
                    <a:pt x="1666" y="820"/>
                    <a:pt x="1650" y="814"/>
                    <a:pt x="1631" y="814"/>
                  </a:cubicBezTo>
                  <a:cubicBezTo>
                    <a:pt x="1492" y="814"/>
                    <a:pt x="1162" y="1100"/>
                    <a:pt x="1162" y="1100"/>
                  </a:cubicBezTo>
                  <a:cubicBezTo>
                    <a:pt x="1162" y="1100"/>
                    <a:pt x="1696" y="576"/>
                    <a:pt x="1648" y="480"/>
                  </a:cubicBezTo>
                  <a:cubicBezTo>
                    <a:pt x="1641" y="465"/>
                    <a:pt x="1628" y="459"/>
                    <a:pt x="1611" y="459"/>
                  </a:cubicBezTo>
                  <a:cubicBezTo>
                    <a:pt x="1460" y="459"/>
                    <a:pt x="972" y="947"/>
                    <a:pt x="972" y="947"/>
                  </a:cubicBezTo>
                  <a:cubicBezTo>
                    <a:pt x="972" y="947"/>
                    <a:pt x="1620" y="271"/>
                    <a:pt x="1477" y="166"/>
                  </a:cubicBezTo>
                  <a:cubicBezTo>
                    <a:pt x="1467" y="159"/>
                    <a:pt x="1456" y="156"/>
                    <a:pt x="1444" y="156"/>
                  </a:cubicBezTo>
                  <a:cubicBezTo>
                    <a:pt x="1263" y="156"/>
                    <a:pt x="772" y="814"/>
                    <a:pt x="772" y="814"/>
                  </a:cubicBezTo>
                  <a:cubicBezTo>
                    <a:pt x="772" y="814"/>
                    <a:pt x="1248" y="71"/>
                    <a:pt x="1115" y="4"/>
                  </a:cubicBezTo>
                  <a:cubicBezTo>
                    <a:pt x="1110" y="2"/>
                    <a:pt x="1106" y="1"/>
                    <a:pt x="1100" y="1"/>
                  </a:cubicBezTo>
                  <a:close/>
                </a:path>
              </a:pathLst>
            </a:custGeom>
            <a:solidFill>
              <a:srgbClr val="F27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66"/>
            <p:cNvSpPr/>
            <p:nvPr/>
          </p:nvSpPr>
          <p:spPr>
            <a:xfrm>
              <a:off x="2668043" y="1594468"/>
              <a:ext cx="119472" cy="135239"/>
            </a:xfrm>
            <a:custGeom>
              <a:avLst/>
              <a:gdLst/>
              <a:ahLst/>
              <a:cxnLst/>
              <a:rect l="l" t="t" r="r" b="b"/>
              <a:pathLst>
                <a:path w="1811" h="2050" extrusionOk="0">
                  <a:moveTo>
                    <a:pt x="744" y="0"/>
                  </a:moveTo>
                  <a:cubicBezTo>
                    <a:pt x="741" y="0"/>
                    <a:pt x="737" y="1"/>
                    <a:pt x="734" y="2"/>
                  </a:cubicBezTo>
                  <a:cubicBezTo>
                    <a:pt x="591" y="49"/>
                    <a:pt x="991" y="840"/>
                    <a:pt x="991" y="840"/>
                  </a:cubicBezTo>
                  <a:cubicBezTo>
                    <a:pt x="991" y="840"/>
                    <a:pt x="566" y="118"/>
                    <a:pt x="391" y="118"/>
                  </a:cubicBezTo>
                  <a:cubicBezTo>
                    <a:pt x="380" y="118"/>
                    <a:pt x="371" y="120"/>
                    <a:pt x="363" y="125"/>
                  </a:cubicBezTo>
                  <a:cubicBezTo>
                    <a:pt x="210" y="211"/>
                    <a:pt x="782" y="954"/>
                    <a:pt x="782" y="954"/>
                  </a:cubicBezTo>
                  <a:cubicBezTo>
                    <a:pt x="782" y="954"/>
                    <a:pt x="333" y="403"/>
                    <a:pt x="187" y="403"/>
                  </a:cubicBezTo>
                  <a:cubicBezTo>
                    <a:pt x="172" y="403"/>
                    <a:pt x="161" y="409"/>
                    <a:pt x="153" y="421"/>
                  </a:cubicBezTo>
                  <a:cubicBezTo>
                    <a:pt x="105" y="506"/>
                    <a:pt x="582" y="1088"/>
                    <a:pt x="582" y="1088"/>
                  </a:cubicBezTo>
                  <a:cubicBezTo>
                    <a:pt x="582" y="1088"/>
                    <a:pt x="259" y="750"/>
                    <a:pt x="131" y="750"/>
                  </a:cubicBezTo>
                  <a:cubicBezTo>
                    <a:pt x="117" y="750"/>
                    <a:pt x="105" y="754"/>
                    <a:pt x="96" y="764"/>
                  </a:cubicBezTo>
                  <a:cubicBezTo>
                    <a:pt x="1" y="868"/>
                    <a:pt x="1001" y="2050"/>
                    <a:pt x="1001" y="2050"/>
                  </a:cubicBezTo>
                  <a:lnTo>
                    <a:pt x="1553" y="1678"/>
                  </a:lnTo>
                  <a:cubicBezTo>
                    <a:pt x="1553" y="1678"/>
                    <a:pt x="1810" y="478"/>
                    <a:pt x="1610" y="449"/>
                  </a:cubicBezTo>
                  <a:cubicBezTo>
                    <a:pt x="1607" y="449"/>
                    <a:pt x="1605" y="448"/>
                    <a:pt x="1602" y="448"/>
                  </a:cubicBezTo>
                  <a:cubicBezTo>
                    <a:pt x="1489" y="448"/>
                    <a:pt x="1353" y="983"/>
                    <a:pt x="1353" y="983"/>
                  </a:cubicBezTo>
                  <a:cubicBezTo>
                    <a:pt x="1353" y="983"/>
                    <a:pt x="898" y="0"/>
                    <a:pt x="744" y="0"/>
                  </a:cubicBezTo>
                  <a:close/>
                </a:path>
              </a:pathLst>
            </a:custGeom>
            <a:solidFill>
              <a:srgbClr val="F27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66"/>
            <p:cNvSpPr/>
            <p:nvPr/>
          </p:nvSpPr>
          <p:spPr>
            <a:xfrm>
              <a:off x="2861074" y="2036736"/>
              <a:ext cx="91039" cy="221065"/>
            </a:xfrm>
            <a:custGeom>
              <a:avLst/>
              <a:gdLst/>
              <a:ahLst/>
              <a:cxnLst/>
              <a:rect l="l" t="t" r="r" b="b"/>
              <a:pathLst>
                <a:path w="1380" h="3351" extrusionOk="0">
                  <a:moveTo>
                    <a:pt x="1048" y="0"/>
                  </a:moveTo>
                  <a:cubicBezTo>
                    <a:pt x="917" y="0"/>
                    <a:pt x="802" y="89"/>
                    <a:pt x="770" y="222"/>
                  </a:cubicBezTo>
                  <a:cubicBezTo>
                    <a:pt x="608" y="1156"/>
                    <a:pt x="380" y="2089"/>
                    <a:pt x="75" y="2994"/>
                  </a:cubicBezTo>
                  <a:cubicBezTo>
                    <a:pt x="0" y="3207"/>
                    <a:pt x="180" y="3351"/>
                    <a:pt x="361" y="3351"/>
                  </a:cubicBezTo>
                  <a:cubicBezTo>
                    <a:pt x="479" y="3351"/>
                    <a:pt x="598" y="3289"/>
                    <a:pt x="646" y="3146"/>
                  </a:cubicBezTo>
                  <a:cubicBezTo>
                    <a:pt x="951" y="2242"/>
                    <a:pt x="1180" y="1318"/>
                    <a:pt x="1342" y="375"/>
                  </a:cubicBezTo>
                  <a:cubicBezTo>
                    <a:pt x="1380" y="222"/>
                    <a:pt x="1285" y="60"/>
                    <a:pt x="1132" y="13"/>
                  </a:cubicBezTo>
                  <a:cubicBezTo>
                    <a:pt x="1104" y="4"/>
                    <a:pt x="1076" y="0"/>
                    <a:pt x="1048" y="0"/>
                  </a:cubicBezTo>
                  <a:close/>
                </a:path>
              </a:pathLst>
            </a:custGeom>
            <a:solidFill>
              <a:srgbClr val="ED8F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66"/>
            <p:cNvSpPr/>
            <p:nvPr/>
          </p:nvSpPr>
          <p:spPr>
            <a:xfrm>
              <a:off x="3432450" y="2021035"/>
              <a:ext cx="139263" cy="178449"/>
            </a:xfrm>
            <a:custGeom>
              <a:avLst/>
              <a:gdLst/>
              <a:ahLst/>
              <a:cxnLst/>
              <a:rect l="l" t="t" r="r" b="b"/>
              <a:pathLst>
                <a:path w="2111" h="2705" extrusionOk="0">
                  <a:moveTo>
                    <a:pt x="398" y="1"/>
                  </a:moveTo>
                  <a:cubicBezTo>
                    <a:pt x="199" y="1"/>
                    <a:pt x="1" y="209"/>
                    <a:pt x="120" y="441"/>
                  </a:cubicBezTo>
                  <a:lnTo>
                    <a:pt x="120" y="432"/>
                  </a:lnTo>
                  <a:cubicBezTo>
                    <a:pt x="537" y="1097"/>
                    <a:pt x="954" y="1754"/>
                    <a:pt x="1363" y="2418"/>
                  </a:cubicBezTo>
                  <a:lnTo>
                    <a:pt x="1363" y="2418"/>
                  </a:lnTo>
                  <a:cubicBezTo>
                    <a:pt x="1372" y="2469"/>
                    <a:pt x="1398" y="2519"/>
                    <a:pt x="1444" y="2565"/>
                  </a:cubicBezTo>
                  <a:lnTo>
                    <a:pt x="1501" y="2622"/>
                  </a:lnTo>
                  <a:cubicBezTo>
                    <a:pt x="1560" y="2680"/>
                    <a:pt x="1631" y="2704"/>
                    <a:pt x="1701" y="2704"/>
                  </a:cubicBezTo>
                  <a:cubicBezTo>
                    <a:pt x="1911" y="2704"/>
                    <a:pt x="2111" y="2484"/>
                    <a:pt x="1968" y="2270"/>
                  </a:cubicBezTo>
                  <a:lnTo>
                    <a:pt x="634" y="136"/>
                  </a:lnTo>
                  <a:cubicBezTo>
                    <a:pt x="573" y="41"/>
                    <a:pt x="486" y="1"/>
                    <a:pt x="398" y="1"/>
                  </a:cubicBezTo>
                  <a:close/>
                </a:path>
              </a:pathLst>
            </a:custGeom>
            <a:solidFill>
              <a:srgbClr val="ED8F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66"/>
            <p:cNvSpPr/>
            <p:nvPr/>
          </p:nvSpPr>
          <p:spPr>
            <a:xfrm>
              <a:off x="3187104" y="2064576"/>
              <a:ext cx="44662" cy="21836"/>
            </a:xfrm>
            <a:custGeom>
              <a:avLst/>
              <a:gdLst/>
              <a:ahLst/>
              <a:cxnLst/>
              <a:rect l="l" t="t" r="r" b="b"/>
              <a:pathLst>
                <a:path w="677" h="331" extrusionOk="0">
                  <a:moveTo>
                    <a:pt x="0" y="0"/>
                  </a:moveTo>
                  <a:lnTo>
                    <a:pt x="0" y="0"/>
                  </a:lnTo>
                  <a:cubicBezTo>
                    <a:pt x="5" y="218"/>
                    <a:pt x="175" y="331"/>
                    <a:pt x="344" y="331"/>
                  </a:cubicBezTo>
                  <a:cubicBezTo>
                    <a:pt x="499" y="331"/>
                    <a:pt x="654" y="235"/>
                    <a:pt x="677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66"/>
            <p:cNvSpPr/>
            <p:nvPr/>
          </p:nvSpPr>
          <p:spPr>
            <a:xfrm>
              <a:off x="3082539" y="2432495"/>
              <a:ext cx="137284" cy="119274"/>
            </a:xfrm>
            <a:custGeom>
              <a:avLst/>
              <a:gdLst/>
              <a:ahLst/>
              <a:cxnLst/>
              <a:rect l="l" t="t" r="r" b="b"/>
              <a:pathLst>
                <a:path w="2081" h="1808" extrusionOk="0">
                  <a:moveTo>
                    <a:pt x="1919" y="0"/>
                  </a:moveTo>
                  <a:cubicBezTo>
                    <a:pt x="1881" y="0"/>
                    <a:pt x="1842" y="14"/>
                    <a:pt x="1814" y="43"/>
                  </a:cubicBezTo>
                  <a:lnTo>
                    <a:pt x="1804" y="43"/>
                  </a:lnTo>
                  <a:cubicBezTo>
                    <a:pt x="1319" y="615"/>
                    <a:pt x="757" y="1119"/>
                    <a:pt x="137" y="1529"/>
                  </a:cubicBezTo>
                  <a:cubicBezTo>
                    <a:pt x="1" y="1617"/>
                    <a:pt x="88" y="1808"/>
                    <a:pt x="216" y="1808"/>
                  </a:cubicBezTo>
                  <a:cubicBezTo>
                    <a:pt x="239" y="1808"/>
                    <a:pt x="265" y="1801"/>
                    <a:pt x="290" y="1786"/>
                  </a:cubicBezTo>
                  <a:cubicBezTo>
                    <a:pt x="938" y="1358"/>
                    <a:pt x="1519" y="843"/>
                    <a:pt x="2023" y="253"/>
                  </a:cubicBezTo>
                  <a:cubicBezTo>
                    <a:pt x="2081" y="195"/>
                    <a:pt x="2081" y="100"/>
                    <a:pt x="2023" y="43"/>
                  </a:cubicBezTo>
                  <a:cubicBezTo>
                    <a:pt x="1995" y="14"/>
                    <a:pt x="1957" y="0"/>
                    <a:pt x="1919" y="0"/>
                  </a:cubicBezTo>
                  <a:close/>
                </a:path>
              </a:pathLst>
            </a:custGeom>
            <a:solidFill>
              <a:srgbClr val="ED8F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66"/>
            <p:cNvSpPr/>
            <p:nvPr/>
          </p:nvSpPr>
          <p:spPr>
            <a:xfrm>
              <a:off x="3245554" y="2339146"/>
              <a:ext cx="61616" cy="65772"/>
            </a:xfrm>
            <a:custGeom>
              <a:avLst/>
              <a:gdLst/>
              <a:ahLst/>
              <a:cxnLst/>
              <a:rect l="l" t="t" r="r" b="b"/>
              <a:pathLst>
                <a:path w="934" h="997" extrusionOk="0">
                  <a:moveTo>
                    <a:pt x="763" y="0"/>
                  </a:moveTo>
                  <a:cubicBezTo>
                    <a:pt x="713" y="0"/>
                    <a:pt x="663" y="24"/>
                    <a:pt x="638" y="67"/>
                  </a:cubicBezTo>
                  <a:lnTo>
                    <a:pt x="638" y="77"/>
                  </a:lnTo>
                  <a:cubicBezTo>
                    <a:pt x="610" y="106"/>
                    <a:pt x="591" y="144"/>
                    <a:pt x="562" y="172"/>
                  </a:cubicBezTo>
                  <a:lnTo>
                    <a:pt x="533" y="210"/>
                  </a:lnTo>
                  <a:lnTo>
                    <a:pt x="514" y="229"/>
                  </a:lnTo>
                  <a:cubicBezTo>
                    <a:pt x="467" y="296"/>
                    <a:pt x="419" y="353"/>
                    <a:pt x="372" y="410"/>
                  </a:cubicBezTo>
                  <a:cubicBezTo>
                    <a:pt x="267" y="534"/>
                    <a:pt x="162" y="639"/>
                    <a:pt x="57" y="744"/>
                  </a:cubicBezTo>
                  <a:cubicBezTo>
                    <a:pt x="0" y="801"/>
                    <a:pt x="0" y="896"/>
                    <a:pt x="57" y="953"/>
                  </a:cubicBezTo>
                  <a:cubicBezTo>
                    <a:pt x="86" y="982"/>
                    <a:pt x="124" y="996"/>
                    <a:pt x="162" y="996"/>
                  </a:cubicBezTo>
                  <a:cubicBezTo>
                    <a:pt x="200" y="996"/>
                    <a:pt x="238" y="982"/>
                    <a:pt x="267" y="953"/>
                  </a:cubicBezTo>
                  <a:cubicBezTo>
                    <a:pt x="495" y="734"/>
                    <a:pt x="705" y="487"/>
                    <a:pt x="895" y="220"/>
                  </a:cubicBezTo>
                  <a:cubicBezTo>
                    <a:pt x="934" y="153"/>
                    <a:pt x="914" y="58"/>
                    <a:pt x="838" y="20"/>
                  </a:cubicBezTo>
                  <a:cubicBezTo>
                    <a:pt x="815" y="7"/>
                    <a:pt x="789" y="0"/>
                    <a:pt x="763" y="0"/>
                  </a:cubicBezTo>
                  <a:close/>
                </a:path>
              </a:pathLst>
            </a:custGeom>
            <a:solidFill>
              <a:srgbClr val="ED8F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66"/>
            <p:cNvSpPr/>
            <p:nvPr/>
          </p:nvSpPr>
          <p:spPr>
            <a:xfrm>
              <a:off x="3021846" y="2701128"/>
              <a:ext cx="53106" cy="349113"/>
            </a:xfrm>
            <a:custGeom>
              <a:avLst/>
              <a:gdLst/>
              <a:ahLst/>
              <a:cxnLst/>
              <a:rect l="l" t="t" r="r" b="b"/>
              <a:pathLst>
                <a:path w="805" h="5292" extrusionOk="0">
                  <a:moveTo>
                    <a:pt x="707" y="1"/>
                  </a:moveTo>
                  <a:cubicBezTo>
                    <a:pt x="685" y="1"/>
                    <a:pt x="663" y="12"/>
                    <a:pt x="648" y="38"/>
                  </a:cubicBezTo>
                  <a:lnTo>
                    <a:pt x="648" y="48"/>
                  </a:lnTo>
                  <a:cubicBezTo>
                    <a:pt x="257" y="800"/>
                    <a:pt x="143" y="1638"/>
                    <a:pt x="76" y="2477"/>
                  </a:cubicBezTo>
                  <a:cubicBezTo>
                    <a:pt x="0" y="3391"/>
                    <a:pt x="0" y="4305"/>
                    <a:pt x="67" y="5220"/>
                  </a:cubicBezTo>
                  <a:cubicBezTo>
                    <a:pt x="72" y="5267"/>
                    <a:pt x="110" y="5291"/>
                    <a:pt x="147" y="5291"/>
                  </a:cubicBezTo>
                  <a:cubicBezTo>
                    <a:pt x="184" y="5291"/>
                    <a:pt x="219" y="5267"/>
                    <a:pt x="219" y="5220"/>
                  </a:cubicBezTo>
                  <a:cubicBezTo>
                    <a:pt x="153" y="4344"/>
                    <a:pt x="153" y="3467"/>
                    <a:pt x="219" y="2591"/>
                  </a:cubicBezTo>
                  <a:cubicBezTo>
                    <a:pt x="276" y="1734"/>
                    <a:pt x="381" y="886"/>
                    <a:pt x="772" y="114"/>
                  </a:cubicBezTo>
                  <a:cubicBezTo>
                    <a:pt x="805" y="55"/>
                    <a:pt x="756" y="1"/>
                    <a:pt x="707" y="1"/>
                  </a:cubicBezTo>
                  <a:close/>
                </a:path>
              </a:pathLst>
            </a:custGeom>
            <a:solidFill>
              <a:srgbClr val="4195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66"/>
            <p:cNvSpPr/>
            <p:nvPr/>
          </p:nvSpPr>
          <p:spPr>
            <a:xfrm>
              <a:off x="3092171" y="2710034"/>
              <a:ext cx="37273" cy="362175"/>
            </a:xfrm>
            <a:custGeom>
              <a:avLst/>
              <a:gdLst/>
              <a:ahLst/>
              <a:cxnLst/>
              <a:rect l="l" t="t" r="r" b="b"/>
              <a:pathLst>
                <a:path w="565" h="5490" extrusionOk="0">
                  <a:moveTo>
                    <a:pt x="475" y="0"/>
                  </a:moveTo>
                  <a:cubicBezTo>
                    <a:pt x="446" y="0"/>
                    <a:pt x="418" y="17"/>
                    <a:pt x="411" y="56"/>
                  </a:cubicBezTo>
                  <a:cubicBezTo>
                    <a:pt x="1" y="1808"/>
                    <a:pt x="20" y="3666"/>
                    <a:pt x="325" y="5437"/>
                  </a:cubicBezTo>
                  <a:cubicBezTo>
                    <a:pt x="332" y="5474"/>
                    <a:pt x="358" y="5490"/>
                    <a:pt x="386" y="5490"/>
                  </a:cubicBezTo>
                  <a:cubicBezTo>
                    <a:pt x="430" y="5490"/>
                    <a:pt x="479" y="5452"/>
                    <a:pt x="468" y="5399"/>
                  </a:cubicBezTo>
                  <a:cubicBezTo>
                    <a:pt x="172" y="3656"/>
                    <a:pt x="153" y="1827"/>
                    <a:pt x="553" y="94"/>
                  </a:cubicBezTo>
                  <a:cubicBezTo>
                    <a:pt x="565" y="37"/>
                    <a:pt x="519" y="0"/>
                    <a:pt x="475" y="0"/>
                  </a:cubicBezTo>
                  <a:close/>
                </a:path>
              </a:pathLst>
            </a:custGeom>
            <a:solidFill>
              <a:srgbClr val="4195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66"/>
            <p:cNvSpPr/>
            <p:nvPr/>
          </p:nvSpPr>
          <p:spPr>
            <a:xfrm>
              <a:off x="2994798" y="3042989"/>
              <a:ext cx="214864" cy="184782"/>
            </a:xfrm>
            <a:custGeom>
              <a:avLst/>
              <a:gdLst/>
              <a:ahLst/>
              <a:cxnLst/>
              <a:rect l="l" t="t" r="r" b="b"/>
              <a:pathLst>
                <a:path w="3257" h="2801" extrusionOk="0">
                  <a:moveTo>
                    <a:pt x="677" y="1"/>
                  </a:moveTo>
                  <a:cubicBezTo>
                    <a:pt x="481" y="1"/>
                    <a:pt x="285" y="16"/>
                    <a:pt x="96" y="38"/>
                  </a:cubicBezTo>
                  <a:cubicBezTo>
                    <a:pt x="4" y="56"/>
                    <a:pt x="1" y="191"/>
                    <a:pt x="87" y="191"/>
                  </a:cubicBezTo>
                  <a:cubicBezTo>
                    <a:pt x="90" y="191"/>
                    <a:pt x="93" y="191"/>
                    <a:pt x="96" y="190"/>
                  </a:cubicBezTo>
                  <a:cubicBezTo>
                    <a:pt x="292" y="166"/>
                    <a:pt x="496" y="149"/>
                    <a:pt x="700" y="149"/>
                  </a:cubicBezTo>
                  <a:cubicBezTo>
                    <a:pt x="983" y="149"/>
                    <a:pt x="1265" y="182"/>
                    <a:pt x="1525" y="276"/>
                  </a:cubicBezTo>
                  <a:cubicBezTo>
                    <a:pt x="1839" y="400"/>
                    <a:pt x="2115" y="619"/>
                    <a:pt x="2306" y="886"/>
                  </a:cubicBezTo>
                  <a:cubicBezTo>
                    <a:pt x="2725" y="1428"/>
                    <a:pt x="2944" y="2095"/>
                    <a:pt x="3096" y="2752"/>
                  </a:cubicBezTo>
                  <a:cubicBezTo>
                    <a:pt x="3107" y="2786"/>
                    <a:pt x="3135" y="2800"/>
                    <a:pt x="3164" y="2800"/>
                  </a:cubicBezTo>
                  <a:cubicBezTo>
                    <a:pt x="3210" y="2800"/>
                    <a:pt x="3257" y="2763"/>
                    <a:pt x="3239" y="2705"/>
                  </a:cubicBezTo>
                  <a:cubicBezTo>
                    <a:pt x="3077" y="2019"/>
                    <a:pt x="2839" y="1305"/>
                    <a:pt x="2382" y="752"/>
                  </a:cubicBezTo>
                  <a:cubicBezTo>
                    <a:pt x="2182" y="476"/>
                    <a:pt x="1896" y="266"/>
                    <a:pt x="1582" y="143"/>
                  </a:cubicBezTo>
                  <a:cubicBezTo>
                    <a:pt x="1296" y="38"/>
                    <a:pt x="986" y="1"/>
                    <a:pt x="677" y="1"/>
                  </a:cubicBezTo>
                  <a:close/>
                </a:path>
              </a:pathLst>
            </a:custGeom>
            <a:solidFill>
              <a:srgbClr val="4195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66"/>
            <p:cNvSpPr/>
            <p:nvPr/>
          </p:nvSpPr>
          <p:spPr>
            <a:xfrm>
              <a:off x="3246939" y="2711222"/>
              <a:ext cx="192237" cy="171918"/>
            </a:xfrm>
            <a:custGeom>
              <a:avLst/>
              <a:gdLst/>
              <a:ahLst/>
              <a:cxnLst/>
              <a:rect l="l" t="t" r="r" b="b"/>
              <a:pathLst>
                <a:path w="2914" h="2606" extrusionOk="0">
                  <a:moveTo>
                    <a:pt x="98" y="0"/>
                  </a:moveTo>
                  <a:cubicBezTo>
                    <a:pt x="51" y="0"/>
                    <a:pt x="0" y="55"/>
                    <a:pt x="27" y="114"/>
                  </a:cubicBezTo>
                  <a:cubicBezTo>
                    <a:pt x="303" y="742"/>
                    <a:pt x="589" y="1371"/>
                    <a:pt x="1055" y="1876"/>
                  </a:cubicBezTo>
                  <a:cubicBezTo>
                    <a:pt x="1397" y="2256"/>
                    <a:pt x="1903" y="2606"/>
                    <a:pt x="2427" y="2606"/>
                  </a:cubicBezTo>
                  <a:cubicBezTo>
                    <a:pt x="2560" y="2606"/>
                    <a:pt x="2694" y="2583"/>
                    <a:pt x="2827" y="2533"/>
                  </a:cubicBezTo>
                  <a:cubicBezTo>
                    <a:pt x="2914" y="2507"/>
                    <a:pt x="2890" y="2387"/>
                    <a:pt x="2813" y="2387"/>
                  </a:cubicBezTo>
                  <a:cubicBezTo>
                    <a:pt x="2806" y="2387"/>
                    <a:pt x="2798" y="2388"/>
                    <a:pt x="2789" y="2390"/>
                  </a:cubicBezTo>
                  <a:cubicBezTo>
                    <a:pt x="2670" y="2434"/>
                    <a:pt x="2551" y="2454"/>
                    <a:pt x="2433" y="2454"/>
                  </a:cubicBezTo>
                  <a:cubicBezTo>
                    <a:pt x="1908" y="2454"/>
                    <a:pt x="1409" y="2065"/>
                    <a:pt x="1074" y="1676"/>
                  </a:cubicBezTo>
                  <a:cubicBezTo>
                    <a:pt x="674" y="1200"/>
                    <a:pt x="408" y="609"/>
                    <a:pt x="151" y="38"/>
                  </a:cubicBezTo>
                  <a:cubicBezTo>
                    <a:pt x="139" y="11"/>
                    <a:pt x="119" y="0"/>
                    <a:pt x="98" y="0"/>
                  </a:cubicBezTo>
                  <a:close/>
                </a:path>
              </a:pathLst>
            </a:custGeom>
            <a:solidFill>
              <a:srgbClr val="4195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66"/>
            <p:cNvSpPr/>
            <p:nvPr/>
          </p:nvSpPr>
          <p:spPr>
            <a:xfrm>
              <a:off x="2853026" y="2692354"/>
              <a:ext cx="174821" cy="160109"/>
            </a:xfrm>
            <a:custGeom>
              <a:avLst/>
              <a:gdLst/>
              <a:ahLst/>
              <a:cxnLst/>
              <a:rect l="l" t="t" r="r" b="b"/>
              <a:pathLst>
                <a:path w="2650" h="2427" extrusionOk="0">
                  <a:moveTo>
                    <a:pt x="2547" y="0"/>
                  </a:moveTo>
                  <a:cubicBezTo>
                    <a:pt x="2525" y="0"/>
                    <a:pt x="2504" y="11"/>
                    <a:pt x="2492" y="38"/>
                  </a:cubicBezTo>
                  <a:lnTo>
                    <a:pt x="2492" y="47"/>
                  </a:lnTo>
                  <a:cubicBezTo>
                    <a:pt x="2207" y="581"/>
                    <a:pt x="1921" y="1133"/>
                    <a:pt x="1483" y="1571"/>
                  </a:cubicBezTo>
                  <a:cubicBezTo>
                    <a:pt x="1283" y="1762"/>
                    <a:pt x="1054" y="1924"/>
                    <a:pt x="797" y="2048"/>
                  </a:cubicBezTo>
                  <a:cubicBezTo>
                    <a:pt x="673" y="2105"/>
                    <a:pt x="530" y="2143"/>
                    <a:pt x="397" y="2171"/>
                  </a:cubicBezTo>
                  <a:cubicBezTo>
                    <a:pt x="273" y="2181"/>
                    <a:pt x="149" y="2229"/>
                    <a:pt x="54" y="2305"/>
                  </a:cubicBezTo>
                  <a:cubicBezTo>
                    <a:pt x="1" y="2350"/>
                    <a:pt x="57" y="2426"/>
                    <a:pt x="115" y="2426"/>
                  </a:cubicBezTo>
                  <a:cubicBezTo>
                    <a:pt x="130" y="2426"/>
                    <a:pt x="145" y="2421"/>
                    <a:pt x="159" y="2410"/>
                  </a:cubicBezTo>
                  <a:cubicBezTo>
                    <a:pt x="264" y="2305"/>
                    <a:pt x="454" y="2314"/>
                    <a:pt x="587" y="2276"/>
                  </a:cubicBezTo>
                  <a:cubicBezTo>
                    <a:pt x="711" y="2238"/>
                    <a:pt x="845" y="2191"/>
                    <a:pt x="959" y="2133"/>
                  </a:cubicBezTo>
                  <a:cubicBezTo>
                    <a:pt x="1207" y="2000"/>
                    <a:pt x="1426" y="1838"/>
                    <a:pt x="1616" y="1638"/>
                  </a:cubicBezTo>
                  <a:cubicBezTo>
                    <a:pt x="2045" y="1200"/>
                    <a:pt x="2331" y="657"/>
                    <a:pt x="2616" y="114"/>
                  </a:cubicBezTo>
                  <a:cubicBezTo>
                    <a:pt x="2649" y="55"/>
                    <a:pt x="2596" y="0"/>
                    <a:pt x="2547" y="0"/>
                  </a:cubicBezTo>
                  <a:close/>
                </a:path>
              </a:pathLst>
            </a:custGeom>
            <a:solidFill>
              <a:srgbClr val="4195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66"/>
            <p:cNvSpPr/>
            <p:nvPr/>
          </p:nvSpPr>
          <p:spPr>
            <a:xfrm>
              <a:off x="2475078" y="3057239"/>
              <a:ext cx="594851" cy="688265"/>
            </a:xfrm>
            <a:custGeom>
              <a:avLst/>
              <a:gdLst/>
              <a:ahLst/>
              <a:cxnLst/>
              <a:rect l="l" t="t" r="r" b="b"/>
              <a:pathLst>
                <a:path w="9017" h="10433" extrusionOk="0">
                  <a:moveTo>
                    <a:pt x="8908" y="0"/>
                  </a:moveTo>
                  <a:cubicBezTo>
                    <a:pt x="8892" y="0"/>
                    <a:pt x="8875" y="7"/>
                    <a:pt x="8860" y="22"/>
                  </a:cubicBezTo>
                  <a:cubicBezTo>
                    <a:pt x="7469" y="1127"/>
                    <a:pt x="6536" y="2679"/>
                    <a:pt x="5774" y="4251"/>
                  </a:cubicBezTo>
                  <a:cubicBezTo>
                    <a:pt x="4964" y="5937"/>
                    <a:pt x="4316" y="7785"/>
                    <a:pt x="2926" y="9099"/>
                  </a:cubicBezTo>
                  <a:cubicBezTo>
                    <a:pt x="2583" y="9442"/>
                    <a:pt x="2183" y="9728"/>
                    <a:pt x="1744" y="9947"/>
                  </a:cubicBezTo>
                  <a:cubicBezTo>
                    <a:pt x="1375" y="10131"/>
                    <a:pt x="964" y="10279"/>
                    <a:pt x="549" y="10279"/>
                  </a:cubicBezTo>
                  <a:cubicBezTo>
                    <a:pt x="408" y="10279"/>
                    <a:pt x="266" y="10262"/>
                    <a:pt x="125" y="10223"/>
                  </a:cubicBezTo>
                  <a:cubicBezTo>
                    <a:pt x="117" y="10220"/>
                    <a:pt x="109" y="10219"/>
                    <a:pt x="101" y="10219"/>
                  </a:cubicBezTo>
                  <a:cubicBezTo>
                    <a:pt x="24" y="10219"/>
                    <a:pt x="0" y="10340"/>
                    <a:pt x="87" y="10366"/>
                  </a:cubicBezTo>
                  <a:cubicBezTo>
                    <a:pt x="248" y="10412"/>
                    <a:pt x="410" y="10432"/>
                    <a:pt x="573" y="10432"/>
                  </a:cubicBezTo>
                  <a:cubicBezTo>
                    <a:pt x="1291" y="10432"/>
                    <a:pt x="2013" y="10031"/>
                    <a:pt x="2564" y="9604"/>
                  </a:cubicBezTo>
                  <a:cubicBezTo>
                    <a:pt x="3259" y="9051"/>
                    <a:pt x="3850" y="8375"/>
                    <a:pt x="4288" y="7613"/>
                  </a:cubicBezTo>
                  <a:cubicBezTo>
                    <a:pt x="4821" y="6737"/>
                    <a:pt x="5221" y="5794"/>
                    <a:pt x="5650" y="4861"/>
                  </a:cubicBezTo>
                  <a:cubicBezTo>
                    <a:pt x="6021" y="4032"/>
                    <a:pt x="6459" y="3222"/>
                    <a:pt x="6936" y="2441"/>
                  </a:cubicBezTo>
                  <a:cubicBezTo>
                    <a:pt x="7479" y="1565"/>
                    <a:pt x="8164" y="774"/>
                    <a:pt x="8964" y="127"/>
                  </a:cubicBezTo>
                  <a:cubicBezTo>
                    <a:pt x="9016" y="75"/>
                    <a:pt x="8965" y="0"/>
                    <a:pt x="8908" y="0"/>
                  </a:cubicBezTo>
                  <a:close/>
                </a:path>
              </a:pathLst>
            </a:custGeom>
            <a:solidFill>
              <a:srgbClr val="4195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66"/>
            <p:cNvSpPr/>
            <p:nvPr/>
          </p:nvSpPr>
          <p:spPr>
            <a:xfrm>
              <a:off x="3381124" y="2871992"/>
              <a:ext cx="182407" cy="390015"/>
            </a:xfrm>
            <a:custGeom>
              <a:avLst/>
              <a:gdLst/>
              <a:ahLst/>
              <a:cxnLst/>
              <a:rect l="l" t="t" r="r" b="b"/>
              <a:pathLst>
                <a:path w="2765" h="5912" extrusionOk="0">
                  <a:moveTo>
                    <a:pt x="94" y="1"/>
                  </a:moveTo>
                  <a:cubicBezTo>
                    <a:pt x="50" y="1"/>
                    <a:pt x="0" y="38"/>
                    <a:pt x="12" y="96"/>
                  </a:cubicBezTo>
                  <a:lnTo>
                    <a:pt x="593" y="3087"/>
                  </a:lnTo>
                  <a:cubicBezTo>
                    <a:pt x="631" y="3258"/>
                    <a:pt x="641" y="3449"/>
                    <a:pt x="793" y="3554"/>
                  </a:cubicBezTo>
                  <a:cubicBezTo>
                    <a:pt x="945" y="3658"/>
                    <a:pt x="1126" y="3725"/>
                    <a:pt x="1288" y="3820"/>
                  </a:cubicBezTo>
                  <a:cubicBezTo>
                    <a:pt x="1631" y="4039"/>
                    <a:pt x="1927" y="4306"/>
                    <a:pt x="2174" y="4630"/>
                  </a:cubicBezTo>
                  <a:cubicBezTo>
                    <a:pt x="2450" y="4973"/>
                    <a:pt x="2603" y="5402"/>
                    <a:pt x="2622" y="5840"/>
                  </a:cubicBezTo>
                  <a:cubicBezTo>
                    <a:pt x="2622" y="5887"/>
                    <a:pt x="2658" y="5911"/>
                    <a:pt x="2693" y="5911"/>
                  </a:cubicBezTo>
                  <a:cubicBezTo>
                    <a:pt x="2729" y="5911"/>
                    <a:pt x="2765" y="5887"/>
                    <a:pt x="2765" y="5840"/>
                  </a:cubicBezTo>
                  <a:cubicBezTo>
                    <a:pt x="2755" y="5087"/>
                    <a:pt x="2308" y="4430"/>
                    <a:pt x="1736" y="3963"/>
                  </a:cubicBezTo>
                  <a:cubicBezTo>
                    <a:pt x="1593" y="3849"/>
                    <a:pt x="1441" y="3744"/>
                    <a:pt x="1279" y="3649"/>
                  </a:cubicBezTo>
                  <a:cubicBezTo>
                    <a:pt x="1107" y="3544"/>
                    <a:pt x="841" y="3478"/>
                    <a:pt x="784" y="3268"/>
                  </a:cubicBezTo>
                  <a:cubicBezTo>
                    <a:pt x="717" y="3030"/>
                    <a:pt x="688" y="2773"/>
                    <a:pt x="641" y="2525"/>
                  </a:cubicBezTo>
                  <a:lnTo>
                    <a:pt x="488" y="1782"/>
                  </a:lnTo>
                  <a:cubicBezTo>
                    <a:pt x="374" y="1201"/>
                    <a:pt x="269" y="630"/>
                    <a:pt x="155" y="49"/>
                  </a:cubicBezTo>
                  <a:cubicBezTo>
                    <a:pt x="147" y="15"/>
                    <a:pt x="122" y="1"/>
                    <a:pt x="94" y="1"/>
                  </a:cubicBezTo>
                  <a:close/>
                </a:path>
              </a:pathLst>
            </a:custGeom>
            <a:solidFill>
              <a:srgbClr val="4195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66"/>
            <p:cNvSpPr/>
            <p:nvPr/>
          </p:nvSpPr>
          <p:spPr>
            <a:xfrm>
              <a:off x="3544931" y="3020031"/>
              <a:ext cx="351224" cy="185574"/>
            </a:xfrm>
            <a:custGeom>
              <a:avLst/>
              <a:gdLst/>
              <a:ahLst/>
              <a:cxnLst/>
              <a:rect l="l" t="t" r="r" b="b"/>
              <a:pathLst>
                <a:path w="5324" h="2813" extrusionOk="0">
                  <a:moveTo>
                    <a:pt x="4345" y="1"/>
                  </a:moveTo>
                  <a:cubicBezTo>
                    <a:pt x="3942" y="1"/>
                    <a:pt x="3520" y="144"/>
                    <a:pt x="3168" y="310"/>
                  </a:cubicBezTo>
                  <a:cubicBezTo>
                    <a:pt x="2406" y="672"/>
                    <a:pt x="1701" y="1129"/>
                    <a:pt x="1063" y="1681"/>
                  </a:cubicBezTo>
                  <a:cubicBezTo>
                    <a:pt x="701" y="1986"/>
                    <a:pt x="358" y="2319"/>
                    <a:pt x="44" y="2681"/>
                  </a:cubicBezTo>
                  <a:cubicBezTo>
                    <a:pt x="0" y="2739"/>
                    <a:pt x="44" y="2813"/>
                    <a:pt x="97" y="2813"/>
                  </a:cubicBezTo>
                  <a:cubicBezTo>
                    <a:pt x="114" y="2813"/>
                    <a:pt x="132" y="2805"/>
                    <a:pt x="148" y="2786"/>
                  </a:cubicBezTo>
                  <a:cubicBezTo>
                    <a:pt x="806" y="2043"/>
                    <a:pt x="1568" y="1395"/>
                    <a:pt x="2415" y="881"/>
                  </a:cubicBezTo>
                  <a:cubicBezTo>
                    <a:pt x="2917" y="582"/>
                    <a:pt x="3667" y="131"/>
                    <a:pt x="4332" y="131"/>
                  </a:cubicBezTo>
                  <a:cubicBezTo>
                    <a:pt x="4640" y="131"/>
                    <a:pt x="4930" y="228"/>
                    <a:pt x="5168" y="481"/>
                  </a:cubicBezTo>
                  <a:cubicBezTo>
                    <a:pt x="5184" y="500"/>
                    <a:pt x="5203" y="508"/>
                    <a:pt x="5221" y="508"/>
                  </a:cubicBezTo>
                  <a:cubicBezTo>
                    <a:pt x="5276" y="508"/>
                    <a:pt x="5323" y="434"/>
                    <a:pt x="5273" y="376"/>
                  </a:cubicBezTo>
                  <a:cubicBezTo>
                    <a:pt x="5012" y="102"/>
                    <a:pt x="4685" y="1"/>
                    <a:pt x="4345" y="1"/>
                  </a:cubicBezTo>
                  <a:close/>
                </a:path>
              </a:pathLst>
            </a:custGeom>
            <a:solidFill>
              <a:srgbClr val="4195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66"/>
            <p:cNvSpPr/>
            <p:nvPr/>
          </p:nvSpPr>
          <p:spPr>
            <a:xfrm>
              <a:off x="2315560" y="3711075"/>
              <a:ext cx="223374" cy="124749"/>
            </a:xfrm>
            <a:custGeom>
              <a:avLst/>
              <a:gdLst/>
              <a:ahLst/>
              <a:cxnLst/>
              <a:rect l="l" t="t" r="r" b="b"/>
              <a:pathLst>
                <a:path w="3386" h="1891" extrusionOk="0">
                  <a:moveTo>
                    <a:pt x="93" y="1"/>
                  </a:moveTo>
                  <a:cubicBezTo>
                    <a:pt x="21" y="1"/>
                    <a:pt x="0" y="116"/>
                    <a:pt x="76" y="150"/>
                  </a:cubicBezTo>
                  <a:lnTo>
                    <a:pt x="86" y="150"/>
                  </a:lnTo>
                  <a:cubicBezTo>
                    <a:pt x="695" y="379"/>
                    <a:pt x="1276" y="693"/>
                    <a:pt x="1810" y="1065"/>
                  </a:cubicBezTo>
                  <a:cubicBezTo>
                    <a:pt x="2067" y="1236"/>
                    <a:pt x="2296" y="1436"/>
                    <a:pt x="2543" y="1617"/>
                  </a:cubicBezTo>
                  <a:cubicBezTo>
                    <a:pt x="2737" y="1768"/>
                    <a:pt x="2953" y="1890"/>
                    <a:pt x="3197" y="1890"/>
                  </a:cubicBezTo>
                  <a:cubicBezTo>
                    <a:pt x="3230" y="1890"/>
                    <a:pt x="3262" y="1888"/>
                    <a:pt x="3296" y="1884"/>
                  </a:cubicBezTo>
                  <a:cubicBezTo>
                    <a:pt x="3385" y="1875"/>
                    <a:pt x="3348" y="1739"/>
                    <a:pt x="3272" y="1739"/>
                  </a:cubicBezTo>
                  <a:cubicBezTo>
                    <a:pt x="3268" y="1739"/>
                    <a:pt x="3263" y="1740"/>
                    <a:pt x="3258" y="1741"/>
                  </a:cubicBezTo>
                  <a:cubicBezTo>
                    <a:pt x="3231" y="1745"/>
                    <a:pt x="3205" y="1746"/>
                    <a:pt x="3179" y="1746"/>
                  </a:cubicBezTo>
                  <a:cubicBezTo>
                    <a:pt x="2882" y="1746"/>
                    <a:pt x="2639" y="1507"/>
                    <a:pt x="2419" y="1331"/>
                  </a:cubicBezTo>
                  <a:cubicBezTo>
                    <a:pt x="2181" y="1141"/>
                    <a:pt x="1953" y="979"/>
                    <a:pt x="1705" y="817"/>
                  </a:cubicBezTo>
                  <a:cubicBezTo>
                    <a:pt x="1210" y="493"/>
                    <a:pt x="676" y="217"/>
                    <a:pt x="124" y="7"/>
                  </a:cubicBezTo>
                  <a:cubicBezTo>
                    <a:pt x="113" y="3"/>
                    <a:pt x="103" y="1"/>
                    <a:pt x="93" y="1"/>
                  </a:cubicBezTo>
                  <a:close/>
                </a:path>
              </a:pathLst>
            </a:custGeom>
            <a:solidFill>
              <a:srgbClr val="FCEB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66"/>
            <p:cNvSpPr/>
            <p:nvPr/>
          </p:nvSpPr>
          <p:spPr>
            <a:xfrm>
              <a:off x="2392350" y="3676440"/>
              <a:ext cx="21902" cy="59637"/>
            </a:xfrm>
            <a:custGeom>
              <a:avLst/>
              <a:gdLst/>
              <a:ahLst/>
              <a:cxnLst/>
              <a:rect l="l" t="t" r="r" b="b"/>
              <a:pathLst>
                <a:path w="332" h="904" extrusionOk="0">
                  <a:moveTo>
                    <a:pt x="88" y="1"/>
                  </a:moveTo>
                  <a:cubicBezTo>
                    <a:pt x="44" y="1"/>
                    <a:pt x="0" y="37"/>
                    <a:pt x="17" y="94"/>
                  </a:cubicBezTo>
                  <a:cubicBezTo>
                    <a:pt x="103" y="332"/>
                    <a:pt x="160" y="580"/>
                    <a:pt x="179" y="828"/>
                  </a:cubicBezTo>
                  <a:cubicBezTo>
                    <a:pt x="179" y="866"/>
                    <a:pt x="217" y="904"/>
                    <a:pt x="255" y="904"/>
                  </a:cubicBezTo>
                  <a:cubicBezTo>
                    <a:pt x="293" y="904"/>
                    <a:pt x="331" y="875"/>
                    <a:pt x="331" y="828"/>
                  </a:cubicBezTo>
                  <a:cubicBezTo>
                    <a:pt x="303" y="570"/>
                    <a:pt x="246" y="304"/>
                    <a:pt x="160" y="56"/>
                  </a:cubicBezTo>
                  <a:cubicBezTo>
                    <a:pt x="148" y="18"/>
                    <a:pt x="118" y="1"/>
                    <a:pt x="88" y="1"/>
                  </a:cubicBezTo>
                  <a:close/>
                </a:path>
              </a:pathLst>
            </a:custGeom>
            <a:solidFill>
              <a:srgbClr val="FCEB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66"/>
            <p:cNvSpPr/>
            <p:nvPr/>
          </p:nvSpPr>
          <p:spPr>
            <a:xfrm>
              <a:off x="2413791" y="3676902"/>
              <a:ext cx="29357" cy="66762"/>
            </a:xfrm>
            <a:custGeom>
              <a:avLst/>
              <a:gdLst/>
              <a:ahLst/>
              <a:cxnLst/>
              <a:rect l="l" t="t" r="r" b="b"/>
              <a:pathLst>
                <a:path w="445" h="1012" extrusionOk="0">
                  <a:moveTo>
                    <a:pt x="85" y="1"/>
                  </a:moveTo>
                  <a:cubicBezTo>
                    <a:pt x="44" y="1"/>
                    <a:pt x="1" y="35"/>
                    <a:pt x="6" y="87"/>
                  </a:cubicBezTo>
                  <a:cubicBezTo>
                    <a:pt x="64" y="401"/>
                    <a:pt x="159" y="697"/>
                    <a:pt x="292" y="982"/>
                  </a:cubicBezTo>
                  <a:cubicBezTo>
                    <a:pt x="305" y="1001"/>
                    <a:pt x="329" y="1011"/>
                    <a:pt x="355" y="1011"/>
                  </a:cubicBezTo>
                  <a:cubicBezTo>
                    <a:pt x="369" y="1011"/>
                    <a:pt x="384" y="1008"/>
                    <a:pt x="397" y="1002"/>
                  </a:cubicBezTo>
                  <a:cubicBezTo>
                    <a:pt x="435" y="982"/>
                    <a:pt x="445" y="935"/>
                    <a:pt x="426" y="906"/>
                  </a:cubicBezTo>
                  <a:cubicBezTo>
                    <a:pt x="292" y="630"/>
                    <a:pt x="207" y="344"/>
                    <a:pt x="149" y="49"/>
                  </a:cubicBezTo>
                  <a:cubicBezTo>
                    <a:pt x="138" y="15"/>
                    <a:pt x="112" y="1"/>
                    <a:pt x="85" y="1"/>
                  </a:cubicBezTo>
                  <a:close/>
                </a:path>
              </a:pathLst>
            </a:custGeom>
            <a:solidFill>
              <a:srgbClr val="FCEB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66"/>
            <p:cNvSpPr/>
            <p:nvPr/>
          </p:nvSpPr>
          <p:spPr>
            <a:xfrm>
              <a:off x="3767055" y="2970025"/>
              <a:ext cx="216514" cy="125277"/>
            </a:xfrm>
            <a:custGeom>
              <a:avLst/>
              <a:gdLst/>
              <a:ahLst/>
              <a:cxnLst/>
              <a:rect l="l" t="t" r="r" b="b"/>
              <a:pathLst>
                <a:path w="3282" h="1899" extrusionOk="0">
                  <a:moveTo>
                    <a:pt x="106" y="1"/>
                  </a:moveTo>
                  <a:cubicBezTo>
                    <a:pt x="1" y="1"/>
                    <a:pt x="1" y="144"/>
                    <a:pt x="106" y="144"/>
                  </a:cubicBezTo>
                  <a:cubicBezTo>
                    <a:pt x="420" y="153"/>
                    <a:pt x="668" y="363"/>
                    <a:pt x="887" y="553"/>
                  </a:cubicBezTo>
                  <a:cubicBezTo>
                    <a:pt x="1096" y="744"/>
                    <a:pt x="1325" y="906"/>
                    <a:pt x="1572" y="1039"/>
                  </a:cubicBezTo>
                  <a:cubicBezTo>
                    <a:pt x="2096" y="1306"/>
                    <a:pt x="2696" y="1458"/>
                    <a:pt x="3125" y="1877"/>
                  </a:cubicBezTo>
                  <a:cubicBezTo>
                    <a:pt x="3140" y="1892"/>
                    <a:pt x="3157" y="1899"/>
                    <a:pt x="3174" y="1899"/>
                  </a:cubicBezTo>
                  <a:cubicBezTo>
                    <a:pt x="3230" y="1899"/>
                    <a:pt x="3281" y="1824"/>
                    <a:pt x="3230" y="1772"/>
                  </a:cubicBezTo>
                  <a:cubicBezTo>
                    <a:pt x="2773" y="1325"/>
                    <a:pt x="2153" y="1172"/>
                    <a:pt x="1601" y="896"/>
                  </a:cubicBezTo>
                  <a:cubicBezTo>
                    <a:pt x="1334" y="734"/>
                    <a:pt x="1087" y="544"/>
                    <a:pt x="858" y="334"/>
                  </a:cubicBezTo>
                  <a:cubicBezTo>
                    <a:pt x="629" y="153"/>
                    <a:pt x="401" y="1"/>
                    <a:pt x="106" y="1"/>
                  </a:cubicBezTo>
                  <a:close/>
                </a:path>
              </a:pathLst>
            </a:custGeom>
            <a:solidFill>
              <a:srgbClr val="FCEB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66"/>
            <p:cNvSpPr/>
            <p:nvPr/>
          </p:nvSpPr>
          <p:spPr>
            <a:xfrm>
              <a:off x="2935292" y="2090239"/>
              <a:ext cx="125079" cy="88268"/>
            </a:xfrm>
            <a:custGeom>
              <a:avLst/>
              <a:gdLst/>
              <a:ahLst/>
              <a:cxnLst/>
              <a:rect l="l" t="t" r="r" b="b"/>
              <a:pathLst>
                <a:path w="1896" h="1338" extrusionOk="0">
                  <a:moveTo>
                    <a:pt x="100" y="0"/>
                  </a:moveTo>
                  <a:cubicBezTo>
                    <a:pt x="37" y="0"/>
                    <a:pt x="1" y="88"/>
                    <a:pt x="64" y="135"/>
                  </a:cubicBezTo>
                  <a:cubicBezTo>
                    <a:pt x="664" y="469"/>
                    <a:pt x="1217" y="869"/>
                    <a:pt x="1731" y="1316"/>
                  </a:cubicBezTo>
                  <a:cubicBezTo>
                    <a:pt x="1746" y="1331"/>
                    <a:pt x="1764" y="1338"/>
                    <a:pt x="1781" y="1338"/>
                  </a:cubicBezTo>
                  <a:cubicBezTo>
                    <a:pt x="1840" y="1338"/>
                    <a:pt x="1895" y="1263"/>
                    <a:pt x="1836" y="1212"/>
                  </a:cubicBezTo>
                  <a:cubicBezTo>
                    <a:pt x="1312" y="754"/>
                    <a:pt x="750" y="345"/>
                    <a:pt x="141" y="11"/>
                  </a:cubicBezTo>
                  <a:cubicBezTo>
                    <a:pt x="126" y="3"/>
                    <a:pt x="113" y="0"/>
                    <a:pt x="100" y="0"/>
                  </a:cubicBezTo>
                  <a:close/>
                </a:path>
              </a:pathLst>
            </a:custGeom>
            <a:solidFill>
              <a:srgbClr val="FCEB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66"/>
            <p:cNvSpPr/>
            <p:nvPr/>
          </p:nvSpPr>
          <p:spPr>
            <a:xfrm>
              <a:off x="3045728" y="2167556"/>
              <a:ext cx="152127" cy="13920"/>
            </a:xfrm>
            <a:custGeom>
              <a:avLst/>
              <a:gdLst/>
              <a:ahLst/>
              <a:cxnLst/>
              <a:rect l="l" t="t" r="r" b="b"/>
              <a:pathLst>
                <a:path w="2306" h="211" extrusionOk="0">
                  <a:moveTo>
                    <a:pt x="976" y="0"/>
                  </a:moveTo>
                  <a:cubicBezTo>
                    <a:pt x="683" y="0"/>
                    <a:pt x="389" y="10"/>
                    <a:pt x="95" y="30"/>
                  </a:cubicBezTo>
                  <a:cubicBezTo>
                    <a:pt x="3" y="30"/>
                    <a:pt x="0" y="173"/>
                    <a:pt x="87" y="173"/>
                  </a:cubicBezTo>
                  <a:cubicBezTo>
                    <a:pt x="90" y="173"/>
                    <a:pt x="92" y="173"/>
                    <a:pt x="95" y="173"/>
                  </a:cubicBezTo>
                  <a:cubicBezTo>
                    <a:pt x="367" y="158"/>
                    <a:pt x="638" y="151"/>
                    <a:pt x="910" y="151"/>
                  </a:cubicBezTo>
                  <a:cubicBezTo>
                    <a:pt x="1343" y="151"/>
                    <a:pt x="1777" y="170"/>
                    <a:pt x="2210" y="211"/>
                  </a:cubicBezTo>
                  <a:cubicBezTo>
                    <a:pt x="2305" y="211"/>
                    <a:pt x="2305" y="68"/>
                    <a:pt x="2210" y="59"/>
                  </a:cubicBezTo>
                  <a:cubicBezTo>
                    <a:pt x="1799" y="20"/>
                    <a:pt x="1388" y="0"/>
                    <a:pt x="976" y="0"/>
                  </a:cubicBezTo>
                  <a:close/>
                </a:path>
              </a:pathLst>
            </a:custGeom>
            <a:solidFill>
              <a:srgbClr val="FCEB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66"/>
            <p:cNvSpPr/>
            <p:nvPr/>
          </p:nvSpPr>
          <p:spPr>
            <a:xfrm>
              <a:off x="2939712" y="2068930"/>
              <a:ext cx="121253" cy="83188"/>
            </a:xfrm>
            <a:custGeom>
              <a:avLst/>
              <a:gdLst/>
              <a:ahLst/>
              <a:cxnLst/>
              <a:rect l="l" t="t" r="r" b="b"/>
              <a:pathLst>
                <a:path w="1838" h="1261" extrusionOk="0">
                  <a:moveTo>
                    <a:pt x="113" y="0"/>
                  </a:moveTo>
                  <a:cubicBezTo>
                    <a:pt x="45" y="0"/>
                    <a:pt x="1" y="102"/>
                    <a:pt x="74" y="134"/>
                  </a:cubicBezTo>
                  <a:cubicBezTo>
                    <a:pt x="664" y="420"/>
                    <a:pt x="1198" y="792"/>
                    <a:pt x="1674" y="1239"/>
                  </a:cubicBezTo>
                  <a:cubicBezTo>
                    <a:pt x="1691" y="1254"/>
                    <a:pt x="1710" y="1261"/>
                    <a:pt x="1727" y="1261"/>
                  </a:cubicBezTo>
                  <a:cubicBezTo>
                    <a:pt x="1788" y="1261"/>
                    <a:pt x="1838" y="1186"/>
                    <a:pt x="1779" y="1134"/>
                  </a:cubicBezTo>
                  <a:cubicBezTo>
                    <a:pt x="1293" y="677"/>
                    <a:pt x="750" y="296"/>
                    <a:pt x="150" y="11"/>
                  </a:cubicBezTo>
                  <a:cubicBezTo>
                    <a:pt x="137" y="3"/>
                    <a:pt x="125" y="0"/>
                    <a:pt x="113" y="0"/>
                  </a:cubicBezTo>
                  <a:close/>
                </a:path>
              </a:pathLst>
            </a:custGeom>
            <a:solidFill>
              <a:srgbClr val="FCEB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66"/>
            <p:cNvSpPr/>
            <p:nvPr/>
          </p:nvSpPr>
          <p:spPr>
            <a:xfrm>
              <a:off x="3050082" y="2141828"/>
              <a:ext cx="131412" cy="10159"/>
            </a:xfrm>
            <a:custGeom>
              <a:avLst/>
              <a:gdLst/>
              <a:ahLst/>
              <a:cxnLst/>
              <a:rect l="l" t="t" r="r" b="b"/>
              <a:pathLst>
                <a:path w="1992" h="154" extrusionOk="0">
                  <a:moveTo>
                    <a:pt x="96" y="1"/>
                  </a:moveTo>
                  <a:cubicBezTo>
                    <a:pt x="1" y="10"/>
                    <a:pt x="1" y="144"/>
                    <a:pt x="96" y="153"/>
                  </a:cubicBezTo>
                  <a:lnTo>
                    <a:pt x="1906" y="153"/>
                  </a:lnTo>
                  <a:cubicBezTo>
                    <a:pt x="1992" y="144"/>
                    <a:pt x="1992" y="10"/>
                    <a:pt x="1906" y="1"/>
                  </a:cubicBezTo>
                  <a:close/>
                </a:path>
              </a:pathLst>
            </a:custGeom>
            <a:solidFill>
              <a:srgbClr val="FCEB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66"/>
            <p:cNvSpPr/>
            <p:nvPr/>
          </p:nvSpPr>
          <p:spPr>
            <a:xfrm>
              <a:off x="3259342" y="2137869"/>
              <a:ext cx="115052" cy="12534"/>
            </a:xfrm>
            <a:custGeom>
              <a:avLst/>
              <a:gdLst/>
              <a:ahLst/>
              <a:cxnLst/>
              <a:rect l="l" t="t" r="r" b="b"/>
              <a:pathLst>
                <a:path w="1744" h="190" extrusionOk="0">
                  <a:moveTo>
                    <a:pt x="1229" y="0"/>
                  </a:moveTo>
                  <a:cubicBezTo>
                    <a:pt x="849" y="0"/>
                    <a:pt x="472" y="9"/>
                    <a:pt x="96" y="23"/>
                  </a:cubicBezTo>
                  <a:cubicBezTo>
                    <a:pt x="1" y="23"/>
                    <a:pt x="1" y="175"/>
                    <a:pt x="96" y="175"/>
                  </a:cubicBezTo>
                  <a:cubicBezTo>
                    <a:pt x="422" y="157"/>
                    <a:pt x="748" y="150"/>
                    <a:pt x="1077" y="150"/>
                  </a:cubicBezTo>
                  <a:cubicBezTo>
                    <a:pt x="1235" y="150"/>
                    <a:pt x="1395" y="152"/>
                    <a:pt x="1555" y="155"/>
                  </a:cubicBezTo>
                  <a:lnTo>
                    <a:pt x="1555" y="155"/>
                  </a:lnTo>
                  <a:cubicBezTo>
                    <a:pt x="1568" y="175"/>
                    <a:pt x="1588" y="189"/>
                    <a:pt x="1610" y="189"/>
                  </a:cubicBezTo>
                  <a:cubicBezTo>
                    <a:pt x="1622" y="189"/>
                    <a:pt x="1635" y="185"/>
                    <a:pt x="1648" y="175"/>
                  </a:cubicBezTo>
                  <a:lnTo>
                    <a:pt x="1687" y="147"/>
                  </a:lnTo>
                  <a:cubicBezTo>
                    <a:pt x="1744" y="109"/>
                    <a:pt x="1715" y="13"/>
                    <a:pt x="1648" y="4"/>
                  </a:cubicBezTo>
                  <a:cubicBezTo>
                    <a:pt x="1508" y="1"/>
                    <a:pt x="1368" y="0"/>
                    <a:pt x="1229" y="0"/>
                  </a:cubicBezTo>
                  <a:close/>
                </a:path>
              </a:pathLst>
            </a:custGeom>
            <a:solidFill>
              <a:srgbClr val="FCEB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66"/>
            <p:cNvSpPr/>
            <p:nvPr/>
          </p:nvSpPr>
          <p:spPr>
            <a:xfrm>
              <a:off x="3359090" y="2055472"/>
              <a:ext cx="103045" cy="92292"/>
            </a:xfrm>
            <a:custGeom>
              <a:avLst/>
              <a:gdLst/>
              <a:ahLst/>
              <a:cxnLst/>
              <a:rect l="l" t="t" r="r" b="b"/>
              <a:pathLst>
                <a:path w="1562" h="1399" extrusionOk="0">
                  <a:moveTo>
                    <a:pt x="1461" y="1"/>
                  </a:moveTo>
                  <a:cubicBezTo>
                    <a:pt x="1448" y="1"/>
                    <a:pt x="1435" y="5"/>
                    <a:pt x="1422" y="15"/>
                  </a:cubicBezTo>
                  <a:cubicBezTo>
                    <a:pt x="889" y="348"/>
                    <a:pt x="422" y="786"/>
                    <a:pt x="41" y="1291"/>
                  </a:cubicBezTo>
                  <a:cubicBezTo>
                    <a:pt x="1" y="1345"/>
                    <a:pt x="56" y="1399"/>
                    <a:pt x="111" y="1399"/>
                  </a:cubicBezTo>
                  <a:cubicBezTo>
                    <a:pt x="135" y="1399"/>
                    <a:pt x="158" y="1389"/>
                    <a:pt x="175" y="1367"/>
                  </a:cubicBezTo>
                  <a:lnTo>
                    <a:pt x="165" y="1367"/>
                  </a:lnTo>
                  <a:cubicBezTo>
                    <a:pt x="536" y="881"/>
                    <a:pt x="984" y="462"/>
                    <a:pt x="1499" y="138"/>
                  </a:cubicBezTo>
                  <a:cubicBezTo>
                    <a:pt x="1562" y="99"/>
                    <a:pt x="1520" y="1"/>
                    <a:pt x="1461" y="1"/>
                  </a:cubicBezTo>
                  <a:close/>
                </a:path>
              </a:pathLst>
            </a:custGeom>
            <a:solidFill>
              <a:srgbClr val="FCEB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66"/>
            <p:cNvSpPr/>
            <p:nvPr/>
          </p:nvSpPr>
          <p:spPr>
            <a:xfrm>
              <a:off x="3255582" y="2156275"/>
              <a:ext cx="132006" cy="17086"/>
            </a:xfrm>
            <a:custGeom>
              <a:avLst/>
              <a:gdLst/>
              <a:ahLst/>
              <a:cxnLst/>
              <a:rect l="l" t="t" r="r" b="b"/>
              <a:pathLst>
                <a:path w="2001" h="259" extrusionOk="0">
                  <a:moveTo>
                    <a:pt x="1913" y="1"/>
                  </a:moveTo>
                  <a:cubicBezTo>
                    <a:pt x="1911" y="1"/>
                    <a:pt x="1908" y="1"/>
                    <a:pt x="1905" y="1"/>
                  </a:cubicBezTo>
                  <a:lnTo>
                    <a:pt x="96" y="115"/>
                  </a:lnTo>
                  <a:cubicBezTo>
                    <a:pt x="3" y="115"/>
                    <a:pt x="1" y="259"/>
                    <a:pt x="87" y="259"/>
                  </a:cubicBezTo>
                  <a:cubicBezTo>
                    <a:pt x="90" y="259"/>
                    <a:pt x="93" y="258"/>
                    <a:pt x="96" y="258"/>
                  </a:cubicBezTo>
                  <a:lnTo>
                    <a:pt x="1905" y="153"/>
                  </a:lnTo>
                  <a:cubicBezTo>
                    <a:pt x="1998" y="153"/>
                    <a:pt x="2001" y="1"/>
                    <a:pt x="1913" y="1"/>
                  </a:cubicBezTo>
                  <a:close/>
                </a:path>
              </a:pathLst>
            </a:custGeom>
            <a:solidFill>
              <a:srgbClr val="FCEB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66"/>
            <p:cNvSpPr/>
            <p:nvPr/>
          </p:nvSpPr>
          <p:spPr>
            <a:xfrm>
              <a:off x="3369580" y="2077704"/>
              <a:ext cx="109576" cy="90445"/>
            </a:xfrm>
            <a:custGeom>
              <a:avLst/>
              <a:gdLst/>
              <a:ahLst/>
              <a:cxnLst/>
              <a:rect l="l" t="t" r="r" b="b"/>
              <a:pathLst>
                <a:path w="1661" h="1371" extrusionOk="0">
                  <a:moveTo>
                    <a:pt x="1548" y="1"/>
                  </a:moveTo>
                  <a:cubicBezTo>
                    <a:pt x="1536" y="1"/>
                    <a:pt x="1524" y="4"/>
                    <a:pt x="1511" y="11"/>
                  </a:cubicBezTo>
                  <a:cubicBezTo>
                    <a:pt x="949" y="325"/>
                    <a:pt x="444" y="744"/>
                    <a:pt x="44" y="1240"/>
                  </a:cubicBezTo>
                  <a:cubicBezTo>
                    <a:pt x="1" y="1297"/>
                    <a:pt x="50" y="1371"/>
                    <a:pt x="101" y="1371"/>
                  </a:cubicBezTo>
                  <a:cubicBezTo>
                    <a:pt x="118" y="1371"/>
                    <a:pt x="135" y="1363"/>
                    <a:pt x="149" y="1344"/>
                  </a:cubicBezTo>
                  <a:cubicBezTo>
                    <a:pt x="549" y="859"/>
                    <a:pt x="1035" y="449"/>
                    <a:pt x="1587" y="144"/>
                  </a:cubicBezTo>
                  <a:cubicBezTo>
                    <a:pt x="1660" y="104"/>
                    <a:pt x="1616" y="1"/>
                    <a:pt x="1548" y="1"/>
                  </a:cubicBezTo>
                  <a:close/>
                </a:path>
              </a:pathLst>
            </a:custGeom>
            <a:solidFill>
              <a:srgbClr val="FCEB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66"/>
            <p:cNvSpPr/>
            <p:nvPr/>
          </p:nvSpPr>
          <p:spPr>
            <a:xfrm>
              <a:off x="3166323" y="2124411"/>
              <a:ext cx="109444" cy="74744"/>
            </a:xfrm>
            <a:custGeom>
              <a:avLst/>
              <a:gdLst/>
              <a:ahLst/>
              <a:cxnLst/>
              <a:rect l="l" t="t" r="r" b="b"/>
              <a:pathLst>
                <a:path w="1659" h="1133" extrusionOk="0">
                  <a:moveTo>
                    <a:pt x="1506" y="1"/>
                  </a:moveTo>
                  <a:cubicBezTo>
                    <a:pt x="1430" y="1"/>
                    <a:pt x="1353" y="51"/>
                    <a:pt x="1353" y="151"/>
                  </a:cubicBezTo>
                  <a:cubicBezTo>
                    <a:pt x="1353" y="332"/>
                    <a:pt x="1353" y="541"/>
                    <a:pt x="1239" y="694"/>
                  </a:cubicBezTo>
                  <a:cubicBezTo>
                    <a:pt x="1129" y="829"/>
                    <a:pt x="996" y="837"/>
                    <a:pt x="855" y="837"/>
                  </a:cubicBezTo>
                  <a:cubicBezTo>
                    <a:pt x="837" y="837"/>
                    <a:pt x="819" y="836"/>
                    <a:pt x="801" y="836"/>
                  </a:cubicBezTo>
                  <a:cubicBezTo>
                    <a:pt x="677" y="827"/>
                    <a:pt x="506" y="817"/>
                    <a:pt x="420" y="713"/>
                  </a:cubicBezTo>
                  <a:cubicBezTo>
                    <a:pt x="382" y="655"/>
                    <a:pt x="353" y="589"/>
                    <a:pt x="353" y="522"/>
                  </a:cubicBezTo>
                  <a:cubicBezTo>
                    <a:pt x="353" y="417"/>
                    <a:pt x="334" y="322"/>
                    <a:pt x="315" y="227"/>
                  </a:cubicBezTo>
                  <a:cubicBezTo>
                    <a:pt x="292" y="155"/>
                    <a:pt x="235" y="123"/>
                    <a:pt x="177" y="123"/>
                  </a:cubicBezTo>
                  <a:cubicBezTo>
                    <a:pt x="89" y="123"/>
                    <a:pt x="1" y="194"/>
                    <a:pt x="29" y="303"/>
                  </a:cubicBezTo>
                  <a:cubicBezTo>
                    <a:pt x="68" y="417"/>
                    <a:pt x="58" y="532"/>
                    <a:pt x="77" y="636"/>
                  </a:cubicBezTo>
                  <a:cubicBezTo>
                    <a:pt x="96" y="751"/>
                    <a:pt x="144" y="855"/>
                    <a:pt x="220" y="932"/>
                  </a:cubicBezTo>
                  <a:cubicBezTo>
                    <a:pt x="382" y="1094"/>
                    <a:pt x="620" y="1122"/>
                    <a:pt x="830" y="1132"/>
                  </a:cubicBezTo>
                  <a:cubicBezTo>
                    <a:pt x="847" y="1132"/>
                    <a:pt x="863" y="1133"/>
                    <a:pt x="880" y="1133"/>
                  </a:cubicBezTo>
                  <a:cubicBezTo>
                    <a:pt x="1111" y="1133"/>
                    <a:pt x="1335" y="1070"/>
                    <a:pt x="1477" y="874"/>
                  </a:cubicBezTo>
                  <a:cubicBezTo>
                    <a:pt x="1630" y="674"/>
                    <a:pt x="1649" y="398"/>
                    <a:pt x="1658" y="151"/>
                  </a:cubicBezTo>
                  <a:cubicBezTo>
                    <a:pt x="1658" y="51"/>
                    <a:pt x="1582" y="1"/>
                    <a:pt x="1506" y="1"/>
                  </a:cubicBezTo>
                  <a:close/>
                </a:path>
              </a:pathLst>
            </a:custGeom>
            <a:solidFill>
              <a:srgbClr val="FCEB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66"/>
            <p:cNvSpPr/>
            <p:nvPr/>
          </p:nvSpPr>
          <p:spPr>
            <a:xfrm>
              <a:off x="3886463" y="3068849"/>
              <a:ext cx="10093" cy="60692"/>
            </a:xfrm>
            <a:custGeom>
              <a:avLst/>
              <a:gdLst/>
              <a:ahLst/>
              <a:cxnLst/>
              <a:rect l="l" t="t" r="r" b="b"/>
              <a:pathLst>
                <a:path w="153" h="920" extrusionOk="0">
                  <a:moveTo>
                    <a:pt x="80" y="1"/>
                  </a:moveTo>
                  <a:cubicBezTo>
                    <a:pt x="46" y="1"/>
                    <a:pt x="10" y="22"/>
                    <a:pt x="1" y="65"/>
                  </a:cubicBezTo>
                  <a:lnTo>
                    <a:pt x="1" y="855"/>
                  </a:lnTo>
                  <a:cubicBezTo>
                    <a:pt x="10" y="898"/>
                    <a:pt x="46" y="920"/>
                    <a:pt x="80" y="920"/>
                  </a:cubicBezTo>
                  <a:cubicBezTo>
                    <a:pt x="115" y="920"/>
                    <a:pt x="148" y="898"/>
                    <a:pt x="153" y="855"/>
                  </a:cubicBezTo>
                  <a:lnTo>
                    <a:pt x="153" y="65"/>
                  </a:lnTo>
                  <a:cubicBezTo>
                    <a:pt x="148" y="22"/>
                    <a:pt x="115" y="1"/>
                    <a:pt x="80" y="1"/>
                  </a:cubicBezTo>
                  <a:close/>
                </a:path>
              </a:pathLst>
            </a:custGeom>
            <a:solidFill>
              <a:srgbClr val="FCEB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08" name="Google Shape;2908;p66"/>
          <p:cNvSpPr/>
          <p:nvPr/>
        </p:nvSpPr>
        <p:spPr>
          <a:xfrm>
            <a:off x="3458227" y="2199902"/>
            <a:ext cx="100067" cy="100071"/>
          </a:xfrm>
          <a:custGeom>
            <a:avLst/>
            <a:gdLst/>
            <a:ahLst/>
            <a:cxnLst/>
            <a:rect l="l" t="t" r="r" b="b"/>
            <a:pathLst>
              <a:path w="1496" h="1496" extrusionOk="0">
                <a:moveTo>
                  <a:pt x="743" y="0"/>
                </a:moveTo>
                <a:lnTo>
                  <a:pt x="0" y="743"/>
                </a:lnTo>
                <a:lnTo>
                  <a:pt x="743" y="1496"/>
                </a:lnTo>
                <a:lnTo>
                  <a:pt x="1495" y="743"/>
                </a:lnTo>
                <a:lnTo>
                  <a:pt x="743" y="0"/>
                </a:lnTo>
                <a:close/>
              </a:path>
            </a:pathLst>
          </a:custGeom>
          <a:solidFill>
            <a:srgbClr val="FF71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9" name="Google Shape;2909;p66"/>
          <p:cNvSpPr/>
          <p:nvPr/>
        </p:nvSpPr>
        <p:spPr>
          <a:xfrm>
            <a:off x="3044484" y="2477587"/>
            <a:ext cx="100134" cy="100071"/>
          </a:xfrm>
          <a:custGeom>
            <a:avLst/>
            <a:gdLst/>
            <a:ahLst/>
            <a:cxnLst/>
            <a:rect l="l" t="t" r="r" b="b"/>
            <a:pathLst>
              <a:path w="1497" h="1496" extrusionOk="0">
                <a:moveTo>
                  <a:pt x="744" y="0"/>
                </a:moveTo>
                <a:lnTo>
                  <a:pt x="1" y="753"/>
                </a:lnTo>
                <a:lnTo>
                  <a:pt x="744" y="1496"/>
                </a:lnTo>
                <a:lnTo>
                  <a:pt x="1496" y="753"/>
                </a:lnTo>
                <a:lnTo>
                  <a:pt x="744" y="0"/>
                </a:lnTo>
                <a:close/>
              </a:path>
            </a:pathLst>
          </a:custGeom>
          <a:solidFill>
            <a:srgbClr val="FF71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973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36"/>
          <p:cNvSpPr/>
          <p:nvPr/>
        </p:nvSpPr>
        <p:spPr>
          <a:xfrm rot="10800000" flipH="1">
            <a:off x="6783318" y="269112"/>
            <a:ext cx="102473" cy="102390"/>
          </a:xfrm>
          <a:custGeom>
            <a:avLst/>
            <a:gdLst/>
            <a:ahLst/>
            <a:cxnLst/>
            <a:rect l="l" t="t" r="r" b="b"/>
            <a:pathLst>
              <a:path w="1278" h="1277" extrusionOk="0">
                <a:moveTo>
                  <a:pt x="639" y="0"/>
                </a:moveTo>
                <a:lnTo>
                  <a:pt x="1" y="638"/>
                </a:lnTo>
                <a:lnTo>
                  <a:pt x="639" y="1277"/>
                </a:lnTo>
                <a:lnTo>
                  <a:pt x="1277" y="638"/>
                </a:lnTo>
                <a:lnTo>
                  <a:pt x="639" y="0"/>
                </a:lnTo>
                <a:close/>
              </a:path>
            </a:pathLst>
          </a:custGeom>
          <a:solidFill>
            <a:srgbClr val="FF71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1" name="Google Shape;1001;p36"/>
          <p:cNvGrpSpPr/>
          <p:nvPr/>
        </p:nvGrpSpPr>
        <p:grpSpPr>
          <a:xfrm>
            <a:off x="6372279" y="1285873"/>
            <a:ext cx="2475241" cy="2991281"/>
            <a:chOff x="3884525" y="3011700"/>
            <a:chExt cx="671525" cy="811525"/>
          </a:xfrm>
        </p:grpSpPr>
        <p:sp>
          <p:nvSpPr>
            <p:cNvPr id="1002" name="Google Shape;1002;p36"/>
            <p:cNvSpPr/>
            <p:nvPr/>
          </p:nvSpPr>
          <p:spPr>
            <a:xfrm>
              <a:off x="4152650" y="3011700"/>
              <a:ext cx="331500" cy="216425"/>
            </a:xfrm>
            <a:custGeom>
              <a:avLst/>
              <a:gdLst/>
              <a:ahLst/>
              <a:cxnLst/>
              <a:rect l="l" t="t" r="r" b="b"/>
              <a:pathLst>
                <a:path w="13260" h="8657" extrusionOk="0">
                  <a:moveTo>
                    <a:pt x="10610" y="0"/>
                  </a:moveTo>
                  <a:cubicBezTo>
                    <a:pt x="10198" y="0"/>
                    <a:pt x="9782" y="112"/>
                    <a:pt x="9392" y="328"/>
                  </a:cubicBezTo>
                  <a:cubicBezTo>
                    <a:pt x="9040" y="538"/>
                    <a:pt x="8735" y="785"/>
                    <a:pt x="8468" y="1090"/>
                  </a:cubicBezTo>
                  <a:cubicBezTo>
                    <a:pt x="8335" y="1242"/>
                    <a:pt x="8182" y="1385"/>
                    <a:pt x="8030" y="1509"/>
                  </a:cubicBezTo>
                  <a:cubicBezTo>
                    <a:pt x="7840" y="1671"/>
                    <a:pt x="7630" y="1795"/>
                    <a:pt x="7392" y="1871"/>
                  </a:cubicBezTo>
                  <a:cubicBezTo>
                    <a:pt x="7324" y="1893"/>
                    <a:pt x="7256" y="1903"/>
                    <a:pt x="7189" y="1903"/>
                  </a:cubicBezTo>
                  <a:cubicBezTo>
                    <a:pt x="6904" y="1903"/>
                    <a:pt x="6640" y="1718"/>
                    <a:pt x="6563" y="1433"/>
                  </a:cubicBezTo>
                  <a:cubicBezTo>
                    <a:pt x="6525" y="1338"/>
                    <a:pt x="6497" y="1233"/>
                    <a:pt x="6468" y="1128"/>
                  </a:cubicBezTo>
                  <a:cubicBezTo>
                    <a:pt x="6401" y="871"/>
                    <a:pt x="6239" y="633"/>
                    <a:pt x="6020" y="480"/>
                  </a:cubicBezTo>
                  <a:cubicBezTo>
                    <a:pt x="5779" y="298"/>
                    <a:pt x="5500" y="207"/>
                    <a:pt x="5214" y="207"/>
                  </a:cubicBezTo>
                  <a:cubicBezTo>
                    <a:pt x="4903" y="207"/>
                    <a:pt x="4584" y="315"/>
                    <a:pt x="4296" y="528"/>
                  </a:cubicBezTo>
                  <a:cubicBezTo>
                    <a:pt x="3972" y="785"/>
                    <a:pt x="3725" y="1119"/>
                    <a:pt x="3582" y="1509"/>
                  </a:cubicBezTo>
                  <a:cubicBezTo>
                    <a:pt x="3468" y="1823"/>
                    <a:pt x="3363" y="2138"/>
                    <a:pt x="3239" y="2452"/>
                  </a:cubicBezTo>
                  <a:cubicBezTo>
                    <a:pt x="3134" y="2738"/>
                    <a:pt x="2944" y="2995"/>
                    <a:pt x="2696" y="3176"/>
                  </a:cubicBezTo>
                  <a:cubicBezTo>
                    <a:pt x="2600" y="3260"/>
                    <a:pt x="2482" y="3302"/>
                    <a:pt x="2363" y="3302"/>
                  </a:cubicBezTo>
                  <a:cubicBezTo>
                    <a:pt x="2281" y="3302"/>
                    <a:pt x="2199" y="3282"/>
                    <a:pt x="2125" y="3243"/>
                  </a:cubicBezTo>
                  <a:cubicBezTo>
                    <a:pt x="1972" y="3176"/>
                    <a:pt x="1829" y="3109"/>
                    <a:pt x="1677" y="3043"/>
                  </a:cubicBezTo>
                  <a:cubicBezTo>
                    <a:pt x="1491" y="2957"/>
                    <a:pt x="1289" y="2914"/>
                    <a:pt x="1088" y="2914"/>
                  </a:cubicBezTo>
                  <a:cubicBezTo>
                    <a:pt x="1020" y="2914"/>
                    <a:pt x="953" y="2919"/>
                    <a:pt x="886" y="2928"/>
                  </a:cubicBezTo>
                  <a:cubicBezTo>
                    <a:pt x="420" y="2966"/>
                    <a:pt x="58" y="3347"/>
                    <a:pt x="39" y="3824"/>
                  </a:cubicBezTo>
                  <a:cubicBezTo>
                    <a:pt x="0" y="4329"/>
                    <a:pt x="162" y="4833"/>
                    <a:pt x="486" y="5233"/>
                  </a:cubicBezTo>
                  <a:cubicBezTo>
                    <a:pt x="705" y="5510"/>
                    <a:pt x="991" y="5738"/>
                    <a:pt x="1315" y="5891"/>
                  </a:cubicBezTo>
                  <a:cubicBezTo>
                    <a:pt x="1353" y="5903"/>
                    <a:pt x="1388" y="5910"/>
                    <a:pt x="1419" y="5910"/>
                  </a:cubicBezTo>
                  <a:cubicBezTo>
                    <a:pt x="1502" y="5910"/>
                    <a:pt x="1559" y="5862"/>
                    <a:pt x="1601" y="5757"/>
                  </a:cubicBezTo>
                  <a:cubicBezTo>
                    <a:pt x="1648" y="5643"/>
                    <a:pt x="1715" y="5548"/>
                    <a:pt x="1801" y="5462"/>
                  </a:cubicBezTo>
                  <a:cubicBezTo>
                    <a:pt x="1858" y="5481"/>
                    <a:pt x="1905" y="5529"/>
                    <a:pt x="1934" y="5586"/>
                  </a:cubicBezTo>
                  <a:cubicBezTo>
                    <a:pt x="2081" y="5763"/>
                    <a:pt x="2381" y="5893"/>
                    <a:pt x="2662" y="5893"/>
                  </a:cubicBezTo>
                  <a:cubicBezTo>
                    <a:pt x="2819" y="5893"/>
                    <a:pt x="2971" y="5853"/>
                    <a:pt x="3087" y="5757"/>
                  </a:cubicBezTo>
                  <a:cubicBezTo>
                    <a:pt x="3113" y="5737"/>
                    <a:pt x="3149" y="5713"/>
                    <a:pt x="3178" y="5713"/>
                  </a:cubicBezTo>
                  <a:cubicBezTo>
                    <a:pt x="3191" y="5713"/>
                    <a:pt x="3202" y="5717"/>
                    <a:pt x="3210" y="5729"/>
                  </a:cubicBezTo>
                  <a:cubicBezTo>
                    <a:pt x="3249" y="5767"/>
                    <a:pt x="3229" y="5814"/>
                    <a:pt x="3210" y="5862"/>
                  </a:cubicBezTo>
                  <a:cubicBezTo>
                    <a:pt x="3153" y="6043"/>
                    <a:pt x="3115" y="6234"/>
                    <a:pt x="3210" y="6405"/>
                  </a:cubicBezTo>
                  <a:cubicBezTo>
                    <a:pt x="3222" y="6417"/>
                    <a:pt x="3239" y="6422"/>
                    <a:pt x="3256" y="6422"/>
                  </a:cubicBezTo>
                  <a:cubicBezTo>
                    <a:pt x="3280" y="6422"/>
                    <a:pt x="3304" y="6412"/>
                    <a:pt x="3315" y="6395"/>
                  </a:cubicBezTo>
                  <a:cubicBezTo>
                    <a:pt x="3357" y="6354"/>
                    <a:pt x="3413" y="6331"/>
                    <a:pt x="3468" y="6331"/>
                  </a:cubicBezTo>
                  <a:cubicBezTo>
                    <a:pt x="3501" y="6331"/>
                    <a:pt x="3534" y="6339"/>
                    <a:pt x="3563" y="6357"/>
                  </a:cubicBezTo>
                  <a:cubicBezTo>
                    <a:pt x="3658" y="6414"/>
                    <a:pt x="3706" y="6529"/>
                    <a:pt x="3687" y="6634"/>
                  </a:cubicBezTo>
                  <a:cubicBezTo>
                    <a:pt x="3668" y="6815"/>
                    <a:pt x="3544" y="6957"/>
                    <a:pt x="3372" y="6996"/>
                  </a:cubicBezTo>
                  <a:cubicBezTo>
                    <a:pt x="3153" y="7024"/>
                    <a:pt x="3058" y="7157"/>
                    <a:pt x="2934" y="7300"/>
                  </a:cubicBezTo>
                  <a:cubicBezTo>
                    <a:pt x="3077" y="7529"/>
                    <a:pt x="3239" y="7748"/>
                    <a:pt x="3429" y="7938"/>
                  </a:cubicBezTo>
                  <a:cubicBezTo>
                    <a:pt x="3609" y="8114"/>
                    <a:pt x="3809" y="8202"/>
                    <a:pt x="4011" y="8202"/>
                  </a:cubicBezTo>
                  <a:cubicBezTo>
                    <a:pt x="4205" y="8202"/>
                    <a:pt x="4400" y="8121"/>
                    <a:pt x="4582" y="7958"/>
                  </a:cubicBezTo>
                  <a:cubicBezTo>
                    <a:pt x="4677" y="7881"/>
                    <a:pt x="4753" y="7786"/>
                    <a:pt x="4839" y="7700"/>
                  </a:cubicBezTo>
                  <a:cubicBezTo>
                    <a:pt x="4953" y="7587"/>
                    <a:pt x="5032" y="7534"/>
                    <a:pt x="5128" y="7534"/>
                  </a:cubicBezTo>
                  <a:cubicBezTo>
                    <a:pt x="5194" y="7534"/>
                    <a:pt x="5267" y="7559"/>
                    <a:pt x="5363" y="7605"/>
                  </a:cubicBezTo>
                  <a:cubicBezTo>
                    <a:pt x="5535" y="7700"/>
                    <a:pt x="5696" y="7805"/>
                    <a:pt x="5849" y="7929"/>
                  </a:cubicBezTo>
                  <a:cubicBezTo>
                    <a:pt x="6068" y="8100"/>
                    <a:pt x="6277" y="8281"/>
                    <a:pt x="6506" y="8434"/>
                  </a:cubicBezTo>
                  <a:cubicBezTo>
                    <a:pt x="6708" y="8582"/>
                    <a:pt x="6944" y="8656"/>
                    <a:pt x="7179" y="8656"/>
                  </a:cubicBezTo>
                  <a:cubicBezTo>
                    <a:pt x="7442" y="8656"/>
                    <a:pt x="7704" y="8563"/>
                    <a:pt x="7916" y="8377"/>
                  </a:cubicBezTo>
                  <a:cubicBezTo>
                    <a:pt x="8373" y="8034"/>
                    <a:pt x="8668" y="7519"/>
                    <a:pt x="8725" y="6948"/>
                  </a:cubicBezTo>
                  <a:cubicBezTo>
                    <a:pt x="8763" y="6662"/>
                    <a:pt x="8783" y="6367"/>
                    <a:pt x="8811" y="6072"/>
                  </a:cubicBezTo>
                  <a:cubicBezTo>
                    <a:pt x="8859" y="5586"/>
                    <a:pt x="9087" y="5214"/>
                    <a:pt x="9535" y="4995"/>
                  </a:cubicBezTo>
                  <a:cubicBezTo>
                    <a:pt x="9630" y="4948"/>
                    <a:pt x="9716" y="4910"/>
                    <a:pt x="9802" y="4871"/>
                  </a:cubicBezTo>
                  <a:cubicBezTo>
                    <a:pt x="10373" y="4643"/>
                    <a:pt x="10945" y="4424"/>
                    <a:pt x="11507" y="4195"/>
                  </a:cubicBezTo>
                  <a:cubicBezTo>
                    <a:pt x="11792" y="4071"/>
                    <a:pt x="12059" y="3909"/>
                    <a:pt x="12288" y="3690"/>
                  </a:cubicBezTo>
                  <a:cubicBezTo>
                    <a:pt x="12869" y="3157"/>
                    <a:pt x="13259" y="1947"/>
                    <a:pt x="12573" y="1042"/>
                  </a:cubicBezTo>
                  <a:cubicBezTo>
                    <a:pt x="12030" y="336"/>
                    <a:pt x="11325" y="0"/>
                    <a:pt x="10610" y="0"/>
                  </a:cubicBezTo>
                  <a:close/>
                </a:path>
              </a:pathLst>
            </a:custGeom>
            <a:solidFill>
              <a:srgbClr val="171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6"/>
            <p:cNvSpPr/>
            <p:nvPr/>
          </p:nvSpPr>
          <p:spPr>
            <a:xfrm>
              <a:off x="4117875" y="3132375"/>
              <a:ext cx="169575" cy="136725"/>
            </a:xfrm>
            <a:custGeom>
              <a:avLst/>
              <a:gdLst/>
              <a:ahLst/>
              <a:cxnLst/>
              <a:rect l="l" t="t" r="r" b="b"/>
              <a:pathLst>
                <a:path w="6783" h="5469" extrusionOk="0">
                  <a:moveTo>
                    <a:pt x="3862" y="0"/>
                  </a:moveTo>
                  <a:cubicBezTo>
                    <a:pt x="3344" y="0"/>
                    <a:pt x="2844" y="497"/>
                    <a:pt x="2706" y="1197"/>
                  </a:cubicBezTo>
                  <a:cubicBezTo>
                    <a:pt x="2573" y="1892"/>
                    <a:pt x="2830" y="2540"/>
                    <a:pt x="3296" y="2750"/>
                  </a:cubicBezTo>
                  <a:cubicBezTo>
                    <a:pt x="3296" y="2759"/>
                    <a:pt x="3287" y="2778"/>
                    <a:pt x="3287" y="2788"/>
                  </a:cubicBezTo>
                  <a:cubicBezTo>
                    <a:pt x="3182" y="3016"/>
                    <a:pt x="3049" y="3216"/>
                    <a:pt x="2906" y="3416"/>
                  </a:cubicBezTo>
                  <a:cubicBezTo>
                    <a:pt x="2860" y="3469"/>
                    <a:pt x="2791" y="3498"/>
                    <a:pt x="2721" y="3498"/>
                  </a:cubicBezTo>
                  <a:cubicBezTo>
                    <a:pt x="2703" y="3498"/>
                    <a:pt x="2685" y="3496"/>
                    <a:pt x="2668" y="3492"/>
                  </a:cubicBezTo>
                  <a:cubicBezTo>
                    <a:pt x="2635" y="3491"/>
                    <a:pt x="2600" y="3490"/>
                    <a:pt x="2562" y="3490"/>
                  </a:cubicBezTo>
                  <a:cubicBezTo>
                    <a:pt x="1920" y="3490"/>
                    <a:pt x="531" y="3709"/>
                    <a:pt x="1" y="3826"/>
                  </a:cubicBezTo>
                  <a:cubicBezTo>
                    <a:pt x="477" y="4426"/>
                    <a:pt x="2496" y="5331"/>
                    <a:pt x="3239" y="5426"/>
                  </a:cubicBezTo>
                  <a:cubicBezTo>
                    <a:pt x="3470" y="5456"/>
                    <a:pt x="3695" y="5469"/>
                    <a:pt x="3914" y="5469"/>
                  </a:cubicBezTo>
                  <a:cubicBezTo>
                    <a:pt x="5102" y="5469"/>
                    <a:pt x="6115" y="5080"/>
                    <a:pt x="6783" y="4807"/>
                  </a:cubicBezTo>
                  <a:cubicBezTo>
                    <a:pt x="5973" y="4388"/>
                    <a:pt x="5135" y="4016"/>
                    <a:pt x="4278" y="3702"/>
                  </a:cubicBezTo>
                  <a:cubicBezTo>
                    <a:pt x="4163" y="3673"/>
                    <a:pt x="4078" y="3588"/>
                    <a:pt x="4068" y="3473"/>
                  </a:cubicBezTo>
                  <a:cubicBezTo>
                    <a:pt x="4039" y="3311"/>
                    <a:pt x="3992" y="3159"/>
                    <a:pt x="3963" y="2997"/>
                  </a:cubicBezTo>
                  <a:cubicBezTo>
                    <a:pt x="3944" y="2911"/>
                    <a:pt x="3935" y="2826"/>
                    <a:pt x="3944" y="2750"/>
                  </a:cubicBezTo>
                  <a:cubicBezTo>
                    <a:pt x="4173" y="2645"/>
                    <a:pt x="4363" y="2483"/>
                    <a:pt x="4497" y="2273"/>
                  </a:cubicBezTo>
                  <a:cubicBezTo>
                    <a:pt x="4506" y="2273"/>
                    <a:pt x="4506" y="2264"/>
                    <a:pt x="4516" y="2264"/>
                  </a:cubicBezTo>
                  <a:cubicBezTo>
                    <a:pt x="4583" y="2315"/>
                    <a:pt x="4665" y="2339"/>
                    <a:pt x="4751" y="2339"/>
                  </a:cubicBezTo>
                  <a:cubicBezTo>
                    <a:pt x="4906" y="2339"/>
                    <a:pt x="5072" y="2259"/>
                    <a:pt x="5182" y="2111"/>
                  </a:cubicBezTo>
                  <a:cubicBezTo>
                    <a:pt x="5363" y="1883"/>
                    <a:pt x="5354" y="1568"/>
                    <a:pt x="5163" y="1426"/>
                  </a:cubicBezTo>
                  <a:cubicBezTo>
                    <a:pt x="5094" y="1375"/>
                    <a:pt x="5011" y="1349"/>
                    <a:pt x="4927" y="1349"/>
                  </a:cubicBezTo>
                  <a:cubicBezTo>
                    <a:pt x="4885" y="1349"/>
                    <a:pt x="4843" y="1356"/>
                    <a:pt x="4801" y="1368"/>
                  </a:cubicBezTo>
                  <a:cubicBezTo>
                    <a:pt x="4849" y="702"/>
                    <a:pt x="4525" y="121"/>
                    <a:pt x="4020" y="16"/>
                  </a:cubicBezTo>
                  <a:cubicBezTo>
                    <a:pt x="3968" y="5"/>
                    <a:pt x="3915" y="0"/>
                    <a:pt x="3862" y="0"/>
                  </a:cubicBezTo>
                  <a:close/>
                </a:path>
              </a:pathLst>
            </a:custGeom>
            <a:solidFill>
              <a:srgbClr val="F27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4179550" y="3106800"/>
              <a:ext cx="73125" cy="71950"/>
            </a:xfrm>
            <a:custGeom>
              <a:avLst/>
              <a:gdLst/>
              <a:ahLst/>
              <a:cxnLst/>
              <a:rect l="l" t="t" r="r" b="b"/>
              <a:pathLst>
                <a:path w="2925" h="2878" extrusionOk="0">
                  <a:moveTo>
                    <a:pt x="1408" y="1"/>
                  </a:moveTo>
                  <a:cubicBezTo>
                    <a:pt x="1170" y="1"/>
                    <a:pt x="924" y="34"/>
                    <a:pt x="687" y="39"/>
                  </a:cubicBezTo>
                  <a:cubicBezTo>
                    <a:pt x="544" y="39"/>
                    <a:pt x="372" y="39"/>
                    <a:pt x="248" y="134"/>
                  </a:cubicBezTo>
                  <a:cubicBezTo>
                    <a:pt x="77" y="286"/>
                    <a:pt x="10" y="572"/>
                    <a:pt x="1" y="791"/>
                  </a:cubicBezTo>
                  <a:cubicBezTo>
                    <a:pt x="1" y="1144"/>
                    <a:pt x="58" y="1496"/>
                    <a:pt x="191" y="1829"/>
                  </a:cubicBezTo>
                  <a:cubicBezTo>
                    <a:pt x="210" y="1906"/>
                    <a:pt x="248" y="1972"/>
                    <a:pt x="296" y="2039"/>
                  </a:cubicBezTo>
                  <a:cubicBezTo>
                    <a:pt x="393" y="2118"/>
                    <a:pt x="515" y="2173"/>
                    <a:pt x="638" y="2173"/>
                  </a:cubicBezTo>
                  <a:cubicBezTo>
                    <a:pt x="648" y="2173"/>
                    <a:pt x="658" y="2173"/>
                    <a:pt x="668" y="2172"/>
                  </a:cubicBezTo>
                  <a:cubicBezTo>
                    <a:pt x="678" y="2173"/>
                    <a:pt x="689" y="2173"/>
                    <a:pt x="700" y="2173"/>
                  </a:cubicBezTo>
                  <a:cubicBezTo>
                    <a:pt x="995" y="2173"/>
                    <a:pt x="1300" y="2048"/>
                    <a:pt x="1411" y="1782"/>
                  </a:cubicBezTo>
                  <a:lnTo>
                    <a:pt x="1411" y="1782"/>
                  </a:lnTo>
                  <a:cubicBezTo>
                    <a:pt x="1391" y="1925"/>
                    <a:pt x="1449" y="2077"/>
                    <a:pt x="1563" y="2172"/>
                  </a:cubicBezTo>
                  <a:cubicBezTo>
                    <a:pt x="1644" y="2240"/>
                    <a:pt x="1744" y="2279"/>
                    <a:pt x="1846" y="2279"/>
                  </a:cubicBezTo>
                  <a:cubicBezTo>
                    <a:pt x="1888" y="2279"/>
                    <a:pt x="1931" y="2272"/>
                    <a:pt x="1972" y="2258"/>
                  </a:cubicBezTo>
                  <a:lnTo>
                    <a:pt x="1972" y="2258"/>
                  </a:lnTo>
                  <a:cubicBezTo>
                    <a:pt x="1858" y="2496"/>
                    <a:pt x="1972" y="2782"/>
                    <a:pt x="2220" y="2877"/>
                  </a:cubicBezTo>
                  <a:cubicBezTo>
                    <a:pt x="2249" y="2477"/>
                    <a:pt x="2534" y="2144"/>
                    <a:pt x="2925" y="2068"/>
                  </a:cubicBezTo>
                  <a:cubicBezTo>
                    <a:pt x="2877" y="1591"/>
                    <a:pt x="2744" y="1134"/>
                    <a:pt x="2534" y="705"/>
                  </a:cubicBezTo>
                  <a:cubicBezTo>
                    <a:pt x="2449" y="534"/>
                    <a:pt x="2344" y="382"/>
                    <a:pt x="2211" y="258"/>
                  </a:cubicBezTo>
                  <a:cubicBezTo>
                    <a:pt x="1971" y="50"/>
                    <a:pt x="1695" y="1"/>
                    <a:pt x="1408" y="1"/>
                  </a:cubicBezTo>
                  <a:close/>
                </a:path>
              </a:pathLst>
            </a:custGeom>
            <a:solidFill>
              <a:srgbClr val="171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6"/>
            <p:cNvSpPr/>
            <p:nvPr/>
          </p:nvSpPr>
          <p:spPr>
            <a:xfrm>
              <a:off x="4007400" y="3763075"/>
              <a:ext cx="63125" cy="60150"/>
            </a:xfrm>
            <a:custGeom>
              <a:avLst/>
              <a:gdLst/>
              <a:ahLst/>
              <a:cxnLst/>
              <a:rect l="l" t="t" r="r" b="b"/>
              <a:pathLst>
                <a:path w="2525" h="2406" extrusionOk="0">
                  <a:moveTo>
                    <a:pt x="2042" y="0"/>
                  </a:moveTo>
                  <a:cubicBezTo>
                    <a:pt x="1851" y="0"/>
                    <a:pt x="1661" y="40"/>
                    <a:pt x="1467" y="77"/>
                  </a:cubicBezTo>
                  <a:cubicBezTo>
                    <a:pt x="1286" y="515"/>
                    <a:pt x="1086" y="953"/>
                    <a:pt x="724" y="1286"/>
                  </a:cubicBezTo>
                  <a:cubicBezTo>
                    <a:pt x="543" y="1439"/>
                    <a:pt x="372" y="1629"/>
                    <a:pt x="200" y="1801"/>
                  </a:cubicBezTo>
                  <a:cubicBezTo>
                    <a:pt x="134" y="1867"/>
                    <a:pt x="76" y="1944"/>
                    <a:pt x="38" y="2039"/>
                  </a:cubicBezTo>
                  <a:cubicBezTo>
                    <a:pt x="0" y="2144"/>
                    <a:pt x="29" y="2258"/>
                    <a:pt x="105" y="2334"/>
                  </a:cubicBezTo>
                  <a:cubicBezTo>
                    <a:pt x="149" y="2378"/>
                    <a:pt x="213" y="2405"/>
                    <a:pt x="277" y="2405"/>
                  </a:cubicBezTo>
                  <a:cubicBezTo>
                    <a:pt x="310" y="2405"/>
                    <a:pt x="342" y="2398"/>
                    <a:pt x="372" y="2382"/>
                  </a:cubicBezTo>
                  <a:cubicBezTo>
                    <a:pt x="524" y="2334"/>
                    <a:pt x="657" y="2248"/>
                    <a:pt x="762" y="2134"/>
                  </a:cubicBezTo>
                  <a:cubicBezTo>
                    <a:pt x="1086" y="1829"/>
                    <a:pt x="1429" y="1543"/>
                    <a:pt x="1800" y="1286"/>
                  </a:cubicBezTo>
                  <a:cubicBezTo>
                    <a:pt x="1943" y="1172"/>
                    <a:pt x="2086" y="1048"/>
                    <a:pt x="2210" y="915"/>
                  </a:cubicBezTo>
                  <a:cubicBezTo>
                    <a:pt x="2429" y="686"/>
                    <a:pt x="2524" y="439"/>
                    <a:pt x="2391" y="143"/>
                  </a:cubicBezTo>
                  <a:cubicBezTo>
                    <a:pt x="2381" y="105"/>
                    <a:pt x="2372" y="77"/>
                    <a:pt x="2372" y="48"/>
                  </a:cubicBezTo>
                  <a:cubicBezTo>
                    <a:pt x="2261" y="13"/>
                    <a:pt x="2151" y="0"/>
                    <a:pt x="2042" y="0"/>
                  </a:cubicBezTo>
                  <a:close/>
                </a:path>
              </a:pathLst>
            </a:custGeom>
            <a:solidFill>
              <a:srgbClr val="FAA8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6"/>
            <p:cNvSpPr/>
            <p:nvPr/>
          </p:nvSpPr>
          <p:spPr>
            <a:xfrm>
              <a:off x="4008100" y="3412925"/>
              <a:ext cx="342925" cy="352075"/>
            </a:xfrm>
            <a:custGeom>
              <a:avLst/>
              <a:gdLst/>
              <a:ahLst/>
              <a:cxnLst/>
              <a:rect l="l" t="t" r="r" b="b"/>
              <a:pathLst>
                <a:path w="13717" h="14083" extrusionOk="0">
                  <a:moveTo>
                    <a:pt x="4944" y="1"/>
                  </a:moveTo>
                  <a:cubicBezTo>
                    <a:pt x="4892" y="1"/>
                    <a:pt x="4840" y="5"/>
                    <a:pt x="4782" y="5"/>
                  </a:cubicBezTo>
                  <a:cubicBezTo>
                    <a:pt x="4420" y="481"/>
                    <a:pt x="4030" y="929"/>
                    <a:pt x="3601" y="1338"/>
                  </a:cubicBezTo>
                  <a:cubicBezTo>
                    <a:pt x="3115" y="1814"/>
                    <a:pt x="1391" y="3643"/>
                    <a:pt x="1125" y="4005"/>
                  </a:cubicBezTo>
                  <a:cubicBezTo>
                    <a:pt x="858" y="4367"/>
                    <a:pt x="658" y="4767"/>
                    <a:pt x="544" y="5205"/>
                  </a:cubicBezTo>
                  <a:cubicBezTo>
                    <a:pt x="1" y="7196"/>
                    <a:pt x="1010" y="12787"/>
                    <a:pt x="1144" y="13797"/>
                  </a:cubicBezTo>
                  <a:cubicBezTo>
                    <a:pt x="1172" y="13997"/>
                    <a:pt x="1201" y="14025"/>
                    <a:pt x="1439" y="14083"/>
                  </a:cubicBezTo>
                  <a:cubicBezTo>
                    <a:pt x="1633" y="14046"/>
                    <a:pt x="1823" y="14006"/>
                    <a:pt x="2011" y="14006"/>
                  </a:cubicBezTo>
                  <a:cubicBezTo>
                    <a:pt x="2119" y="14006"/>
                    <a:pt x="2227" y="14019"/>
                    <a:pt x="2334" y="14054"/>
                  </a:cubicBezTo>
                  <a:cubicBezTo>
                    <a:pt x="2544" y="14016"/>
                    <a:pt x="2554" y="14016"/>
                    <a:pt x="2563" y="13816"/>
                  </a:cubicBezTo>
                  <a:cubicBezTo>
                    <a:pt x="2601" y="13140"/>
                    <a:pt x="2592" y="12454"/>
                    <a:pt x="2573" y="11768"/>
                  </a:cubicBezTo>
                  <a:cubicBezTo>
                    <a:pt x="2554" y="10216"/>
                    <a:pt x="2534" y="8672"/>
                    <a:pt x="2573" y="7120"/>
                  </a:cubicBezTo>
                  <a:cubicBezTo>
                    <a:pt x="2582" y="6548"/>
                    <a:pt x="2582" y="6558"/>
                    <a:pt x="3049" y="6225"/>
                  </a:cubicBezTo>
                  <a:cubicBezTo>
                    <a:pt x="4097" y="5482"/>
                    <a:pt x="5097" y="4682"/>
                    <a:pt x="6049" y="3834"/>
                  </a:cubicBezTo>
                  <a:cubicBezTo>
                    <a:pt x="6116" y="3758"/>
                    <a:pt x="6202" y="3691"/>
                    <a:pt x="6287" y="3653"/>
                  </a:cubicBezTo>
                  <a:cubicBezTo>
                    <a:pt x="6364" y="3777"/>
                    <a:pt x="6468" y="4739"/>
                    <a:pt x="6497" y="5091"/>
                  </a:cubicBezTo>
                  <a:cubicBezTo>
                    <a:pt x="6564" y="5882"/>
                    <a:pt x="6411" y="7634"/>
                    <a:pt x="7373" y="7958"/>
                  </a:cubicBezTo>
                  <a:cubicBezTo>
                    <a:pt x="7486" y="7997"/>
                    <a:pt x="7602" y="8013"/>
                    <a:pt x="7719" y="8013"/>
                  </a:cubicBezTo>
                  <a:cubicBezTo>
                    <a:pt x="8067" y="8013"/>
                    <a:pt x="8424" y="7872"/>
                    <a:pt x="8745" y="7758"/>
                  </a:cubicBezTo>
                  <a:cubicBezTo>
                    <a:pt x="9621" y="7444"/>
                    <a:pt x="10393" y="6939"/>
                    <a:pt x="11212" y="6482"/>
                  </a:cubicBezTo>
                  <a:cubicBezTo>
                    <a:pt x="12021" y="6015"/>
                    <a:pt x="12812" y="5510"/>
                    <a:pt x="13612" y="5015"/>
                  </a:cubicBezTo>
                  <a:cubicBezTo>
                    <a:pt x="13660" y="4996"/>
                    <a:pt x="13698" y="4948"/>
                    <a:pt x="13717" y="4901"/>
                  </a:cubicBezTo>
                  <a:cubicBezTo>
                    <a:pt x="13631" y="4615"/>
                    <a:pt x="13545" y="4329"/>
                    <a:pt x="13469" y="4043"/>
                  </a:cubicBezTo>
                  <a:cubicBezTo>
                    <a:pt x="13450" y="3967"/>
                    <a:pt x="13412" y="3900"/>
                    <a:pt x="13355" y="3853"/>
                  </a:cubicBezTo>
                  <a:cubicBezTo>
                    <a:pt x="13279" y="3900"/>
                    <a:pt x="13212" y="3929"/>
                    <a:pt x="13136" y="3958"/>
                  </a:cubicBezTo>
                  <a:cubicBezTo>
                    <a:pt x="12298" y="4272"/>
                    <a:pt x="11421" y="4405"/>
                    <a:pt x="10564" y="4624"/>
                  </a:cubicBezTo>
                  <a:cubicBezTo>
                    <a:pt x="10288" y="4691"/>
                    <a:pt x="10021" y="4739"/>
                    <a:pt x="9745" y="4777"/>
                  </a:cubicBezTo>
                  <a:cubicBezTo>
                    <a:pt x="9714" y="4780"/>
                    <a:pt x="9688" y="4782"/>
                    <a:pt x="9665" y="4782"/>
                  </a:cubicBezTo>
                  <a:cubicBezTo>
                    <a:pt x="9556" y="4782"/>
                    <a:pt x="9543" y="4738"/>
                    <a:pt x="9583" y="4596"/>
                  </a:cubicBezTo>
                  <a:cubicBezTo>
                    <a:pt x="9707" y="4129"/>
                    <a:pt x="9802" y="3662"/>
                    <a:pt x="9859" y="3186"/>
                  </a:cubicBezTo>
                  <a:cubicBezTo>
                    <a:pt x="9916" y="2891"/>
                    <a:pt x="9945" y="2586"/>
                    <a:pt x="9945" y="2291"/>
                  </a:cubicBezTo>
                  <a:cubicBezTo>
                    <a:pt x="9916" y="1538"/>
                    <a:pt x="9659" y="862"/>
                    <a:pt x="9364" y="186"/>
                  </a:cubicBezTo>
                  <a:cubicBezTo>
                    <a:pt x="9316" y="176"/>
                    <a:pt x="9269" y="167"/>
                    <a:pt x="9221" y="157"/>
                  </a:cubicBezTo>
                  <a:cubicBezTo>
                    <a:pt x="8288" y="121"/>
                    <a:pt x="7355" y="52"/>
                    <a:pt x="6414" y="52"/>
                  </a:cubicBezTo>
                  <a:cubicBezTo>
                    <a:pt x="6356" y="52"/>
                    <a:pt x="6298" y="52"/>
                    <a:pt x="6240" y="52"/>
                  </a:cubicBezTo>
                  <a:cubicBezTo>
                    <a:pt x="5840" y="52"/>
                    <a:pt x="5430" y="24"/>
                    <a:pt x="5020" y="5"/>
                  </a:cubicBezTo>
                  <a:cubicBezTo>
                    <a:pt x="4995" y="2"/>
                    <a:pt x="4970" y="1"/>
                    <a:pt x="4944" y="1"/>
                  </a:cubicBezTo>
                  <a:close/>
                </a:path>
              </a:pathLst>
            </a:custGeom>
            <a:solidFill>
              <a:srgbClr val="FA6A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6"/>
            <p:cNvSpPr/>
            <p:nvPr/>
          </p:nvSpPr>
          <p:spPr>
            <a:xfrm>
              <a:off x="4040725" y="3188500"/>
              <a:ext cx="306025" cy="229925"/>
            </a:xfrm>
            <a:custGeom>
              <a:avLst/>
              <a:gdLst/>
              <a:ahLst/>
              <a:cxnLst/>
              <a:rect l="l" t="t" r="r" b="b"/>
              <a:pathLst>
                <a:path w="12241" h="9197" extrusionOk="0">
                  <a:moveTo>
                    <a:pt x="830" y="0"/>
                  </a:moveTo>
                  <a:cubicBezTo>
                    <a:pt x="729" y="0"/>
                    <a:pt x="655" y="89"/>
                    <a:pt x="582" y="276"/>
                  </a:cubicBezTo>
                  <a:cubicBezTo>
                    <a:pt x="467" y="771"/>
                    <a:pt x="353" y="1276"/>
                    <a:pt x="229" y="1781"/>
                  </a:cubicBezTo>
                  <a:cubicBezTo>
                    <a:pt x="229" y="1895"/>
                    <a:pt x="39" y="3038"/>
                    <a:pt x="10" y="3495"/>
                  </a:cubicBezTo>
                  <a:cubicBezTo>
                    <a:pt x="1" y="3743"/>
                    <a:pt x="29" y="3791"/>
                    <a:pt x="277" y="3857"/>
                  </a:cubicBezTo>
                  <a:cubicBezTo>
                    <a:pt x="848" y="4010"/>
                    <a:pt x="1429" y="4134"/>
                    <a:pt x="2020" y="4219"/>
                  </a:cubicBezTo>
                  <a:cubicBezTo>
                    <a:pt x="2211" y="4248"/>
                    <a:pt x="2211" y="4248"/>
                    <a:pt x="2230" y="4448"/>
                  </a:cubicBezTo>
                  <a:cubicBezTo>
                    <a:pt x="2230" y="4524"/>
                    <a:pt x="2125" y="7782"/>
                    <a:pt x="2049" y="8591"/>
                  </a:cubicBezTo>
                  <a:cubicBezTo>
                    <a:pt x="2030" y="8810"/>
                    <a:pt x="2049" y="8829"/>
                    <a:pt x="2268" y="8848"/>
                  </a:cubicBezTo>
                  <a:cubicBezTo>
                    <a:pt x="3320" y="9038"/>
                    <a:pt x="7133" y="9197"/>
                    <a:pt x="8793" y="9197"/>
                  </a:cubicBezTo>
                  <a:cubicBezTo>
                    <a:pt x="9222" y="9197"/>
                    <a:pt x="9507" y="9186"/>
                    <a:pt x="9564" y="9163"/>
                  </a:cubicBezTo>
                  <a:cubicBezTo>
                    <a:pt x="9575" y="9164"/>
                    <a:pt x="9585" y="9164"/>
                    <a:pt x="9596" y="9164"/>
                  </a:cubicBezTo>
                  <a:cubicBezTo>
                    <a:pt x="9781" y="9164"/>
                    <a:pt x="9925" y="9009"/>
                    <a:pt x="9916" y="8820"/>
                  </a:cubicBezTo>
                  <a:cubicBezTo>
                    <a:pt x="9954" y="8477"/>
                    <a:pt x="10135" y="6039"/>
                    <a:pt x="10135" y="5905"/>
                  </a:cubicBezTo>
                  <a:cubicBezTo>
                    <a:pt x="10135" y="5808"/>
                    <a:pt x="10185" y="5752"/>
                    <a:pt x="10283" y="5752"/>
                  </a:cubicBezTo>
                  <a:cubicBezTo>
                    <a:pt x="10291" y="5752"/>
                    <a:pt x="10299" y="5752"/>
                    <a:pt x="10307" y="5753"/>
                  </a:cubicBezTo>
                  <a:cubicBezTo>
                    <a:pt x="10362" y="5756"/>
                    <a:pt x="10429" y="5758"/>
                    <a:pt x="10504" y="5758"/>
                  </a:cubicBezTo>
                  <a:cubicBezTo>
                    <a:pt x="11045" y="5758"/>
                    <a:pt x="12005" y="5664"/>
                    <a:pt x="12164" y="5438"/>
                  </a:cubicBezTo>
                  <a:cubicBezTo>
                    <a:pt x="12117" y="4553"/>
                    <a:pt x="12145" y="3676"/>
                    <a:pt x="12240" y="2800"/>
                  </a:cubicBezTo>
                  <a:cubicBezTo>
                    <a:pt x="12212" y="2781"/>
                    <a:pt x="12174" y="2762"/>
                    <a:pt x="12136" y="2752"/>
                  </a:cubicBezTo>
                  <a:cubicBezTo>
                    <a:pt x="12069" y="2733"/>
                    <a:pt x="12012" y="2733"/>
                    <a:pt x="11945" y="2714"/>
                  </a:cubicBezTo>
                  <a:cubicBezTo>
                    <a:pt x="11631" y="2657"/>
                    <a:pt x="11307" y="2600"/>
                    <a:pt x="10993" y="2524"/>
                  </a:cubicBezTo>
                  <a:cubicBezTo>
                    <a:pt x="10573" y="2429"/>
                    <a:pt x="10164" y="2286"/>
                    <a:pt x="9773" y="2105"/>
                  </a:cubicBezTo>
                  <a:lnTo>
                    <a:pt x="9754" y="2114"/>
                  </a:lnTo>
                  <a:cubicBezTo>
                    <a:pt x="8852" y="2701"/>
                    <a:pt x="7802" y="3006"/>
                    <a:pt x="6741" y="3006"/>
                  </a:cubicBezTo>
                  <a:cubicBezTo>
                    <a:pt x="6424" y="3006"/>
                    <a:pt x="6107" y="2979"/>
                    <a:pt x="5792" y="2924"/>
                  </a:cubicBezTo>
                  <a:cubicBezTo>
                    <a:pt x="4735" y="2743"/>
                    <a:pt x="3611" y="2209"/>
                    <a:pt x="3239" y="1171"/>
                  </a:cubicBezTo>
                  <a:lnTo>
                    <a:pt x="3220" y="1171"/>
                  </a:lnTo>
                  <a:cubicBezTo>
                    <a:pt x="3134" y="1171"/>
                    <a:pt x="3049" y="1152"/>
                    <a:pt x="2953" y="1152"/>
                  </a:cubicBezTo>
                  <a:cubicBezTo>
                    <a:pt x="2620" y="1133"/>
                    <a:pt x="2296" y="1019"/>
                    <a:pt x="2030" y="828"/>
                  </a:cubicBezTo>
                  <a:cubicBezTo>
                    <a:pt x="1696" y="609"/>
                    <a:pt x="1391" y="362"/>
                    <a:pt x="1087" y="124"/>
                  </a:cubicBezTo>
                  <a:cubicBezTo>
                    <a:pt x="982" y="42"/>
                    <a:pt x="899" y="0"/>
                    <a:pt x="830" y="0"/>
                  </a:cubicBezTo>
                  <a:close/>
                </a:path>
              </a:pathLst>
            </a:custGeom>
            <a:solidFill>
              <a:srgbClr val="FCEE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6"/>
            <p:cNvSpPr/>
            <p:nvPr/>
          </p:nvSpPr>
          <p:spPr>
            <a:xfrm>
              <a:off x="3907850" y="3084900"/>
              <a:ext cx="147425" cy="148125"/>
            </a:xfrm>
            <a:custGeom>
              <a:avLst/>
              <a:gdLst/>
              <a:ahLst/>
              <a:cxnLst/>
              <a:rect l="l" t="t" r="r" b="b"/>
              <a:pathLst>
                <a:path w="5897" h="5925" extrusionOk="0">
                  <a:moveTo>
                    <a:pt x="563" y="0"/>
                  </a:moveTo>
                  <a:lnTo>
                    <a:pt x="563" y="0"/>
                  </a:lnTo>
                  <a:cubicBezTo>
                    <a:pt x="220" y="134"/>
                    <a:pt x="325" y="210"/>
                    <a:pt x="1" y="343"/>
                  </a:cubicBezTo>
                  <a:cubicBezTo>
                    <a:pt x="125" y="524"/>
                    <a:pt x="239" y="705"/>
                    <a:pt x="363" y="877"/>
                  </a:cubicBezTo>
                  <a:cubicBezTo>
                    <a:pt x="1430" y="2296"/>
                    <a:pt x="2592" y="3620"/>
                    <a:pt x="3944" y="4772"/>
                  </a:cubicBezTo>
                  <a:cubicBezTo>
                    <a:pt x="4182" y="4972"/>
                    <a:pt x="4439" y="5153"/>
                    <a:pt x="4659" y="5372"/>
                  </a:cubicBezTo>
                  <a:cubicBezTo>
                    <a:pt x="4916" y="5611"/>
                    <a:pt x="5220" y="5801"/>
                    <a:pt x="5544" y="5925"/>
                  </a:cubicBezTo>
                  <a:cubicBezTo>
                    <a:pt x="5659" y="5420"/>
                    <a:pt x="5782" y="4915"/>
                    <a:pt x="5897" y="4420"/>
                  </a:cubicBezTo>
                  <a:cubicBezTo>
                    <a:pt x="5459" y="4191"/>
                    <a:pt x="5040" y="3925"/>
                    <a:pt x="4639" y="3620"/>
                  </a:cubicBezTo>
                  <a:cubicBezTo>
                    <a:pt x="4220" y="3306"/>
                    <a:pt x="3839" y="2963"/>
                    <a:pt x="3439" y="2620"/>
                  </a:cubicBezTo>
                  <a:cubicBezTo>
                    <a:pt x="2725" y="2010"/>
                    <a:pt x="534" y="96"/>
                    <a:pt x="563" y="0"/>
                  </a:cubicBezTo>
                  <a:close/>
                </a:path>
              </a:pathLst>
            </a:custGeom>
            <a:solidFill>
              <a:srgbClr val="F27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6"/>
            <p:cNvSpPr/>
            <p:nvPr/>
          </p:nvSpPr>
          <p:spPr>
            <a:xfrm>
              <a:off x="4345525" y="3260150"/>
              <a:ext cx="173625" cy="53850"/>
            </a:xfrm>
            <a:custGeom>
              <a:avLst/>
              <a:gdLst/>
              <a:ahLst/>
              <a:cxnLst/>
              <a:rect l="l" t="t" r="r" b="b"/>
              <a:pathLst>
                <a:path w="6945" h="2154" extrusionOk="0">
                  <a:moveTo>
                    <a:pt x="6783" y="1"/>
                  </a:moveTo>
                  <a:lnTo>
                    <a:pt x="6783" y="1"/>
                  </a:lnTo>
                  <a:cubicBezTo>
                    <a:pt x="6735" y="125"/>
                    <a:pt x="6640" y="220"/>
                    <a:pt x="6506" y="239"/>
                  </a:cubicBezTo>
                  <a:cubicBezTo>
                    <a:pt x="6021" y="372"/>
                    <a:pt x="5525" y="467"/>
                    <a:pt x="5020" y="534"/>
                  </a:cubicBezTo>
                  <a:cubicBezTo>
                    <a:pt x="4316" y="629"/>
                    <a:pt x="3611" y="639"/>
                    <a:pt x="2906" y="677"/>
                  </a:cubicBezTo>
                  <a:cubicBezTo>
                    <a:pt x="2584" y="702"/>
                    <a:pt x="2262" y="714"/>
                    <a:pt x="1941" y="714"/>
                  </a:cubicBezTo>
                  <a:cubicBezTo>
                    <a:pt x="1653" y="714"/>
                    <a:pt x="1365" y="705"/>
                    <a:pt x="1077" y="687"/>
                  </a:cubicBezTo>
                  <a:cubicBezTo>
                    <a:pt x="744" y="658"/>
                    <a:pt x="410" y="601"/>
                    <a:pt x="77" y="563"/>
                  </a:cubicBezTo>
                  <a:cubicBezTo>
                    <a:pt x="20" y="1068"/>
                    <a:pt x="1" y="1572"/>
                    <a:pt x="29" y="2077"/>
                  </a:cubicBezTo>
                  <a:cubicBezTo>
                    <a:pt x="36" y="2127"/>
                    <a:pt x="279" y="2154"/>
                    <a:pt x="665" y="2154"/>
                  </a:cubicBezTo>
                  <a:cubicBezTo>
                    <a:pt x="1452" y="2154"/>
                    <a:pt x="2832" y="2044"/>
                    <a:pt x="4001" y="1801"/>
                  </a:cubicBezTo>
                  <a:cubicBezTo>
                    <a:pt x="4944" y="1582"/>
                    <a:pt x="5868" y="1268"/>
                    <a:pt x="6754" y="858"/>
                  </a:cubicBezTo>
                  <a:cubicBezTo>
                    <a:pt x="6935" y="601"/>
                    <a:pt x="6944" y="267"/>
                    <a:pt x="6783" y="1"/>
                  </a:cubicBezTo>
                  <a:close/>
                </a:path>
              </a:pathLst>
            </a:custGeom>
            <a:solidFill>
              <a:srgbClr val="F27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6"/>
            <p:cNvSpPr/>
            <p:nvPr/>
          </p:nvSpPr>
          <p:spPr>
            <a:xfrm>
              <a:off x="4341950" y="3495550"/>
              <a:ext cx="58850" cy="69800"/>
            </a:xfrm>
            <a:custGeom>
              <a:avLst/>
              <a:gdLst/>
              <a:ahLst/>
              <a:cxnLst/>
              <a:rect l="l" t="t" r="r" b="b"/>
              <a:pathLst>
                <a:path w="2354" h="2792" extrusionOk="0">
                  <a:moveTo>
                    <a:pt x="532" y="1"/>
                  </a:moveTo>
                  <a:cubicBezTo>
                    <a:pt x="391" y="1"/>
                    <a:pt x="257" y="83"/>
                    <a:pt x="153" y="243"/>
                  </a:cubicBezTo>
                  <a:cubicBezTo>
                    <a:pt x="96" y="338"/>
                    <a:pt x="48" y="443"/>
                    <a:pt x="1" y="548"/>
                  </a:cubicBezTo>
                  <a:cubicBezTo>
                    <a:pt x="58" y="595"/>
                    <a:pt x="106" y="653"/>
                    <a:pt x="115" y="729"/>
                  </a:cubicBezTo>
                  <a:cubicBezTo>
                    <a:pt x="201" y="1015"/>
                    <a:pt x="287" y="1300"/>
                    <a:pt x="372" y="1586"/>
                  </a:cubicBezTo>
                  <a:cubicBezTo>
                    <a:pt x="677" y="1624"/>
                    <a:pt x="906" y="1815"/>
                    <a:pt x="1153" y="1967"/>
                  </a:cubicBezTo>
                  <a:cubicBezTo>
                    <a:pt x="1315" y="2062"/>
                    <a:pt x="1449" y="2196"/>
                    <a:pt x="1544" y="2358"/>
                  </a:cubicBezTo>
                  <a:cubicBezTo>
                    <a:pt x="1601" y="2443"/>
                    <a:pt x="1658" y="2529"/>
                    <a:pt x="1725" y="2615"/>
                  </a:cubicBezTo>
                  <a:cubicBezTo>
                    <a:pt x="1792" y="2700"/>
                    <a:pt x="1887" y="2758"/>
                    <a:pt x="1992" y="2777"/>
                  </a:cubicBezTo>
                  <a:cubicBezTo>
                    <a:pt x="2020" y="2787"/>
                    <a:pt x="2049" y="2792"/>
                    <a:pt x="2077" y="2792"/>
                  </a:cubicBezTo>
                  <a:cubicBezTo>
                    <a:pt x="2206" y="2792"/>
                    <a:pt x="2317" y="2689"/>
                    <a:pt x="2325" y="2548"/>
                  </a:cubicBezTo>
                  <a:cubicBezTo>
                    <a:pt x="2354" y="2415"/>
                    <a:pt x="2315" y="2272"/>
                    <a:pt x="2239" y="2158"/>
                  </a:cubicBezTo>
                  <a:cubicBezTo>
                    <a:pt x="2125" y="1986"/>
                    <a:pt x="1992" y="1834"/>
                    <a:pt x="1839" y="1700"/>
                  </a:cubicBezTo>
                  <a:cubicBezTo>
                    <a:pt x="1525" y="1405"/>
                    <a:pt x="1239" y="1091"/>
                    <a:pt x="1144" y="643"/>
                  </a:cubicBezTo>
                  <a:cubicBezTo>
                    <a:pt x="1106" y="462"/>
                    <a:pt x="1011" y="300"/>
                    <a:pt x="887" y="176"/>
                  </a:cubicBezTo>
                  <a:cubicBezTo>
                    <a:pt x="774" y="59"/>
                    <a:pt x="650" y="1"/>
                    <a:pt x="532" y="1"/>
                  </a:cubicBezTo>
                  <a:close/>
                </a:path>
              </a:pathLst>
            </a:custGeom>
            <a:solidFill>
              <a:srgbClr val="FAA8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6"/>
            <p:cNvSpPr/>
            <p:nvPr/>
          </p:nvSpPr>
          <p:spPr>
            <a:xfrm>
              <a:off x="4338875" y="3250650"/>
              <a:ext cx="17875" cy="82225"/>
            </a:xfrm>
            <a:custGeom>
              <a:avLst/>
              <a:gdLst/>
              <a:ahLst/>
              <a:cxnLst/>
              <a:rect l="l" t="t" r="r" b="b"/>
              <a:pathLst>
                <a:path w="715" h="3289" extrusionOk="0">
                  <a:moveTo>
                    <a:pt x="440" y="0"/>
                  </a:moveTo>
                  <a:cubicBezTo>
                    <a:pt x="328" y="0"/>
                    <a:pt x="222" y="78"/>
                    <a:pt x="191" y="190"/>
                  </a:cubicBezTo>
                  <a:lnTo>
                    <a:pt x="191" y="181"/>
                  </a:lnTo>
                  <a:cubicBezTo>
                    <a:pt x="57" y="1133"/>
                    <a:pt x="0" y="2086"/>
                    <a:pt x="29" y="3038"/>
                  </a:cubicBezTo>
                  <a:cubicBezTo>
                    <a:pt x="33" y="3205"/>
                    <a:pt x="162" y="3288"/>
                    <a:pt x="288" y="3288"/>
                  </a:cubicBezTo>
                  <a:cubicBezTo>
                    <a:pt x="414" y="3288"/>
                    <a:pt x="538" y="3205"/>
                    <a:pt x="533" y="3038"/>
                  </a:cubicBezTo>
                  <a:cubicBezTo>
                    <a:pt x="505" y="2133"/>
                    <a:pt x="552" y="1228"/>
                    <a:pt x="686" y="324"/>
                  </a:cubicBezTo>
                  <a:cubicBezTo>
                    <a:pt x="714" y="190"/>
                    <a:pt x="638" y="57"/>
                    <a:pt x="505" y="9"/>
                  </a:cubicBezTo>
                  <a:cubicBezTo>
                    <a:pt x="483" y="3"/>
                    <a:pt x="461" y="0"/>
                    <a:pt x="440" y="0"/>
                  </a:cubicBezTo>
                  <a:close/>
                </a:path>
              </a:pathLst>
            </a:custGeom>
            <a:solidFill>
              <a:srgbClr val="FDD9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6"/>
            <p:cNvSpPr/>
            <p:nvPr/>
          </p:nvSpPr>
          <p:spPr>
            <a:xfrm>
              <a:off x="4036450" y="3176450"/>
              <a:ext cx="31700" cy="113850"/>
            </a:xfrm>
            <a:custGeom>
              <a:avLst/>
              <a:gdLst/>
              <a:ahLst/>
              <a:cxnLst/>
              <a:rect l="l" t="t" r="r" b="b"/>
              <a:pathLst>
                <a:path w="1268" h="4554" extrusionOk="0">
                  <a:moveTo>
                    <a:pt x="955" y="1"/>
                  </a:moveTo>
                  <a:cubicBezTo>
                    <a:pt x="855" y="1"/>
                    <a:pt x="756" y="54"/>
                    <a:pt x="715" y="177"/>
                  </a:cubicBezTo>
                  <a:lnTo>
                    <a:pt x="724" y="177"/>
                  </a:lnTo>
                  <a:cubicBezTo>
                    <a:pt x="315" y="1520"/>
                    <a:pt x="76" y="2911"/>
                    <a:pt x="10" y="4311"/>
                  </a:cubicBezTo>
                  <a:cubicBezTo>
                    <a:pt x="0" y="4473"/>
                    <a:pt x="124" y="4554"/>
                    <a:pt x="253" y="4554"/>
                  </a:cubicBezTo>
                  <a:cubicBezTo>
                    <a:pt x="381" y="4554"/>
                    <a:pt x="515" y="4473"/>
                    <a:pt x="524" y="4311"/>
                  </a:cubicBezTo>
                  <a:cubicBezTo>
                    <a:pt x="581" y="2949"/>
                    <a:pt x="819" y="1615"/>
                    <a:pt x="1210" y="320"/>
                  </a:cubicBezTo>
                  <a:cubicBezTo>
                    <a:pt x="1268" y="129"/>
                    <a:pt x="1111" y="1"/>
                    <a:pt x="955" y="1"/>
                  </a:cubicBezTo>
                  <a:close/>
                </a:path>
              </a:pathLst>
            </a:custGeom>
            <a:solidFill>
              <a:srgbClr val="FDD9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6"/>
            <p:cNvSpPr/>
            <p:nvPr/>
          </p:nvSpPr>
          <p:spPr>
            <a:xfrm>
              <a:off x="3884525" y="3046050"/>
              <a:ext cx="44550" cy="50775"/>
            </a:xfrm>
            <a:custGeom>
              <a:avLst/>
              <a:gdLst/>
              <a:ahLst/>
              <a:cxnLst/>
              <a:rect l="l" t="t" r="r" b="b"/>
              <a:pathLst>
                <a:path w="1782" h="2031" extrusionOk="0">
                  <a:moveTo>
                    <a:pt x="706" y="0"/>
                  </a:moveTo>
                  <a:cubicBezTo>
                    <a:pt x="702" y="0"/>
                    <a:pt x="699" y="1"/>
                    <a:pt x="696" y="2"/>
                  </a:cubicBezTo>
                  <a:cubicBezTo>
                    <a:pt x="562" y="59"/>
                    <a:pt x="981" y="821"/>
                    <a:pt x="981" y="821"/>
                  </a:cubicBezTo>
                  <a:cubicBezTo>
                    <a:pt x="981" y="821"/>
                    <a:pt x="541" y="127"/>
                    <a:pt x="363" y="127"/>
                  </a:cubicBezTo>
                  <a:cubicBezTo>
                    <a:pt x="352" y="127"/>
                    <a:pt x="342" y="130"/>
                    <a:pt x="334" y="135"/>
                  </a:cubicBezTo>
                  <a:cubicBezTo>
                    <a:pt x="181" y="230"/>
                    <a:pt x="772" y="945"/>
                    <a:pt x="772" y="945"/>
                  </a:cubicBezTo>
                  <a:cubicBezTo>
                    <a:pt x="772" y="945"/>
                    <a:pt x="324" y="419"/>
                    <a:pt x="172" y="419"/>
                  </a:cubicBezTo>
                  <a:cubicBezTo>
                    <a:pt x="155" y="419"/>
                    <a:pt x="142" y="426"/>
                    <a:pt x="134" y="440"/>
                  </a:cubicBezTo>
                  <a:cubicBezTo>
                    <a:pt x="86" y="526"/>
                    <a:pt x="581" y="1088"/>
                    <a:pt x="581" y="1088"/>
                  </a:cubicBezTo>
                  <a:cubicBezTo>
                    <a:pt x="581" y="1088"/>
                    <a:pt x="259" y="766"/>
                    <a:pt x="127" y="766"/>
                  </a:cubicBezTo>
                  <a:cubicBezTo>
                    <a:pt x="110" y="766"/>
                    <a:pt x="96" y="771"/>
                    <a:pt x="86" y="783"/>
                  </a:cubicBezTo>
                  <a:cubicBezTo>
                    <a:pt x="0" y="878"/>
                    <a:pt x="1020" y="2031"/>
                    <a:pt x="1020" y="2031"/>
                  </a:cubicBezTo>
                  <a:lnTo>
                    <a:pt x="1562" y="1640"/>
                  </a:lnTo>
                  <a:cubicBezTo>
                    <a:pt x="1562" y="1640"/>
                    <a:pt x="1782" y="449"/>
                    <a:pt x="1581" y="421"/>
                  </a:cubicBezTo>
                  <a:cubicBezTo>
                    <a:pt x="1580" y="421"/>
                    <a:pt x="1578" y="420"/>
                    <a:pt x="1576" y="420"/>
                  </a:cubicBezTo>
                  <a:cubicBezTo>
                    <a:pt x="1463" y="420"/>
                    <a:pt x="1343" y="954"/>
                    <a:pt x="1343" y="954"/>
                  </a:cubicBezTo>
                  <a:cubicBezTo>
                    <a:pt x="1343" y="954"/>
                    <a:pt x="862" y="0"/>
                    <a:pt x="706" y="0"/>
                  </a:cubicBezTo>
                  <a:close/>
                </a:path>
              </a:pathLst>
            </a:custGeom>
            <a:solidFill>
              <a:srgbClr val="F27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6"/>
            <p:cNvSpPr/>
            <p:nvPr/>
          </p:nvSpPr>
          <p:spPr>
            <a:xfrm>
              <a:off x="4513400" y="3233600"/>
              <a:ext cx="42650" cy="48250"/>
            </a:xfrm>
            <a:custGeom>
              <a:avLst/>
              <a:gdLst/>
              <a:ahLst/>
              <a:cxnLst/>
              <a:rect l="l" t="t" r="r" b="b"/>
              <a:pathLst>
                <a:path w="1706" h="1930" extrusionOk="0">
                  <a:moveTo>
                    <a:pt x="1116" y="1"/>
                  </a:moveTo>
                  <a:cubicBezTo>
                    <a:pt x="951" y="1"/>
                    <a:pt x="363" y="853"/>
                    <a:pt x="363" y="853"/>
                  </a:cubicBezTo>
                  <a:cubicBezTo>
                    <a:pt x="363" y="853"/>
                    <a:pt x="315" y="282"/>
                    <a:pt x="201" y="282"/>
                  </a:cubicBezTo>
                  <a:cubicBezTo>
                    <a:pt x="1" y="282"/>
                    <a:pt x="48" y="1501"/>
                    <a:pt x="48" y="1501"/>
                  </a:cubicBezTo>
                  <a:lnTo>
                    <a:pt x="39" y="1929"/>
                  </a:lnTo>
                  <a:cubicBezTo>
                    <a:pt x="39" y="1929"/>
                    <a:pt x="1706" y="958"/>
                    <a:pt x="1630" y="844"/>
                  </a:cubicBezTo>
                  <a:cubicBezTo>
                    <a:pt x="1621" y="830"/>
                    <a:pt x="1605" y="824"/>
                    <a:pt x="1584" y="824"/>
                  </a:cubicBezTo>
                  <a:cubicBezTo>
                    <a:pt x="1447" y="824"/>
                    <a:pt x="1096" y="1082"/>
                    <a:pt x="1096" y="1082"/>
                  </a:cubicBezTo>
                  <a:cubicBezTo>
                    <a:pt x="1096" y="1082"/>
                    <a:pt x="1668" y="596"/>
                    <a:pt x="1630" y="501"/>
                  </a:cubicBezTo>
                  <a:cubicBezTo>
                    <a:pt x="1623" y="485"/>
                    <a:pt x="1609" y="477"/>
                    <a:pt x="1590" y="477"/>
                  </a:cubicBezTo>
                  <a:cubicBezTo>
                    <a:pt x="1435" y="477"/>
                    <a:pt x="925" y="920"/>
                    <a:pt x="925" y="920"/>
                  </a:cubicBezTo>
                  <a:cubicBezTo>
                    <a:pt x="925" y="920"/>
                    <a:pt x="1611" y="291"/>
                    <a:pt x="1477" y="177"/>
                  </a:cubicBezTo>
                  <a:cubicBezTo>
                    <a:pt x="1467" y="168"/>
                    <a:pt x="1455" y="165"/>
                    <a:pt x="1440" y="165"/>
                  </a:cubicBezTo>
                  <a:cubicBezTo>
                    <a:pt x="1257" y="165"/>
                    <a:pt x="734" y="777"/>
                    <a:pt x="734" y="777"/>
                  </a:cubicBezTo>
                  <a:cubicBezTo>
                    <a:pt x="734" y="777"/>
                    <a:pt x="1268" y="82"/>
                    <a:pt x="1134" y="5"/>
                  </a:cubicBezTo>
                  <a:cubicBezTo>
                    <a:pt x="1129" y="2"/>
                    <a:pt x="1123" y="1"/>
                    <a:pt x="1116" y="1"/>
                  </a:cubicBezTo>
                  <a:close/>
                </a:path>
              </a:pathLst>
            </a:custGeom>
            <a:solidFill>
              <a:srgbClr val="F27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6"/>
            <p:cNvSpPr/>
            <p:nvPr/>
          </p:nvSpPr>
          <p:spPr>
            <a:xfrm>
              <a:off x="4107175" y="3204150"/>
              <a:ext cx="132175" cy="98700"/>
            </a:xfrm>
            <a:custGeom>
              <a:avLst/>
              <a:gdLst/>
              <a:ahLst/>
              <a:cxnLst/>
              <a:rect l="l" t="t" r="r" b="b"/>
              <a:pathLst>
                <a:path w="5287" h="3948" extrusionOk="0">
                  <a:moveTo>
                    <a:pt x="3597" y="0"/>
                  </a:moveTo>
                  <a:cubicBezTo>
                    <a:pt x="3468" y="0"/>
                    <a:pt x="3342" y="24"/>
                    <a:pt x="3229" y="88"/>
                  </a:cubicBezTo>
                  <a:cubicBezTo>
                    <a:pt x="2979" y="227"/>
                    <a:pt x="2827" y="403"/>
                    <a:pt x="2520" y="403"/>
                  </a:cubicBezTo>
                  <a:cubicBezTo>
                    <a:pt x="2512" y="403"/>
                    <a:pt x="2504" y="403"/>
                    <a:pt x="2496" y="402"/>
                  </a:cubicBezTo>
                  <a:cubicBezTo>
                    <a:pt x="2220" y="393"/>
                    <a:pt x="1953" y="307"/>
                    <a:pt x="1686" y="269"/>
                  </a:cubicBezTo>
                  <a:cubicBezTo>
                    <a:pt x="1620" y="260"/>
                    <a:pt x="1555" y="256"/>
                    <a:pt x="1491" y="256"/>
                  </a:cubicBezTo>
                  <a:cubicBezTo>
                    <a:pt x="650" y="256"/>
                    <a:pt x="0" y="990"/>
                    <a:pt x="0" y="1831"/>
                  </a:cubicBezTo>
                  <a:cubicBezTo>
                    <a:pt x="0" y="2717"/>
                    <a:pt x="686" y="3889"/>
                    <a:pt x="1658" y="3946"/>
                  </a:cubicBezTo>
                  <a:cubicBezTo>
                    <a:pt x="1679" y="3947"/>
                    <a:pt x="1701" y="3948"/>
                    <a:pt x="1723" y="3948"/>
                  </a:cubicBezTo>
                  <a:cubicBezTo>
                    <a:pt x="2182" y="3948"/>
                    <a:pt x="2587" y="3664"/>
                    <a:pt x="2896" y="3346"/>
                  </a:cubicBezTo>
                  <a:cubicBezTo>
                    <a:pt x="3324" y="2917"/>
                    <a:pt x="3667" y="2441"/>
                    <a:pt x="4220" y="2155"/>
                  </a:cubicBezTo>
                  <a:cubicBezTo>
                    <a:pt x="4667" y="1926"/>
                    <a:pt x="5172" y="1774"/>
                    <a:pt x="5248" y="1193"/>
                  </a:cubicBezTo>
                  <a:cubicBezTo>
                    <a:pt x="5287" y="831"/>
                    <a:pt x="5115" y="488"/>
                    <a:pt x="4801" y="307"/>
                  </a:cubicBezTo>
                  <a:cubicBezTo>
                    <a:pt x="4677" y="240"/>
                    <a:pt x="4544" y="193"/>
                    <a:pt x="4401" y="155"/>
                  </a:cubicBezTo>
                  <a:lnTo>
                    <a:pt x="4401" y="155"/>
                  </a:lnTo>
                  <a:cubicBezTo>
                    <a:pt x="4420" y="221"/>
                    <a:pt x="4439" y="307"/>
                    <a:pt x="4439" y="307"/>
                  </a:cubicBezTo>
                  <a:cubicBezTo>
                    <a:pt x="4439" y="307"/>
                    <a:pt x="4477" y="326"/>
                    <a:pt x="4486" y="326"/>
                  </a:cubicBezTo>
                  <a:cubicBezTo>
                    <a:pt x="5029" y="440"/>
                    <a:pt x="5287" y="1079"/>
                    <a:pt x="4963" y="1536"/>
                  </a:cubicBezTo>
                  <a:cubicBezTo>
                    <a:pt x="4725" y="1860"/>
                    <a:pt x="4229" y="1955"/>
                    <a:pt x="3905" y="2165"/>
                  </a:cubicBezTo>
                  <a:cubicBezTo>
                    <a:pt x="3201" y="2612"/>
                    <a:pt x="2753" y="3660"/>
                    <a:pt x="1877" y="3784"/>
                  </a:cubicBezTo>
                  <a:cubicBezTo>
                    <a:pt x="1824" y="3791"/>
                    <a:pt x="1772" y="3795"/>
                    <a:pt x="1721" y="3795"/>
                  </a:cubicBezTo>
                  <a:cubicBezTo>
                    <a:pt x="782" y="3795"/>
                    <a:pt x="107" y="2594"/>
                    <a:pt x="153" y="1745"/>
                  </a:cubicBezTo>
                  <a:cubicBezTo>
                    <a:pt x="172" y="1298"/>
                    <a:pt x="400" y="888"/>
                    <a:pt x="762" y="621"/>
                  </a:cubicBezTo>
                  <a:cubicBezTo>
                    <a:pt x="978" y="464"/>
                    <a:pt x="1205" y="410"/>
                    <a:pt x="1441" y="410"/>
                  </a:cubicBezTo>
                  <a:cubicBezTo>
                    <a:pt x="1632" y="410"/>
                    <a:pt x="1829" y="445"/>
                    <a:pt x="2029" y="488"/>
                  </a:cubicBezTo>
                  <a:cubicBezTo>
                    <a:pt x="2193" y="521"/>
                    <a:pt x="2361" y="551"/>
                    <a:pt x="2527" y="551"/>
                  </a:cubicBezTo>
                  <a:cubicBezTo>
                    <a:pt x="2699" y="551"/>
                    <a:pt x="2869" y="518"/>
                    <a:pt x="3029" y="421"/>
                  </a:cubicBezTo>
                  <a:cubicBezTo>
                    <a:pt x="3124" y="345"/>
                    <a:pt x="3229" y="269"/>
                    <a:pt x="3343" y="212"/>
                  </a:cubicBezTo>
                  <a:cubicBezTo>
                    <a:pt x="3420" y="174"/>
                    <a:pt x="3505" y="155"/>
                    <a:pt x="3601" y="155"/>
                  </a:cubicBezTo>
                  <a:cubicBezTo>
                    <a:pt x="3620" y="107"/>
                    <a:pt x="3648" y="60"/>
                    <a:pt x="3667" y="2"/>
                  </a:cubicBezTo>
                  <a:cubicBezTo>
                    <a:pt x="3644" y="1"/>
                    <a:pt x="3620" y="0"/>
                    <a:pt x="3597" y="0"/>
                  </a:cubicBezTo>
                  <a:close/>
                </a:path>
              </a:pathLst>
            </a:custGeom>
            <a:solidFill>
              <a:srgbClr val="ED8F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6"/>
            <p:cNvSpPr/>
            <p:nvPr/>
          </p:nvSpPr>
          <p:spPr>
            <a:xfrm>
              <a:off x="4230050" y="3184325"/>
              <a:ext cx="12975" cy="10900"/>
            </a:xfrm>
            <a:custGeom>
              <a:avLst/>
              <a:gdLst/>
              <a:ahLst/>
              <a:cxnLst/>
              <a:rect l="l" t="t" r="r" b="b"/>
              <a:pathLst>
                <a:path w="519" h="436" extrusionOk="0">
                  <a:moveTo>
                    <a:pt x="289" y="1"/>
                  </a:moveTo>
                  <a:cubicBezTo>
                    <a:pt x="242" y="1"/>
                    <a:pt x="194" y="17"/>
                    <a:pt x="153" y="52"/>
                  </a:cubicBezTo>
                  <a:cubicBezTo>
                    <a:pt x="0" y="176"/>
                    <a:pt x="76" y="414"/>
                    <a:pt x="267" y="433"/>
                  </a:cubicBezTo>
                  <a:cubicBezTo>
                    <a:pt x="277" y="435"/>
                    <a:pt x="288" y="436"/>
                    <a:pt x="299" y="436"/>
                  </a:cubicBezTo>
                  <a:cubicBezTo>
                    <a:pt x="409" y="436"/>
                    <a:pt x="505" y="347"/>
                    <a:pt x="505" y="233"/>
                  </a:cubicBezTo>
                  <a:cubicBezTo>
                    <a:pt x="518" y="98"/>
                    <a:pt x="407" y="1"/>
                    <a:pt x="289" y="1"/>
                  </a:cubicBezTo>
                  <a:close/>
                </a:path>
              </a:pathLst>
            </a:custGeom>
            <a:solidFill>
              <a:srgbClr val="ED8F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6"/>
            <p:cNvSpPr/>
            <p:nvPr/>
          </p:nvSpPr>
          <p:spPr>
            <a:xfrm>
              <a:off x="4196200" y="3183000"/>
              <a:ext cx="16950" cy="8725"/>
            </a:xfrm>
            <a:custGeom>
              <a:avLst/>
              <a:gdLst/>
              <a:ahLst/>
              <a:cxnLst/>
              <a:rect l="l" t="t" r="r" b="b"/>
              <a:pathLst>
                <a:path w="678" h="349" extrusionOk="0">
                  <a:moveTo>
                    <a:pt x="11" y="1"/>
                  </a:moveTo>
                  <a:lnTo>
                    <a:pt x="11" y="1"/>
                  </a:lnTo>
                  <a:cubicBezTo>
                    <a:pt x="1" y="224"/>
                    <a:pt x="175" y="349"/>
                    <a:pt x="349" y="349"/>
                  </a:cubicBezTo>
                  <a:cubicBezTo>
                    <a:pt x="494" y="349"/>
                    <a:pt x="639" y="263"/>
                    <a:pt x="678" y="77"/>
                  </a:cubicBezTo>
                  <a:lnTo>
                    <a:pt x="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6"/>
            <p:cNvSpPr/>
            <p:nvPr/>
          </p:nvSpPr>
          <p:spPr>
            <a:xfrm>
              <a:off x="4228475" y="3416525"/>
              <a:ext cx="15175" cy="153175"/>
            </a:xfrm>
            <a:custGeom>
              <a:avLst/>
              <a:gdLst/>
              <a:ahLst/>
              <a:cxnLst/>
              <a:rect l="l" t="t" r="r" b="b"/>
              <a:pathLst>
                <a:path w="607" h="6127" extrusionOk="0">
                  <a:moveTo>
                    <a:pt x="106" y="1"/>
                  </a:moveTo>
                  <a:cubicBezTo>
                    <a:pt x="53" y="1"/>
                    <a:pt x="1" y="55"/>
                    <a:pt x="35" y="108"/>
                  </a:cubicBezTo>
                  <a:cubicBezTo>
                    <a:pt x="301" y="508"/>
                    <a:pt x="387" y="985"/>
                    <a:pt x="416" y="1461"/>
                  </a:cubicBezTo>
                  <a:cubicBezTo>
                    <a:pt x="444" y="1937"/>
                    <a:pt x="435" y="2423"/>
                    <a:pt x="435" y="2909"/>
                  </a:cubicBezTo>
                  <a:cubicBezTo>
                    <a:pt x="425" y="3956"/>
                    <a:pt x="358" y="5014"/>
                    <a:pt x="82" y="6033"/>
                  </a:cubicBezTo>
                  <a:cubicBezTo>
                    <a:pt x="65" y="6090"/>
                    <a:pt x="109" y="6126"/>
                    <a:pt x="153" y="6126"/>
                  </a:cubicBezTo>
                  <a:cubicBezTo>
                    <a:pt x="183" y="6126"/>
                    <a:pt x="213" y="6109"/>
                    <a:pt x="225" y="6071"/>
                  </a:cubicBezTo>
                  <a:cubicBezTo>
                    <a:pt x="511" y="5023"/>
                    <a:pt x="577" y="3928"/>
                    <a:pt x="587" y="2852"/>
                  </a:cubicBezTo>
                  <a:cubicBezTo>
                    <a:pt x="587" y="2337"/>
                    <a:pt x="606" y="1823"/>
                    <a:pt x="558" y="1309"/>
                  </a:cubicBezTo>
                  <a:cubicBezTo>
                    <a:pt x="530" y="861"/>
                    <a:pt x="396" y="423"/>
                    <a:pt x="168" y="32"/>
                  </a:cubicBezTo>
                  <a:cubicBezTo>
                    <a:pt x="151" y="10"/>
                    <a:pt x="129" y="1"/>
                    <a:pt x="106" y="1"/>
                  </a:cubicBezTo>
                  <a:close/>
                </a:path>
              </a:pathLst>
            </a:custGeom>
            <a:solidFill>
              <a:srgbClr val="E044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4232075" y="3523425"/>
              <a:ext cx="119925" cy="35650"/>
            </a:xfrm>
            <a:custGeom>
              <a:avLst/>
              <a:gdLst/>
              <a:ahLst/>
              <a:cxnLst/>
              <a:rect l="l" t="t" r="r" b="b"/>
              <a:pathLst>
                <a:path w="4797" h="1426" extrusionOk="0">
                  <a:moveTo>
                    <a:pt x="4696" y="1"/>
                  </a:moveTo>
                  <a:cubicBezTo>
                    <a:pt x="4689" y="1"/>
                    <a:pt x="4681" y="2"/>
                    <a:pt x="4672" y="4"/>
                  </a:cubicBezTo>
                  <a:cubicBezTo>
                    <a:pt x="3158" y="481"/>
                    <a:pt x="1624" y="900"/>
                    <a:pt x="81" y="1281"/>
                  </a:cubicBezTo>
                  <a:cubicBezTo>
                    <a:pt x="1" y="1299"/>
                    <a:pt x="29" y="1425"/>
                    <a:pt x="104" y="1425"/>
                  </a:cubicBezTo>
                  <a:cubicBezTo>
                    <a:pt x="109" y="1425"/>
                    <a:pt x="114" y="1425"/>
                    <a:pt x="119" y="1424"/>
                  </a:cubicBezTo>
                  <a:cubicBezTo>
                    <a:pt x="1662" y="1043"/>
                    <a:pt x="3196" y="623"/>
                    <a:pt x="4710" y="147"/>
                  </a:cubicBezTo>
                  <a:cubicBezTo>
                    <a:pt x="4797" y="121"/>
                    <a:pt x="4773" y="1"/>
                    <a:pt x="4696" y="1"/>
                  </a:cubicBezTo>
                  <a:close/>
                </a:path>
              </a:pathLst>
            </a:custGeom>
            <a:solidFill>
              <a:srgbClr val="E044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4153025" y="3473300"/>
              <a:ext cx="15025" cy="38050"/>
            </a:xfrm>
            <a:custGeom>
              <a:avLst/>
              <a:gdLst/>
              <a:ahLst/>
              <a:cxnLst/>
              <a:rect l="l" t="t" r="r" b="b"/>
              <a:pathLst>
                <a:path w="601" h="1522" extrusionOk="0">
                  <a:moveTo>
                    <a:pt x="102" y="0"/>
                  </a:moveTo>
                  <a:cubicBezTo>
                    <a:pt x="54" y="0"/>
                    <a:pt x="0" y="55"/>
                    <a:pt x="33" y="114"/>
                  </a:cubicBezTo>
                  <a:cubicBezTo>
                    <a:pt x="233" y="542"/>
                    <a:pt x="376" y="1000"/>
                    <a:pt x="452" y="1466"/>
                  </a:cubicBezTo>
                  <a:cubicBezTo>
                    <a:pt x="456" y="1505"/>
                    <a:pt x="482" y="1522"/>
                    <a:pt x="510" y="1522"/>
                  </a:cubicBezTo>
                  <a:cubicBezTo>
                    <a:pt x="552" y="1522"/>
                    <a:pt x="601" y="1485"/>
                    <a:pt x="595" y="1428"/>
                  </a:cubicBezTo>
                  <a:cubicBezTo>
                    <a:pt x="519" y="943"/>
                    <a:pt x="366" y="476"/>
                    <a:pt x="157" y="38"/>
                  </a:cubicBezTo>
                  <a:cubicBezTo>
                    <a:pt x="145" y="11"/>
                    <a:pt x="124" y="0"/>
                    <a:pt x="102" y="0"/>
                  </a:cubicBezTo>
                  <a:close/>
                </a:path>
              </a:pathLst>
            </a:custGeom>
            <a:solidFill>
              <a:srgbClr val="E044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4058125" y="3493400"/>
              <a:ext cx="106600" cy="271775"/>
            </a:xfrm>
            <a:custGeom>
              <a:avLst/>
              <a:gdLst/>
              <a:ahLst/>
              <a:cxnLst/>
              <a:rect l="l" t="t" r="r" b="b"/>
              <a:pathLst>
                <a:path w="4264" h="10871" extrusionOk="0">
                  <a:moveTo>
                    <a:pt x="4163" y="1"/>
                  </a:moveTo>
                  <a:cubicBezTo>
                    <a:pt x="4150" y="1"/>
                    <a:pt x="4137" y="5"/>
                    <a:pt x="4124" y="15"/>
                  </a:cubicBezTo>
                  <a:lnTo>
                    <a:pt x="4134" y="15"/>
                  </a:lnTo>
                  <a:cubicBezTo>
                    <a:pt x="3667" y="329"/>
                    <a:pt x="3191" y="624"/>
                    <a:pt x="2724" y="939"/>
                  </a:cubicBezTo>
                  <a:cubicBezTo>
                    <a:pt x="2048" y="1386"/>
                    <a:pt x="1391" y="1863"/>
                    <a:pt x="762" y="2367"/>
                  </a:cubicBezTo>
                  <a:cubicBezTo>
                    <a:pt x="295" y="2739"/>
                    <a:pt x="0" y="3215"/>
                    <a:pt x="10" y="3825"/>
                  </a:cubicBezTo>
                  <a:lnTo>
                    <a:pt x="10" y="4301"/>
                  </a:lnTo>
                  <a:lnTo>
                    <a:pt x="67" y="9263"/>
                  </a:lnTo>
                  <a:lnTo>
                    <a:pt x="95" y="10806"/>
                  </a:lnTo>
                  <a:cubicBezTo>
                    <a:pt x="100" y="10849"/>
                    <a:pt x="133" y="10871"/>
                    <a:pt x="167" y="10871"/>
                  </a:cubicBezTo>
                  <a:cubicBezTo>
                    <a:pt x="200" y="10871"/>
                    <a:pt x="233" y="10849"/>
                    <a:pt x="238" y="10806"/>
                  </a:cubicBezTo>
                  <a:lnTo>
                    <a:pt x="191" y="6997"/>
                  </a:lnTo>
                  <a:lnTo>
                    <a:pt x="162" y="4577"/>
                  </a:lnTo>
                  <a:cubicBezTo>
                    <a:pt x="152" y="4006"/>
                    <a:pt x="76" y="3406"/>
                    <a:pt x="429" y="2910"/>
                  </a:cubicBezTo>
                  <a:cubicBezTo>
                    <a:pt x="562" y="2729"/>
                    <a:pt x="724" y="2567"/>
                    <a:pt x="905" y="2444"/>
                  </a:cubicBezTo>
                  <a:cubicBezTo>
                    <a:pt x="1105" y="2282"/>
                    <a:pt x="1305" y="2120"/>
                    <a:pt x="1515" y="1967"/>
                  </a:cubicBezTo>
                  <a:cubicBezTo>
                    <a:pt x="1867" y="1701"/>
                    <a:pt x="2229" y="1443"/>
                    <a:pt x="2591" y="1196"/>
                  </a:cubicBezTo>
                  <a:cubicBezTo>
                    <a:pt x="3124" y="843"/>
                    <a:pt x="3667" y="510"/>
                    <a:pt x="4201" y="148"/>
                  </a:cubicBezTo>
                  <a:cubicBezTo>
                    <a:pt x="4264" y="101"/>
                    <a:pt x="4222" y="1"/>
                    <a:pt x="4163" y="1"/>
                  </a:cubicBezTo>
                  <a:close/>
                </a:path>
              </a:pathLst>
            </a:custGeom>
            <a:solidFill>
              <a:srgbClr val="E044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4008575" y="3770450"/>
              <a:ext cx="61475" cy="52425"/>
            </a:xfrm>
            <a:custGeom>
              <a:avLst/>
              <a:gdLst/>
              <a:ahLst/>
              <a:cxnLst/>
              <a:rect l="l" t="t" r="r" b="b"/>
              <a:pathLst>
                <a:path w="2459" h="2097" extrusionOk="0">
                  <a:moveTo>
                    <a:pt x="2344" y="1"/>
                  </a:moveTo>
                  <a:lnTo>
                    <a:pt x="1" y="1953"/>
                  </a:lnTo>
                  <a:lnTo>
                    <a:pt x="115" y="2096"/>
                  </a:lnTo>
                  <a:lnTo>
                    <a:pt x="2458" y="134"/>
                  </a:lnTo>
                  <a:lnTo>
                    <a:pt x="2344" y="1"/>
                  </a:lnTo>
                  <a:close/>
                </a:path>
              </a:pathLst>
            </a:custGeom>
            <a:solidFill>
              <a:srgbClr val="ED8F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4349475" y="3494825"/>
              <a:ext cx="49650" cy="69875"/>
            </a:xfrm>
            <a:custGeom>
              <a:avLst/>
              <a:gdLst/>
              <a:ahLst/>
              <a:cxnLst/>
              <a:rect l="l" t="t" r="r" b="b"/>
              <a:pathLst>
                <a:path w="1986" h="2795" extrusionOk="0">
                  <a:moveTo>
                    <a:pt x="100" y="1"/>
                  </a:moveTo>
                  <a:cubicBezTo>
                    <a:pt x="40" y="1"/>
                    <a:pt x="0" y="99"/>
                    <a:pt x="71" y="139"/>
                  </a:cubicBezTo>
                  <a:cubicBezTo>
                    <a:pt x="290" y="291"/>
                    <a:pt x="376" y="539"/>
                    <a:pt x="462" y="767"/>
                  </a:cubicBezTo>
                  <a:cubicBezTo>
                    <a:pt x="538" y="1005"/>
                    <a:pt x="643" y="1234"/>
                    <a:pt x="786" y="1453"/>
                  </a:cubicBezTo>
                  <a:cubicBezTo>
                    <a:pt x="938" y="1663"/>
                    <a:pt x="1119" y="1853"/>
                    <a:pt x="1310" y="2034"/>
                  </a:cubicBezTo>
                  <a:cubicBezTo>
                    <a:pt x="1491" y="2196"/>
                    <a:pt x="1853" y="2415"/>
                    <a:pt x="1786" y="2701"/>
                  </a:cubicBezTo>
                  <a:cubicBezTo>
                    <a:pt x="1774" y="2758"/>
                    <a:pt x="1821" y="2794"/>
                    <a:pt x="1864" y="2794"/>
                  </a:cubicBezTo>
                  <a:cubicBezTo>
                    <a:pt x="1893" y="2794"/>
                    <a:pt x="1921" y="2777"/>
                    <a:pt x="1929" y="2739"/>
                  </a:cubicBezTo>
                  <a:cubicBezTo>
                    <a:pt x="1986" y="2472"/>
                    <a:pt x="1795" y="2263"/>
                    <a:pt x="1614" y="2101"/>
                  </a:cubicBezTo>
                  <a:cubicBezTo>
                    <a:pt x="1357" y="1891"/>
                    <a:pt x="1129" y="1663"/>
                    <a:pt x="938" y="1406"/>
                  </a:cubicBezTo>
                  <a:cubicBezTo>
                    <a:pt x="776" y="1167"/>
                    <a:pt x="643" y="901"/>
                    <a:pt x="557" y="624"/>
                  </a:cubicBezTo>
                  <a:cubicBezTo>
                    <a:pt x="490" y="377"/>
                    <a:pt x="348" y="167"/>
                    <a:pt x="138" y="15"/>
                  </a:cubicBezTo>
                  <a:cubicBezTo>
                    <a:pt x="125" y="5"/>
                    <a:pt x="112" y="1"/>
                    <a:pt x="100" y="1"/>
                  </a:cubicBezTo>
                  <a:close/>
                </a:path>
              </a:pathLst>
            </a:custGeom>
            <a:solidFill>
              <a:srgbClr val="ED8F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4" name="Google Shape;1024;p36"/>
          <p:cNvGrpSpPr/>
          <p:nvPr/>
        </p:nvGrpSpPr>
        <p:grpSpPr>
          <a:xfrm flipH="1">
            <a:off x="714176" y="1152389"/>
            <a:ext cx="1554232" cy="3136708"/>
            <a:chOff x="4513400" y="2954625"/>
            <a:chExt cx="449850" cy="907875"/>
          </a:xfrm>
        </p:grpSpPr>
        <p:sp>
          <p:nvSpPr>
            <p:cNvPr id="1025" name="Google Shape;1025;p36"/>
            <p:cNvSpPr/>
            <p:nvPr/>
          </p:nvSpPr>
          <p:spPr>
            <a:xfrm>
              <a:off x="4572950" y="2954625"/>
              <a:ext cx="44775" cy="49800"/>
            </a:xfrm>
            <a:custGeom>
              <a:avLst/>
              <a:gdLst/>
              <a:ahLst/>
              <a:cxnLst/>
              <a:rect l="l" t="t" r="r" b="b"/>
              <a:pathLst>
                <a:path w="1791" h="1992" extrusionOk="0">
                  <a:moveTo>
                    <a:pt x="618" y="1"/>
                  </a:moveTo>
                  <a:cubicBezTo>
                    <a:pt x="615" y="1"/>
                    <a:pt x="612" y="1"/>
                    <a:pt x="610" y="1"/>
                  </a:cubicBezTo>
                  <a:cubicBezTo>
                    <a:pt x="438" y="20"/>
                    <a:pt x="667" y="916"/>
                    <a:pt x="667" y="916"/>
                  </a:cubicBezTo>
                  <a:cubicBezTo>
                    <a:pt x="667" y="916"/>
                    <a:pt x="463" y="184"/>
                    <a:pt x="328" y="184"/>
                  </a:cubicBezTo>
                  <a:cubicBezTo>
                    <a:pt x="320" y="184"/>
                    <a:pt x="312" y="186"/>
                    <a:pt x="305" y="192"/>
                  </a:cubicBezTo>
                  <a:cubicBezTo>
                    <a:pt x="219" y="249"/>
                    <a:pt x="438" y="963"/>
                    <a:pt x="438" y="963"/>
                  </a:cubicBezTo>
                  <a:cubicBezTo>
                    <a:pt x="438" y="963"/>
                    <a:pt x="258" y="473"/>
                    <a:pt x="134" y="473"/>
                  </a:cubicBezTo>
                  <a:cubicBezTo>
                    <a:pt x="127" y="473"/>
                    <a:pt x="121" y="475"/>
                    <a:pt x="114" y="477"/>
                  </a:cubicBezTo>
                  <a:cubicBezTo>
                    <a:pt x="0" y="535"/>
                    <a:pt x="448" y="1992"/>
                    <a:pt x="448" y="1992"/>
                  </a:cubicBezTo>
                  <a:lnTo>
                    <a:pt x="1095" y="1878"/>
                  </a:lnTo>
                  <a:cubicBezTo>
                    <a:pt x="1095" y="1878"/>
                    <a:pt x="1791" y="887"/>
                    <a:pt x="1629" y="773"/>
                  </a:cubicBezTo>
                  <a:cubicBezTo>
                    <a:pt x="1623" y="769"/>
                    <a:pt x="1617" y="768"/>
                    <a:pt x="1609" y="768"/>
                  </a:cubicBezTo>
                  <a:cubicBezTo>
                    <a:pt x="1493" y="768"/>
                    <a:pt x="1181" y="1163"/>
                    <a:pt x="1181" y="1163"/>
                  </a:cubicBezTo>
                  <a:cubicBezTo>
                    <a:pt x="1181" y="1163"/>
                    <a:pt x="1143" y="39"/>
                    <a:pt x="991" y="30"/>
                  </a:cubicBezTo>
                  <a:cubicBezTo>
                    <a:pt x="990" y="30"/>
                    <a:pt x="989" y="30"/>
                    <a:pt x="988" y="30"/>
                  </a:cubicBezTo>
                  <a:cubicBezTo>
                    <a:pt x="848" y="30"/>
                    <a:pt x="905" y="897"/>
                    <a:pt x="905" y="897"/>
                  </a:cubicBezTo>
                  <a:cubicBezTo>
                    <a:pt x="905" y="897"/>
                    <a:pt x="785" y="1"/>
                    <a:pt x="618" y="1"/>
                  </a:cubicBezTo>
                  <a:close/>
                </a:path>
              </a:pathLst>
            </a:custGeom>
            <a:solidFill>
              <a:srgbClr val="F27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6"/>
            <p:cNvSpPr/>
            <p:nvPr/>
          </p:nvSpPr>
          <p:spPr>
            <a:xfrm>
              <a:off x="4918225" y="3118425"/>
              <a:ext cx="45025" cy="51025"/>
            </a:xfrm>
            <a:custGeom>
              <a:avLst/>
              <a:gdLst/>
              <a:ahLst/>
              <a:cxnLst/>
              <a:rect l="l" t="t" r="r" b="b"/>
              <a:pathLst>
                <a:path w="1801" h="2041" extrusionOk="0">
                  <a:moveTo>
                    <a:pt x="1047" y="1"/>
                  </a:moveTo>
                  <a:cubicBezTo>
                    <a:pt x="895" y="1"/>
                    <a:pt x="467" y="983"/>
                    <a:pt x="467" y="983"/>
                  </a:cubicBezTo>
                  <a:cubicBezTo>
                    <a:pt x="467" y="983"/>
                    <a:pt x="311" y="459"/>
                    <a:pt x="197" y="459"/>
                  </a:cubicBezTo>
                  <a:cubicBezTo>
                    <a:pt x="195" y="459"/>
                    <a:pt x="193" y="459"/>
                    <a:pt x="191" y="460"/>
                  </a:cubicBezTo>
                  <a:cubicBezTo>
                    <a:pt x="0" y="498"/>
                    <a:pt x="286" y="1679"/>
                    <a:pt x="286" y="1679"/>
                  </a:cubicBezTo>
                  <a:lnTo>
                    <a:pt x="848" y="2041"/>
                  </a:lnTo>
                  <a:cubicBezTo>
                    <a:pt x="848" y="2041"/>
                    <a:pt x="1801" y="831"/>
                    <a:pt x="1715" y="736"/>
                  </a:cubicBezTo>
                  <a:cubicBezTo>
                    <a:pt x="1705" y="726"/>
                    <a:pt x="1693" y="722"/>
                    <a:pt x="1678" y="722"/>
                  </a:cubicBezTo>
                  <a:cubicBezTo>
                    <a:pt x="1547" y="722"/>
                    <a:pt x="1239" y="1069"/>
                    <a:pt x="1239" y="1069"/>
                  </a:cubicBezTo>
                  <a:cubicBezTo>
                    <a:pt x="1239" y="1069"/>
                    <a:pt x="1696" y="479"/>
                    <a:pt x="1639" y="402"/>
                  </a:cubicBezTo>
                  <a:cubicBezTo>
                    <a:pt x="1631" y="390"/>
                    <a:pt x="1620" y="385"/>
                    <a:pt x="1606" y="385"/>
                  </a:cubicBezTo>
                  <a:cubicBezTo>
                    <a:pt x="1465" y="385"/>
                    <a:pt x="1039" y="945"/>
                    <a:pt x="1039" y="945"/>
                  </a:cubicBezTo>
                  <a:cubicBezTo>
                    <a:pt x="1039" y="945"/>
                    <a:pt x="1582" y="193"/>
                    <a:pt x="1429" y="117"/>
                  </a:cubicBezTo>
                  <a:cubicBezTo>
                    <a:pt x="1421" y="112"/>
                    <a:pt x="1413" y="110"/>
                    <a:pt x="1404" y="110"/>
                  </a:cubicBezTo>
                  <a:cubicBezTo>
                    <a:pt x="1231" y="110"/>
                    <a:pt x="820" y="831"/>
                    <a:pt x="820" y="831"/>
                  </a:cubicBezTo>
                  <a:cubicBezTo>
                    <a:pt x="820" y="831"/>
                    <a:pt x="1201" y="50"/>
                    <a:pt x="1058" y="2"/>
                  </a:cubicBezTo>
                  <a:cubicBezTo>
                    <a:pt x="1054" y="1"/>
                    <a:pt x="1051" y="1"/>
                    <a:pt x="1047" y="1"/>
                  </a:cubicBezTo>
                  <a:close/>
                </a:path>
              </a:pathLst>
            </a:custGeom>
            <a:solidFill>
              <a:srgbClr val="F27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6"/>
            <p:cNvSpPr/>
            <p:nvPr/>
          </p:nvSpPr>
          <p:spPr>
            <a:xfrm>
              <a:off x="4531500" y="2992750"/>
              <a:ext cx="413900" cy="405950"/>
            </a:xfrm>
            <a:custGeom>
              <a:avLst/>
              <a:gdLst/>
              <a:ahLst/>
              <a:cxnLst/>
              <a:rect l="l" t="t" r="r" b="b"/>
              <a:pathLst>
                <a:path w="16556" h="16238" extrusionOk="0">
                  <a:moveTo>
                    <a:pt x="1763" y="0"/>
                  </a:moveTo>
                  <a:lnTo>
                    <a:pt x="1734" y="57"/>
                  </a:lnTo>
                  <a:cubicBezTo>
                    <a:pt x="1458" y="705"/>
                    <a:pt x="1201" y="1353"/>
                    <a:pt x="991" y="2019"/>
                  </a:cubicBezTo>
                  <a:cubicBezTo>
                    <a:pt x="801" y="2620"/>
                    <a:pt x="601" y="3210"/>
                    <a:pt x="382" y="3801"/>
                  </a:cubicBezTo>
                  <a:cubicBezTo>
                    <a:pt x="239" y="4153"/>
                    <a:pt x="134" y="4525"/>
                    <a:pt x="48" y="4896"/>
                  </a:cubicBezTo>
                  <a:cubicBezTo>
                    <a:pt x="1" y="5134"/>
                    <a:pt x="29" y="5391"/>
                    <a:pt x="125" y="5610"/>
                  </a:cubicBezTo>
                  <a:cubicBezTo>
                    <a:pt x="296" y="5963"/>
                    <a:pt x="515" y="6296"/>
                    <a:pt x="772" y="6582"/>
                  </a:cubicBezTo>
                  <a:cubicBezTo>
                    <a:pt x="1468" y="7392"/>
                    <a:pt x="2230" y="8011"/>
                    <a:pt x="3077" y="8649"/>
                  </a:cubicBezTo>
                  <a:cubicBezTo>
                    <a:pt x="3201" y="8744"/>
                    <a:pt x="3315" y="8849"/>
                    <a:pt x="3411" y="8963"/>
                  </a:cubicBezTo>
                  <a:cubicBezTo>
                    <a:pt x="3811" y="9487"/>
                    <a:pt x="3792" y="10706"/>
                    <a:pt x="3849" y="11354"/>
                  </a:cubicBezTo>
                  <a:cubicBezTo>
                    <a:pt x="3906" y="12040"/>
                    <a:pt x="3249" y="12630"/>
                    <a:pt x="3154" y="13297"/>
                  </a:cubicBezTo>
                  <a:cubicBezTo>
                    <a:pt x="3096" y="13716"/>
                    <a:pt x="3182" y="14135"/>
                    <a:pt x="3401" y="14497"/>
                  </a:cubicBezTo>
                  <a:cubicBezTo>
                    <a:pt x="3639" y="14916"/>
                    <a:pt x="3982" y="15278"/>
                    <a:pt x="4382" y="15554"/>
                  </a:cubicBezTo>
                  <a:cubicBezTo>
                    <a:pt x="4973" y="15916"/>
                    <a:pt x="5649" y="16135"/>
                    <a:pt x="6354" y="16202"/>
                  </a:cubicBezTo>
                  <a:cubicBezTo>
                    <a:pt x="6549" y="16226"/>
                    <a:pt x="6747" y="16238"/>
                    <a:pt x="6946" y="16238"/>
                  </a:cubicBezTo>
                  <a:cubicBezTo>
                    <a:pt x="7145" y="16238"/>
                    <a:pt x="7345" y="16226"/>
                    <a:pt x="7545" y="16202"/>
                  </a:cubicBezTo>
                  <a:cubicBezTo>
                    <a:pt x="8211" y="16107"/>
                    <a:pt x="8764" y="15764"/>
                    <a:pt x="9269" y="15354"/>
                  </a:cubicBezTo>
                  <a:lnTo>
                    <a:pt x="9421" y="15221"/>
                  </a:lnTo>
                  <a:cubicBezTo>
                    <a:pt x="9507" y="15107"/>
                    <a:pt x="9602" y="14992"/>
                    <a:pt x="9678" y="14869"/>
                  </a:cubicBezTo>
                  <a:cubicBezTo>
                    <a:pt x="9983" y="14402"/>
                    <a:pt x="10107" y="13830"/>
                    <a:pt x="10012" y="13278"/>
                  </a:cubicBezTo>
                  <a:cubicBezTo>
                    <a:pt x="9897" y="12440"/>
                    <a:pt x="9983" y="11611"/>
                    <a:pt x="10069" y="10773"/>
                  </a:cubicBezTo>
                  <a:cubicBezTo>
                    <a:pt x="10069" y="10649"/>
                    <a:pt x="10154" y="10535"/>
                    <a:pt x="10269" y="10497"/>
                  </a:cubicBezTo>
                  <a:cubicBezTo>
                    <a:pt x="10287" y="10491"/>
                    <a:pt x="10304" y="10489"/>
                    <a:pt x="10319" y="10489"/>
                  </a:cubicBezTo>
                  <a:cubicBezTo>
                    <a:pt x="10409" y="10489"/>
                    <a:pt x="10458" y="10573"/>
                    <a:pt x="10507" y="10630"/>
                  </a:cubicBezTo>
                  <a:cubicBezTo>
                    <a:pt x="10993" y="11097"/>
                    <a:pt x="11488" y="11554"/>
                    <a:pt x="12012" y="11992"/>
                  </a:cubicBezTo>
                  <a:cubicBezTo>
                    <a:pt x="12269" y="12211"/>
                    <a:pt x="12555" y="12392"/>
                    <a:pt x="12869" y="12545"/>
                  </a:cubicBezTo>
                  <a:cubicBezTo>
                    <a:pt x="12992" y="12604"/>
                    <a:pt x="13127" y="12634"/>
                    <a:pt x="13261" y="12634"/>
                  </a:cubicBezTo>
                  <a:cubicBezTo>
                    <a:pt x="13449" y="12634"/>
                    <a:pt x="13637" y="12576"/>
                    <a:pt x="13793" y="12459"/>
                  </a:cubicBezTo>
                  <a:cubicBezTo>
                    <a:pt x="13974" y="12325"/>
                    <a:pt x="14126" y="12154"/>
                    <a:pt x="14241" y="11944"/>
                  </a:cubicBezTo>
                  <a:cubicBezTo>
                    <a:pt x="14564" y="11392"/>
                    <a:pt x="14898" y="10849"/>
                    <a:pt x="15174" y="10268"/>
                  </a:cubicBezTo>
                  <a:cubicBezTo>
                    <a:pt x="15469" y="9658"/>
                    <a:pt x="15774" y="9058"/>
                    <a:pt x="16069" y="8449"/>
                  </a:cubicBezTo>
                  <a:cubicBezTo>
                    <a:pt x="16298" y="8001"/>
                    <a:pt x="16460" y="7534"/>
                    <a:pt x="16555" y="7049"/>
                  </a:cubicBezTo>
                  <a:cubicBezTo>
                    <a:pt x="16489" y="7001"/>
                    <a:pt x="16412" y="6944"/>
                    <a:pt x="16327" y="6896"/>
                  </a:cubicBezTo>
                  <a:cubicBezTo>
                    <a:pt x="16041" y="6696"/>
                    <a:pt x="15765" y="6487"/>
                    <a:pt x="15488" y="6277"/>
                  </a:cubicBezTo>
                  <a:cubicBezTo>
                    <a:pt x="15479" y="6296"/>
                    <a:pt x="15460" y="6315"/>
                    <a:pt x="15450" y="6334"/>
                  </a:cubicBezTo>
                  <a:cubicBezTo>
                    <a:pt x="15003" y="7106"/>
                    <a:pt x="14517" y="7849"/>
                    <a:pt x="13983" y="8554"/>
                  </a:cubicBezTo>
                  <a:cubicBezTo>
                    <a:pt x="13841" y="8744"/>
                    <a:pt x="13717" y="8944"/>
                    <a:pt x="13564" y="9125"/>
                  </a:cubicBezTo>
                  <a:cubicBezTo>
                    <a:pt x="13498" y="9197"/>
                    <a:pt x="13464" y="9232"/>
                    <a:pt x="13432" y="9232"/>
                  </a:cubicBezTo>
                  <a:cubicBezTo>
                    <a:pt x="13400" y="9232"/>
                    <a:pt x="13369" y="9197"/>
                    <a:pt x="13307" y="9125"/>
                  </a:cubicBezTo>
                  <a:cubicBezTo>
                    <a:pt x="13031" y="8773"/>
                    <a:pt x="12783" y="8401"/>
                    <a:pt x="12555" y="8020"/>
                  </a:cubicBezTo>
                  <a:cubicBezTo>
                    <a:pt x="12298" y="7582"/>
                    <a:pt x="11983" y="7182"/>
                    <a:pt x="11621" y="6830"/>
                  </a:cubicBezTo>
                  <a:cubicBezTo>
                    <a:pt x="11107" y="6325"/>
                    <a:pt x="10450" y="6010"/>
                    <a:pt x="9735" y="5925"/>
                  </a:cubicBezTo>
                  <a:cubicBezTo>
                    <a:pt x="9535" y="5906"/>
                    <a:pt x="9333" y="5896"/>
                    <a:pt x="9129" y="5896"/>
                  </a:cubicBezTo>
                  <a:cubicBezTo>
                    <a:pt x="8926" y="5896"/>
                    <a:pt x="8721" y="5906"/>
                    <a:pt x="8516" y="5925"/>
                  </a:cubicBezTo>
                  <a:cubicBezTo>
                    <a:pt x="8449" y="6220"/>
                    <a:pt x="8383" y="6525"/>
                    <a:pt x="8173" y="6772"/>
                  </a:cubicBezTo>
                  <a:cubicBezTo>
                    <a:pt x="8034" y="6941"/>
                    <a:pt x="7828" y="7031"/>
                    <a:pt x="7619" y="7031"/>
                  </a:cubicBezTo>
                  <a:cubicBezTo>
                    <a:pt x="7485" y="7031"/>
                    <a:pt x="7350" y="6994"/>
                    <a:pt x="7230" y="6915"/>
                  </a:cubicBezTo>
                  <a:cubicBezTo>
                    <a:pt x="6944" y="6753"/>
                    <a:pt x="6821" y="6487"/>
                    <a:pt x="6754" y="6191"/>
                  </a:cubicBezTo>
                  <a:cubicBezTo>
                    <a:pt x="6735" y="6106"/>
                    <a:pt x="6725" y="6029"/>
                    <a:pt x="6716" y="5953"/>
                  </a:cubicBezTo>
                  <a:cubicBezTo>
                    <a:pt x="6346" y="5936"/>
                    <a:pt x="5977" y="5886"/>
                    <a:pt x="5614" y="5886"/>
                  </a:cubicBezTo>
                  <a:cubicBezTo>
                    <a:pt x="5585" y="5886"/>
                    <a:pt x="5555" y="5886"/>
                    <a:pt x="5525" y="5887"/>
                  </a:cubicBezTo>
                  <a:cubicBezTo>
                    <a:pt x="5440" y="5887"/>
                    <a:pt x="5363" y="5858"/>
                    <a:pt x="5297" y="5810"/>
                  </a:cubicBezTo>
                  <a:cubicBezTo>
                    <a:pt x="4906" y="5591"/>
                    <a:pt x="4497" y="5401"/>
                    <a:pt x="4077" y="5258"/>
                  </a:cubicBezTo>
                  <a:cubicBezTo>
                    <a:pt x="3506" y="5058"/>
                    <a:pt x="3001" y="4706"/>
                    <a:pt x="2458" y="4458"/>
                  </a:cubicBezTo>
                  <a:cubicBezTo>
                    <a:pt x="2372" y="4420"/>
                    <a:pt x="2372" y="4363"/>
                    <a:pt x="2382" y="4277"/>
                  </a:cubicBezTo>
                  <a:cubicBezTo>
                    <a:pt x="2515" y="3591"/>
                    <a:pt x="2639" y="2905"/>
                    <a:pt x="2763" y="2219"/>
                  </a:cubicBezTo>
                  <a:cubicBezTo>
                    <a:pt x="2896" y="1524"/>
                    <a:pt x="3077" y="848"/>
                    <a:pt x="3192" y="162"/>
                  </a:cubicBezTo>
                  <a:lnTo>
                    <a:pt x="3192" y="114"/>
                  </a:lnTo>
                  <a:cubicBezTo>
                    <a:pt x="2715" y="86"/>
                    <a:pt x="2239" y="57"/>
                    <a:pt x="1763" y="0"/>
                  </a:cubicBezTo>
                  <a:close/>
                </a:path>
              </a:pathLst>
            </a:custGeom>
            <a:solidFill>
              <a:srgbClr val="171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6"/>
            <p:cNvSpPr/>
            <p:nvPr/>
          </p:nvSpPr>
          <p:spPr>
            <a:xfrm>
              <a:off x="4513400" y="3373275"/>
              <a:ext cx="276250" cy="349875"/>
            </a:xfrm>
            <a:custGeom>
              <a:avLst/>
              <a:gdLst/>
              <a:ahLst/>
              <a:cxnLst/>
              <a:rect l="l" t="t" r="r" b="b"/>
              <a:pathLst>
                <a:path w="11050" h="13995" extrusionOk="0">
                  <a:moveTo>
                    <a:pt x="10155" y="0"/>
                  </a:moveTo>
                  <a:lnTo>
                    <a:pt x="10002" y="124"/>
                  </a:lnTo>
                  <a:cubicBezTo>
                    <a:pt x="9497" y="543"/>
                    <a:pt x="8945" y="886"/>
                    <a:pt x="8278" y="981"/>
                  </a:cubicBezTo>
                  <a:cubicBezTo>
                    <a:pt x="8078" y="1005"/>
                    <a:pt x="7878" y="1017"/>
                    <a:pt x="7679" y="1017"/>
                  </a:cubicBezTo>
                  <a:cubicBezTo>
                    <a:pt x="7480" y="1017"/>
                    <a:pt x="7283" y="1005"/>
                    <a:pt x="7087" y="981"/>
                  </a:cubicBezTo>
                  <a:cubicBezTo>
                    <a:pt x="6383" y="914"/>
                    <a:pt x="5706" y="686"/>
                    <a:pt x="5116" y="324"/>
                  </a:cubicBezTo>
                  <a:cubicBezTo>
                    <a:pt x="4840" y="962"/>
                    <a:pt x="4697" y="1648"/>
                    <a:pt x="4678" y="2343"/>
                  </a:cubicBezTo>
                  <a:cubicBezTo>
                    <a:pt x="4687" y="2467"/>
                    <a:pt x="4640" y="2581"/>
                    <a:pt x="4544" y="2667"/>
                  </a:cubicBezTo>
                  <a:cubicBezTo>
                    <a:pt x="3878" y="3362"/>
                    <a:pt x="3192" y="4058"/>
                    <a:pt x="2544" y="4772"/>
                  </a:cubicBezTo>
                  <a:cubicBezTo>
                    <a:pt x="2277" y="5067"/>
                    <a:pt x="1992" y="5344"/>
                    <a:pt x="1706" y="5629"/>
                  </a:cubicBezTo>
                  <a:cubicBezTo>
                    <a:pt x="1230" y="6087"/>
                    <a:pt x="782" y="6582"/>
                    <a:pt x="372" y="7115"/>
                  </a:cubicBezTo>
                  <a:cubicBezTo>
                    <a:pt x="1" y="7611"/>
                    <a:pt x="1" y="8011"/>
                    <a:pt x="363" y="8525"/>
                  </a:cubicBezTo>
                  <a:cubicBezTo>
                    <a:pt x="525" y="8763"/>
                    <a:pt x="715" y="8982"/>
                    <a:pt x="925" y="9192"/>
                  </a:cubicBezTo>
                  <a:cubicBezTo>
                    <a:pt x="1230" y="9496"/>
                    <a:pt x="1525" y="9792"/>
                    <a:pt x="1820" y="10087"/>
                  </a:cubicBezTo>
                  <a:cubicBezTo>
                    <a:pt x="2154" y="10287"/>
                    <a:pt x="2411" y="10563"/>
                    <a:pt x="2715" y="10801"/>
                  </a:cubicBezTo>
                  <a:cubicBezTo>
                    <a:pt x="3163" y="11163"/>
                    <a:pt x="3601" y="11516"/>
                    <a:pt x="4039" y="11878"/>
                  </a:cubicBezTo>
                  <a:cubicBezTo>
                    <a:pt x="4497" y="12240"/>
                    <a:pt x="4954" y="12611"/>
                    <a:pt x="5402" y="12973"/>
                  </a:cubicBezTo>
                  <a:cubicBezTo>
                    <a:pt x="5563" y="13097"/>
                    <a:pt x="5725" y="13221"/>
                    <a:pt x="5868" y="13364"/>
                  </a:cubicBezTo>
                  <a:cubicBezTo>
                    <a:pt x="6087" y="13564"/>
                    <a:pt x="6306" y="13754"/>
                    <a:pt x="6525" y="13954"/>
                  </a:cubicBezTo>
                  <a:cubicBezTo>
                    <a:pt x="6556" y="13981"/>
                    <a:pt x="6585" y="13995"/>
                    <a:pt x="6613" y="13995"/>
                  </a:cubicBezTo>
                  <a:cubicBezTo>
                    <a:pt x="6645" y="13995"/>
                    <a:pt x="6676" y="13976"/>
                    <a:pt x="6706" y="13935"/>
                  </a:cubicBezTo>
                  <a:cubicBezTo>
                    <a:pt x="6773" y="13811"/>
                    <a:pt x="6859" y="13707"/>
                    <a:pt x="6964" y="13611"/>
                  </a:cubicBezTo>
                  <a:cubicBezTo>
                    <a:pt x="7164" y="13278"/>
                    <a:pt x="7392" y="12964"/>
                    <a:pt x="7640" y="12678"/>
                  </a:cubicBezTo>
                  <a:cubicBezTo>
                    <a:pt x="7745" y="12535"/>
                    <a:pt x="7707" y="12402"/>
                    <a:pt x="7611" y="12259"/>
                  </a:cubicBezTo>
                  <a:cubicBezTo>
                    <a:pt x="7335" y="11849"/>
                    <a:pt x="7078" y="11421"/>
                    <a:pt x="6802" y="11011"/>
                  </a:cubicBezTo>
                  <a:cubicBezTo>
                    <a:pt x="6611" y="10697"/>
                    <a:pt x="6392" y="10401"/>
                    <a:pt x="6154" y="10125"/>
                  </a:cubicBezTo>
                  <a:cubicBezTo>
                    <a:pt x="5887" y="9668"/>
                    <a:pt x="5583" y="9239"/>
                    <a:pt x="5287" y="8792"/>
                  </a:cubicBezTo>
                  <a:cubicBezTo>
                    <a:pt x="5125" y="8553"/>
                    <a:pt x="5125" y="8544"/>
                    <a:pt x="5363" y="8411"/>
                  </a:cubicBezTo>
                  <a:cubicBezTo>
                    <a:pt x="6021" y="8039"/>
                    <a:pt x="6621" y="7591"/>
                    <a:pt x="7221" y="7153"/>
                  </a:cubicBezTo>
                  <a:cubicBezTo>
                    <a:pt x="7421" y="7010"/>
                    <a:pt x="7602" y="6849"/>
                    <a:pt x="7792" y="6696"/>
                  </a:cubicBezTo>
                  <a:cubicBezTo>
                    <a:pt x="7840" y="6658"/>
                    <a:pt x="7888" y="6629"/>
                    <a:pt x="7945" y="6620"/>
                  </a:cubicBezTo>
                  <a:cubicBezTo>
                    <a:pt x="8002" y="6553"/>
                    <a:pt x="8069" y="6487"/>
                    <a:pt x="8135" y="6429"/>
                  </a:cubicBezTo>
                  <a:cubicBezTo>
                    <a:pt x="8859" y="5848"/>
                    <a:pt x="9526" y="5172"/>
                    <a:pt x="10107" y="4439"/>
                  </a:cubicBezTo>
                  <a:cubicBezTo>
                    <a:pt x="10850" y="3515"/>
                    <a:pt x="11050" y="2467"/>
                    <a:pt x="10764" y="1324"/>
                  </a:cubicBezTo>
                  <a:cubicBezTo>
                    <a:pt x="10640" y="838"/>
                    <a:pt x="10374" y="429"/>
                    <a:pt x="10155" y="0"/>
                  </a:cubicBezTo>
                  <a:close/>
                </a:path>
              </a:pathLst>
            </a:custGeom>
            <a:solidFill>
              <a:srgbClr val="FCA7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6"/>
            <p:cNvSpPr/>
            <p:nvPr/>
          </p:nvSpPr>
          <p:spPr>
            <a:xfrm>
              <a:off x="4553425" y="3625450"/>
              <a:ext cx="115975" cy="183125"/>
            </a:xfrm>
            <a:custGeom>
              <a:avLst/>
              <a:gdLst/>
              <a:ahLst/>
              <a:cxnLst/>
              <a:rect l="l" t="t" r="r" b="b"/>
              <a:pathLst>
                <a:path w="4639" h="7325" extrusionOk="0">
                  <a:moveTo>
                    <a:pt x="229" y="0"/>
                  </a:moveTo>
                  <a:cubicBezTo>
                    <a:pt x="48" y="305"/>
                    <a:pt x="0" y="667"/>
                    <a:pt x="105" y="1010"/>
                  </a:cubicBezTo>
                  <a:cubicBezTo>
                    <a:pt x="372" y="1934"/>
                    <a:pt x="686" y="2848"/>
                    <a:pt x="1048" y="3753"/>
                  </a:cubicBezTo>
                  <a:cubicBezTo>
                    <a:pt x="1372" y="4515"/>
                    <a:pt x="1686" y="5277"/>
                    <a:pt x="2000" y="6048"/>
                  </a:cubicBezTo>
                  <a:cubicBezTo>
                    <a:pt x="2153" y="6420"/>
                    <a:pt x="2296" y="6791"/>
                    <a:pt x="2438" y="7153"/>
                  </a:cubicBezTo>
                  <a:cubicBezTo>
                    <a:pt x="2486" y="7277"/>
                    <a:pt x="2504" y="7324"/>
                    <a:pt x="2560" y="7324"/>
                  </a:cubicBezTo>
                  <a:cubicBezTo>
                    <a:pt x="2595" y="7324"/>
                    <a:pt x="2644" y="7306"/>
                    <a:pt x="2724" y="7277"/>
                  </a:cubicBezTo>
                  <a:cubicBezTo>
                    <a:pt x="2829" y="7239"/>
                    <a:pt x="2934" y="7201"/>
                    <a:pt x="3039" y="7153"/>
                  </a:cubicBezTo>
                  <a:lnTo>
                    <a:pt x="4191" y="6801"/>
                  </a:lnTo>
                  <a:cubicBezTo>
                    <a:pt x="4286" y="6772"/>
                    <a:pt x="4372" y="6744"/>
                    <a:pt x="4467" y="6715"/>
                  </a:cubicBezTo>
                  <a:cubicBezTo>
                    <a:pt x="4639" y="6658"/>
                    <a:pt x="4639" y="6648"/>
                    <a:pt x="4601" y="6477"/>
                  </a:cubicBezTo>
                  <a:cubicBezTo>
                    <a:pt x="4420" y="5553"/>
                    <a:pt x="4201" y="4639"/>
                    <a:pt x="3982" y="3724"/>
                  </a:cubicBezTo>
                  <a:cubicBezTo>
                    <a:pt x="3896" y="3448"/>
                    <a:pt x="3839" y="3172"/>
                    <a:pt x="3810" y="2886"/>
                  </a:cubicBezTo>
                  <a:cubicBezTo>
                    <a:pt x="3353" y="2524"/>
                    <a:pt x="2886" y="2143"/>
                    <a:pt x="2448" y="1791"/>
                  </a:cubicBezTo>
                  <a:cubicBezTo>
                    <a:pt x="2000" y="1429"/>
                    <a:pt x="1562" y="1067"/>
                    <a:pt x="1114" y="714"/>
                  </a:cubicBezTo>
                  <a:cubicBezTo>
                    <a:pt x="819" y="486"/>
                    <a:pt x="553" y="200"/>
                    <a:pt x="229" y="0"/>
                  </a:cubicBezTo>
                  <a:close/>
                </a:path>
              </a:pathLst>
            </a:custGeom>
            <a:solidFill>
              <a:srgbClr val="FA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6"/>
            <p:cNvSpPr/>
            <p:nvPr/>
          </p:nvSpPr>
          <p:spPr>
            <a:xfrm>
              <a:off x="4641525" y="3538750"/>
              <a:ext cx="70500" cy="87675"/>
            </a:xfrm>
            <a:custGeom>
              <a:avLst/>
              <a:gdLst/>
              <a:ahLst/>
              <a:cxnLst/>
              <a:rect l="l" t="t" r="r" b="b"/>
              <a:pathLst>
                <a:path w="2820" h="3507" extrusionOk="0">
                  <a:moveTo>
                    <a:pt x="2820" y="1"/>
                  </a:moveTo>
                  <a:cubicBezTo>
                    <a:pt x="2763" y="10"/>
                    <a:pt x="2715" y="39"/>
                    <a:pt x="2667" y="77"/>
                  </a:cubicBezTo>
                  <a:cubicBezTo>
                    <a:pt x="2477" y="230"/>
                    <a:pt x="2296" y="391"/>
                    <a:pt x="2096" y="534"/>
                  </a:cubicBezTo>
                  <a:cubicBezTo>
                    <a:pt x="1496" y="972"/>
                    <a:pt x="896" y="1420"/>
                    <a:pt x="238" y="1792"/>
                  </a:cubicBezTo>
                  <a:cubicBezTo>
                    <a:pt x="0" y="1925"/>
                    <a:pt x="10" y="1934"/>
                    <a:pt x="162" y="2173"/>
                  </a:cubicBezTo>
                  <a:cubicBezTo>
                    <a:pt x="458" y="2620"/>
                    <a:pt x="762" y="3049"/>
                    <a:pt x="1029" y="3506"/>
                  </a:cubicBezTo>
                  <a:cubicBezTo>
                    <a:pt x="1039" y="3420"/>
                    <a:pt x="1077" y="3335"/>
                    <a:pt x="1134" y="3258"/>
                  </a:cubicBezTo>
                  <a:cubicBezTo>
                    <a:pt x="1515" y="2525"/>
                    <a:pt x="1915" y="1782"/>
                    <a:pt x="2296" y="1039"/>
                  </a:cubicBezTo>
                  <a:cubicBezTo>
                    <a:pt x="2477" y="696"/>
                    <a:pt x="2648" y="344"/>
                    <a:pt x="2820" y="1"/>
                  </a:cubicBezTo>
                  <a:close/>
                </a:path>
              </a:pathLst>
            </a:custGeom>
            <a:solidFill>
              <a:srgbClr val="FA8A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6"/>
            <p:cNvSpPr/>
            <p:nvPr/>
          </p:nvSpPr>
          <p:spPr>
            <a:xfrm>
              <a:off x="4601600" y="3795450"/>
              <a:ext cx="58525" cy="63850"/>
            </a:xfrm>
            <a:custGeom>
              <a:avLst/>
              <a:gdLst/>
              <a:ahLst/>
              <a:cxnLst/>
              <a:rect l="l" t="t" r="r" b="b"/>
              <a:pathLst>
                <a:path w="2341" h="2554" extrusionOk="0">
                  <a:moveTo>
                    <a:pt x="2264" y="1"/>
                  </a:moveTo>
                  <a:lnTo>
                    <a:pt x="1112" y="363"/>
                  </a:lnTo>
                  <a:cubicBezTo>
                    <a:pt x="1140" y="382"/>
                    <a:pt x="1169" y="410"/>
                    <a:pt x="1140" y="439"/>
                  </a:cubicBezTo>
                  <a:cubicBezTo>
                    <a:pt x="969" y="801"/>
                    <a:pt x="854" y="1182"/>
                    <a:pt x="550" y="1468"/>
                  </a:cubicBezTo>
                  <a:cubicBezTo>
                    <a:pt x="435" y="1563"/>
                    <a:pt x="340" y="1668"/>
                    <a:pt x="254" y="1792"/>
                  </a:cubicBezTo>
                  <a:cubicBezTo>
                    <a:pt x="121" y="1944"/>
                    <a:pt x="35" y="2134"/>
                    <a:pt x="16" y="2344"/>
                  </a:cubicBezTo>
                  <a:cubicBezTo>
                    <a:pt x="0" y="2478"/>
                    <a:pt x="70" y="2554"/>
                    <a:pt x="186" y="2554"/>
                  </a:cubicBezTo>
                  <a:cubicBezTo>
                    <a:pt x="210" y="2554"/>
                    <a:pt x="236" y="2550"/>
                    <a:pt x="264" y="2544"/>
                  </a:cubicBezTo>
                  <a:cubicBezTo>
                    <a:pt x="340" y="2506"/>
                    <a:pt x="426" y="2458"/>
                    <a:pt x="492" y="2401"/>
                  </a:cubicBezTo>
                  <a:cubicBezTo>
                    <a:pt x="1064" y="1963"/>
                    <a:pt x="1550" y="1439"/>
                    <a:pt x="2083" y="963"/>
                  </a:cubicBezTo>
                  <a:cubicBezTo>
                    <a:pt x="2255" y="801"/>
                    <a:pt x="2340" y="553"/>
                    <a:pt x="2293" y="315"/>
                  </a:cubicBezTo>
                  <a:cubicBezTo>
                    <a:pt x="2283" y="210"/>
                    <a:pt x="2274" y="106"/>
                    <a:pt x="2264" y="1"/>
                  </a:cubicBezTo>
                  <a:close/>
                </a:path>
              </a:pathLst>
            </a:custGeom>
            <a:solidFill>
              <a:srgbClr val="FA6A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6"/>
            <p:cNvSpPr/>
            <p:nvPr/>
          </p:nvSpPr>
          <p:spPr>
            <a:xfrm>
              <a:off x="4687475" y="3690200"/>
              <a:ext cx="28850" cy="73875"/>
            </a:xfrm>
            <a:custGeom>
              <a:avLst/>
              <a:gdLst/>
              <a:ahLst/>
              <a:cxnLst/>
              <a:rect l="l" t="t" r="r" b="b"/>
              <a:pathLst>
                <a:path w="1154" h="2955" extrusionOk="0">
                  <a:moveTo>
                    <a:pt x="677" y="1"/>
                  </a:moveTo>
                  <a:cubicBezTo>
                    <a:pt x="429" y="287"/>
                    <a:pt x="201" y="601"/>
                    <a:pt x="1" y="934"/>
                  </a:cubicBezTo>
                  <a:cubicBezTo>
                    <a:pt x="124" y="1306"/>
                    <a:pt x="210" y="1696"/>
                    <a:pt x="258" y="2096"/>
                  </a:cubicBezTo>
                  <a:cubicBezTo>
                    <a:pt x="286" y="2258"/>
                    <a:pt x="315" y="2411"/>
                    <a:pt x="363" y="2573"/>
                  </a:cubicBezTo>
                  <a:cubicBezTo>
                    <a:pt x="391" y="2687"/>
                    <a:pt x="458" y="2792"/>
                    <a:pt x="544" y="2877"/>
                  </a:cubicBezTo>
                  <a:cubicBezTo>
                    <a:pt x="585" y="2930"/>
                    <a:pt x="642" y="2955"/>
                    <a:pt x="698" y="2955"/>
                  </a:cubicBezTo>
                  <a:cubicBezTo>
                    <a:pt x="782" y="2955"/>
                    <a:pt x="864" y="2899"/>
                    <a:pt x="886" y="2801"/>
                  </a:cubicBezTo>
                  <a:cubicBezTo>
                    <a:pt x="925" y="2696"/>
                    <a:pt x="934" y="2592"/>
                    <a:pt x="934" y="2487"/>
                  </a:cubicBezTo>
                  <a:cubicBezTo>
                    <a:pt x="925" y="2220"/>
                    <a:pt x="944" y="1953"/>
                    <a:pt x="982" y="1687"/>
                  </a:cubicBezTo>
                  <a:cubicBezTo>
                    <a:pt x="1020" y="1410"/>
                    <a:pt x="1048" y="1144"/>
                    <a:pt x="1086" y="868"/>
                  </a:cubicBezTo>
                  <a:cubicBezTo>
                    <a:pt x="1153" y="525"/>
                    <a:pt x="991" y="172"/>
                    <a:pt x="677" y="1"/>
                  </a:cubicBezTo>
                  <a:close/>
                </a:path>
              </a:pathLst>
            </a:custGeom>
            <a:solidFill>
              <a:srgbClr val="FA6A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6"/>
            <p:cNvSpPr/>
            <p:nvPr/>
          </p:nvSpPr>
          <p:spPr>
            <a:xfrm>
              <a:off x="4692000" y="3068225"/>
              <a:ext cx="62650" cy="100300"/>
            </a:xfrm>
            <a:custGeom>
              <a:avLst/>
              <a:gdLst/>
              <a:ahLst/>
              <a:cxnLst/>
              <a:rect l="l" t="t" r="r" b="b"/>
              <a:pathLst>
                <a:path w="2506" h="4012" extrusionOk="0">
                  <a:moveTo>
                    <a:pt x="1429" y="1"/>
                  </a:moveTo>
                  <a:cubicBezTo>
                    <a:pt x="1344" y="29"/>
                    <a:pt x="1277" y="86"/>
                    <a:pt x="1220" y="143"/>
                  </a:cubicBezTo>
                  <a:cubicBezTo>
                    <a:pt x="1217" y="146"/>
                    <a:pt x="1214" y="147"/>
                    <a:pt x="1211" y="147"/>
                  </a:cubicBezTo>
                  <a:cubicBezTo>
                    <a:pt x="1194" y="147"/>
                    <a:pt x="1174" y="114"/>
                    <a:pt x="1158" y="114"/>
                  </a:cubicBezTo>
                  <a:cubicBezTo>
                    <a:pt x="1156" y="114"/>
                    <a:pt x="1155" y="114"/>
                    <a:pt x="1153" y="115"/>
                  </a:cubicBezTo>
                  <a:cubicBezTo>
                    <a:pt x="905" y="372"/>
                    <a:pt x="658" y="401"/>
                    <a:pt x="277" y="429"/>
                  </a:cubicBezTo>
                  <a:cubicBezTo>
                    <a:pt x="229" y="429"/>
                    <a:pt x="182" y="410"/>
                    <a:pt x="134" y="391"/>
                  </a:cubicBezTo>
                  <a:cubicBezTo>
                    <a:pt x="105" y="363"/>
                    <a:pt x="67" y="343"/>
                    <a:pt x="39" y="315"/>
                  </a:cubicBezTo>
                  <a:cubicBezTo>
                    <a:pt x="10" y="429"/>
                    <a:pt x="1" y="553"/>
                    <a:pt x="1" y="667"/>
                  </a:cubicBezTo>
                  <a:cubicBezTo>
                    <a:pt x="1" y="963"/>
                    <a:pt x="77" y="1248"/>
                    <a:pt x="239" y="1486"/>
                  </a:cubicBezTo>
                  <a:lnTo>
                    <a:pt x="248" y="1496"/>
                  </a:lnTo>
                  <a:cubicBezTo>
                    <a:pt x="372" y="1696"/>
                    <a:pt x="563" y="1829"/>
                    <a:pt x="782" y="1887"/>
                  </a:cubicBezTo>
                  <a:cubicBezTo>
                    <a:pt x="829" y="1953"/>
                    <a:pt x="839" y="2029"/>
                    <a:pt x="829" y="2106"/>
                  </a:cubicBezTo>
                  <a:cubicBezTo>
                    <a:pt x="829" y="2153"/>
                    <a:pt x="829" y="2201"/>
                    <a:pt x="820" y="2248"/>
                  </a:cubicBezTo>
                  <a:cubicBezTo>
                    <a:pt x="772" y="2534"/>
                    <a:pt x="677" y="2782"/>
                    <a:pt x="353" y="2849"/>
                  </a:cubicBezTo>
                  <a:cubicBezTo>
                    <a:pt x="315" y="2858"/>
                    <a:pt x="315" y="2896"/>
                    <a:pt x="296" y="2925"/>
                  </a:cubicBezTo>
                  <a:cubicBezTo>
                    <a:pt x="305" y="3010"/>
                    <a:pt x="324" y="3087"/>
                    <a:pt x="334" y="3163"/>
                  </a:cubicBezTo>
                  <a:cubicBezTo>
                    <a:pt x="401" y="3468"/>
                    <a:pt x="534" y="3734"/>
                    <a:pt x="810" y="3896"/>
                  </a:cubicBezTo>
                  <a:cubicBezTo>
                    <a:pt x="929" y="3974"/>
                    <a:pt x="1063" y="4011"/>
                    <a:pt x="1196" y="4011"/>
                  </a:cubicBezTo>
                  <a:cubicBezTo>
                    <a:pt x="1406" y="4011"/>
                    <a:pt x="1613" y="3919"/>
                    <a:pt x="1753" y="3744"/>
                  </a:cubicBezTo>
                  <a:cubicBezTo>
                    <a:pt x="1972" y="3506"/>
                    <a:pt x="2029" y="3201"/>
                    <a:pt x="2106" y="2906"/>
                  </a:cubicBezTo>
                  <a:cubicBezTo>
                    <a:pt x="1715" y="2677"/>
                    <a:pt x="1477" y="2258"/>
                    <a:pt x="1467" y="1810"/>
                  </a:cubicBezTo>
                  <a:cubicBezTo>
                    <a:pt x="1467" y="1782"/>
                    <a:pt x="1458" y="1753"/>
                    <a:pt x="1458" y="1725"/>
                  </a:cubicBezTo>
                  <a:cubicBezTo>
                    <a:pt x="1610" y="1582"/>
                    <a:pt x="1734" y="1410"/>
                    <a:pt x="1801" y="1220"/>
                  </a:cubicBezTo>
                  <a:cubicBezTo>
                    <a:pt x="1848" y="1277"/>
                    <a:pt x="1915" y="1315"/>
                    <a:pt x="2001" y="1334"/>
                  </a:cubicBezTo>
                  <a:cubicBezTo>
                    <a:pt x="2019" y="1337"/>
                    <a:pt x="2037" y="1339"/>
                    <a:pt x="2055" y="1339"/>
                  </a:cubicBezTo>
                  <a:cubicBezTo>
                    <a:pt x="2237" y="1339"/>
                    <a:pt x="2415" y="1167"/>
                    <a:pt x="2458" y="925"/>
                  </a:cubicBezTo>
                  <a:cubicBezTo>
                    <a:pt x="2506" y="667"/>
                    <a:pt x="2382" y="429"/>
                    <a:pt x="2172" y="391"/>
                  </a:cubicBezTo>
                  <a:cubicBezTo>
                    <a:pt x="2153" y="387"/>
                    <a:pt x="2133" y="385"/>
                    <a:pt x="2113" y="385"/>
                  </a:cubicBezTo>
                  <a:cubicBezTo>
                    <a:pt x="1951" y="385"/>
                    <a:pt x="1793" y="520"/>
                    <a:pt x="1725" y="715"/>
                  </a:cubicBezTo>
                  <a:cubicBezTo>
                    <a:pt x="1715" y="705"/>
                    <a:pt x="1706" y="696"/>
                    <a:pt x="1687" y="677"/>
                  </a:cubicBezTo>
                  <a:cubicBezTo>
                    <a:pt x="1591" y="610"/>
                    <a:pt x="1515" y="515"/>
                    <a:pt x="1477" y="410"/>
                  </a:cubicBezTo>
                  <a:cubicBezTo>
                    <a:pt x="1448" y="343"/>
                    <a:pt x="1439" y="286"/>
                    <a:pt x="1439" y="229"/>
                  </a:cubicBezTo>
                  <a:cubicBezTo>
                    <a:pt x="1439" y="163"/>
                    <a:pt x="1429" y="86"/>
                    <a:pt x="1429" y="1"/>
                  </a:cubicBezTo>
                  <a:close/>
                </a:path>
              </a:pathLst>
            </a:custGeom>
            <a:solidFill>
              <a:srgbClr val="F27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6"/>
            <p:cNvSpPr/>
            <p:nvPr/>
          </p:nvSpPr>
          <p:spPr>
            <a:xfrm>
              <a:off x="4677000" y="3011850"/>
              <a:ext cx="88125" cy="75125"/>
            </a:xfrm>
            <a:custGeom>
              <a:avLst/>
              <a:gdLst/>
              <a:ahLst/>
              <a:cxnLst/>
              <a:rect l="l" t="t" r="r" b="b"/>
              <a:pathLst>
                <a:path w="3525" h="3005" extrusionOk="0">
                  <a:moveTo>
                    <a:pt x="2503" y="0"/>
                  </a:moveTo>
                  <a:cubicBezTo>
                    <a:pt x="2386" y="0"/>
                    <a:pt x="2269" y="31"/>
                    <a:pt x="2163" y="93"/>
                  </a:cubicBezTo>
                  <a:cubicBezTo>
                    <a:pt x="1896" y="208"/>
                    <a:pt x="1725" y="474"/>
                    <a:pt x="1744" y="770"/>
                  </a:cubicBezTo>
                  <a:cubicBezTo>
                    <a:pt x="1744" y="903"/>
                    <a:pt x="1753" y="1027"/>
                    <a:pt x="1782" y="1160"/>
                  </a:cubicBezTo>
                  <a:cubicBezTo>
                    <a:pt x="1610" y="1055"/>
                    <a:pt x="1429" y="998"/>
                    <a:pt x="1239" y="970"/>
                  </a:cubicBezTo>
                  <a:cubicBezTo>
                    <a:pt x="1178" y="961"/>
                    <a:pt x="1118" y="956"/>
                    <a:pt x="1057" y="956"/>
                  </a:cubicBezTo>
                  <a:cubicBezTo>
                    <a:pt x="803" y="956"/>
                    <a:pt x="553" y="1037"/>
                    <a:pt x="353" y="1198"/>
                  </a:cubicBezTo>
                  <a:cubicBezTo>
                    <a:pt x="105" y="1398"/>
                    <a:pt x="1" y="1732"/>
                    <a:pt x="67" y="2037"/>
                  </a:cubicBezTo>
                  <a:cubicBezTo>
                    <a:pt x="162" y="2370"/>
                    <a:pt x="467" y="2570"/>
                    <a:pt x="782" y="2665"/>
                  </a:cubicBezTo>
                  <a:cubicBezTo>
                    <a:pt x="872" y="2693"/>
                    <a:pt x="961" y="2705"/>
                    <a:pt x="1048" y="2705"/>
                  </a:cubicBezTo>
                  <a:cubicBezTo>
                    <a:pt x="1406" y="2705"/>
                    <a:pt x="1730" y="2495"/>
                    <a:pt x="2029" y="2303"/>
                  </a:cubicBezTo>
                  <a:cubicBezTo>
                    <a:pt x="2029" y="2370"/>
                    <a:pt x="2029" y="2427"/>
                    <a:pt x="2039" y="2484"/>
                  </a:cubicBezTo>
                  <a:cubicBezTo>
                    <a:pt x="2048" y="2665"/>
                    <a:pt x="2144" y="2837"/>
                    <a:pt x="2287" y="2941"/>
                  </a:cubicBezTo>
                  <a:cubicBezTo>
                    <a:pt x="2338" y="2983"/>
                    <a:pt x="2375" y="3005"/>
                    <a:pt x="2407" y="3005"/>
                  </a:cubicBezTo>
                  <a:cubicBezTo>
                    <a:pt x="2440" y="3005"/>
                    <a:pt x="2467" y="2981"/>
                    <a:pt x="2496" y="2932"/>
                  </a:cubicBezTo>
                  <a:cubicBezTo>
                    <a:pt x="2496" y="2922"/>
                    <a:pt x="2506" y="2913"/>
                    <a:pt x="2515" y="2903"/>
                  </a:cubicBezTo>
                  <a:cubicBezTo>
                    <a:pt x="2544" y="2856"/>
                    <a:pt x="2572" y="2799"/>
                    <a:pt x="2591" y="2751"/>
                  </a:cubicBezTo>
                  <a:cubicBezTo>
                    <a:pt x="2629" y="2560"/>
                    <a:pt x="2648" y="2370"/>
                    <a:pt x="2648" y="2179"/>
                  </a:cubicBezTo>
                  <a:cubicBezTo>
                    <a:pt x="3058" y="2160"/>
                    <a:pt x="3401" y="1836"/>
                    <a:pt x="3449" y="1427"/>
                  </a:cubicBezTo>
                  <a:cubicBezTo>
                    <a:pt x="3525" y="951"/>
                    <a:pt x="3344" y="474"/>
                    <a:pt x="2963" y="179"/>
                  </a:cubicBezTo>
                  <a:cubicBezTo>
                    <a:pt x="2834" y="62"/>
                    <a:pt x="2669" y="0"/>
                    <a:pt x="2503" y="0"/>
                  </a:cubicBezTo>
                  <a:close/>
                </a:path>
              </a:pathLst>
            </a:custGeom>
            <a:solidFill>
              <a:srgbClr val="1A1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6"/>
            <p:cNvSpPr/>
            <p:nvPr/>
          </p:nvSpPr>
          <p:spPr>
            <a:xfrm>
              <a:off x="4607250" y="3390450"/>
              <a:ext cx="148125" cy="180900"/>
            </a:xfrm>
            <a:custGeom>
              <a:avLst/>
              <a:gdLst/>
              <a:ahLst/>
              <a:cxnLst/>
              <a:rect l="l" t="t" r="r" b="b"/>
              <a:pathLst>
                <a:path w="5925" h="7236" extrusionOk="0">
                  <a:moveTo>
                    <a:pt x="5348" y="0"/>
                  </a:moveTo>
                  <a:cubicBezTo>
                    <a:pt x="5299" y="0"/>
                    <a:pt x="5249" y="49"/>
                    <a:pt x="5277" y="104"/>
                  </a:cubicBezTo>
                  <a:lnTo>
                    <a:pt x="5267" y="104"/>
                  </a:lnTo>
                  <a:cubicBezTo>
                    <a:pt x="5924" y="1256"/>
                    <a:pt x="5258" y="2637"/>
                    <a:pt x="4553" y="3580"/>
                  </a:cubicBezTo>
                  <a:cubicBezTo>
                    <a:pt x="3819" y="4561"/>
                    <a:pt x="2838" y="5342"/>
                    <a:pt x="1829" y="6019"/>
                  </a:cubicBezTo>
                  <a:cubicBezTo>
                    <a:pt x="1247" y="6400"/>
                    <a:pt x="657" y="6752"/>
                    <a:pt x="66" y="7104"/>
                  </a:cubicBezTo>
                  <a:cubicBezTo>
                    <a:pt x="1" y="7146"/>
                    <a:pt x="41" y="7236"/>
                    <a:pt x="108" y="7236"/>
                  </a:cubicBezTo>
                  <a:cubicBezTo>
                    <a:pt x="119" y="7236"/>
                    <a:pt x="131" y="7234"/>
                    <a:pt x="143" y="7228"/>
                  </a:cubicBezTo>
                  <a:cubicBezTo>
                    <a:pt x="1247" y="6571"/>
                    <a:pt x="2352" y="5914"/>
                    <a:pt x="3333" y="5076"/>
                  </a:cubicBezTo>
                  <a:cubicBezTo>
                    <a:pt x="4267" y="4276"/>
                    <a:pt x="5162" y="3266"/>
                    <a:pt x="5534" y="2075"/>
                  </a:cubicBezTo>
                  <a:cubicBezTo>
                    <a:pt x="5743" y="1399"/>
                    <a:pt x="5762" y="656"/>
                    <a:pt x="5400" y="27"/>
                  </a:cubicBezTo>
                  <a:cubicBezTo>
                    <a:pt x="5387" y="8"/>
                    <a:pt x="5367" y="0"/>
                    <a:pt x="5348" y="0"/>
                  </a:cubicBezTo>
                  <a:close/>
                </a:path>
              </a:pathLst>
            </a:custGeom>
            <a:solidFill>
              <a:srgbClr val="ED8F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6"/>
            <p:cNvSpPr/>
            <p:nvPr/>
          </p:nvSpPr>
          <p:spPr>
            <a:xfrm>
              <a:off x="4599250" y="3559175"/>
              <a:ext cx="104100" cy="134100"/>
            </a:xfrm>
            <a:custGeom>
              <a:avLst/>
              <a:gdLst/>
              <a:ahLst/>
              <a:cxnLst/>
              <a:rect l="l" t="t" r="r" b="b"/>
              <a:pathLst>
                <a:path w="4164" h="5364" extrusionOk="0">
                  <a:moveTo>
                    <a:pt x="106" y="0"/>
                  </a:moveTo>
                  <a:cubicBezTo>
                    <a:pt x="52" y="0"/>
                    <a:pt x="0" y="54"/>
                    <a:pt x="34" y="108"/>
                  </a:cubicBezTo>
                  <a:cubicBezTo>
                    <a:pt x="1263" y="1927"/>
                    <a:pt x="2587" y="3670"/>
                    <a:pt x="4015" y="5337"/>
                  </a:cubicBezTo>
                  <a:cubicBezTo>
                    <a:pt x="4029" y="5356"/>
                    <a:pt x="4046" y="5364"/>
                    <a:pt x="4063" y="5364"/>
                  </a:cubicBezTo>
                  <a:cubicBezTo>
                    <a:pt x="4114" y="5364"/>
                    <a:pt x="4163" y="5290"/>
                    <a:pt x="4120" y="5232"/>
                  </a:cubicBezTo>
                  <a:cubicBezTo>
                    <a:pt x="2701" y="3575"/>
                    <a:pt x="1387" y="1841"/>
                    <a:pt x="167" y="32"/>
                  </a:cubicBezTo>
                  <a:cubicBezTo>
                    <a:pt x="151" y="9"/>
                    <a:pt x="128" y="0"/>
                    <a:pt x="106" y="0"/>
                  </a:cubicBezTo>
                  <a:close/>
                </a:path>
              </a:pathLst>
            </a:custGeom>
            <a:solidFill>
              <a:srgbClr val="ED8F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6"/>
            <p:cNvSpPr/>
            <p:nvPr/>
          </p:nvSpPr>
          <p:spPr>
            <a:xfrm>
              <a:off x="4602800" y="3809850"/>
              <a:ext cx="59725" cy="52650"/>
            </a:xfrm>
            <a:custGeom>
              <a:avLst/>
              <a:gdLst/>
              <a:ahLst/>
              <a:cxnLst/>
              <a:rect l="l" t="t" r="r" b="b"/>
              <a:pathLst>
                <a:path w="2389" h="2106" extrusionOk="0">
                  <a:moveTo>
                    <a:pt x="2287" y="1"/>
                  </a:moveTo>
                  <a:cubicBezTo>
                    <a:pt x="2264" y="1"/>
                    <a:pt x="2240" y="11"/>
                    <a:pt x="2226" y="34"/>
                  </a:cubicBezTo>
                  <a:cubicBezTo>
                    <a:pt x="1645" y="825"/>
                    <a:pt x="844" y="1397"/>
                    <a:pt x="63" y="1968"/>
                  </a:cubicBezTo>
                  <a:cubicBezTo>
                    <a:pt x="0" y="2007"/>
                    <a:pt x="42" y="2106"/>
                    <a:pt x="101" y="2106"/>
                  </a:cubicBezTo>
                  <a:cubicBezTo>
                    <a:pt x="114" y="2106"/>
                    <a:pt x="127" y="2102"/>
                    <a:pt x="140" y="2092"/>
                  </a:cubicBezTo>
                  <a:cubicBezTo>
                    <a:pt x="940" y="1511"/>
                    <a:pt x="1759" y="920"/>
                    <a:pt x="2349" y="101"/>
                  </a:cubicBezTo>
                  <a:cubicBezTo>
                    <a:pt x="2389" y="49"/>
                    <a:pt x="2338" y="1"/>
                    <a:pt x="2287" y="1"/>
                  </a:cubicBezTo>
                  <a:close/>
                </a:path>
              </a:pathLst>
            </a:custGeom>
            <a:solidFill>
              <a:srgbClr val="FCEE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6"/>
            <p:cNvSpPr/>
            <p:nvPr/>
          </p:nvSpPr>
          <p:spPr>
            <a:xfrm>
              <a:off x="4612475" y="3830175"/>
              <a:ext cx="17675" cy="14175"/>
            </a:xfrm>
            <a:custGeom>
              <a:avLst/>
              <a:gdLst/>
              <a:ahLst/>
              <a:cxnLst/>
              <a:rect l="l" t="t" r="r" b="b"/>
              <a:pathLst>
                <a:path w="707" h="567" extrusionOk="0">
                  <a:moveTo>
                    <a:pt x="86" y="0"/>
                  </a:moveTo>
                  <a:cubicBezTo>
                    <a:pt x="67" y="0"/>
                    <a:pt x="48" y="7"/>
                    <a:pt x="29" y="22"/>
                  </a:cubicBezTo>
                  <a:cubicBezTo>
                    <a:pt x="0" y="50"/>
                    <a:pt x="0" y="98"/>
                    <a:pt x="29" y="126"/>
                  </a:cubicBezTo>
                  <a:cubicBezTo>
                    <a:pt x="210" y="260"/>
                    <a:pt x="381" y="403"/>
                    <a:pt x="543" y="545"/>
                  </a:cubicBezTo>
                  <a:cubicBezTo>
                    <a:pt x="560" y="560"/>
                    <a:pt x="579" y="567"/>
                    <a:pt x="597" y="567"/>
                  </a:cubicBezTo>
                  <a:cubicBezTo>
                    <a:pt x="657" y="567"/>
                    <a:pt x="707" y="492"/>
                    <a:pt x="648" y="441"/>
                  </a:cubicBezTo>
                  <a:cubicBezTo>
                    <a:pt x="486" y="298"/>
                    <a:pt x="315" y="155"/>
                    <a:pt x="143" y="22"/>
                  </a:cubicBezTo>
                  <a:cubicBezTo>
                    <a:pt x="124" y="7"/>
                    <a:pt x="105" y="0"/>
                    <a:pt x="86" y="0"/>
                  </a:cubicBezTo>
                  <a:close/>
                </a:path>
              </a:pathLst>
            </a:custGeom>
            <a:solidFill>
              <a:srgbClr val="FCEE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6"/>
            <p:cNvSpPr/>
            <p:nvPr/>
          </p:nvSpPr>
          <p:spPr>
            <a:xfrm>
              <a:off x="4614925" y="3823775"/>
              <a:ext cx="22825" cy="14275"/>
            </a:xfrm>
            <a:custGeom>
              <a:avLst/>
              <a:gdLst/>
              <a:ahLst/>
              <a:cxnLst/>
              <a:rect l="l" t="t" r="r" b="b"/>
              <a:pathLst>
                <a:path w="913" h="571" extrusionOk="0">
                  <a:moveTo>
                    <a:pt x="107" y="1"/>
                  </a:moveTo>
                  <a:cubicBezTo>
                    <a:pt x="45" y="1"/>
                    <a:pt x="1" y="102"/>
                    <a:pt x="74" y="135"/>
                  </a:cubicBezTo>
                  <a:cubicBezTo>
                    <a:pt x="312" y="268"/>
                    <a:pt x="540" y="411"/>
                    <a:pt x="779" y="563"/>
                  </a:cubicBezTo>
                  <a:cubicBezTo>
                    <a:pt x="789" y="569"/>
                    <a:pt x="800" y="571"/>
                    <a:pt x="809" y="571"/>
                  </a:cubicBezTo>
                  <a:cubicBezTo>
                    <a:pt x="871" y="571"/>
                    <a:pt x="912" y="480"/>
                    <a:pt x="855" y="439"/>
                  </a:cubicBezTo>
                  <a:cubicBezTo>
                    <a:pt x="626" y="287"/>
                    <a:pt x="388" y="144"/>
                    <a:pt x="140" y="11"/>
                  </a:cubicBezTo>
                  <a:cubicBezTo>
                    <a:pt x="129" y="4"/>
                    <a:pt x="118" y="1"/>
                    <a:pt x="107" y="1"/>
                  </a:cubicBezTo>
                  <a:close/>
                </a:path>
              </a:pathLst>
            </a:custGeom>
            <a:solidFill>
              <a:srgbClr val="FCEE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6"/>
            <p:cNvSpPr/>
            <p:nvPr/>
          </p:nvSpPr>
          <p:spPr>
            <a:xfrm>
              <a:off x="4688475" y="3723425"/>
              <a:ext cx="27975" cy="16750"/>
            </a:xfrm>
            <a:custGeom>
              <a:avLst/>
              <a:gdLst/>
              <a:ahLst/>
              <a:cxnLst/>
              <a:rect l="l" t="t" r="r" b="b"/>
              <a:pathLst>
                <a:path w="1119" h="670" extrusionOk="0">
                  <a:moveTo>
                    <a:pt x="1020" y="0"/>
                  </a:moveTo>
                  <a:cubicBezTo>
                    <a:pt x="1007" y="0"/>
                    <a:pt x="994" y="5"/>
                    <a:pt x="980" y="15"/>
                  </a:cubicBezTo>
                  <a:cubicBezTo>
                    <a:pt x="694" y="205"/>
                    <a:pt x="389" y="377"/>
                    <a:pt x="75" y="529"/>
                  </a:cubicBezTo>
                  <a:cubicBezTo>
                    <a:pt x="0" y="571"/>
                    <a:pt x="48" y="670"/>
                    <a:pt x="118" y="670"/>
                  </a:cubicBezTo>
                  <a:cubicBezTo>
                    <a:pt x="129" y="670"/>
                    <a:pt x="140" y="667"/>
                    <a:pt x="151" y="663"/>
                  </a:cubicBezTo>
                  <a:cubicBezTo>
                    <a:pt x="465" y="510"/>
                    <a:pt x="761" y="329"/>
                    <a:pt x="1056" y="139"/>
                  </a:cubicBezTo>
                  <a:cubicBezTo>
                    <a:pt x="1118" y="92"/>
                    <a:pt x="1079" y="0"/>
                    <a:pt x="1020" y="0"/>
                  </a:cubicBezTo>
                  <a:close/>
                </a:path>
              </a:pathLst>
            </a:custGeom>
            <a:solidFill>
              <a:srgbClr val="FCEE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6"/>
            <p:cNvSpPr/>
            <p:nvPr/>
          </p:nvSpPr>
          <p:spPr>
            <a:xfrm>
              <a:off x="4688975" y="3733200"/>
              <a:ext cx="28400" cy="16575"/>
            </a:xfrm>
            <a:custGeom>
              <a:avLst/>
              <a:gdLst/>
              <a:ahLst/>
              <a:cxnLst/>
              <a:rect l="l" t="t" r="r" b="b"/>
              <a:pathLst>
                <a:path w="1136" h="663" extrusionOk="0">
                  <a:moveTo>
                    <a:pt x="1031" y="0"/>
                  </a:moveTo>
                  <a:cubicBezTo>
                    <a:pt x="1017" y="0"/>
                    <a:pt x="1003" y="5"/>
                    <a:pt x="988" y="14"/>
                  </a:cubicBezTo>
                  <a:cubicBezTo>
                    <a:pt x="693" y="195"/>
                    <a:pt x="388" y="367"/>
                    <a:pt x="74" y="529"/>
                  </a:cubicBezTo>
                  <a:cubicBezTo>
                    <a:pt x="1" y="561"/>
                    <a:pt x="45" y="663"/>
                    <a:pt x="113" y="663"/>
                  </a:cubicBezTo>
                  <a:cubicBezTo>
                    <a:pt x="125" y="663"/>
                    <a:pt x="137" y="660"/>
                    <a:pt x="150" y="653"/>
                  </a:cubicBezTo>
                  <a:cubicBezTo>
                    <a:pt x="455" y="500"/>
                    <a:pt x="769" y="329"/>
                    <a:pt x="1065" y="138"/>
                  </a:cubicBezTo>
                  <a:cubicBezTo>
                    <a:pt x="1136" y="99"/>
                    <a:pt x="1095" y="0"/>
                    <a:pt x="1031" y="0"/>
                  </a:cubicBezTo>
                  <a:close/>
                </a:path>
              </a:pathLst>
            </a:custGeom>
            <a:solidFill>
              <a:srgbClr val="FCEE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6"/>
            <p:cNvSpPr/>
            <p:nvPr/>
          </p:nvSpPr>
          <p:spPr>
            <a:xfrm>
              <a:off x="4705475" y="3698900"/>
              <a:ext cx="12750" cy="67900"/>
            </a:xfrm>
            <a:custGeom>
              <a:avLst/>
              <a:gdLst/>
              <a:ahLst/>
              <a:cxnLst/>
              <a:rect l="l" t="t" r="r" b="b"/>
              <a:pathLst>
                <a:path w="510" h="2716" extrusionOk="0">
                  <a:moveTo>
                    <a:pt x="438" y="0"/>
                  </a:moveTo>
                  <a:cubicBezTo>
                    <a:pt x="402" y="0"/>
                    <a:pt x="366" y="24"/>
                    <a:pt x="366" y="72"/>
                  </a:cubicBezTo>
                  <a:cubicBezTo>
                    <a:pt x="338" y="501"/>
                    <a:pt x="309" y="939"/>
                    <a:pt x="262" y="1367"/>
                  </a:cubicBezTo>
                  <a:cubicBezTo>
                    <a:pt x="243" y="1577"/>
                    <a:pt x="224" y="1786"/>
                    <a:pt x="195" y="1996"/>
                  </a:cubicBezTo>
                  <a:cubicBezTo>
                    <a:pt x="166" y="2205"/>
                    <a:pt x="157" y="2425"/>
                    <a:pt x="33" y="2606"/>
                  </a:cubicBezTo>
                  <a:cubicBezTo>
                    <a:pt x="0" y="2665"/>
                    <a:pt x="49" y="2715"/>
                    <a:pt x="102" y="2715"/>
                  </a:cubicBezTo>
                  <a:cubicBezTo>
                    <a:pt x="125" y="2715"/>
                    <a:pt x="149" y="2705"/>
                    <a:pt x="166" y="2682"/>
                  </a:cubicBezTo>
                  <a:cubicBezTo>
                    <a:pt x="262" y="2510"/>
                    <a:pt x="309" y="2320"/>
                    <a:pt x="328" y="2120"/>
                  </a:cubicBezTo>
                  <a:cubicBezTo>
                    <a:pt x="357" y="1901"/>
                    <a:pt x="376" y="1682"/>
                    <a:pt x="405" y="1463"/>
                  </a:cubicBezTo>
                  <a:cubicBezTo>
                    <a:pt x="452" y="1005"/>
                    <a:pt x="490" y="539"/>
                    <a:pt x="509" y="72"/>
                  </a:cubicBezTo>
                  <a:cubicBezTo>
                    <a:pt x="509" y="24"/>
                    <a:pt x="474" y="0"/>
                    <a:pt x="438" y="0"/>
                  </a:cubicBezTo>
                  <a:close/>
                </a:path>
              </a:pathLst>
            </a:custGeom>
            <a:solidFill>
              <a:srgbClr val="FCEE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6"/>
            <p:cNvSpPr/>
            <p:nvPr/>
          </p:nvSpPr>
          <p:spPr>
            <a:xfrm>
              <a:off x="4712250" y="3004650"/>
              <a:ext cx="55275" cy="63600"/>
            </a:xfrm>
            <a:custGeom>
              <a:avLst/>
              <a:gdLst/>
              <a:ahLst/>
              <a:cxnLst/>
              <a:rect l="l" t="t" r="r" b="b"/>
              <a:pathLst>
                <a:path w="2211" h="2544" extrusionOk="0">
                  <a:moveTo>
                    <a:pt x="1105" y="0"/>
                  </a:moveTo>
                  <a:cubicBezTo>
                    <a:pt x="496" y="0"/>
                    <a:pt x="0" y="572"/>
                    <a:pt x="0" y="1267"/>
                  </a:cubicBezTo>
                  <a:cubicBezTo>
                    <a:pt x="0" y="1972"/>
                    <a:pt x="496" y="2544"/>
                    <a:pt x="1105" y="2544"/>
                  </a:cubicBezTo>
                  <a:cubicBezTo>
                    <a:pt x="1715" y="2544"/>
                    <a:pt x="2210" y="1972"/>
                    <a:pt x="2210" y="1267"/>
                  </a:cubicBezTo>
                  <a:cubicBezTo>
                    <a:pt x="2210" y="572"/>
                    <a:pt x="1715" y="0"/>
                    <a:pt x="1105" y="0"/>
                  </a:cubicBezTo>
                  <a:close/>
                </a:path>
              </a:pathLst>
            </a:custGeom>
            <a:solidFill>
              <a:srgbClr val="1A1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6"/>
            <p:cNvSpPr/>
            <p:nvPr/>
          </p:nvSpPr>
          <p:spPr>
            <a:xfrm>
              <a:off x="4703675" y="3093700"/>
              <a:ext cx="16925" cy="8250"/>
            </a:xfrm>
            <a:custGeom>
              <a:avLst/>
              <a:gdLst/>
              <a:ahLst/>
              <a:cxnLst/>
              <a:rect l="l" t="t" r="r" b="b"/>
              <a:pathLst>
                <a:path w="677" h="330" extrusionOk="0">
                  <a:moveTo>
                    <a:pt x="0" y="1"/>
                  </a:moveTo>
                  <a:cubicBezTo>
                    <a:pt x="5" y="217"/>
                    <a:pt x="173" y="330"/>
                    <a:pt x="341" y="330"/>
                  </a:cubicBezTo>
                  <a:cubicBezTo>
                    <a:pt x="497" y="330"/>
                    <a:pt x="654" y="232"/>
                    <a:pt x="677" y="2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文本框 11"/>
          <p:cNvSpPr txBox="1"/>
          <p:nvPr/>
        </p:nvSpPr>
        <p:spPr>
          <a:xfrm>
            <a:off x="2052266" y="1643710"/>
            <a:ext cx="4695516" cy="212365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en-US" altLang="zh-CN" sz="6600" b="1" dirty="0" smtClean="0">
                <a:latin typeface="Mali" panose="020B0604020202020204" charset="-34"/>
                <a:ea typeface="Microsoft Sans Serif" panose="020B0604020202020204" pitchFamily="34" charset="0"/>
                <a:cs typeface="Mali" panose="020B0604020202020204" charset="-34"/>
              </a:rPr>
              <a:t>Warm</a:t>
            </a:r>
          </a:p>
          <a:p>
            <a:pPr lvl="0" algn="ctr"/>
            <a:r>
              <a:rPr lang="en-US" altLang="zh-CN" sz="6600" b="1" dirty="0" smtClean="0">
                <a:latin typeface="Mali" panose="020B0604020202020204" charset="-34"/>
                <a:ea typeface="Microsoft Sans Serif" panose="020B0604020202020204" pitchFamily="34" charset="0"/>
                <a:cs typeface="Mali" panose="020B0604020202020204" charset="-34"/>
              </a:rPr>
              <a:t> Up</a:t>
            </a:r>
            <a:endParaRPr lang="zh-CN" altLang="en-US" sz="6600" b="1" dirty="0">
              <a:latin typeface="Mali" panose="020B0604020202020204" charset="-34"/>
              <a:ea typeface="微软雅黑" panose="020B0503020204020204" charset="-122"/>
              <a:cs typeface="Mali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8336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FEBF1D4-615F-4D85-B2CF-EB6E25AA3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98" t="8256" r="9194" b="4757"/>
          <a:stretch/>
        </p:blipFill>
        <p:spPr>
          <a:xfrm>
            <a:off x="0" y="6384"/>
            <a:ext cx="9132651" cy="5137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23440E-A48E-431B-9A82-4D44E01778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1" t="39722" r="30156" b="32083"/>
          <a:stretch/>
        </p:blipFill>
        <p:spPr>
          <a:xfrm>
            <a:off x="568920" y="3305349"/>
            <a:ext cx="1427754" cy="5961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AACE387-0BAC-4DAD-972A-339D18E22C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1" t="39722" r="30156" b="32083"/>
          <a:stretch/>
        </p:blipFill>
        <p:spPr>
          <a:xfrm>
            <a:off x="2046096" y="3305349"/>
            <a:ext cx="1427754" cy="596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52E4A79-3075-48BC-8C9C-D152C6C7B5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1" t="39722" r="30156" b="32083"/>
          <a:stretch/>
        </p:blipFill>
        <p:spPr>
          <a:xfrm>
            <a:off x="3539374" y="3305349"/>
            <a:ext cx="1427754" cy="596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7D19AAD-2CA7-4321-8FD6-02406248BC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1" t="39722" r="30156" b="32083"/>
          <a:stretch/>
        </p:blipFill>
        <p:spPr>
          <a:xfrm>
            <a:off x="5048897" y="3305349"/>
            <a:ext cx="1427754" cy="596180"/>
          </a:xfrm>
          <a:prstGeom prst="rect">
            <a:avLst/>
          </a:prstGeom>
        </p:spPr>
      </p:pic>
      <p:pic>
        <p:nvPicPr>
          <p:cNvPr id="1036" name="Picture 12" descr="[animate output image]">
            <a:extLst>
              <a:ext uri="{FF2B5EF4-FFF2-40B4-BE49-F238E27FC236}">
                <a16:creationId xmlns:a16="http://schemas.microsoft.com/office/drawing/2014/main" xmlns="" id="{39D710F0-22F3-4CC5-BA82-2FC9126809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430" y="1635889"/>
            <a:ext cx="1837682" cy="151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2D ANIMATION — EMMA GILBERG">
            <a:extLst>
              <a:ext uri="{FF2B5EF4-FFF2-40B4-BE49-F238E27FC236}">
                <a16:creationId xmlns:a16="http://schemas.microsoft.com/office/drawing/2014/main" xmlns="" id="{785AC5A2-9571-4E47-AFD7-2D15E65B2B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71" y="1337591"/>
            <a:ext cx="2041282" cy="204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B5012848-BEAA-4B92-B3F9-348E6ED3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891" y="1872148"/>
            <a:ext cx="1639376" cy="1127072"/>
          </a:xfrm>
          <a:prstGeom prst="rect">
            <a:avLst/>
          </a:prstGeom>
        </p:spPr>
      </p:pic>
      <p:pic>
        <p:nvPicPr>
          <p:cNvPr id="37" name="Picture 2" descr="Cartoon box basket cratewooden container Vector Image">
            <a:extLst>
              <a:ext uri="{FF2B5EF4-FFF2-40B4-BE49-F238E27FC236}">
                <a16:creationId xmlns:a16="http://schemas.microsoft.com/office/drawing/2014/main" xmlns="" id="{7C8E9D89-793E-4827-B895-4A6A7D288B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0" t="32871" r="7947" b="22066"/>
          <a:stretch/>
        </p:blipFill>
        <p:spPr bwMode="auto">
          <a:xfrm>
            <a:off x="7021148" y="2956050"/>
            <a:ext cx="1932915" cy="87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Download Chinese Cabbage Vegetable Cartoon - Cartoon Cabbage PNG Image with  No Background - PNGkey.com">
            <a:extLst>
              <a:ext uri="{FF2B5EF4-FFF2-40B4-BE49-F238E27FC236}">
                <a16:creationId xmlns:a16="http://schemas.microsoft.com/office/drawing/2014/main" xmlns="" id="{E3C91B88-C084-4BCB-AACB-5C1A83FBC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70" y="2972661"/>
            <a:ext cx="758366" cy="67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65743EBA-D5D4-459F-AC16-8262F48F1BD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933" t="2622" r="25344" b="32661"/>
          <a:stretch/>
        </p:blipFill>
        <p:spPr>
          <a:xfrm>
            <a:off x="2514872" y="2780709"/>
            <a:ext cx="625876" cy="86576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957B010-80B4-4CC7-AAAF-97CAD1A19E9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8872" y="2922445"/>
            <a:ext cx="988067" cy="8767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2DA70D4-A1D2-49EF-B1FE-6288DAAF8C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2994" y="2871294"/>
            <a:ext cx="1037934" cy="804742"/>
          </a:xfrm>
          <a:prstGeom prst="rect">
            <a:avLst/>
          </a:prstGeom>
        </p:spPr>
      </p:pic>
      <p:pic>
        <p:nvPicPr>
          <p:cNvPr id="66" name="Picture 24" descr="Download Chinese Cabbage Vegetable Cartoon - Cartoon Cabbage PNG Image with  No Background - PNGkey.com">
            <a:extLst>
              <a:ext uri="{FF2B5EF4-FFF2-40B4-BE49-F238E27FC236}">
                <a16:creationId xmlns:a16="http://schemas.microsoft.com/office/drawing/2014/main" xmlns="" id="{8EB0FC3B-A2A3-4D52-ABC7-14D3C95D3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30" y="2631637"/>
            <a:ext cx="758366" cy="67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8B62A1E-5D32-4B06-9315-5F0411918EEC}"/>
              </a:ext>
            </a:extLst>
          </p:cNvPr>
          <p:cNvGrpSpPr/>
          <p:nvPr/>
        </p:nvGrpSpPr>
        <p:grpSpPr>
          <a:xfrm>
            <a:off x="7553826" y="2808040"/>
            <a:ext cx="846568" cy="501552"/>
            <a:chOff x="10093560" y="3886959"/>
            <a:chExt cx="1128757" cy="668736"/>
          </a:xfrm>
        </p:grpSpPr>
        <p:pic>
          <p:nvPicPr>
            <p:cNvPr id="1056" name="Picture 32" descr="Red strawberry cartoon - Strawberry PNG Image &amp;amp; Strawberry Clipart |  Strawberry png, Strawberry clipart, Strawberry drawing">
              <a:extLst>
                <a:ext uri="{FF2B5EF4-FFF2-40B4-BE49-F238E27FC236}">
                  <a16:creationId xmlns:a16="http://schemas.microsoft.com/office/drawing/2014/main" xmlns="" id="{D140EFDF-01A5-47DB-813A-02F20B476F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5" t="16180" r="10340" b="19696"/>
            <a:stretch/>
          </p:blipFill>
          <p:spPr bwMode="auto">
            <a:xfrm rot="8100000">
              <a:off x="10093560" y="3979410"/>
              <a:ext cx="571221" cy="456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2" descr="Red strawberry cartoon - Strawberry PNG Image &amp;amp; Strawberry Clipart |  Strawberry png, Strawberry clipart, Strawberry drawing">
              <a:extLst>
                <a:ext uri="{FF2B5EF4-FFF2-40B4-BE49-F238E27FC236}">
                  <a16:creationId xmlns:a16="http://schemas.microsoft.com/office/drawing/2014/main" xmlns="" id="{43C03A34-FEE3-4A9F-A605-3A5A922B81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5" t="16180" r="10340" b="19696"/>
            <a:stretch/>
          </p:blipFill>
          <p:spPr bwMode="auto">
            <a:xfrm rot="8100000">
              <a:off x="10270302" y="4099000"/>
              <a:ext cx="571221" cy="456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32" descr="Red strawberry cartoon - Strawberry PNG Image &amp;amp; Strawberry Clipart |  Strawberry png, Strawberry clipart, Strawberry drawing">
              <a:extLst>
                <a:ext uri="{FF2B5EF4-FFF2-40B4-BE49-F238E27FC236}">
                  <a16:creationId xmlns:a16="http://schemas.microsoft.com/office/drawing/2014/main" xmlns="" id="{5E25F427-C0DE-4826-8DAF-61738C4312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5" t="16180" r="10340" b="19696"/>
            <a:stretch/>
          </p:blipFill>
          <p:spPr bwMode="auto">
            <a:xfrm rot="8100000">
              <a:off x="10436467" y="3886959"/>
              <a:ext cx="571221" cy="456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32" descr="Red strawberry cartoon - Strawberry PNG Image &amp;amp; Strawberry Clipart |  Strawberry png, Strawberry clipart, Strawberry drawing">
              <a:extLst>
                <a:ext uri="{FF2B5EF4-FFF2-40B4-BE49-F238E27FC236}">
                  <a16:creationId xmlns:a16="http://schemas.microsoft.com/office/drawing/2014/main" xmlns="" id="{C128C9AD-FE4D-4EB9-B849-44C9927879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5" t="16180" r="10340" b="19696"/>
            <a:stretch/>
          </p:blipFill>
          <p:spPr bwMode="auto">
            <a:xfrm rot="8100000">
              <a:off x="10651096" y="3999762"/>
              <a:ext cx="571221" cy="456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AD9E06F7-85CF-432A-A67E-5FB1036E36F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83987" y="2613589"/>
            <a:ext cx="988067" cy="876701"/>
          </a:xfrm>
          <a:prstGeom prst="rect">
            <a:avLst/>
          </a:prstGeom>
        </p:spPr>
      </p:pic>
      <p:pic>
        <p:nvPicPr>
          <p:cNvPr id="72" name="Picture 22" descr="Free Cartoon Carrot, Download Free Cartoon Carrot png images, Free ClipArts  on Clipart Library">
            <a:extLst>
              <a:ext uri="{FF2B5EF4-FFF2-40B4-BE49-F238E27FC236}">
                <a16:creationId xmlns:a16="http://schemas.microsoft.com/office/drawing/2014/main" xmlns="" id="{64967021-E97F-4368-958A-1DC863034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12307">
            <a:off x="7041527" y="2443314"/>
            <a:ext cx="859616" cy="137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Cartoon box basket cratewooden container Vector Image">
            <a:extLst>
              <a:ext uri="{FF2B5EF4-FFF2-40B4-BE49-F238E27FC236}">
                <a16:creationId xmlns:a16="http://schemas.microsoft.com/office/drawing/2014/main" xmlns="" id="{EE28B929-C9A2-4A16-A0C9-1776EC687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0" t="42703" r="7947" b="22066"/>
          <a:stretch/>
        </p:blipFill>
        <p:spPr bwMode="auto">
          <a:xfrm>
            <a:off x="7021148" y="3147956"/>
            <a:ext cx="1932915" cy="68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6">
            <a:extLst>
              <a:ext uri="{FF2B5EF4-FFF2-40B4-BE49-F238E27FC236}">
                <a16:creationId xmlns:a16="http://schemas.microsoft.com/office/drawing/2014/main" xmlns="" id="{9BFD03C1-444F-43F0-B211-432A1DC8E5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94444" y="2611334"/>
            <a:ext cx="1782929" cy="166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5DAA3110-CB79-4252-8B79-7F1C00FB50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1" t="39722" r="30156" b="32083"/>
          <a:stretch/>
        </p:blipFill>
        <p:spPr>
          <a:xfrm>
            <a:off x="334998" y="4289836"/>
            <a:ext cx="1427754" cy="59618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FFCEFF0D-AE00-4602-BCAA-FDB9514C6F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1" t="39722" r="30156" b="32083"/>
          <a:stretch/>
        </p:blipFill>
        <p:spPr>
          <a:xfrm>
            <a:off x="1812174" y="4289836"/>
            <a:ext cx="1427754" cy="59618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1C4AFEB4-AF26-4616-9658-1BCC05DA44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1" t="39722" r="30156" b="32083"/>
          <a:stretch/>
        </p:blipFill>
        <p:spPr>
          <a:xfrm>
            <a:off x="3305452" y="4289836"/>
            <a:ext cx="1427754" cy="59618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C451EE64-1CDA-40EC-A070-D5BAA2F9FE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1" t="39722" r="30156" b="32083"/>
          <a:stretch/>
        </p:blipFill>
        <p:spPr>
          <a:xfrm>
            <a:off x="4814975" y="4289836"/>
            <a:ext cx="1427754" cy="596180"/>
          </a:xfrm>
          <a:prstGeom prst="rect">
            <a:avLst/>
          </a:prstGeom>
        </p:spPr>
      </p:pic>
      <p:pic>
        <p:nvPicPr>
          <p:cNvPr id="59" name="Picture 2" descr="Cartoon box basket cratewooden container Vector Image">
            <a:extLst>
              <a:ext uri="{FF2B5EF4-FFF2-40B4-BE49-F238E27FC236}">
                <a16:creationId xmlns:a16="http://schemas.microsoft.com/office/drawing/2014/main" xmlns="" id="{CDB885DA-AD58-46AC-BBDF-6A623A999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0" t="32871" r="7947" b="22066"/>
          <a:stretch/>
        </p:blipFill>
        <p:spPr bwMode="auto">
          <a:xfrm>
            <a:off x="6787226" y="3940538"/>
            <a:ext cx="1932915" cy="87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4" descr="Download Chinese Cabbage Vegetable Cartoon - Cartoon Cabbage PNG Image with  No Background - PNGkey.com">
            <a:extLst>
              <a:ext uri="{FF2B5EF4-FFF2-40B4-BE49-F238E27FC236}">
                <a16:creationId xmlns:a16="http://schemas.microsoft.com/office/drawing/2014/main" xmlns="" id="{828910CD-13C7-40F9-A226-66FBA9CCE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" y="3957148"/>
            <a:ext cx="758366" cy="67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707D87E9-7F9C-4BB3-93C9-DD1C17BD4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933" t="2622" r="25344" b="32661"/>
          <a:stretch/>
        </p:blipFill>
        <p:spPr>
          <a:xfrm>
            <a:off x="2280950" y="3765197"/>
            <a:ext cx="625876" cy="86576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B8436813-6FFE-4771-940E-3833AEF4055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4950" y="3906932"/>
            <a:ext cx="988067" cy="87670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303A1DBF-71AB-4876-A940-E032B10A7C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79072" y="3855781"/>
            <a:ext cx="1037934" cy="804742"/>
          </a:xfrm>
          <a:prstGeom prst="rect">
            <a:avLst/>
          </a:prstGeom>
        </p:spPr>
      </p:pic>
      <p:pic>
        <p:nvPicPr>
          <p:cNvPr id="64" name="Picture 24" descr="Download Chinese Cabbage Vegetable Cartoon - Cartoon Cabbage PNG Image with  No Background - PNGkey.com">
            <a:extLst>
              <a:ext uri="{FF2B5EF4-FFF2-40B4-BE49-F238E27FC236}">
                <a16:creationId xmlns:a16="http://schemas.microsoft.com/office/drawing/2014/main" xmlns="" id="{F3643323-1C14-4BFA-B774-2C4CFD780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408" y="3616124"/>
            <a:ext cx="758366" cy="67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F5FD7B8E-2BDA-4BE9-8177-9B0458C330CF}"/>
              </a:ext>
            </a:extLst>
          </p:cNvPr>
          <p:cNvGrpSpPr/>
          <p:nvPr/>
        </p:nvGrpSpPr>
        <p:grpSpPr>
          <a:xfrm>
            <a:off x="7319904" y="3792527"/>
            <a:ext cx="846568" cy="501552"/>
            <a:chOff x="10093560" y="3886959"/>
            <a:chExt cx="1128757" cy="668736"/>
          </a:xfrm>
        </p:grpSpPr>
        <p:pic>
          <p:nvPicPr>
            <p:cNvPr id="71" name="Picture 32" descr="Red strawberry cartoon - Strawberry PNG Image &amp;amp; Strawberry Clipart |  Strawberry png, Strawberry clipart, Strawberry drawing">
              <a:extLst>
                <a:ext uri="{FF2B5EF4-FFF2-40B4-BE49-F238E27FC236}">
                  <a16:creationId xmlns:a16="http://schemas.microsoft.com/office/drawing/2014/main" xmlns="" id="{07362D2B-EC72-487C-84A8-5B2BBF9345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5" t="16180" r="10340" b="19696"/>
            <a:stretch/>
          </p:blipFill>
          <p:spPr bwMode="auto">
            <a:xfrm rot="8100000">
              <a:off x="10093560" y="3979410"/>
              <a:ext cx="571221" cy="456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32" descr="Red strawberry cartoon - Strawberry PNG Image &amp;amp; Strawberry Clipart |  Strawberry png, Strawberry clipart, Strawberry drawing">
              <a:extLst>
                <a:ext uri="{FF2B5EF4-FFF2-40B4-BE49-F238E27FC236}">
                  <a16:creationId xmlns:a16="http://schemas.microsoft.com/office/drawing/2014/main" xmlns="" id="{3FDC4B85-51E6-4432-A14C-2B89DE1579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5" t="16180" r="10340" b="19696"/>
            <a:stretch/>
          </p:blipFill>
          <p:spPr bwMode="auto">
            <a:xfrm rot="8100000">
              <a:off x="10270302" y="4099000"/>
              <a:ext cx="571221" cy="456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32" descr="Red strawberry cartoon - Strawberry PNG Image &amp;amp; Strawberry Clipart |  Strawberry png, Strawberry clipart, Strawberry drawing">
              <a:extLst>
                <a:ext uri="{FF2B5EF4-FFF2-40B4-BE49-F238E27FC236}">
                  <a16:creationId xmlns:a16="http://schemas.microsoft.com/office/drawing/2014/main" xmlns="" id="{6877B3E8-49A3-457B-A382-23CDE0C3E4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5" t="16180" r="10340" b="19696"/>
            <a:stretch/>
          </p:blipFill>
          <p:spPr bwMode="auto">
            <a:xfrm rot="8100000">
              <a:off x="10436467" y="3886959"/>
              <a:ext cx="571221" cy="456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32" descr="Red strawberry cartoon - Strawberry PNG Image &amp;amp; Strawberry Clipart |  Strawberry png, Strawberry clipart, Strawberry drawing">
              <a:extLst>
                <a:ext uri="{FF2B5EF4-FFF2-40B4-BE49-F238E27FC236}">
                  <a16:creationId xmlns:a16="http://schemas.microsoft.com/office/drawing/2014/main" xmlns="" id="{71300CF7-1E3F-41A4-965F-89EEC9F690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5" t="16180" r="10340" b="19696"/>
            <a:stretch/>
          </p:blipFill>
          <p:spPr bwMode="auto">
            <a:xfrm rot="8100000">
              <a:off x="10651096" y="3999762"/>
              <a:ext cx="571221" cy="456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4749421B-53D0-41D2-B8FF-DCA94ACFFEA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50065" y="3598077"/>
            <a:ext cx="988067" cy="876701"/>
          </a:xfrm>
          <a:prstGeom prst="rect">
            <a:avLst/>
          </a:prstGeom>
        </p:spPr>
      </p:pic>
      <p:pic>
        <p:nvPicPr>
          <p:cNvPr id="97" name="Picture 22" descr="Free Cartoon Carrot, Download Free Cartoon Carrot png images, Free ClipArts  on Clipart Library">
            <a:extLst>
              <a:ext uri="{FF2B5EF4-FFF2-40B4-BE49-F238E27FC236}">
                <a16:creationId xmlns:a16="http://schemas.microsoft.com/office/drawing/2014/main" xmlns="" id="{D01D3E2C-E605-4F29-9D4D-7820913F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12307">
            <a:off x="6807605" y="3427801"/>
            <a:ext cx="859616" cy="137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Cartoon box basket cratewooden container Vector Image">
            <a:extLst>
              <a:ext uri="{FF2B5EF4-FFF2-40B4-BE49-F238E27FC236}">
                <a16:creationId xmlns:a16="http://schemas.microsoft.com/office/drawing/2014/main" xmlns="" id="{5F7F4DA9-460D-4C34-85FE-E235B0EFF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0" t="42703" r="7947" b="22066"/>
          <a:stretch/>
        </p:blipFill>
        <p:spPr bwMode="auto">
          <a:xfrm>
            <a:off x="6787226" y="4132443"/>
            <a:ext cx="1932915" cy="68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029448" y="240830"/>
            <a:ext cx="4094053" cy="989937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ectangle 4"/>
          <p:cNvSpPr/>
          <p:nvPr/>
        </p:nvSpPr>
        <p:spPr>
          <a:xfrm>
            <a:off x="3576852" y="288306"/>
            <a:ext cx="3325270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Vegetables Collecting</a:t>
            </a:r>
          </a:p>
          <a:p>
            <a:pPr algn="ctr"/>
            <a:r>
              <a:rPr lang="en-US" sz="3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 Game</a:t>
            </a:r>
          </a:p>
        </p:txBody>
      </p:sp>
    </p:spTree>
    <p:extLst>
      <p:ext uri="{BB962C8B-B14F-4D97-AF65-F5344CB8AC3E}">
        <p14:creationId xmlns:p14="http://schemas.microsoft.com/office/powerpoint/2010/main" val="220757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FEBF1D4-615F-4D85-B2CF-EB6E25AA3F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98" t="8256" r="9194" b="4757"/>
          <a:stretch/>
        </p:blipFill>
        <p:spPr>
          <a:xfrm>
            <a:off x="0" y="6384"/>
            <a:ext cx="9132651" cy="5137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23440E-A48E-431B-9A82-4D44E01778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1" t="39722" r="30156" b="32083"/>
          <a:stretch/>
        </p:blipFill>
        <p:spPr>
          <a:xfrm>
            <a:off x="568920" y="3305349"/>
            <a:ext cx="1427754" cy="5961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AACE387-0BAC-4DAD-972A-339D18E22C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1" t="39722" r="30156" b="32083"/>
          <a:stretch/>
        </p:blipFill>
        <p:spPr>
          <a:xfrm>
            <a:off x="2046096" y="3305349"/>
            <a:ext cx="1427754" cy="596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52E4A79-3075-48BC-8C9C-D152C6C7B5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1" t="39722" r="30156" b="32083"/>
          <a:stretch/>
        </p:blipFill>
        <p:spPr>
          <a:xfrm>
            <a:off x="3539374" y="3305349"/>
            <a:ext cx="1427754" cy="596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7D19AAD-2CA7-4321-8FD6-02406248BC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1" t="39722" r="30156" b="32083"/>
          <a:stretch/>
        </p:blipFill>
        <p:spPr>
          <a:xfrm>
            <a:off x="5048897" y="3305349"/>
            <a:ext cx="1427754" cy="596180"/>
          </a:xfrm>
          <a:prstGeom prst="rect">
            <a:avLst/>
          </a:prstGeom>
        </p:spPr>
      </p:pic>
      <p:pic>
        <p:nvPicPr>
          <p:cNvPr id="1036" name="Picture 12" descr="[animate output image]">
            <a:extLst>
              <a:ext uri="{FF2B5EF4-FFF2-40B4-BE49-F238E27FC236}">
                <a16:creationId xmlns:a16="http://schemas.microsoft.com/office/drawing/2014/main" xmlns="" id="{39D710F0-22F3-4CC5-BA82-2FC9126809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430" y="1635889"/>
            <a:ext cx="1837682" cy="151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2D ANIMATION — EMMA GILBERG">
            <a:extLst>
              <a:ext uri="{FF2B5EF4-FFF2-40B4-BE49-F238E27FC236}">
                <a16:creationId xmlns:a16="http://schemas.microsoft.com/office/drawing/2014/main" xmlns="" id="{785AC5A2-9571-4E47-AFD7-2D15E65B2B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71" y="1337591"/>
            <a:ext cx="2041282" cy="204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B5012848-BEAA-4B92-B3F9-348E6ED31B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891" y="1872148"/>
            <a:ext cx="1639376" cy="1127072"/>
          </a:xfrm>
          <a:prstGeom prst="rect">
            <a:avLst/>
          </a:prstGeom>
        </p:spPr>
      </p:pic>
      <p:pic>
        <p:nvPicPr>
          <p:cNvPr id="37" name="Picture 2" descr="Cartoon box basket cratewooden container Vector Image">
            <a:extLst>
              <a:ext uri="{FF2B5EF4-FFF2-40B4-BE49-F238E27FC236}">
                <a16:creationId xmlns:a16="http://schemas.microsoft.com/office/drawing/2014/main" xmlns="" id="{7C8E9D89-793E-4827-B895-4A6A7D288B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0" t="32871" r="7947" b="22066"/>
          <a:stretch/>
        </p:blipFill>
        <p:spPr bwMode="auto">
          <a:xfrm>
            <a:off x="7021148" y="2956050"/>
            <a:ext cx="1932915" cy="87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Download Chinese Cabbage Vegetable Cartoon - Cartoon Cabbage PNG Image with  No Background - PNGkey.com">
            <a:extLst>
              <a:ext uri="{FF2B5EF4-FFF2-40B4-BE49-F238E27FC236}">
                <a16:creationId xmlns:a16="http://schemas.microsoft.com/office/drawing/2014/main" xmlns="" id="{E3C91B88-C084-4BCB-AACB-5C1A83FBC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70" y="2972661"/>
            <a:ext cx="758366" cy="67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65743EBA-D5D4-459F-AC16-8262F48F1BD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7933" t="2622" r="25344" b="32661"/>
          <a:stretch/>
        </p:blipFill>
        <p:spPr>
          <a:xfrm>
            <a:off x="2514872" y="2780709"/>
            <a:ext cx="625876" cy="86576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957B010-80B4-4CC7-AAAF-97CAD1A19E9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8872" y="2922445"/>
            <a:ext cx="988067" cy="8767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2DA70D4-A1D2-49EF-B1FE-6288DAAF8C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12994" y="2871294"/>
            <a:ext cx="1037934" cy="804742"/>
          </a:xfrm>
          <a:prstGeom prst="rect">
            <a:avLst/>
          </a:prstGeom>
        </p:spPr>
      </p:pic>
      <p:pic>
        <p:nvPicPr>
          <p:cNvPr id="66" name="Picture 24" descr="Download Chinese Cabbage Vegetable Cartoon - Cartoon Cabbage PNG Image with  No Background - PNGkey.com">
            <a:extLst>
              <a:ext uri="{FF2B5EF4-FFF2-40B4-BE49-F238E27FC236}">
                <a16:creationId xmlns:a16="http://schemas.microsoft.com/office/drawing/2014/main" xmlns="" id="{8EB0FC3B-A2A3-4D52-ABC7-14D3C95D3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30" y="2631637"/>
            <a:ext cx="758366" cy="67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8B62A1E-5D32-4B06-9315-5F0411918EEC}"/>
              </a:ext>
            </a:extLst>
          </p:cNvPr>
          <p:cNvGrpSpPr/>
          <p:nvPr/>
        </p:nvGrpSpPr>
        <p:grpSpPr>
          <a:xfrm>
            <a:off x="7553826" y="2808040"/>
            <a:ext cx="846568" cy="501552"/>
            <a:chOff x="10093560" y="3886959"/>
            <a:chExt cx="1128757" cy="668736"/>
          </a:xfrm>
        </p:grpSpPr>
        <p:pic>
          <p:nvPicPr>
            <p:cNvPr id="1056" name="Picture 32" descr="Red strawberry cartoon - Strawberry PNG Image &amp;amp; Strawberry Clipart |  Strawberry png, Strawberry clipart, Strawberry drawing">
              <a:extLst>
                <a:ext uri="{FF2B5EF4-FFF2-40B4-BE49-F238E27FC236}">
                  <a16:creationId xmlns:a16="http://schemas.microsoft.com/office/drawing/2014/main" xmlns="" id="{D140EFDF-01A5-47DB-813A-02F20B476F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5" t="16180" r="10340" b="19696"/>
            <a:stretch/>
          </p:blipFill>
          <p:spPr bwMode="auto">
            <a:xfrm rot="8100000">
              <a:off x="10093560" y="3979410"/>
              <a:ext cx="571221" cy="456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2" descr="Red strawberry cartoon - Strawberry PNG Image &amp;amp; Strawberry Clipart |  Strawberry png, Strawberry clipart, Strawberry drawing">
              <a:extLst>
                <a:ext uri="{FF2B5EF4-FFF2-40B4-BE49-F238E27FC236}">
                  <a16:creationId xmlns:a16="http://schemas.microsoft.com/office/drawing/2014/main" xmlns="" id="{43C03A34-FEE3-4A9F-A605-3A5A922B81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5" t="16180" r="10340" b="19696"/>
            <a:stretch/>
          </p:blipFill>
          <p:spPr bwMode="auto">
            <a:xfrm rot="8100000">
              <a:off x="10270302" y="4099000"/>
              <a:ext cx="571221" cy="456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32" descr="Red strawberry cartoon - Strawberry PNG Image &amp;amp; Strawberry Clipart |  Strawberry png, Strawberry clipart, Strawberry drawing">
              <a:extLst>
                <a:ext uri="{FF2B5EF4-FFF2-40B4-BE49-F238E27FC236}">
                  <a16:creationId xmlns:a16="http://schemas.microsoft.com/office/drawing/2014/main" xmlns="" id="{5E25F427-C0DE-4826-8DAF-61738C4312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5" t="16180" r="10340" b="19696"/>
            <a:stretch/>
          </p:blipFill>
          <p:spPr bwMode="auto">
            <a:xfrm rot="8100000">
              <a:off x="10436467" y="3886959"/>
              <a:ext cx="571221" cy="456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32" descr="Red strawberry cartoon - Strawberry PNG Image &amp;amp; Strawberry Clipart |  Strawberry png, Strawberry clipart, Strawberry drawing">
              <a:extLst>
                <a:ext uri="{FF2B5EF4-FFF2-40B4-BE49-F238E27FC236}">
                  <a16:creationId xmlns:a16="http://schemas.microsoft.com/office/drawing/2014/main" xmlns="" id="{C128C9AD-FE4D-4EB9-B849-44C9927879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5" t="16180" r="10340" b="19696"/>
            <a:stretch/>
          </p:blipFill>
          <p:spPr bwMode="auto">
            <a:xfrm rot="8100000">
              <a:off x="10651096" y="3999762"/>
              <a:ext cx="571221" cy="456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AD9E06F7-85CF-432A-A67E-5FB1036E36FB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83987" y="2613589"/>
            <a:ext cx="988067" cy="876701"/>
          </a:xfrm>
          <a:prstGeom prst="rect">
            <a:avLst/>
          </a:prstGeom>
        </p:spPr>
      </p:pic>
      <p:pic>
        <p:nvPicPr>
          <p:cNvPr id="72" name="Picture 22" descr="Free Cartoon Carrot, Download Free Cartoon Carrot png images, Free ClipArts  on Clipart Library">
            <a:extLst>
              <a:ext uri="{FF2B5EF4-FFF2-40B4-BE49-F238E27FC236}">
                <a16:creationId xmlns:a16="http://schemas.microsoft.com/office/drawing/2014/main" xmlns="" id="{64967021-E97F-4368-958A-1DC863034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12307">
            <a:off x="7041527" y="2443314"/>
            <a:ext cx="859616" cy="137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Cartoon box basket cratewooden container Vector Image">
            <a:extLst>
              <a:ext uri="{FF2B5EF4-FFF2-40B4-BE49-F238E27FC236}">
                <a16:creationId xmlns:a16="http://schemas.microsoft.com/office/drawing/2014/main" xmlns="" id="{EE28B929-C9A2-4A16-A0C9-1776EC687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0" t="42703" r="7947" b="22066"/>
          <a:stretch/>
        </p:blipFill>
        <p:spPr bwMode="auto">
          <a:xfrm>
            <a:off x="7021148" y="3147956"/>
            <a:ext cx="1932915" cy="68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>
            <a:hlinkClick r:id="rId17" action="ppaction://hlinksldjump"/>
            <a:extLst>
              <a:ext uri="{FF2B5EF4-FFF2-40B4-BE49-F238E27FC236}">
                <a16:creationId xmlns:a16="http://schemas.microsoft.com/office/drawing/2014/main" xmlns="" id="{045BA09E-1136-4EDE-9D14-C566FE82AD3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013" y="48055"/>
            <a:ext cx="748931" cy="737183"/>
          </a:xfrm>
          <a:prstGeom prst="rect">
            <a:avLst/>
          </a:prstGeom>
        </p:spPr>
      </p:pic>
      <p:pic>
        <p:nvPicPr>
          <p:cNvPr id="86" name="GAME ĐƯỢC CHIA SẺ MIỄN PHÍ BỚI NK POWERSKILLS">
            <a:hlinkClick r:id="rId19" action="ppaction://hlinksldjump"/>
            <a:extLst>
              <a:ext uri="{FF2B5EF4-FFF2-40B4-BE49-F238E27FC236}">
                <a16:creationId xmlns:a16="http://schemas.microsoft.com/office/drawing/2014/main" xmlns="" id="{F3B44764-4DA3-4596-BC24-C4D00756092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957" y="55372"/>
            <a:ext cx="766849" cy="757826"/>
          </a:xfrm>
          <a:prstGeom prst="rect">
            <a:avLst/>
          </a:prstGeom>
        </p:spPr>
      </p:pic>
      <p:pic>
        <p:nvPicPr>
          <p:cNvPr id="87" name="Picture 86">
            <a:hlinkClick r:id="rId21" action="ppaction://hlinksldjump"/>
            <a:extLst>
              <a:ext uri="{FF2B5EF4-FFF2-40B4-BE49-F238E27FC236}">
                <a16:creationId xmlns:a16="http://schemas.microsoft.com/office/drawing/2014/main" xmlns="" id="{3857C248-7A03-419E-98E1-385EA64A316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550" y="49176"/>
            <a:ext cx="754994" cy="749050"/>
          </a:xfrm>
          <a:prstGeom prst="rect">
            <a:avLst/>
          </a:prstGeom>
        </p:spPr>
      </p:pic>
      <p:pic>
        <p:nvPicPr>
          <p:cNvPr id="88" name="Picture 87">
            <a:hlinkClick r:id="rId23" action="ppaction://hlinksldjump"/>
            <a:extLst>
              <a:ext uri="{FF2B5EF4-FFF2-40B4-BE49-F238E27FC236}">
                <a16:creationId xmlns:a16="http://schemas.microsoft.com/office/drawing/2014/main" xmlns="" id="{37CBE656-5936-410F-BE7B-BE839A192B3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386" y="47211"/>
            <a:ext cx="739889" cy="728284"/>
          </a:xfrm>
          <a:prstGeom prst="rect">
            <a:avLst/>
          </a:prstGeom>
        </p:spPr>
      </p:pic>
      <p:pic>
        <p:nvPicPr>
          <p:cNvPr id="89" name="GAME ĐƯỢC CHIA SẺ MIỄN PHÍ BỚI NK POWERSKILLS">
            <a:hlinkClick r:id="rId25" action="ppaction://hlinksldjump"/>
            <a:extLst>
              <a:ext uri="{FF2B5EF4-FFF2-40B4-BE49-F238E27FC236}">
                <a16:creationId xmlns:a16="http://schemas.microsoft.com/office/drawing/2014/main" xmlns="" id="{20520874-2187-45B3-9E00-8B734A62EE0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27" y="46931"/>
            <a:ext cx="736875" cy="725317"/>
          </a:xfrm>
          <a:prstGeom prst="rect">
            <a:avLst/>
          </a:prstGeom>
        </p:spPr>
      </p:pic>
      <p:pic>
        <p:nvPicPr>
          <p:cNvPr id="90" name="Picture 89">
            <a:hlinkClick r:id="rId27" action="ppaction://hlinksldjump"/>
            <a:extLst>
              <a:ext uri="{FF2B5EF4-FFF2-40B4-BE49-F238E27FC236}">
                <a16:creationId xmlns:a16="http://schemas.microsoft.com/office/drawing/2014/main" xmlns="" id="{E20E215E-DB69-46D3-BBBD-3325541EFDDD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62" y="45808"/>
            <a:ext cx="721944" cy="713451"/>
          </a:xfrm>
          <a:prstGeom prst="rect">
            <a:avLst/>
          </a:prstGeom>
        </p:spPr>
      </p:pic>
      <p:pic>
        <p:nvPicPr>
          <p:cNvPr id="91" name="Picture 90">
            <a:hlinkClick r:id="rId29" action="ppaction://hlinksldjump"/>
            <a:extLst>
              <a:ext uri="{FF2B5EF4-FFF2-40B4-BE49-F238E27FC236}">
                <a16:creationId xmlns:a16="http://schemas.microsoft.com/office/drawing/2014/main" xmlns="" id="{247E129A-3385-4E79-8B17-EAF55FCF9243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015" y="47211"/>
            <a:ext cx="734063" cy="728284"/>
          </a:xfrm>
          <a:prstGeom prst="rect">
            <a:avLst/>
          </a:prstGeom>
        </p:spPr>
      </p:pic>
      <p:pic>
        <p:nvPicPr>
          <p:cNvPr id="92" name="GAME ĐƯỢC CHIA SẺ MIỄN PHÍ BỚI NK POWERSKILLS">
            <a:hlinkClick r:id="rId31" action="ppaction://hlinksldjump"/>
            <a:extLst>
              <a:ext uri="{FF2B5EF4-FFF2-40B4-BE49-F238E27FC236}">
                <a16:creationId xmlns:a16="http://schemas.microsoft.com/office/drawing/2014/main" xmlns="" id="{39A02C7C-DAA3-4D27-828C-57955CA56958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102" y="49739"/>
            <a:ext cx="764006" cy="754982"/>
          </a:xfrm>
          <a:prstGeom prst="rect">
            <a:avLst/>
          </a:prstGeom>
        </p:spPr>
      </p:pic>
      <p:pic>
        <p:nvPicPr>
          <p:cNvPr id="93" name="Picture 22" descr="Free Cartoon Carrot, Download Free Cartoon Carrot png images, Free ClipArts  on Clipart Library">
            <a:extLst>
              <a:ext uri="{FF2B5EF4-FFF2-40B4-BE49-F238E27FC236}">
                <a16:creationId xmlns:a16="http://schemas.microsoft.com/office/drawing/2014/main" xmlns="" id="{8E75C602-5E75-4F2E-8E8D-A55EFA3A7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972" y="2393176"/>
            <a:ext cx="859616" cy="137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6">
            <a:extLst>
              <a:ext uri="{FF2B5EF4-FFF2-40B4-BE49-F238E27FC236}">
                <a16:creationId xmlns:a16="http://schemas.microsoft.com/office/drawing/2014/main" xmlns="" id="{9BFD03C1-444F-43F0-B211-432A1DC8E5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94444" y="2611334"/>
            <a:ext cx="1782929" cy="166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5DAA3110-CB79-4252-8B79-7F1C00FB50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1" t="39722" r="30156" b="32083"/>
          <a:stretch/>
        </p:blipFill>
        <p:spPr>
          <a:xfrm>
            <a:off x="334998" y="4289836"/>
            <a:ext cx="1427754" cy="59618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FFCEFF0D-AE00-4602-BCAA-FDB9514C6F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1" t="39722" r="30156" b="32083"/>
          <a:stretch/>
        </p:blipFill>
        <p:spPr>
          <a:xfrm>
            <a:off x="1812174" y="4289836"/>
            <a:ext cx="1427754" cy="59618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1C4AFEB4-AF26-4616-9658-1BCC05DA44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1" t="39722" r="30156" b="32083"/>
          <a:stretch/>
        </p:blipFill>
        <p:spPr>
          <a:xfrm>
            <a:off x="3305452" y="4289836"/>
            <a:ext cx="1427754" cy="59618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C451EE64-1CDA-40EC-A070-D5BAA2F9FE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1" t="39722" r="30156" b="32083"/>
          <a:stretch/>
        </p:blipFill>
        <p:spPr>
          <a:xfrm>
            <a:off x="4814975" y="4289836"/>
            <a:ext cx="1427754" cy="596180"/>
          </a:xfrm>
          <a:prstGeom prst="rect">
            <a:avLst/>
          </a:prstGeom>
        </p:spPr>
      </p:pic>
      <p:pic>
        <p:nvPicPr>
          <p:cNvPr id="59" name="Picture 2" descr="Cartoon box basket cratewooden container Vector Image">
            <a:extLst>
              <a:ext uri="{FF2B5EF4-FFF2-40B4-BE49-F238E27FC236}">
                <a16:creationId xmlns:a16="http://schemas.microsoft.com/office/drawing/2014/main" xmlns="" id="{CDB885DA-AD58-46AC-BBDF-6A623A999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0" t="32871" r="7947" b="22066"/>
          <a:stretch/>
        </p:blipFill>
        <p:spPr bwMode="auto">
          <a:xfrm>
            <a:off x="6787226" y="3940538"/>
            <a:ext cx="1932915" cy="87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4" descr="Download Chinese Cabbage Vegetable Cartoon - Cartoon Cabbage PNG Image with  No Background - PNGkey.com">
            <a:extLst>
              <a:ext uri="{FF2B5EF4-FFF2-40B4-BE49-F238E27FC236}">
                <a16:creationId xmlns:a16="http://schemas.microsoft.com/office/drawing/2014/main" xmlns="" id="{828910CD-13C7-40F9-A226-66FBA9CCE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" y="3957148"/>
            <a:ext cx="758366" cy="67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707D87E9-7F9C-4BB3-93C9-DD1C17BD496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7933" t="2622" r="25344" b="32661"/>
          <a:stretch/>
        </p:blipFill>
        <p:spPr>
          <a:xfrm>
            <a:off x="2280950" y="3765197"/>
            <a:ext cx="625876" cy="86576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B8436813-6FFE-4771-940E-3833AEF40552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4950" y="3906932"/>
            <a:ext cx="988067" cy="87670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303A1DBF-71AB-4876-A940-E032B10A7C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79072" y="3855781"/>
            <a:ext cx="1037934" cy="804742"/>
          </a:xfrm>
          <a:prstGeom prst="rect">
            <a:avLst/>
          </a:prstGeom>
        </p:spPr>
      </p:pic>
      <p:pic>
        <p:nvPicPr>
          <p:cNvPr id="64" name="Picture 24" descr="Download Chinese Cabbage Vegetable Cartoon - Cartoon Cabbage PNG Image with  No Background - PNGkey.com">
            <a:extLst>
              <a:ext uri="{FF2B5EF4-FFF2-40B4-BE49-F238E27FC236}">
                <a16:creationId xmlns:a16="http://schemas.microsoft.com/office/drawing/2014/main" xmlns="" id="{F3643323-1C14-4BFA-B774-2C4CFD780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408" y="3616124"/>
            <a:ext cx="758366" cy="67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F5FD7B8E-2BDA-4BE9-8177-9B0458C330CF}"/>
              </a:ext>
            </a:extLst>
          </p:cNvPr>
          <p:cNvGrpSpPr/>
          <p:nvPr/>
        </p:nvGrpSpPr>
        <p:grpSpPr>
          <a:xfrm>
            <a:off x="7319904" y="3792527"/>
            <a:ext cx="846568" cy="501552"/>
            <a:chOff x="10093560" y="3886959"/>
            <a:chExt cx="1128757" cy="668736"/>
          </a:xfrm>
        </p:grpSpPr>
        <p:pic>
          <p:nvPicPr>
            <p:cNvPr id="71" name="Picture 32" descr="Red strawberry cartoon - Strawberry PNG Image &amp;amp; Strawberry Clipart |  Strawberry png, Strawberry clipart, Strawberry drawing">
              <a:extLst>
                <a:ext uri="{FF2B5EF4-FFF2-40B4-BE49-F238E27FC236}">
                  <a16:creationId xmlns:a16="http://schemas.microsoft.com/office/drawing/2014/main" xmlns="" id="{07362D2B-EC72-487C-84A8-5B2BBF9345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5" t="16180" r="10340" b="19696"/>
            <a:stretch/>
          </p:blipFill>
          <p:spPr bwMode="auto">
            <a:xfrm rot="8100000">
              <a:off x="10093560" y="3979410"/>
              <a:ext cx="571221" cy="456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32" descr="Red strawberry cartoon - Strawberry PNG Image &amp;amp; Strawberry Clipart |  Strawberry png, Strawberry clipart, Strawberry drawing">
              <a:extLst>
                <a:ext uri="{FF2B5EF4-FFF2-40B4-BE49-F238E27FC236}">
                  <a16:creationId xmlns:a16="http://schemas.microsoft.com/office/drawing/2014/main" xmlns="" id="{3FDC4B85-51E6-4432-A14C-2B89DE1579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5" t="16180" r="10340" b="19696"/>
            <a:stretch/>
          </p:blipFill>
          <p:spPr bwMode="auto">
            <a:xfrm rot="8100000">
              <a:off x="10270302" y="4099000"/>
              <a:ext cx="571221" cy="456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32" descr="Red strawberry cartoon - Strawberry PNG Image &amp;amp; Strawberry Clipart |  Strawberry png, Strawberry clipart, Strawberry drawing">
              <a:extLst>
                <a:ext uri="{FF2B5EF4-FFF2-40B4-BE49-F238E27FC236}">
                  <a16:creationId xmlns:a16="http://schemas.microsoft.com/office/drawing/2014/main" xmlns="" id="{6877B3E8-49A3-457B-A382-23CDE0C3E4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5" t="16180" r="10340" b="19696"/>
            <a:stretch/>
          </p:blipFill>
          <p:spPr bwMode="auto">
            <a:xfrm rot="8100000">
              <a:off x="10436467" y="3886959"/>
              <a:ext cx="571221" cy="456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32" descr="Red strawberry cartoon - Strawberry PNG Image &amp;amp; Strawberry Clipart |  Strawberry png, Strawberry clipart, Strawberry drawing">
              <a:extLst>
                <a:ext uri="{FF2B5EF4-FFF2-40B4-BE49-F238E27FC236}">
                  <a16:creationId xmlns:a16="http://schemas.microsoft.com/office/drawing/2014/main" xmlns="" id="{71300CF7-1E3F-41A4-965F-89EEC9F690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5" t="16180" r="10340" b="19696"/>
            <a:stretch/>
          </p:blipFill>
          <p:spPr bwMode="auto">
            <a:xfrm rot="8100000">
              <a:off x="10651096" y="3999762"/>
              <a:ext cx="571221" cy="456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4749421B-53D0-41D2-B8FF-DCA94ACFFEA7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50065" y="3598077"/>
            <a:ext cx="988067" cy="876701"/>
          </a:xfrm>
          <a:prstGeom prst="rect">
            <a:avLst/>
          </a:prstGeom>
        </p:spPr>
      </p:pic>
      <p:pic>
        <p:nvPicPr>
          <p:cNvPr id="97" name="Picture 22" descr="Free Cartoon Carrot, Download Free Cartoon Carrot png images, Free ClipArts  on Clipart Library">
            <a:extLst>
              <a:ext uri="{FF2B5EF4-FFF2-40B4-BE49-F238E27FC236}">
                <a16:creationId xmlns:a16="http://schemas.microsoft.com/office/drawing/2014/main" xmlns="" id="{D01D3E2C-E605-4F29-9D4D-7820913F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12307">
            <a:off x="6807605" y="3427801"/>
            <a:ext cx="859616" cy="137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Cartoon box basket cratewooden container Vector Image">
            <a:extLst>
              <a:ext uri="{FF2B5EF4-FFF2-40B4-BE49-F238E27FC236}">
                <a16:creationId xmlns:a16="http://schemas.microsoft.com/office/drawing/2014/main" xmlns="" id="{5F7F4DA9-460D-4C34-85FE-E235B0EFF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0" t="42703" r="7947" b="22066"/>
          <a:stretch/>
        </p:blipFill>
        <p:spPr bwMode="auto">
          <a:xfrm>
            <a:off x="6787226" y="4132443"/>
            <a:ext cx="1932915" cy="68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2" descr="Free Cartoon Carrot, Download Free Cartoon Carrot png images, Free ClipArts  on Clipart Library">
            <a:extLst>
              <a:ext uri="{FF2B5EF4-FFF2-40B4-BE49-F238E27FC236}">
                <a16:creationId xmlns:a16="http://schemas.microsoft.com/office/drawing/2014/main" xmlns="" id="{DD51223B-DBE6-4A61-96C6-898842592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50" y="3377663"/>
            <a:ext cx="859616" cy="137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01 NK PowerSkills" descr="Káº¿t quáº£ hÃ¬nh áº£nh cho win text gif">
            <a:extLst>
              <a:ext uri="{FF2B5EF4-FFF2-40B4-BE49-F238E27FC236}">
                <a16:creationId xmlns:a16="http://schemas.microsoft.com/office/drawing/2014/main" xmlns="" id="{84E78C8E-9D74-47FD-88FB-7DF7405FFA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95" y="739208"/>
            <a:ext cx="4044425" cy="404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83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0371 L 0.00091 -0.00371 C 0.01224 -0.01505 0.02422 -0.02454 0.03503 -0.0375 C 0.04011 -0.04375 0.04479 -0.05116 0.05026 -0.05602 C 0.07266 -0.07709 0.08177 -0.07732 0.10716 -0.08982 C 0.11576 -0.09422 0.12435 -0.09838 0.13281 -0.10324 C 0.14388 -0.10973 0.15482 -0.11713 0.16602 -0.12361 C 0.17162 -0.12685 0.17748 -0.12894 0.18307 -0.13195 C 0.19466 -0.13843 0.21016 -0.15023 0.22201 -0.15394 C 0.23711 -0.15857 0.25261 -0.15834 0.26758 -0.16412 C 0.28451 -0.1706 0.2957 -0.1757 0.31224 -0.17917 C 0.3263 -0.18241 0.33802 -0.18334 0.35208 -0.18426 L 0.37682 -0.18588 L 0.40521 -0.18426 C 0.42461 -0.18357 0.44388 -0.18449 0.46315 -0.18264 C 0.48503 -0.18056 0.52865 -0.17246 0.52865 -0.17246 C 0.53659 -0.16922 0.5444 -0.16528 0.55234 -0.16227 C 0.55807 -0.16019 0.5638 -0.15949 0.56953 -0.15741 C 0.575 -0.1551 0.58021 -0.15116 0.58568 -0.14885 C 0.60078 -0.1426 0.61589 -0.13704 0.63125 -0.13195 C 0.6362 -0.13033 0.64128 -0.12848 0.64636 -0.12685 C 0.65143 -0.12547 0.65651 -0.12523 0.66159 -0.12361 C 0.66576 -0.12223 0.66979 -0.12037 0.67396 -0.11852 C 0.67487 -0.11806 0.67591 -0.1176 0.67682 -0.1169 C 0.68867 -0.10533 0.68607 -0.10579 0.69857 -0.08982 C 0.70352 -0.08334 0.70794 -0.07477 0.7138 -0.0713 L 0.7224 -0.06621 " pathEditMode="relative" ptsTypes="AAAAAAAAAAAAAAAAAAAAAAAAAAA">
                                      <p:cBhvr>
                                        <p:cTn id="105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14648 0.00093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-4.79167E-6 0.00069 C 0.01797 -0.01528 0.05326 -0.0419 0.07305 -0.06482 C 0.09441 -0.08958 0.11303 -0.12963 0.13607 -0.14306 C 0.17448 -0.16482 0.21303 -0.18796 0.25274 -0.19607 C 0.26758 -0.19908 0.28269 -0.19908 0.29779 -0.20023 C 0.30274 -0.20023 0.39154 -0.20486 0.41915 -0.18496 C 0.42266 -0.18264 0.42448 -0.17246 0.42748 -0.16713 C 0.44831 -0.13079 0.4379 -0.14908 0.45652 -0.12963 C 0.46355 -0.12199 0.46928 -0.11296 0.47631 -0.10718 C 0.48139 -0.10301 0.48646 -0.09954 0.49128 -0.09607 C 0.4931 -0.09491 0.49467 -0.09375 0.4961 -0.09121 C 0.49701 -0.09005 0.49922 -0.08727 0.49922 -0.08658 " pathEditMode="relative" rAng="0" ptsTypes="AAAAAAAAAAAAA">
                                      <p:cBhvr>
                                        <p:cTn id="125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61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648 0.00093 L 0.29974 0.00394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8 -0.02916 L -0.01588 -0.02916 C -0.00247 -0.04791 0.02018 -0.08102 0.03438 -0.09282 C 0.03971 -0.09745 0.04531 -0.10116 0.05052 -0.10648 C 0.07227 -0.12893 0.06081 -0.12453 0.08372 -0.14282 C 0.10339 -0.15856 0.12656 -0.16504 0.14688 -0.17315 C 0.15599 -0.17685 0.16511 -0.17963 0.17409 -0.18379 C 0.1875 -0.19028 0.2013 -0.19745 0.21497 -0.20208 C 0.22044 -0.2037 0.22591 -0.20486 0.23125 -0.20648 C 0.26107 -0.21643 0.24219 -0.21227 0.25938 -0.21551 C 0.26471 -0.21481 0.27956 -0.21319 0.28412 -0.21111 C 0.29271 -0.20694 0.30117 -0.20092 0.30964 -0.19583 L 0.325 -0.1868 C 0.32813 -0.18495 0.33112 -0.18217 0.33438 -0.18078 C 0.34024 -0.17824 0.34336 -0.17754 0.34883 -0.17176 C 0.35078 -0.16967 0.35221 -0.16643 0.35391 -0.16412 C 0.35781 -0.15879 0.35625 -0.1625 0.36159 -0.15648 C 0.36237 -0.15578 0.36276 -0.15463 0.36341 -0.15347 " pathEditMode="relative" ptsTypes="AAAAAAAAAAAAAAAAAA">
                                      <p:cBhvr>
                                        <p:cTn id="13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974 0.00394 L 0.46185 0.00996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4 -0.01203 L -0.01744 -0.01203 C -0.00976 -0.03055 0.00222 -0.0618 0.01315 -0.0743 C 0.02045 -0.08264 0.03555 -0.10092 0.04466 -0.10764 C 0.05443 -0.11504 0.06446 -0.12176 0.07448 -0.12731 C 0.07904 -0.12986 0.0836 -0.13264 0.08815 -0.13495 C 0.09675 -0.13912 0.09779 -0.13912 0.10521 -0.14097 C 0.12279 -0.15301 0.1099 -0.14606 0.12995 -0.15162 C 0.16498 -0.16157 0.13308 -0.15486 0.16485 -0.16065 C 0.17305 -0.15949 0.17435 -0.15995 0.1819 -0.15625 C 0.18451 -0.15486 0.18711 -0.15347 0.18959 -0.15162 C 0.19102 -0.15069 0.19245 -0.14953 0.19388 -0.14861 C 0.19701 -0.14699 0.20013 -0.14583 0.20326 -0.14398 C 0.20443 -0.14328 0.20547 -0.1419 0.20664 -0.14097 C 0.21159 -0.13796 0.21068 -0.13796 0.21354 -0.13796 " pathEditMode="relative" ptsTypes="AAAAAAAAAAAAAAA">
                                      <p:cBhvr>
                                        <p:cTn id="15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000"/>
                            </p:stCondLst>
                            <p:childTnLst>
                              <p:par>
                                <p:cTn id="1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50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0"/>
                            </p:stCondLst>
                            <p:childTnLst>
                              <p:par>
                                <p:cTn id="1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0371 L 0.00091 -0.00371 C 0.01224 -0.01505 0.02422 -0.02454 0.03503 -0.0375 C 0.04011 -0.04375 0.04479 -0.05116 0.05026 -0.05602 C 0.07266 -0.07709 0.08177 -0.07732 0.10716 -0.08982 C 0.11576 -0.09422 0.12435 -0.09838 0.13281 -0.10324 C 0.14388 -0.10973 0.15482 -0.11713 0.16602 -0.12361 C 0.17162 -0.12685 0.17748 -0.12894 0.18307 -0.13195 C 0.19466 -0.13843 0.21016 -0.15023 0.22201 -0.15394 C 0.23711 -0.15857 0.25261 -0.15834 0.26758 -0.16412 C 0.28451 -0.1706 0.2957 -0.1757 0.31224 -0.17917 C 0.3263 -0.18241 0.33802 -0.18334 0.35208 -0.18426 L 0.37682 -0.18588 L 0.40521 -0.18426 C 0.42461 -0.18357 0.44388 -0.18449 0.46315 -0.18264 C 0.48503 -0.18056 0.52865 -0.17246 0.52865 -0.17246 C 0.53659 -0.16922 0.5444 -0.16528 0.55234 -0.16227 C 0.55807 -0.16019 0.5638 -0.15949 0.56953 -0.15741 C 0.575 -0.1551 0.58021 -0.15116 0.58568 -0.14885 C 0.60078 -0.1426 0.61589 -0.13704 0.63125 -0.13195 C 0.6362 -0.13033 0.64128 -0.12848 0.64636 -0.12685 C 0.65143 -0.12547 0.65651 -0.12523 0.66159 -0.12361 C 0.66576 -0.12223 0.66979 -0.12037 0.67396 -0.11852 C 0.67487 -0.11806 0.67591 -0.1176 0.67682 -0.1169 C 0.68867 -0.10533 0.68607 -0.10579 0.69857 -0.08982 C 0.70352 -0.08334 0.70794 -0.07477 0.7138 -0.0713 L 0.7224 -0.06621 " pathEditMode="relative" ptsTypes="AAAAAAAAAAAAAAAAAAAAAAAAAAA">
                                      <p:cBhvr>
                                        <p:cTn id="17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00"/>
                            </p:stCondLst>
                            <p:childTnLst>
                              <p:par>
                                <p:cTn id="1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14649 0.00092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000"/>
                            </p:stCondLst>
                            <p:childTnLst>
                              <p:par>
                                <p:cTn id="1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000"/>
                            </p:stCondLst>
                            <p:childTnLst>
                              <p:par>
                                <p:cTn id="1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-4.79167E-6 0.00069 C 0.01797 -0.01528 0.05326 -0.0419 0.07305 -0.06482 C 0.09441 -0.08958 0.11303 -0.12963 0.13607 -0.14306 C 0.17448 -0.16482 0.21303 -0.18796 0.25274 -0.19607 C 0.26758 -0.19908 0.28269 -0.19908 0.29779 -0.20023 C 0.30274 -0.20023 0.39154 -0.20486 0.41915 -0.18496 C 0.42266 -0.18264 0.42448 -0.17246 0.42748 -0.16713 C 0.44831 -0.13079 0.4379 -0.14908 0.45652 -0.12963 C 0.46355 -0.12199 0.46928 -0.11296 0.47631 -0.10718 C 0.48139 -0.10301 0.48646 -0.09954 0.49128 -0.09607 C 0.4931 -0.09491 0.49467 -0.09375 0.4961 -0.09121 C 0.49701 -0.09005 0.49922 -0.08727 0.49922 -0.08658 " pathEditMode="relative" rAng="0" ptsTypes="AAAAAAAAAAAAA">
                                      <p:cBhvr>
                                        <p:cTn id="19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61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000"/>
                            </p:stCondLst>
                            <p:childTnLst>
                              <p:par>
                                <p:cTn id="1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649 0.00092 L 0.29974 0.00393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000"/>
                            </p:stCondLst>
                            <p:childTnLst>
                              <p:par>
                                <p:cTn id="20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8 -0.02916 L -0.01588 -0.02916 C -0.00247 -0.04791 0.02018 -0.08102 0.03438 -0.09282 C 0.03971 -0.09745 0.04531 -0.10116 0.05052 -0.10648 C 0.07227 -0.12893 0.06081 -0.12453 0.08372 -0.14282 C 0.10339 -0.15856 0.12656 -0.16504 0.14688 -0.17315 C 0.15599 -0.17685 0.16511 -0.17963 0.17409 -0.18379 C 0.1875 -0.19028 0.2013 -0.19745 0.21497 -0.20208 C 0.22044 -0.2037 0.22591 -0.20486 0.23125 -0.20648 C 0.26107 -0.21643 0.24219 -0.21227 0.25938 -0.21551 C 0.26471 -0.21481 0.27956 -0.21319 0.28412 -0.21111 C 0.29271 -0.20694 0.30117 -0.20092 0.30964 -0.19583 L 0.325 -0.1868 C 0.32813 -0.18495 0.33112 -0.18217 0.33438 -0.18078 C 0.34024 -0.17824 0.34336 -0.17754 0.34883 -0.17176 C 0.35078 -0.16967 0.35221 -0.16643 0.35391 -0.16412 C 0.35781 -0.15879 0.35625 -0.1625 0.36159 -0.15648 C 0.36237 -0.15578 0.36276 -0.15463 0.36341 -0.15347 " pathEditMode="relative" ptsTypes="AAAAAAAAAAAAAAAAAA">
                                      <p:cBhvr>
                                        <p:cTn id="20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000"/>
                            </p:stCondLst>
                            <p:childTnLst>
                              <p:par>
                                <p:cTn id="2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974 0.00393 L 0.46185 0.00995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000"/>
                            </p:stCondLst>
                            <p:childTnLst>
                              <p:par>
                                <p:cTn id="2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4 -0.01203 L -0.01744 -0.01203 C -0.00976 -0.03055 0.00222 -0.0618 0.01315 -0.0743 C 0.02045 -0.08264 0.03555 -0.10092 0.04466 -0.10764 C 0.05443 -0.11504 0.06446 -0.12176 0.07448 -0.12731 C 0.07904 -0.12986 0.0836 -0.13264 0.08815 -0.13495 C 0.09675 -0.13912 0.09779 -0.13912 0.10521 -0.14097 C 0.12279 -0.15301 0.1099 -0.14606 0.12995 -0.15162 C 0.16498 -0.16157 0.13308 -0.15486 0.16485 -0.16065 C 0.17305 -0.15949 0.17435 -0.15995 0.1819 -0.15625 C 0.18451 -0.15486 0.18711 -0.15347 0.18959 -0.15162 C 0.19102 -0.15069 0.19245 -0.14953 0.19388 -0.14861 C 0.19701 -0.14699 0.20013 -0.14583 0.20326 -0.14398 C 0.20443 -0.14328 0.20547 -0.1419 0.20664 -0.14097 C 0.21159 -0.13796 0.21068 -0.13796 0.21354 -0.13796 " pathEditMode="relative" ptsTypes="AAAAAAAAAAAAAAA">
                                      <p:cBhvr>
                                        <p:cTn id="22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000"/>
                            </p:stCondLst>
                            <p:childTnLst>
                              <p:par>
                                <p:cTn id="2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8F3ED8-C926-4A0A-8F3A-411C20083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F1543F-B75C-4DF2-96A5-80D375F97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FB874A-78CE-44A1-B72F-8FBAAAFF6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98" t="8256" r="9194" b="4757"/>
          <a:stretch/>
        </p:blipFill>
        <p:spPr>
          <a:xfrm>
            <a:off x="0" y="6384"/>
            <a:ext cx="9132651" cy="513711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19F5CAC-B0DA-4081-A1CE-A3484E2FC156}"/>
              </a:ext>
            </a:extLst>
          </p:cNvPr>
          <p:cNvSpPr/>
          <p:nvPr/>
        </p:nvSpPr>
        <p:spPr>
          <a:xfrm>
            <a:off x="824558" y="91198"/>
            <a:ext cx="7875638" cy="21617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xmlns="" id="{7265ECBE-42FB-43E9-A693-B00136F2DD9A}"/>
              </a:ext>
            </a:extLst>
          </p:cNvPr>
          <p:cNvSpPr/>
          <p:nvPr/>
        </p:nvSpPr>
        <p:spPr>
          <a:xfrm>
            <a:off x="824558" y="2335251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Hello, I am Lucy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F6993C66-B762-4CF1-9370-8DD64ADBDD15}"/>
              </a:ext>
            </a:extLst>
          </p:cNvPr>
          <p:cNvSpPr/>
          <p:nvPr/>
        </p:nvSpPr>
        <p:spPr>
          <a:xfrm>
            <a:off x="4841181" y="3417226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I am hello, Lucy.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3D8DB668-41EA-425F-8D8B-54F54E61F6FC}"/>
              </a:ext>
            </a:extLst>
          </p:cNvPr>
          <p:cNvSpPr/>
          <p:nvPr/>
        </p:nvSpPr>
        <p:spPr>
          <a:xfrm>
            <a:off x="817697" y="338617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Lucy, Hello I am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xmlns="" id="{9EB18251-3E48-4984-AFF1-C751D90AD822}"/>
              </a:ext>
            </a:extLst>
          </p:cNvPr>
          <p:cNvSpPr/>
          <p:nvPr/>
        </p:nvSpPr>
        <p:spPr>
          <a:xfrm>
            <a:off x="4841181" y="2344163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Hello, Lucy I am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C2E66D6E-03F9-4A71-B71F-6889E1F68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21" y="2666033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74087E1-30B5-4730-8041-36046DA4F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949" y="369037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591556D-4C5B-4D01-823B-8FD8FF12A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931" y="2655401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FD22DC5-734F-4250-867F-5B845DF2B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45" y="367874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xmlns="" id="{3CF0C5F7-B189-476F-862A-986D4F531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99483" y="1354399"/>
            <a:ext cx="2981458" cy="29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25566EA-804F-47E5-B6F1-5E25A900C5AA}"/>
              </a:ext>
            </a:extLst>
          </p:cNvPr>
          <p:cNvSpPr txBox="1"/>
          <p:nvPr/>
        </p:nvSpPr>
        <p:spPr>
          <a:xfrm>
            <a:off x="1009171" y="148189"/>
            <a:ext cx="6856700" cy="1223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7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Reorder: </a:t>
            </a:r>
          </a:p>
          <a:p>
            <a:pPr algn="ctr"/>
            <a:r>
              <a:rPr lang="en-US" sz="3675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– Lucy  – Hello, - am </a:t>
            </a:r>
            <a:endParaRPr lang="en-US" sz="3675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xmlns="" id="{BF3E5412-0CC3-462C-B78D-2AA19DC95A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8151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8F3ED8-C926-4A0A-8F3A-411C20083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F1543F-B75C-4DF2-96A5-80D375F97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FB874A-78CE-44A1-B72F-8FBAAAFF6E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98" t="8256" r="9194" b="4757"/>
          <a:stretch/>
        </p:blipFill>
        <p:spPr>
          <a:xfrm>
            <a:off x="0" y="6384"/>
            <a:ext cx="9132651" cy="513711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3D64675-5F10-4A00-AB82-9817BABC4867}"/>
              </a:ext>
            </a:extLst>
          </p:cNvPr>
          <p:cNvSpPr/>
          <p:nvPr/>
        </p:nvSpPr>
        <p:spPr>
          <a:xfrm>
            <a:off x="824558" y="91198"/>
            <a:ext cx="7875638" cy="183805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xmlns="" id="{189B9E49-88A3-42D6-97E5-EB86E355DF5D}"/>
              </a:ext>
            </a:extLst>
          </p:cNvPr>
          <p:cNvSpPr/>
          <p:nvPr/>
        </p:nvSpPr>
        <p:spPr>
          <a:xfrm>
            <a:off x="5146982" y="2494786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Bye, Ben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A08C744B-CF1B-4592-B6F3-7FD96B260B23}"/>
              </a:ext>
            </a:extLst>
          </p:cNvPr>
          <p:cNvSpPr/>
          <p:nvPr/>
        </p:nvSpPr>
        <p:spPr>
          <a:xfrm>
            <a:off x="873245" y="3561800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Hi, Ben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CEC707A7-B74B-4C05-A078-0B6397F48C5F}"/>
              </a:ext>
            </a:extLst>
          </p:cNvPr>
          <p:cNvSpPr/>
          <p:nvPr/>
        </p:nvSpPr>
        <p:spPr>
          <a:xfrm>
            <a:off x="5140121" y="3545710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Fine, Ben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A47D1CEA-CC9F-41AE-AEEB-9384500B0249}"/>
              </a:ext>
            </a:extLst>
          </p:cNvPr>
          <p:cNvSpPr/>
          <p:nvPr/>
        </p:nvSpPr>
        <p:spPr>
          <a:xfrm>
            <a:off x="888474" y="2468226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Hello, Ben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E33A9623-5B04-45E0-B7C2-7F535247E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45" y="2825568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DFB989EF-1316-4703-BBAE-C5F61F465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013" y="386600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127033BD-7DD9-40A0-BB5D-9E1DA816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045" y="2494786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C3F55056-2E40-4C5E-8C3D-B22E3A266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69" y="383827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xmlns="" id="{9657E20A-155A-4B82-8D41-11D10ACB4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6229" y="1689183"/>
            <a:ext cx="2981458" cy="29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06 NK PowerSkills">
            <a:extLst>
              <a:ext uri="{FF2B5EF4-FFF2-40B4-BE49-F238E27FC236}">
                <a16:creationId xmlns:a16="http://schemas.microsoft.com/office/drawing/2014/main" xmlns="" id="{E295ED5F-3062-4EEA-B860-86F141A9F52A}"/>
              </a:ext>
            </a:extLst>
          </p:cNvPr>
          <p:cNvSpPr txBox="1"/>
          <p:nvPr/>
        </p:nvSpPr>
        <p:spPr>
          <a:xfrm>
            <a:off x="1225734" y="354772"/>
            <a:ext cx="59799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3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Ben: Goodbye, Minh</a:t>
            </a:r>
          </a:p>
          <a:p>
            <a:pPr lvl="0"/>
            <a:r>
              <a:rPr lang="en-US" sz="33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Minh: ……………….</a:t>
            </a:r>
            <a:endParaRPr lang="en-US" sz="33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xmlns="" id="{BF3E5412-0CC3-462C-B78D-2AA19DC95A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5780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8F3ED8-C926-4A0A-8F3A-411C20083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F1543F-B75C-4DF2-96A5-80D375F97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FB874A-78CE-44A1-B72F-8FBAAAFF6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98" t="8256" r="9194" b="4757"/>
          <a:stretch/>
        </p:blipFill>
        <p:spPr>
          <a:xfrm>
            <a:off x="0" y="6384"/>
            <a:ext cx="9132651" cy="513711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3D64675-5F10-4A00-AB82-9817BABC4867}"/>
              </a:ext>
            </a:extLst>
          </p:cNvPr>
          <p:cNvSpPr/>
          <p:nvPr/>
        </p:nvSpPr>
        <p:spPr>
          <a:xfrm>
            <a:off x="824558" y="91198"/>
            <a:ext cx="7875638" cy="174218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xmlns="" id="{189B9E49-88A3-42D6-97E5-EB86E355DF5D}"/>
              </a:ext>
            </a:extLst>
          </p:cNvPr>
          <p:cNvSpPr/>
          <p:nvPr/>
        </p:nvSpPr>
        <p:spPr>
          <a:xfrm>
            <a:off x="824558" y="2335251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lnSpc>
                <a:spcPct val="150000"/>
              </a:lnSpc>
            </a:pP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     </a:t>
            </a:r>
            <a:r>
              <a:rPr lang="en-US" altLang="en-US" sz="2800" b="1" dirty="0" smtClean="0">
                <a:solidFill>
                  <a:schemeClr val="tx1"/>
                </a:solidFill>
                <a:latin typeface="Helvetica Neue"/>
              </a:rPr>
              <a:t>Hello </a:t>
            </a:r>
            <a:r>
              <a:rPr lang="en-US" altLang="en-US" sz="2800" b="1" dirty="0">
                <a:solidFill>
                  <a:schemeClr val="tx1"/>
                </a:solidFill>
                <a:latin typeface="Helvetica Neue"/>
              </a:rPr>
              <a:t>- </a:t>
            </a:r>
            <a:r>
              <a:rPr lang="en-US" altLang="en-US" sz="2800" b="1" dirty="0" smtClean="0">
                <a:solidFill>
                  <a:schemeClr val="tx1"/>
                </a:solidFill>
                <a:latin typeface="Helvetica Neue"/>
              </a:rPr>
              <a:t>are</a:t>
            </a:r>
            <a:endParaRPr lang="en-US" altLang="en-US" sz="2800" b="1" dirty="0">
              <a:solidFill>
                <a:schemeClr val="tx1"/>
              </a:solidFill>
              <a:latin typeface="Helvetica Neue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A08C744B-CF1B-4592-B6F3-7FD96B260B23}"/>
              </a:ext>
            </a:extLst>
          </p:cNvPr>
          <p:cNvSpPr/>
          <p:nvPr/>
        </p:nvSpPr>
        <p:spPr>
          <a:xfrm>
            <a:off x="4841181" y="338617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        Hi - Ben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CEC707A7-B74B-4C05-A078-0B6397F48C5F}"/>
              </a:ext>
            </a:extLst>
          </p:cNvPr>
          <p:cNvSpPr/>
          <p:nvPr/>
        </p:nvSpPr>
        <p:spPr>
          <a:xfrm>
            <a:off x="817697" y="338617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lnSpc>
                <a:spcPct val="150000"/>
              </a:lnSpc>
            </a:pP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      </a:t>
            </a:r>
            <a:r>
              <a:rPr lang="en-US" altLang="en-US" sz="2800" b="1" dirty="0" smtClean="0">
                <a:solidFill>
                  <a:schemeClr val="tx1"/>
                </a:solidFill>
                <a:latin typeface="Helvetica Neue"/>
              </a:rPr>
              <a:t>Bye </a:t>
            </a:r>
            <a:r>
              <a:rPr lang="en-US" altLang="en-US" sz="2800" b="1" dirty="0">
                <a:solidFill>
                  <a:schemeClr val="tx1"/>
                </a:solidFill>
                <a:latin typeface="Helvetica Neue"/>
              </a:rPr>
              <a:t>- </a:t>
            </a:r>
            <a:r>
              <a:rPr lang="en-US" altLang="en-US" sz="2800" b="1" dirty="0" smtClean="0">
                <a:solidFill>
                  <a:schemeClr val="tx1"/>
                </a:solidFill>
                <a:latin typeface="Helvetica Neue"/>
              </a:rPr>
              <a:t>are</a:t>
            </a:r>
            <a:endParaRPr lang="en-US" altLang="en-US" sz="2800" b="1" dirty="0">
              <a:solidFill>
                <a:schemeClr val="tx1"/>
              </a:solidFill>
              <a:latin typeface="Helvetica Neue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A47D1CEA-CC9F-41AE-AEEB-9384500B0249}"/>
              </a:ext>
            </a:extLst>
          </p:cNvPr>
          <p:cNvSpPr/>
          <p:nvPr/>
        </p:nvSpPr>
        <p:spPr>
          <a:xfrm>
            <a:off x="4841181" y="2344163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       Hi - fine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E33A9623-5B04-45E0-B7C2-7F535247E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21" y="2666033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DFB989EF-1316-4703-BBAE-C5F61F465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949" y="369037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127033BD-7DD9-40A0-BB5D-9E1DA816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931" y="2655401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C3F55056-2E40-4C5E-8C3D-B22E3A266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45" y="367874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xmlns="" id="{9657E20A-155A-4B82-8D41-11D10ACB4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9885" y="1556593"/>
            <a:ext cx="2981458" cy="29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06 NK PowerSkills">
            <a:extLst>
              <a:ext uri="{FF2B5EF4-FFF2-40B4-BE49-F238E27FC236}">
                <a16:creationId xmlns:a16="http://schemas.microsoft.com/office/drawing/2014/main" xmlns="" id="{E295ED5F-3062-4EEA-B860-86F141A9F52A}"/>
              </a:ext>
            </a:extLst>
          </p:cNvPr>
          <p:cNvSpPr txBox="1"/>
          <p:nvPr/>
        </p:nvSpPr>
        <p:spPr>
          <a:xfrm>
            <a:off x="1023169" y="68193"/>
            <a:ext cx="6084704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2060"/>
                </a:solidFill>
                <a:latin typeface="Helvetica Neue"/>
              </a:rPr>
              <a:t>…..,How .…you?</a:t>
            </a:r>
          </a:p>
        </p:txBody>
      </p:sp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xmlns="" id="{BF3E5412-0CC3-462C-B78D-2AA19DC95A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8476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8F3ED8-C926-4A0A-8F3A-411C20083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FB874A-78CE-44A1-B72F-8FBAAAFF6E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498" t="8256" r="9194" b="4757"/>
          <a:stretch/>
        </p:blipFill>
        <p:spPr>
          <a:xfrm>
            <a:off x="0" y="6384"/>
            <a:ext cx="9132651" cy="513711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3D64675-5F10-4A00-AB82-9817BABC4867}"/>
              </a:ext>
            </a:extLst>
          </p:cNvPr>
          <p:cNvSpPr/>
          <p:nvPr/>
        </p:nvSpPr>
        <p:spPr>
          <a:xfrm>
            <a:off x="824558" y="91198"/>
            <a:ext cx="7875638" cy="21617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xmlns="" id="{189B9E49-88A3-42D6-97E5-EB86E355DF5D}"/>
              </a:ext>
            </a:extLst>
          </p:cNvPr>
          <p:cNvSpPr/>
          <p:nvPr/>
        </p:nvSpPr>
        <p:spPr>
          <a:xfrm>
            <a:off x="817697" y="3526844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Lucy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A08C744B-CF1B-4592-B6F3-7FD96B260B23}"/>
              </a:ext>
            </a:extLst>
          </p:cNvPr>
          <p:cNvSpPr/>
          <p:nvPr/>
        </p:nvSpPr>
        <p:spPr>
          <a:xfrm>
            <a:off x="4834321" y="2433810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Linh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CEC707A7-B74B-4C05-A078-0B6397F48C5F}"/>
              </a:ext>
            </a:extLst>
          </p:cNvPr>
          <p:cNvSpPr/>
          <p:nvPr/>
        </p:nvSpPr>
        <p:spPr>
          <a:xfrm>
            <a:off x="810837" y="2433810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Lycu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A47D1CEA-CC9F-41AE-AEEB-9384500B0249}"/>
              </a:ext>
            </a:extLst>
          </p:cNvPr>
          <p:cNvSpPr/>
          <p:nvPr/>
        </p:nvSpPr>
        <p:spPr>
          <a:xfrm>
            <a:off x="4834321" y="3543642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Luck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E33A9623-5B04-45E0-B7C2-7F535247E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661" y="385762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DFB989EF-1316-4703-BBAE-C5F61F465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088" y="273801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127033BD-7DD9-40A0-BB5D-9E1DA816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070" y="3846994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C3F55056-2E40-4C5E-8C3D-B22E3A266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685" y="272637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xmlns="" id="{9657E20A-155A-4B82-8D41-11D10ACB4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55201" y="1558094"/>
            <a:ext cx="2981458" cy="29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06 NK PowerSkills">
            <a:extLst>
              <a:ext uri="{FF2B5EF4-FFF2-40B4-BE49-F238E27FC236}">
                <a16:creationId xmlns:a16="http://schemas.microsoft.com/office/drawing/2014/main" xmlns="" id="{E295ED5F-3062-4EEA-B860-86F141A9F52A}"/>
              </a:ext>
            </a:extLst>
          </p:cNvPr>
          <p:cNvSpPr txBox="1"/>
          <p:nvPr/>
        </p:nvSpPr>
        <p:spPr>
          <a:xfrm>
            <a:off x="1225734" y="354772"/>
            <a:ext cx="44046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3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Hello Linh, I’m ………</a:t>
            </a:r>
            <a:endParaRPr lang="en-US" sz="33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'm lucy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50101" y="546096"/>
            <a:ext cx="609600" cy="609600"/>
          </a:xfrm>
        </p:spPr>
      </p:pic>
      <p:pic>
        <p:nvPicPr>
          <p:cNvPr id="17" name="Picture 16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F3E5412-0CC3-462C-B78D-2AA19DC95AC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1066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8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8F3ED8-C926-4A0A-8F3A-411C20083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AI Voice Generator - Realistic Text to Speech (TTS) with AI Voices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97870" y="1162685"/>
            <a:ext cx="696683" cy="69668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FB874A-78CE-44A1-B72F-8FBAAAFF6EB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498" t="8256" r="9194" b="4757"/>
          <a:stretch/>
        </p:blipFill>
        <p:spPr>
          <a:xfrm>
            <a:off x="11349" y="6384"/>
            <a:ext cx="9132651" cy="513711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3D64675-5F10-4A00-AB82-9817BABC4867}"/>
              </a:ext>
            </a:extLst>
          </p:cNvPr>
          <p:cNvSpPr/>
          <p:nvPr/>
        </p:nvSpPr>
        <p:spPr>
          <a:xfrm>
            <a:off x="824558" y="91198"/>
            <a:ext cx="7875638" cy="117681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xmlns="" id="{189B9E49-88A3-42D6-97E5-EB86E355DF5D}"/>
              </a:ext>
            </a:extLst>
          </p:cNvPr>
          <p:cNvSpPr/>
          <p:nvPr/>
        </p:nvSpPr>
        <p:spPr>
          <a:xfrm>
            <a:off x="824558" y="1700449"/>
            <a:ext cx="3619824" cy="150530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A08C744B-CF1B-4592-B6F3-7FD96B260B23}"/>
              </a:ext>
            </a:extLst>
          </p:cNvPr>
          <p:cNvSpPr/>
          <p:nvPr/>
        </p:nvSpPr>
        <p:spPr>
          <a:xfrm>
            <a:off x="4895526" y="3249390"/>
            <a:ext cx="3619824" cy="145950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CEC707A7-B74B-4C05-A078-0B6397F48C5F}"/>
              </a:ext>
            </a:extLst>
          </p:cNvPr>
          <p:cNvSpPr/>
          <p:nvPr/>
        </p:nvSpPr>
        <p:spPr>
          <a:xfrm>
            <a:off x="878649" y="3299393"/>
            <a:ext cx="3619824" cy="135860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A47D1CEA-CC9F-41AE-AEEB-9384500B0249}"/>
              </a:ext>
            </a:extLst>
          </p:cNvPr>
          <p:cNvSpPr/>
          <p:nvPr/>
        </p:nvSpPr>
        <p:spPr>
          <a:xfrm>
            <a:off x="4887462" y="1668793"/>
            <a:ext cx="3619824" cy="148508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E33A9623-5B04-45E0-B7C2-7F535247E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869" y="2073879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DFB989EF-1316-4703-BBAE-C5F61F465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101" y="3668729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127033BD-7DD9-40A0-BB5D-9E1DA816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663" y="1969754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C3F55056-2E40-4C5E-8C3D-B22E3A266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350" y="3580005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xmlns="" id="{9657E20A-155A-4B82-8D41-11D10ACB4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91653" y="1371552"/>
            <a:ext cx="2981458" cy="29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76700" y="143222"/>
            <a:ext cx="437172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3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Hello, Lucy</a:t>
            </a:r>
            <a:endParaRPr lang="en-US" sz="33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45100" y="1802530"/>
            <a:ext cx="1355361" cy="13011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76700" y="3307839"/>
            <a:ext cx="1172349" cy="12106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26681" y="3259048"/>
            <a:ext cx="1424097" cy="135206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24595" y="1763056"/>
            <a:ext cx="1228271" cy="1252045"/>
          </a:xfrm>
          <a:prstGeom prst="rect">
            <a:avLst/>
          </a:prstGeom>
        </p:spPr>
      </p:pic>
      <p:pic>
        <p:nvPicPr>
          <p:cNvPr id="24" name="Picture 23">
            <a:hlinkClick r:id="rId16" action="ppaction://hlinksldjump"/>
            <a:extLst>
              <a:ext uri="{FF2B5EF4-FFF2-40B4-BE49-F238E27FC236}">
                <a16:creationId xmlns:a16="http://schemas.microsoft.com/office/drawing/2014/main" xmlns="" id="{BF3E5412-0CC3-462C-B78D-2AA19DC95AC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274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6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earning Class with Timers! by Slidesgo">
  <a:themeElements>
    <a:clrScheme name="Simple Light">
      <a:dk1>
        <a:srgbClr val="002E31"/>
      </a:dk1>
      <a:lt1>
        <a:srgbClr val="FFFFFF"/>
      </a:lt1>
      <a:dk2>
        <a:srgbClr val="002E31"/>
      </a:dk2>
      <a:lt2>
        <a:srgbClr val="171C40"/>
      </a:lt2>
      <a:accent1>
        <a:srgbClr val="FBEBEC"/>
      </a:accent1>
      <a:accent2>
        <a:srgbClr val="FFAA00"/>
      </a:accent2>
      <a:accent3>
        <a:srgbClr val="FC7D2E"/>
      </a:accent3>
      <a:accent4>
        <a:srgbClr val="FF715E"/>
      </a:accent4>
      <a:accent5>
        <a:srgbClr val="9AEEF9"/>
      </a:accent5>
      <a:accent6>
        <a:srgbClr val="0096D4"/>
      </a:accent6>
      <a:hlink>
        <a:srgbClr val="002E3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178</Words>
  <Application>Microsoft Office PowerPoint</Application>
  <PresentationFormat>On-screen Show (16:9)</PresentationFormat>
  <Paragraphs>50</Paragraphs>
  <Slides>17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Roboto</vt:lpstr>
      <vt:lpstr>Helvetica Neue</vt:lpstr>
      <vt:lpstr>Microsoft YaHei</vt:lpstr>
      <vt:lpstr>Mali</vt:lpstr>
      <vt:lpstr>Comic Sans MS</vt:lpstr>
      <vt:lpstr>Times New Roman</vt:lpstr>
      <vt:lpstr>Microsoft Sans Serif</vt:lpstr>
      <vt:lpstr>Britannic Bold</vt:lpstr>
      <vt:lpstr>Montserrat</vt:lpstr>
      <vt:lpstr>Learning Class with Timers! by Slidesgo</vt:lpstr>
      <vt:lpstr>Unit 1 – Hello Lesson 3 – Part 4,5,6</vt:lpstr>
      <vt:lpstr>PowerPoint Presentation</vt:lpstr>
      <vt:lpstr>PowerPoint Presentation</vt:lpstr>
      <vt:lpstr>PowerPoint Presentation</vt:lpstr>
      <vt:lpstr>b</vt:lpstr>
      <vt:lpstr>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Bye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Class with Timers!</dc:title>
  <dc:creator>Hieu Duong</dc:creator>
  <cp:lastModifiedBy>DUC</cp:lastModifiedBy>
  <cp:revision>36</cp:revision>
  <dcterms:modified xsi:type="dcterms:W3CDTF">2022-08-26T16:45:09Z</dcterms:modified>
</cp:coreProperties>
</file>