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2" r:id="rId3"/>
    <p:sldId id="258" r:id="rId4"/>
    <p:sldId id="266" r:id="rId5"/>
    <p:sldId id="267" r:id="rId6"/>
    <p:sldId id="275" r:id="rId7"/>
    <p:sldId id="268" r:id="rId8"/>
    <p:sldId id="263" r:id="rId9"/>
    <p:sldId id="269" r:id="rId10"/>
    <p:sldId id="274" r:id="rId11"/>
    <p:sldId id="270" r:id="rId12"/>
    <p:sldId id="271" r:id="rId13"/>
    <p:sldId id="264" r:id="rId14"/>
    <p:sldId id="272" r:id="rId15"/>
    <p:sldId id="273" r:id="rId16"/>
    <p:sldId id="283" r:id="rId17"/>
    <p:sldId id="280" r:id="rId18"/>
    <p:sldId id="265" r:id="rId19"/>
    <p:sldId id="279" r:id="rId20"/>
    <p:sldId id="277" r:id="rId21"/>
    <p:sldId id="282" r:id="rId22"/>
    <p:sldId id="284" r:id="rId23"/>
    <p:sldId id="285" r:id="rId24"/>
    <p:sldId id="286" r:id="rId25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7AAF-E751-4D28-9652-CB887639EB4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4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79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113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58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86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0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26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3CAE2-DF8C-46B1-A542-AE2B49BED89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2017/8/5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2017/8/5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84605"/>
            <a:ext cx="1112837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931"/>
            <a:ext cx="1008063" cy="6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19884"/>
            <a:ext cx="2523768" cy="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2017/8/5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2017/8/5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09A31E-718E-4ED5-85AE-87EC52095C1A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07840F-099A-447F-A9CB-2B1993555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9"/>
          <a:stretch/>
        </p:blipFill>
        <p:spPr>
          <a:xfrm>
            <a:off x="1" y="0"/>
            <a:ext cx="9143999" cy="39663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DA37D7-9DB3-4F4C-8CC5-6C12999D99E5}"/>
              </a:ext>
            </a:extLst>
          </p:cNvPr>
          <p:cNvSpPr/>
          <p:nvPr/>
        </p:nvSpPr>
        <p:spPr>
          <a:xfrm>
            <a:off x="1053726" y="3053820"/>
            <a:ext cx="6024726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spc="225" dirty="0">
                <a:ln w="12700">
                  <a:noFill/>
                </a:ln>
                <a:solidFill>
                  <a:schemeClr val="accent4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儿童卡通教育教学</a:t>
            </a:r>
            <a:r>
              <a:rPr lang="en-US" altLang="zh-CN" sz="3600" b="1" spc="225" dirty="0">
                <a:ln w="12700">
                  <a:noFill/>
                </a:ln>
                <a:solidFill>
                  <a:schemeClr val="accent4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PPT</a:t>
            </a:r>
            <a:r>
              <a:rPr lang="zh-CN" altLang="en-US" sz="3600" b="1" spc="225" dirty="0">
                <a:ln w="12700">
                  <a:noFill/>
                </a:ln>
                <a:solidFill>
                  <a:schemeClr val="accent4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模板</a:t>
            </a: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id="{283BAE22-2D4A-47AB-AF01-25A26FD9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639" y="3761050"/>
            <a:ext cx="32403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适用家长会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教学汇报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教育总结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演讲汇报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教育培训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endParaRPr lang="zh-CN" altLang="en-US" sz="10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algn="r">
              <a:buNone/>
            </a:pPr>
            <a:endParaRPr lang="zh-CN" altLang="en-US" sz="10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187EB7-E612-44D3-A7C1-EFA30937E925}"/>
              </a:ext>
            </a:extLst>
          </p:cNvPr>
          <p:cNvSpPr/>
          <p:nvPr/>
        </p:nvSpPr>
        <p:spPr>
          <a:xfrm>
            <a:off x="3081425" y="2117570"/>
            <a:ext cx="165173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5400" b="1" spc="225" dirty="0">
                <a:ln w="12700">
                  <a:noFill/>
                </a:ln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经典综艺体简" panose="02010609000101010101" pitchFamily="49" charset="-122"/>
              </a:rPr>
              <a:t>2019</a:t>
            </a:r>
            <a:endParaRPr lang="zh-CN" altLang="en-US" sz="5400" b="1" spc="225" dirty="0">
              <a:ln w="12700">
                <a:noFill/>
              </a:ln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10" name="矩形 259">
            <a:extLst>
              <a:ext uri="{FF2B5EF4-FFF2-40B4-BE49-F238E27FC236}">
                <a16:creationId xmlns:a16="http://schemas.microsoft.com/office/drawing/2014/main" id="{7EEB644F-FECF-40C7-96E1-297A1111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446" y="4108063"/>
            <a:ext cx="2660797" cy="2462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汇报人：千库网   时间：</a:t>
            </a:r>
            <a:r>
              <a:rPr lang="en-US" altLang="zh-CN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年</a:t>
            </a:r>
            <a:r>
              <a:rPr lang="en-US" altLang="zh-CN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月</a:t>
            </a:r>
            <a:endParaRPr lang="zh-CN" altLang="en-US" sz="1000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bamboo">
            <a:hlinkClick r:id="" action="ppaction://media"/>
            <a:extLst>
              <a:ext uri="{FF2B5EF4-FFF2-40B4-BE49-F238E27FC236}">
                <a16:creationId xmlns:a16="http://schemas.microsoft.com/office/drawing/2014/main" id="{6A64EBAE-9F16-4F3A-AA66-1D0CA386E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7187" y="2262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3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  <p:bldP spid="8" grpId="1"/>
      <p:bldP spid="9" grpId="0"/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1100139" y="1259276"/>
            <a:ext cx="2814637" cy="1133247"/>
            <a:chOff x="2989891" y="1286573"/>
            <a:chExt cx="2814059" cy="1133060"/>
          </a:xfrm>
        </p:grpSpPr>
        <p:sp>
          <p:nvSpPr>
            <p:cNvPr id="11282" name="文本框 66"/>
            <p:cNvSpPr txBox="1">
              <a:spLocks noChangeArrowheads="1"/>
            </p:cNvSpPr>
            <p:nvPr/>
          </p:nvSpPr>
          <p:spPr bwMode="auto">
            <a:xfrm>
              <a:off x="2989891" y="1662628"/>
              <a:ext cx="2814059" cy="7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11283" name="文本框 13"/>
            <p:cNvSpPr txBox="1">
              <a:spLocks noChangeArrowheads="1"/>
            </p:cNvSpPr>
            <p:nvPr/>
          </p:nvSpPr>
          <p:spPr bwMode="auto">
            <a:xfrm>
              <a:off x="4877188" y="1411688"/>
              <a:ext cx="615748" cy="30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PART01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文本框 66"/>
            <p:cNvSpPr txBox="1">
              <a:spLocks noChangeArrowheads="1"/>
            </p:cNvSpPr>
            <p:nvPr/>
          </p:nvSpPr>
          <p:spPr bwMode="auto">
            <a:xfrm>
              <a:off x="4057686" y="1387730"/>
              <a:ext cx="800055" cy="27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accent2"/>
                  </a:solidFill>
                </a:rPr>
                <a:t>添加标题</a:t>
              </a: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714875" y="1736795"/>
            <a:ext cx="2768600" cy="3067997"/>
          </a:xfrm>
          <a:custGeom>
            <a:avLst/>
            <a:gdLst>
              <a:gd name="connsiteX0" fmla="*/ 0 w 1917700"/>
              <a:gd name="connsiteY0" fmla="*/ 0 h 3067050"/>
              <a:gd name="connsiteX1" fmla="*/ 1917700 w 1917700"/>
              <a:gd name="connsiteY1" fmla="*/ 0 h 3067050"/>
              <a:gd name="connsiteX2" fmla="*/ 1917700 w 1917700"/>
              <a:gd name="connsiteY2" fmla="*/ 3067050 h 3067050"/>
              <a:gd name="connsiteX3" fmla="*/ 0 w 1917700"/>
              <a:gd name="connsiteY3" fmla="*/ 3067050 h 3067050"/>
              <a:gd name="connsiteX4" fmla="*/ 0 w 1917700"/>
              <a:gd name="connsiteY4" fmla="*/ 0 h 3067050"/>
              <a:gd name="connsiteX0" fmla="*/ 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0 w 2768600"/>
              <a:gd name="connsiteY4" fmla="*/ 0 h 3067050"/>
              <a:gd name="connsiteX0" fmla="*/ 77470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774700 w 2768600"/>
              <a:gd name="connsiteY4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600" h="3067050">
                <a:moveTo>
                  <a:pt x="774700" y="0"/>
                </a:moveTo>
                <a:lnTo>
                  <a:pt x="2768600" y="0"/>
                </a:lnTo>
                <a:lnTo>
                  <a:pt x="1917700" y="3067050"/>
                </a:lnTo>
                <a:lnTo>
                  <a:pt x="0" y="3067050"/>
                </a:lnTo>
                <a:lnTo>
                  <a:pt x="7747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1"/>
          <p:cNvSpPr/>
          <p:nvPr/>
        </p:nvSpPr>
        <p:spPr>
          <a:xfrm>
            <a:off x="5387975" y="1444605"/>
            <a:ext cx="2768600" cy="3067997"/>
          </a:xfrm>
          <a:custGeom>
            <a:avLst/>
            <a:gdLst>
              <a:gd name="connsiteX0" fmla="*/ 0 w 1917700"/>
              <a:gd name="connsiteY0" fmla="*/ 0 h 3067050"/>
              <a:gd name="connsiteX1" fmla="*/ 1917700 w 1917700"/>
              <a:gd name="connsiteY1" fmla="*/ 0 h 3067050"/>
              <a:gd name="connsiteX2" fmla="*/ 1917700 w 1917700"/>
              <a:gd name="connsiteY2" fmla="*/ 3067050 h 3067050"/>
              <a:gd name="connsiteX3" fmla="*/ 0 w 1917700"/>
              <a:gd name="connsiteY3" fmla="*/ 3067050 h 3067050"/>
              <a:gd name="connsiteX4" fmla="*/ 0 w 1917700"/>
              <a:gd name="connsiteY4" fmla="*/ 0 h 3067050"/>
              <a:gd name="connsiteX0" fmla="*/ 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0 w 2768600"/>
              <a:gd name="connsiteY4" fmla="*/ 0 h 3067050"/>
              <a:gd name="connsiteX0" fmla="*/ 77470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774700 w 2768600"/>
              <a:gd name="connsiteY4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600" h="3067050">
                <a:moveTo>
                  <a:pt x="774700" y="0"/>
                </a:moveTo>
                <a:lnTo>
                  <a:pt x="2768600" y="0"/>
                </a:lnTo>
                <a:lnTo>
                  <a:pt x="1917700" y="3067050"/>
                </a:lnTo>
                <a:lnTo>
                  <a:pt x="0" y="3067050"/>
                </a:lnTo>
                <a:lnTo>
                  <a:pt x="7747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1"/>
          <p:cNvSpPr/>
          <p:nvPr/>
        </p:nvSpPr>
        <p:spPr>
          <a:xfrm>
            <a:off x="6111875" y="1012671"/>
            <a:ext cx="2768600" cy="3067997"/>
          </a:xfrm>
          <a:custGeom>
            <a:avLst/>
            <a:gdLst>
              <a:gd name="connsiteX0" fmla="*/ 0 w 1917700"/>
              <a:gd name="connsiteY0" fmla="*/ 0 h 3067050"/>
              <a:gd name="connsiteX1" fmla="*/ 1917700 w 1917700"/>
              <a:gd name="connsiteY1" fmla="*/ 0 h 3067050"/>
              <a:gd name="connsiteX2" fmla="*/ 1917700 w 1917700"/>
              <a:gd name="connsiteY2" fmla="*/ 3067050 h 3067050"/>
              <a:gd name="connsiteX3" fmla="*/ 0 w 1917700"/>
              <a:gd name="connsiteY3" fmla="*/ 3067050 h 3067050"/>
              <a:gd name="connsiteX4" fmla="*/ 0 w 1917700"/>
              <a:gd name="connsiteY4" fmla="*/ 0 h 3067050"/>
              <a:gd name="connsiteX0" fmla="*/ 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0 w 2768600"/>
              <a:gd name="connsiteY4" fmla="*/ 0 h 3067050"/>
              <a:gd name="connsiteX0" fmla="*/ 774700 w 2768600"/>
              <a:gd name="connsiteY0" fmla="*/ 0 h 3067050"/>
              <a:gd name="connsiteX1" fmla="*/ 2768600 w 2768600"/>
              <a:gd name="connsiteY1" fmla="*/ 0 h 3067050"/>
              <a:gd name="connsiteX2" fmla="*/ 1917700 w 2768600"/>
              <a:gd name="connsiteY2" fmla="*/ 3067050 h 3067050"/>
              <a:gd name="connsiteX3" fmla="*/ 0 w 2768600"/>
              <a:gd name="connsiteY3" fmla="*/ 3067050 h 3067050"/>
              <a:gd name="connsiteX4" fmla="*/ 774700 w 2768600"/>
              <a:gd name="connsiteY4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600" h="3067050">
                <a:moveTo>
                  <a:pt x="774700" y="0"/>
                </a:moveTo>
                <a:lnTo>
                  <a:pt x="2768600" y="0"/>
                </a:lnTo>
                <a:lnTo>
                  <a:pt x="1917700" y="3067050"/>
                </a:lnTo>
                <a:lnTo>
                  <a:pt x="0" y="3067050"/>
                </a:lnTo>
                <a:lnTo>
                  <a:pt x="7747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100147" y="2726955"/>
            <a:ext cx="2816285" cy="1011941"/>
            <a:chOff x="2989865" y="1119861"/>
            <a:chExt cx="2814868" cy="1011774"/>
          </a:xfrm>
        </p:grpSpPr>
        <p:sp>
          <p:nvSpPr>
            <p:cNvPr id="14355" name="文本框 66"/>
            <p:cNvSpPr txBox="1">
              <a:spLocks noChangeArrowheads="1"/>
            </p:cNvSpPr>
            <p:nvPr/>
          </p:nvSpPr>
          <p:spPr bwMode="auto">
            <a:xfrm>
              <a:off x="2989865" y="1374630"/>
              <a:ext cx="2814868" cy="7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4948564" y="1145466"/>
              <a:ext cx="615564" cy="30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PART02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4048422" y="1119861"/>
              <a:ext cx="799816" cy="27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accent3"/>
                  </a:solidFill>
                </a:rPr>
                <a:t>添加标题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355629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1100146" y="3940696"/>
            <a:ext cx="2816285" cy="1019554"/>
            <a:chOff x="2989864" y="1020926"/>
            <a:chExt cx="2814868" cy="1019386"/>
          </a:xfrm>
        </p:grpSpPr>
        <p:sp>
          <p:nvSpPr>
            <p:cNvPr id="14351" name="文本框 66"/>
            <p:cNvSpPr txBox="1">
              <a:spLocks noChangeArrowheads="1"/>
            </p:cNvSpPr>
            <p:nvPr/>
          </p:nvSpPr>
          <p:spPr bwMode="auto">
            <a:xfrm>
              <a:off x="2989864" y="1283307"/>
              <a:ext cx="2814868" cy="75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49" name="文本框 13"/>
            <p:cNvSpPr txBox="1">
              <a:spLocks noChangeArrowheads="1"/>
            </p:cNvSpPr>
            <p:nvPr/>
          </p:nvSpPr>
          <p:spPr bwMode="auto">
            <a:xfrm>
              <a:off x="4876592" y="1020926"/>
              <a:ext cx="615564" cy="30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PART03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文本框 66"/>
            <p:cNvSpPr txBox="1">
              <a:spLocks noChangeArrowheads="1"/>
            </p:cNvSpPr>
            <p:nvPr/>
          </p:nvSpPr>
          <p:spPr bwMode="auto">
            <a:xfrm>
              <a:off x="4048422" y="1031320"/>
              <a:ext cx="799816" cy="27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>
                <a:buNone/>
              </a:pPr>
              <a:r>
                <a:rPr lang="zh-CN" altLang="en-US" sz="1200" dirty="0">
                  <a:solidFill>
                    <a:schemeClr val="accent1"/>
                  </a:solidFill>
                </a:rPr>
                <a:t>添加标题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55629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组合 3"/>
          <p:cNvGrpSpPr>
            <a:grpSpLocks/>
          </p:cNvGrpSpPr>
          <p:nvPr/>
        </p:nvGrpSpPr>
        <p:grpSpPr bwMode="auto">
          <a:xfrm>
            <a:off x="3923928" y="1366793"/>
            <a:ext cx="3124200" cy="3023533"/>
            <a:chOff x="3923928" y="990600"/>
            <a:chExt cx="3124200" cy="3022600"/>
          </a:xfrm>
        </p:grpSpPr>
        <p:sp>
          <p:nvSpPr>
            <p:cNvPr id="3" name="任意多边形 2"/>
            <p:cNvSpPr/>
            <p:nvPr/>
          </p:nvSpPr>
          <p:spPr>
            <a:xfrm>
              <a:off x="3923928" y="990600"/>
              <a:ext cx="3124200" cy="0"/>
            </a:xfrm>
            <a:custGeom>
              <a:avLst/>
              <a:gdLst>
                <a:gd name="connsiteX0" fmla="*/ 0 w 3124200"/>
                <a:gd name="connsiteY0" fmla="*/ 0 h 0"/>
                <a:gd name="connsiteX1" fmla="*/ 3124200 w 3124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4200">
                  <a:moveTo>
                    <a:pt x="0" y="0"/>
                  </a:moveTo>
                  <a:lnTo>
                    <a:pt x="312420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4051300" y="2425700"/>
              <a:ext cx="2019300" cy="46038"/>
            </a:xfrm>
            <a:custGeom>
              <a:avLst/>
              <a:gdLst>
                <a:gd name="connsiteX0" fmla="*/ 0 w 3124200"/>
                <a:gd name="connsiteY0" fmla="*/ 0 h 0"/>
                <a:gd name="connsiteX1" fmla="*/ 3124200 w 3124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4200">
                  <a:moveTo>
                    <a:pt x="0" y="0"/>
                  </a:moveTo>
                  <a:lnTo>
                    <a:pt x="312420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051300" y="3924300"/>
              <a:ext cx="1003300" cy="88900"/>
            </a:xfrm>
            <a:custGeom>
              <a:avLst/>
              <a:gdLst>
                <a:gd name="connsiteX0" fmla="*/ 0 w 3124200"/>
                <a:gd name="connsiteY0" fmla="*/ 0 h 0"/>
                <a:gd name="connsiteX1" fmla="*/ 3124200 w 3124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4200">
                  <a:moveTo>
                    <a:pt x="0" y="0"/>
                  </a:moveTo>
                  <a:lnTo>
                    <a:pt x="312420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511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418473" y="2656502"/>
            <a:ext cx="771015" cy="277305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089274" y="3523079"/>
            <a:ext cx="511331" cy="753922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177081" y="2864480"/>
            <a:ext cx="520224" cy="831914"/>
          </a:xfrm>
          <a:custGeom>
            <a:avLst/>
            <a:gdLst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1894"/>
              <a:gd name="connsiteY0" fmla="*/ 0 h 1155032"/>
              <a:gd name="connsiteX1" fmla="*/ 0 w 721894"/>
              <a:gd name="connsiteY1" fmla="*/ 300790 h 1155032"/>
              <a:gd name="connsiteX2" fmla="*/ 252663 w 721894"/>
              <a:gd name="connsiteY2" fmla="*/ 529390 h 1155032"/>
              <a:gd name="connsiteX3" fmla="*/ 433136 w 721894"/>
              <a:gd name="connsiteY3" fmla="*/ 529390 h 1155032"/>
              <a:gd name="connsiteX4" fmla="*/ 721894 w 721894"/>
              <a:gd name="connsiteY4" fmla="*/ 745958 h 1155032"/>
              <a:gd name="connsiteX5" fmla="*/ 721894 w 721894"/>
              <a:gd name="connsiteY5" fmla="*/ 1155032 h 1155032"/>
              <a:gd name="connsiteX0" fmla="*/ 0 w 722402"/>
              <a:gd name="connsiteY0" fmla="*/ 0 h 1155032"/>
              <a:gd name="connsiteX1" fmla="*/ 0 w 722402"/>
              <a:gd name="connsiteY1" fmla="*/ 300790 h 1155032"/>
              <a:gd name="connsiteX2" fmla="*/ 252663 w 722402"/>
              <a:gd name="connsiteY2" fmla="*/ 529390 h 1155032"/>
              <a:gd name="connsiteX3" fmla="*/ 433136 w 722402"/>
              <a:gd name="connsiteY3" fmla="*/ 529390 h 1155032"/>
              <a:gd name="connsiteX4" fmla="*/ 721894 w 722402"/>
              <a:gd name="connsiteY4" fmla="*/ 745958 h 1155032"/>
              <a:gd name="connsiteX5" fmla="*/ 721894 w 722402"/>
              <a:gd name="connsiteY5" fmla="*/ 1155032 h 1155032"/>
              <a:gd name="connsiteX0" fmla="*/ 0 w 722503"/>
              <a:gd name="connsiteY0" fmla="*/ 0 h 1155032"/>
              <a:gd name="connsiteX1" fmla="*/ 0 w 722503"/>
              <a:gd name="connsiteY1" fmla="*/ 300790 h 1155032"/>
              <a:gd name="connsiteX2" fmla="*/ 252663 w 722503"/>
              <a:gd name="connsiteY2" fmla="*/ 529390 h 1155032"/>
              <a:gd name="connsiteX3" fmla="*/ 433136 w 722503"/>
              <a:gd name="connsiteY3" fmla="*/ 529390 h 1155032"/>
              <a:gd name="connsiteX4" fmla="*/ 721894 w 722503"/>
              <a:gd name="connsiteY4" fmla="*/ 745958 h 1155032"/>
              <a:gd name="connsiteX5" fmla="*/ 721894 w 722503"/>
              <a:gd name="connsiteY5" fmla="*/ 1155032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503" h="1155032">
                <a:moveTo>
                  <a:pt x="0" y="0"/>
                </a:moveTo>
                <a:lnTo>
                  <a:pt x="0" y="300790"/>
                </a:lnTo>
                <a:cubicBezTo>
                  <a:pt x="12032" y="437148"/>
                  <a:pt x="144379" y="525379"/>
                  <a:pt x="252663" y="529390"/>
                </a:cubicBezTo>
                <a:lnTo>
                  <a:pt x="433136" y="529390"/>
                </a:lnTo>
                <a:cubicBezTo>
                  <a:pt x="565484" y="541421"/>
                  <a:pt x="733925" y="589548"/>
                  <a:pt x="721894" y="745958"/>
                </a:cubicBezTo>
                <a:lnTo>
                  <a:pt x="721894" y="1155032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693122" y="3505749"/>
            <a:ext cx="805668" cy="649932"/>
          </a:xfrm>
          <a:custGeom>
            <a:avLst/>
            <a:gdLst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  <a:gd name="connsiteX0" fmla="*/ 0 w 1118937"/>
              <a:gd name="connsiteY0" fmla="*/ 902368 h 902368"/>
              <a:gd name="connsiteX1" fmla="*/ 770021 w 1118937"/>
              <a:gd name="connsiteY1" fmla="*/ 902368 h 902368"/>
              <a:gd name="connsiteX2" fmla="*/ 1118937 w 1118937"/>
              <a:gd name="connsiteY2" fmla="*/ 577516 h 902368"/>
              <a:gd name="connsiteX3" fmla="*/ 1118937 w 1118937"/>
              <a:gd name="connsiteY3" fmla="*/ 0 h 9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937" h="902368">
                <a:moveTo>
                  <a:pt x="0" y="902368"/>
                </a:moveTo>
                <a:lnTo>
                  <a:pt x="770021" y="902368"/>
                </a:lnTo>
                <a:cubicBezTo>
                  <a:pt x="934452" y="902368"/>
                  <a:pt x="1110917" y="878305"/>
                  <a:pt x="1118937" y="577516"/>
                </a:cubicBezTo>
                <a:lnTo>
                  <a:pt x="1118937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653512" y="2145223"/>
            <a:ext cx="0" cy="511280"/>
          </a:xfrm>
          <a:custGeom>
            <a:avLst/>
            <a:gdLst>
              <a:gd name="connsiteX0" fmla="*/ 0 w 0"/>
              <a:gd name="connsiteY0" fmla="*/ 709863 h 709863"/>
              <a:gd name="connsiteX1" fmla="*/ 0 w 0"/>
              <a:gd name="connsiteY1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09863">
                <a:moveTo>
                  <a:pt x="0" y="709863"/>
                </a:moveTo>
                <a:lnTo>
                  <a:pt x="0" y="0"/>
                </a:lnTo>
              </a:path>
            </a:pathLst>
          </a:custGeom>
          <a:noFill/>
          <a:ln w="14287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组合 13"/>
          <p:cNvGrpSpPr/>
          <p:nvPr/>
        </p:nvGrpSpPr>
        <p:grpSpPr>
          <a:xfrm>
            <a:off x="2112376" y="3919099"/>
            <a:ext cx="1872109" cy="1042497"/>
            <a:chOff x="2516183" y="4995253"/>
            <a:chExt cx="2496145" cy="1389567"/>
          </a:xfrm>
          <a:solidFill>
            <a:schemeClr val="accent4"/>
          </a:solidFill>
        </p:grpSpPr>
        <p:sp>
          <p:nvSpPr>
            <p:cNvPr id="15" name="任意多边形 14"/>
            <p:cNvSpPr>
              <a:spLocks/>
            </p:cNvSpPr>
            <p:nvPr/>
          </p:nvSpPr>
          <p:spPr bwMode="auto">
            <a:xfrm>
              <a:off x="2516183" y="4995253"/>
              <a:ext cx="2496145" cy="138956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07383" y="5628565"/>
              <a:ext cx="1203748" cy="4102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16"/>
          <p:cNvGrpSpPr/>
          <p:nvPr/>
        </p:nvGrpSpPr>
        <p:grpSpPr>
          <a:xfrm>
            <a:off x="1491522" y="2721669"/>
            <a:ext cx="1291738" cy="719314"/>
            <a:chOff x="1688378" y="3399173"/>
            <a:chExt cx="1722317" cy="958789"/>
          </a:xfrm>
          <a:solidFill>
            <a:schemeClr val="accent2"/>
          </a:solidFill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1688378" y="3399173"/>
              <a:ext cx="1722317" cy="958789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03261" y="3838984"/>
              <a:ext cx="1066958" cy="369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2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19"/>
          <p:cNvGrpSpPr/>
          <p:nvPr/>
        </p:nvGrpSpPr>
        <p:grpSpPr>
          <a:xfrm>
            <a:off x="3336092" y="2041232"/>
            <a:ext cx="1561887" cy="869748"/>
            <a:chOff x="4147803" y="2492204"/>
            <a:chExt cx="2082516" cy="1159306"/>
          </a:xfrm>
        </p:grpSpPr>
        <p:sp>
          <p:nvSpPr>
            <p:cNvPr id="21" name="任意多边形 20"/>
            <p:cNvSpPr>
              <a:spLocks/>
            </p:cNvSpPr>
            <p:nvPr/>
          </p:nvSpPr>
          <p:spPr bwMode="auto">
            <a:xfrm>
              <a:off x="4147803" y="2492204"/>
              <a:ext cx="2082516" cy="1159306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95547" y="2982121"/>
              <a:ext cx="1203748" cy="41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8" name="组合 26"/>
          <p:cNvGrpSpPr/>
          <p:nvPr/>
        </p:nvGrpSpPr>
        <p:grpSpPr>
          <a:xfrm>
            <a:off x="4419648" y="3554836"/>
            <a:ext cx="1338864" cy="745556"/>
            <a:chOff x="5592546" y="4509719"/>
            <a:chExt cx="1785152" cy="993768"/>
          </a:xfrm>
          <a:solidFill>
            <a:schemeClr val="accent2"/>
          </a:solidFill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5592546" y="4509719"/>
              <a:ext cx="1785152" cy="993768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87703" y="4894775"/>
              <a:ext cx="1066959" cy="369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2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4" name="组合 29"/>
          <p:cNvGrpSpPr/>
          <p:nvPr/>
        </p:nvGrpSpPr>
        <p:grpSpPr>
          <a:xfrm>
            <a:off x="5844094" y="2711838"/>
            <a:ext cx="1309392" cy="729145"/>
            <a:chOff x="7491807" y="3386069"/>
            <a:chExt cx="1745856" cy="971893"/>
          </a:xfrm>
          <a:solidFill>
            <a:schemeClr val="accent4"/>
          </a:solidFill>
        </p:grpSpPr>
        <p:sp>
          <p:nvSpPr>
            <p:cNvPr id="31" name="任意多边形 30"/>
            <p:cNvSpPr>
              <a:spLocks/>
            </p:cNvSpPr>
            <p:nvPr/>
          </p:nvSpPr>
          <p:spPr bwMode="auto">
            <a:xfrm>
              <a:off x="7491807" y="3386069"/>
              <a:ext cx="1745856" cy="971893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59911" y="3790993"/>
              <a:ext cx="1066959" cy="369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2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32"/>
          <p:cNvGrpSpPr/>
          <p:nvPr/>
        </p:nvGrpSpPr>
        <p:grpSpPr>
          <a:xfrm>
            <a:off x="5964685" y="1220223"/>
            <a:ext cx="1486172" cy="827586"/>
            <a:chOff x="7652596" y="1397863"/>
            <a:chExt cx="1981562" cy="1103107"/>
          </a:xfrm>
        </p:grpSpPr>
        <p:sp>
          <p:nvSpPr>
            <p:cNvPr id="34" name="任意多边形 33"/>
            <p:cNvSpPr>
              <a:spLocks/>
            </p:cNvSpPr>
            <p:nvPr/>
          </p:nvSpPr>
          <p:spPr bwMode="auto">
            <a:xfrm>
              <a:off x="7652596" y="1397863"/>
              <a:ext cx="1981562" cy="1103107"/>
            </a:xfrm>
            <a:custGeom>
              <a:avLst/>
              <a:gdLst>
                <a:gd name="connsiteX0" fmla="*/ 1770629 w 4112898"/>
                <a:gd name="connsiteY0" fmla="*/ 0 h 2289591"/>
                <a:gd name="connsiteX1" fmla="*/ 1810115 w 4112898"/>
                <a:gd name="connsiteY1" fmla="*/ 0 h 2289591"/>
                <a:gd name="connsiteX2" fmla="*/ 2481385 w 4112898"/>
                <a:gd name="connsiteY2" fmla="*/ 400012 h 2289591"/>
                <a:gd name="connsiteX3" fmla="*/ 2794239 w 4112898"/>
                <a:gd name="connsiteY3" fmla="*/ 329835 h 2289591"/>
                <a:gd name="connsiteX4" fmla="*/ 3179992 w 4112898"/>
                <a:gd name="connsiteY4" fmla="*/ 491243 h 2289591"/>
                <a:gd name="connsiteX5" fmla="*/ 3404761 w 4112898"/>
                <a:gd name="connsiteY5" fmla="*/ 1070208 h 2289591"/>
                <a:gd name="connsiteX6" fmla="*/ 3483734 w 4112898"/>
                <a:gd name="connsiteY6" fmla="*/ 1066700 h 2289591"/>
                <a:gd name="connsiteX7" fmla="*/ 4024395 w 4112898"/>
                <a:gd name="connsiteY7" fmla="*/ 1336883 h 2289591"/>
                <a:gd name="connsiteX8" fmla="*/ 4045657 w 4112898"/>
                <a:gd name="connsiteY8" fmla="*/ 1961464 h 2289591"/>
                <a:gd name="connsiteX9" fmla="*/ 3656867 w 4112898"/>
                <a:gd name="connsiteY9" fmla="*/ 2280772 h 2289591"/>
                <a:gd name="connsiteX10" fmla="*/ 3651907 w 4112898"/>
                <a:gd name="connsiteY10" fmla="*/ 2289591 h 2289591"/>
                <a:gd name="connsiteX11" fmla="*/ 370390 w 4112898"/>
                <a:gd name="connsiteY11" fmla="*/ 2289591 h 2289591"/>
                <a:gd name="connsiteX12" fmla="*/ 352533 w 4112898"/>
                <a:gd name="connsiteY12" fmla="*/ 2282088 h 2289591"/>
                <a:gd name="connsiteX13" fmla="*/ 75748 w 4112898"/>
                <a:gd name="connsiteY13" fmla="*/ 1989535 h 2289591"/>
                <a:gd name="connsiteX14" fmla="*/ 90935 w 4112898"/>
                <a:gd name="connsiteY14" fmla="*/ 1280741 h 2289591"/>
                <a:gd name="connsiteX15" fmla="*/ 510099 w 4112898"/>
                <a:gd name="connsiteY15" fmla="*/ 975469 h 2289591"/>
                <a:gd name="connsiteX16" fmla="*/ 558698 w 4112898"/>
                <a:gd name="connsiteY16" fmla="*/ 978978 h 2289591"/>
                <a:gd name="connsiteX17" fmla="*/ 953562 w 4112898"/>
                <a:gd name="connsiteY17" fmla="*/ 645634 h 2289591"/>
                <a:gd name="connsiteX18" fmla="*/ 1078097 w 4112898"/>
                <a:gd name="connsiteY18" fmla="*/ 659670 h 2289591"/>
                <a:gd name="connsiteX19" fmla="*/ 1770629 w 4112898"/>
                <a:gd name="connsiteY19" fmla="*/ 0 h 228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898" h="2289591">
                  <a:moveTo>
                    <a:pt x="1770629" y="0"/>
                  </a:moveTo>
                  <a:cubicBezTo>
                    <a:pt x="1782778" y="0"/>
                    <a:pt x="1797965" y="0"/>
                    <a:pt x="1810115" y="0"/>
                  </a:cubicBezTo>
                  <a:cubicBezTo>
                    <a:pt x="2262691" y="0"/>
                    <a:pt x="2435824" y="298255"/>
                    <a:pt x="2481385" y="400012"/>
                  </a:cubicBezTo>
                  <a:cubicBezTo>
                    <a:pt x="2533021" y="375450"/>
                    <a:pt x="2654518" y="329835"/>
                    <a:pt x="2794239" y="329835"/>
                  </a:cubicBezTo>
                  <a:cubicBezTo>
                    <a:pt x="2946110" y="329835"/>
                    <a:pt x="3076719" y="382468"/>
                    <a:pt x="3179992" y="491243"/>
                  </a:cubicBezTo>
                  <a:cubicBezTo>
                    <a:pt x="3413873" y="729847"/>
                    <a:pt x="3416911" y="968451"/>
                    <a:pt x="3404761" y="1070208"/>
                  </a:cubicBezTo>
                  <a:cubicBezTo>
                    <a:pt x="3426023" y="1070208"/>
                    <a:pt x="3453360" y="1066700"/>
                    <a:pt x="3483734" y="1066700"/>
                  </a:cubicBezTo>
                  <a:cubicBezTo>
                    <a:pt x="3617380" y="1066700"/>
                    <a:pt x="3869486" y="1101788"/>
                    <a:pt x="4024395" y="1336883"/>
                  </a:cubicBezTo>
                  <a:cubicBezTo>
                    <a:pt x="4133742" y="1501801"/>
                    <a:pt x="4142854" y="1740405"/>
                    <a:pt x="4045657" y="1961464"/>
                  </a:cubicBezTo>
                  <a:cubicBezTo>
                    <a:pt x="3960609" y="2154452"/>
                    <a:pt x="3811775" y="2277263"/>
                    <a:pt x="3656867" y="2280772"/>
                  </a:cubicBezTo>
                  <a:lnTo>
                    <a:pt x="3651907" y="2289591"/>
                  </a:lnTo>
                  <a:lnTo>
                    <a:pt x="370390" y="2289591"/>
                  </a:lnTo>
                  <a:lnTo>
                    <a:pt x="352533" y="2282088"/>
                  </a:lnTo>
                  <a:cubicBezTo>
                    <a:pt x="248122" y="2229016"/>
                    <a:pt x="148646" y="2138663"/>
                    <a:pt x="75748" y="1989535"/>
                  </a:cubicBezTo>
                  <a:cubicBezTo>
                    <a:pt x="-30562" y="1768476"/>
                    <a:pt x="-24487" y="1505310"/>
                    <a:pt x="90935" y="1280741"/>
                  </a:cubicBezTo>
                  <a:cubicBezTo>
                    <a:pt x="191170" y="1094771"/>
                    <a:pt x="349116" y="975469"/>
                    <a:pt x="510099" y="975469"/>
                  </a:cubicBezTo>
                  <a:cubicBezTo>
                    <a:pt x="528323" y="975469"/>
                    <a:pt x="543511" y="978978"/>
                    <a:pt x="558698" y="978978"/>
                  </a:cubicBezTo>
                  <a:cubicBezTo>
                    <a:pt x="582997" y="891256"/>
                    <a:pt x="677157" y="645634"/>
                    <a:pt x="953562" y="645634"/>
                  </a:cubicBezTo>
                  <a:cubicBezTo>
                    <a:pt x="993049" y="645634"/>
                    <a:pt x="1035573" y="649143"/>
                    <a:pt x="1078097" y="659670"/>
                  </a:cubicBezTo>
                  <a:cubicBezTo>
                    <a:pt x="1102396" y="515805"/>
                    <a:pt x="1223893" y="21053"/>
                    <a:pt x="177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47944" y="1856667"/>
              <a:ext cx="1066958" cy="3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2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86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组合 6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2731343"/>
            <a:ext cx="5334000" cy="5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矩形 68"/>
          <p:cNvSpPr>
            <a:spLocks noChangeArrowheads="1"/>
          </p:cNvSpPr>
          <p:nvPr/>
        </p:nvSpPr>
        <p:spPr bwMode="auto">
          <a:xfrm>
            <a:off x="4756150" y="2755164"/>
            <a:ext cx="1876425" cy="14927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7" name="矩形 69"/>
          <p:cNvSpPr>
            <a:spLocks noChangeArrowheads="1"/>
          </p:cNvSpPr>
          <p:nvPr/>
        </p:nvSpPr>
        <p:spPr bwMode="auto">
          <a:xfrm>
            <a:off x="3316289" y="2904435"/>
            <a:ext cx="3316287" cy="17309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8" name="矩形 70"/>
          <p:cNvSpPr>
            <a:spLocks noChangeArrowheads="1"/>
          </p:cNvSpPr>
          <p:nvPr/>
        </p:nvSpPr>
        <p:spPr bwMode="auto">
          <a:xfrm>
            <a:off x="5694363" y="3072762"/>
            <a:ext cx="938212" cy="15403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8689" name="直接连接符 71"/>
          <p:cNvCxnSpPr>
            <a:cxnSpLocks noChangeShapeType="1"/>
          </p:cNvCxnSpPr>
          <p:nvPr/>
        </p:nvCxnSpPr>
        <p:spPr bwMode="auto">
          <a:xfrm flipV="1">
            <a:off x="4756150" y="2377222"/>
            <a:ext cx="0" cy="381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" name="组合 72"/>
          <p:cNvGrpSpPr>
            <a:grpSpLocks/>
          </p:cNvGrpSpPr>
          <p:nvPr/>
        </p:nvGrpSpPr>
        <p:grpSpPr bwMode="auto">
          <a:xfrm>
            <a:off x="4503739" y="1872241"/>
            <a:ext cx="504825" cy="504981"/>
            <a:chOff x="0" y="0"/>
            <a:chExt cx="504056" cy="504056"/>
          </a:xfrm>
        </p:grpSpPr>
        <p:sp>
          <p:nvSpPr>
            <p:cNvPr id="22551" name="椭圆 73"/>
            <p:cNvSpPr>
              <a:spLocks noChangeArrowheads="1"/>
            </p:cNvSpPr>
            <p:nvPr/>
          </p:nvSpPr>
          <p:spPr bwMode="auto">
            <a:xfrm>
              <a:off x="0" y="0"/>
              <a:ext cx="504056" cy="5040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52" name="Freeform 6"/>
            <p:cNvSpPr>
              <a:spLocks noEditPoints="1"/>
            </p:cNvSpPr>
            <p:nvPr/>
          </p:nvSpPr>
          <p:spPr bwMode="auto">
            <a:xfrm>
              <a:off x="110569" y="68346"/>
              <a:ext cx="282917" cy="367363"/>
            </a:xfrm>
            <a:custGeom>
              <a:avLst/>
              <a:gdLst>
                <a:gd name="T0" fmla="*/ 2147483646 w 251"/>
                <a:gd name="T1" fmla="*/ 2147483646 h 326"/>
                <a:gd name="T2" fmla="*/ 2147483646 w 251"/>
                <a:gd name="T3" fmla="*/ 2147483646 h 326"/>
                <a:gd name="T4" fmla="*/ 2147483646 w 251"/>
                <a:gd name="T5" fmla="*/ 2147483646 h 326"/>
                <a:gd name="T6" fmla="*/ 2147483646 w 251"/>
                <a:gd name="T7" fmla="*/ 2147483646 h 326"/>
                <a:gd name="T8" fmla="*/ 2147483646 w 251"/>
                <a:gd name="T9" fmla="*/ 2147483646 h 326"/>
                <a:gd name="T10" fmla="*/ 2147483646 w 251"/>
                <a:gd name="T11" fmla="*/ 2147483646 h 326"/>
                <a:gd name="T12" fmla="*/ 2147483646 w 251"/>
                <a:gd name="T13" fmla="*/ 2147483646 h 326"/>
                <a:gd name="T14" fmla="*/ 2147483646 w 251"/>
                <a:gd name="T15" fmla="*/ 2147483646 h 326"/>
                <a:gd name="T16" fmla="*/ 2147483646 w 251"/>
                <a:gd name="T17" fmla="*/ 2147483646 h 326"/>
                <a:gd name="T18" fmla="*/ 2147483646 w 251"/>
                <a:gd name="T19" fmla="*/ 2147483646 h 326"/>
                <a:gd name="T20" fmla="*/ 2147483646 w 251"/>
                <a:gd name="T21" fmla="*/ 2147483646 h 326"/>
                <a:gd name="T22" fmla="*/ 2147483646 w 251"/>
                <a:gd name="T23" fmla="*/ 2147483646 h 326"/>
                <a:gd name="T24" fmla="*/ 2147483646 w 251"/>
                <a:gd name="T25" fmla="*/ 2147483646 h 326"/>
                <a:gd name="T26" fmla="*/ 2147483646 w 251"/>
                <a:gd name="T27" fmla="*/ 2147483646 h 326"/>
                <a:gd name="T28" fmla="*/ 2147483646 w 251"/>
                <a:gd name="T29" fmla="*/ 2147483646 h 326"/>
                <a:gd name="T30" fmla="*/ 2147483646 w 251"/>
                <a:gd name="T31" fmla="*/ 2147483646 h 326"/>
                <a:gd name="T32" fmla="*/ 2147483646 w 251"/>
                <a:gd name="T33" fmla="*/ 2147483646 h 326"/>
                <a:gd name="T34" fmla="*/ 2147483646 w 251"/>
                <a:gd name="T35" fmla="*/ 2147483646 h 326"/>
                <a:gd name="T36" fmla="*/ 2147483646 w 251"/>
                <a:gd name="T37" fmla="*/ 2147483646 h 326"/>
                <a:gd name="T38" fmla="*/ 2147483646 w 251"/>
                <a:gd name="T39" fmla="*/ 2147483646 h 326"/>
                <a:gd name="T40" fmla="*/ 2147483646 w 251"/>
                <a:gd name="T41" fmla="*/ 2147483646 h 326"/>
                <a:gd name="T42" fmla="*/ 2147483646 w 251"/>
                <a:gd name="T43" fmla="*/ 2147483646 h 326"/>
                <a:gd name="T44" fmla="*/ 2147483646 w 251"/>
                <a:gd name="T45" fmla="*/ 2147483646 h 326"/>
                <a:gd name="T46" fmla="*/ 2147483646 w 251"/>
                <a:gd name="T47" fmla="*/ 2147483646 h 326"/>
                <a:gd name="T48" fmla="*/ 2147483646 w 251"/>
                <a:gd name="T49" fmla="*/ 2147483646 h 326"/>
                <a:gd name="T50" fmla="*/ 2147483646 w 251"/>
                <a:gd name="T51" fmla="*/ 2147483646 h 326"/>
                <a:gd name="T52" fmla="*/ 2147483646 w 251"/>
                <a:gd name="T53" fmla="*/ 2147483646 h 326"/>
                <a:gd name="T54" fmla="*/ 2147483646 w 251"/>
                <a:gd name="T55" fmla="*/ 2147483646 h 326"/>
                <a:gd name="T56" fmla="*/ 2147483646 w 251"/>
                <a:gd name="T57" fmla="*/ 2147483646 h 326"/>
                <a:gd name="T58" fmla="*/ 2147483646 w 251"/>
                <a:gd name="T59" fmla="*/ 2147483646 h 326"/>
                <a:gd name="T60" fmla="*/ 2147483646 w 251"/>
                <a:gd name="T61" fmla="*/ 2147483646 h 326"/>
                <a:gd name="T62" fmla="*/ 2147483646 w 251"/>
                <a:gd name="T63" fmla="*/ 2147483646 h 326"/>
                <a:gd name="T64" fmla="*/ 2147483646 w 251"/>
                <a:gd name="T65" fmla="*/ 2147483646 h 326"/>
                <a:gd name="T66" fmla="*/ 2147483646 w 251"/>
                <a:gd name="T67" fmla="*/ 2147483646 h 326"/>
                <a:gd name="T68" fmla="*/ 2147483646 w 251"/>
                <a:gd name="T69" fmla="*/ 2147483646 h 326"/>
                <a:gd name="T70" fmla="*/ 2147483646 w 251"/>
                <a:gd name="T71" fmla="*/ 2147483646 h 326"/>
                <a:gd name="T72" fmla="*/ 2147483646 w 251"/>
                <a:gd name="T73" fmla="*/ 2147483646 h 3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1" h="326">
                  <a:moveTo>
                    <a:pt x="45" y="298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" y="298"/>
                    <a:pt x="0" y="279"/>
                    <a:pt x="7" y="253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9" y="168"/>
                    <a:pt x="35" y="158"/>
                    <a:pt x="42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4" y="171"/>
                    <a:pt x="74" y="171"/>
                    <a:pt x="74" y="171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77" y="178"/>
                    <a:pt x="81" y="186"/>
                    <a:pt x="87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98"/>
                    <a:pt x="45" y="298"/>
                    <a:pt x="45" y="298"/>
                  </a:cubicBezTo>
                  <a:close/>
                  <a:moveTo>
                    <a:pt x="58" y="210"/>
                  </a:moveTo>
                  <a:cubicBezTo>
                    <a:pt x="58" y="297"/>
                    <a:pt x="58" y="297"/>
                    <a:pt x="58" y="297"/>
                  </a:cubicBezTo>
                  <a:cubicBezTo>
                    <a:pt x="198" y="297"/>
                    <a:pt x="198" y="297"/>
                    <a:pt x="198" y="297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58" y="210"/>
                    <a:pt x="58" y="210"/>
                    <a:pt x="58" y="210"/>
                  </a:cubicBezTo>
                  <a:close/>
                  <a:moveTo>
                    <a:pt x="82" y="92"/>
                  </a:moveTo>
                  <a:cubicBezTo>
                    <a:pt x="80" y="74"/>
                    <a:pt x="79" y="66"/>
                    <a:pt x="85" y="48"/>
                  </a:cubicBezTo>
                  <a:cubicBezTo>
                    <a:pt x="96" y="56"/>
                    <a:pt x="123" y="52"/>
                    <a:pt x="134" y="47"/>
                  </a:cubicBezTo>
                  <a:cubicBezTo>
                    <a:pt x="140" y="56"/>
                    <a:pt x="151" y="58"/>
                    <a:pt x="161" y="55"/>
                  </a:cubicBezTo>
                  <a:cubicBezTo>
                    <a:pt x="164" y="70"/>
                    <a:pt x="164" y="72"/>
                    <a:pt x="164" y="92"/>
                  </a:cubicBezTo>
                  <a:cubicBezTo>
                    <a:pt x="164" y="92"/>
                    <a:pt x="175" y="82"/>
                    <a:pt x="177" y="74"/>
                  </a:cubicBezTo>
                  <a:cubicBezTo>
                    <a:pt x="179" y="65"/>
                    <a:pt x="175" y="32"/>
                    <a:pt x="171" y="25"/>
                  </a:cubicBezTo>
                  <a:cubicBezTo>
                    <a:pt x="167" y="14"/>
                    <a:pt x="154" y="6"/>
                    <a:pt x="132" y="9"/>
                  </a:cubicBezTo>
                  <a:cubicBezTo>
                    <a:pt x="111" y="0"/>
                    <a:pt x="86" y="9"/>
                    <a:pt x="75" y="21"/>
                  </a:cubicBezTo>
                  <a:cubicBezTo>
                    <a:pt x="71" y="27"/>
                    <a:pt x="65" y="74"/>
                    <a:pt x="70" y="81"/>
                  </a:cubicBezTo>
                  <a:cubicBezTo>
                    <a:pt x="76" y="88"/>
                    <a:pt x="82" y="92"/>
                    <a:pt x="82" y="92"/>
                  </a:cubicBezTo>
                  <a:close/>
                  <a:moveTo>
                    <a:pt x="40" y="311"/>
                  </a:moveTo>
                  <a:cubicBezTo>
                    <a:pt x="215" y="311"/>
                    <a:pt x="215" y="311"/>
                    <a:pt x="215" y="311"/>
                  </a:cubicBezTo>
                  <a:cubicBezTo>
                    <a:pt x="205" y="326"/>
                    <a:pt x="205" y="326"/>
                    <a:pt x="205" y="326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40" y="311"/>
                    <a:pt x="40" y="311"/>
                    <a:pt x="40" y="311"/>
                  </a:cubicBezTo>
                  <a:close/>
                  <a:moveTo>
                    <a:pt x="225" y="180"/>
                  </a:moveTo>
                  <a:cubicBezTo>
                    <a:pt x="244" y="253"/>
                    <a:pt x="244" y="253"/>
                    <a:pt x="244" y="253"/>
                  </a:cubicBezTo>
                  <a:cubicBezTo>
                    <a:pt x="251" y="279"/>
                    <a:pt x="248" y="298"/>
                    <a:pt x="218" y="298"/>
                  </a:cubicBezTo>
                  <a:cubicBezTo>
                    <a:pt x="211" y="298"/>
                    <a:pt x="211" y="298"/>
                    <a:pt x="211" y="298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1" y="197"/>
                    <a:pt x="201" y="197"/>
                    <a:pt x="201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72" y="186"/>
                    <a:pt x="177" y="178"/>
                    <a:pt x="177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8" y="160"/>
                    <a:pt x="222" y="170"/>
                    <a:pt x="224" y="180"/>
                  </a:cubicBezTo>
                  <a:cubicBezTo>
                    <a:pt x="225" y="180"/>
                    <a:pt x="225" y="180"/>
                    <a:pt x="225" y="180"/>
                  </a:cubicBezTo>
                  <a:close/>
                  <a:moveTo>
                    <a:pt x="162" y="197"/>
                  </a:moveTo>
                  <a:cubicBezTo>
                    <a:pt x="167" y="188"/>
                    <a:pt x="171" y="181"/>
                    <a:pt x="172" y="17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62" y="197"/>
                    <a:pt x="162" y="197"/>
                    <a:pt x="162" y="197"/>
                  </a:cubicBezTo>
                  <a:close/>
                  <a:moveTo>
                    <a:pt x="79" y="141"/>
                  </a:moveTo>
                  <a:cubicBezTo>
                    <a:pt x="78" y="166"/>
                    <a:pt x="78" y="166"/>
                    <a:pt x="78" y="166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81"/>
                    <a:pt x="86" y="188"/>
                    <a:pt x="91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88" y="138"/>
                    <a:pt x="88" y="138"/>
                    <a:pt x="88" y="138"/>
                  </a:cubicBezTo>
                  <a:lnTo>
                    <a:pt x="79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3" name="矩形 75"/>
          <p:cNvSpPr>
            <a:spLocks noChangeArrowheads="1"/>
          </p:cNvSpPr>
          <p:nvPr/>
        </p:nvSpPr>
        <p:spPr bwMode="auto">
          <a:xfrm>
            <a:off x="5622925" y="1834130"/>
            <a:ext cx="2014538" cy="5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28694" name="TextBox 76"/>
          <p:cNvSpPr txBox="1">
            <a:spLocks noChangeArrowheads="1"/>
          </p:cNvSpPr>
          <p:nvPr/>
        </p:nvSpPr>
        <p:spPr bwMode="auto">
          <a:xfrm>
            <a:off x="5038725" y="1937348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45%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</a:endParaRPr>
          </a:p>
        </p:txBody>
      </p:sp>
      <p:cxnSp>
        <p:nvCxnSpPr>
          <p:cNvPr id="28695" name="直接连接符 77"/>
          <p:cNvCxnSpPr>
            <a:cxnSpLocks noChangeShapeType="1"/>
          </p:cNvCxnSpPr>
          <p:nvPr/>
        </p:nvCxnSpPr>
        <p:spPr bwMode="auto">
          <a:xfrm flipV="1">
            <a:off x="3316288" y="3077525"/>
            <a:ext cx="0" cy="381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" name="组合 78"/>
          <p:cNvGrpSpPr>
            <a:grpSpLocks/>
          </p:cNvGrpSpPr>
          <p:nvPr/>
        </p:nvGrpSpPr>
        <p:grpSpPr bwMode="auto">
          <a:xfrm>
            <a:off x="3063876" y="3457055"/>
            <a:ext cx="504825" cy="504981"/>
            <a:chOff x="0" y="0"/>
            <a:chExt cx="504056" cy="504056"/>
          </a:xfrm>
        </p:grpSpPr>
        <p:sp>
          <p:nvSpPr>
            <p:cNvPr id="22549" name="椭圆 79"/>
            <p:cNvSpPr>
              <a:spLocks noChangeArrowheads="1"/>
            </p:cNvSpPr>
            <p:nvPr/>
          </p:nvSpPr>
          <p:spPr bwMode="auto">
            <a:xfrm>
              <a:off x="0" y="0"/>
              <a:ext cx="504056" cy="50405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50" name="Freeform 11"/>
            <p:cNvSpPr>
              <a:spLocks noEditPoints="1"/>
            </p:cNvSpPr>
            <p:nvPr/>
          </p:nvSpPr>
          <p:spPr bwMode="auto">
            <a:xfrm>
              <a:off x="76544" y="107746"/>
              <a:ext cx="350967" cy="288563"/>
            </a:xfrm>
            <a:custGeom>
              <a:avLst/>
              <a:gdLst>
                <a:gd name="T0" fmla="*/ 2147483646 w 355"/>
                <a:gd name="T1" fmla="*/ 2147483646 h 292"/>
                <a:gd name="T2" fmla="*/ 2147483646 w 355"/>
                <a:gd name="T3" fmla="*/ 2147483646 h 292"/>
                <a:gd name="T4" fmla="*/ 0 w 355"/>
                <a:gd name="T5" fmla="*/ 2147483646 h 292"/>
                <a:gd name="T6" fmla="*/ 2147483646 w 355"/>
                <a:gd name="T7" fmla="*/ 2147483646 h 292"/>
                <a:gd name="T8" fmla="*/ 2147483646 w 355"/>
                <a:gd name="T9" fmla="*/ 2147483646 h 292"/>
                <a:gd name="T10" fmla="*/ 2147483646 w 355"/>
                <a:gd name="T11" fmla="*/ 2147483646 h 292"/>
                <a:gd name="T12" fmla="*/ 2147483646 w 355"/>
                <a:gd name="T13" fmla="*/ 2147483646 h 292"/>
                <a:gd name="T14" fmla="*/ 2147483646 w 355"/>
                <a:gd name="T15" fmla="*/ 2147483646 h 292"/>
                <a:gd name="T16" fmla="*/ 2147483646 w 355"/>
                <a:gd name="T17" fmla="*/ 2147483646 h 292"/>
                <a:gd name="T18" fmla="*/ 2147483646 w 355"/>
                <a:gd name="T19" fmla="*/ 2147483646 h 292"/>
                <a:gd name="T20" fmla="*/ 2147483646 w 355"/>
                <a:gd name="T21" fmla="*/ 2147483646 h 292"/>
                <a:gd name="T22" fmla="*/ 2147483646 w 355"/>
                <a:gd name="T23" fmla="*/ 2147483646 h 292"/>
                <a:gd name="T24" fmla="*/ 2147483646 w 355"/>
                <a:gd name="T25" fmla="*/ 2147483646 h 292"/>
                <a:gd name="T26" fmla="*/ 2147483646 w 355"/>
                <a:gd name="T27" fmla="*/ 2147483646 h 292"/>
                <a:gd name="T28" fmla="*/ 2147483646 w 355"/>
                <a:gd name="T29" fmla="*/ 2147483646 h 292"/>
                <a:gd name="T30" fmla="*/ 2147483646 w 355"/>
                <a:gd name="T31" fmla="*/ 2147483646 h 292"/>
                <a:gd name="T32" fmla="*/ 2147483646 w 355"/>
                <a:gd name="T33" fmla="*/ 2147483646 h 292"/>
                <a:gd name="T34" fmla="*/ 2147483646 w 355"/>
                <a:gd name="T35" fmla="*/ 2147483646 h 292"/>
                <a:gd name="T36" fmla="*/ 2147483646 w 355"/>
                <a:gd name="T37" fmla="*/ 2147483646 h 292"/>
                <a:gd name="T38" fmla="*/ 2147483646 w 355"/>
                <a:gd name="T39" fmla="*/ 2147483646 h 292"/>
                <a:gd name="T40" fmla="*/ 2147483646 w 355"/>
                <a:gd name="T41" fmla="*/ 2147483646 h 292"/>
                <a:gd name="T42" fmla="*/ 2147483646 w 355"/>
                <a:gd name="T43" fmla="*/ 2147483646 h 292"/>
                <a:gd name="T44" fmla="*/ 2147483646 w 355"/>
                <a:gd name="T45" fmla="*/ 2147483646 h 292"/>
                <a:gd name="T46" fmla="*/ 2147483646 w 355"/>
                <a:gd name="T47" fmla="*/ 2147483646 h 292"/>
                <a:gd name="T48" fmla="*/ 2147483646 w 355"/>
                <a:gd name="T49" fmla="*/ 2147483646 h 292"/>
                <a:gd name="T50" fmla="*/ 2147483646 w 355"/>
                <a:gd name="T51" fmla="*/ 2147483646 h 292"/>
                <a:gd name="T52" fmla="*/ 2147483646 w 355"/>
                <a:gd name="T53" fmla="*/ 2147483646 h 292"/>
                <a:gd name="T54" fmla="*/ 2147483646 w 355"/>
                <a:gd name="T55" fmla="*/ 2147483646 h 292"/>
                <a:gd name="T56" fmla="*/ 2147483646 w 355"/>
                <a:gd name="T57" fmla="*/ 2147483646 h 292"/>
                <a:gd name="T58" fmla="*/ 2147483646 w 355"/>
                <a:gd name="T59" fmla="*/ 2147483646 h 292"/>
                <a:gd name="T60" fmla="*/ 2147483646 w 355"/>
                <a:gd name="T61" fmla="*/ 2147483646 h 292"/>
                <a:gd name="T62" fmla="*/ 2147483646 w 355"/>
                <a:gd name="T63" fmla="*/ 2147483646 h 292"/>
                <a:gd name="T64" fmla="*/ 2147483646 w 355"/>
                <a:gd name="T65" fmla="*/ 2147483646 h 292"/>
                <a:gd name="T66" fmla="*/ 2147483646 w 355"/>
                <a:gd name="T67" fmla="*/ 2147483646 h 292"/>
                <a:gd name="T68" fmla="*/ 2147483646 w 355"/>
                <a:gd name="T69" fmla="*/ 2147483646 h 292"/>
                <a:gd name="T70" fmla="*/ 2147483646 w 355"/>
                <a:gd name="T71" fmla="*/ 2147483646 h 292"/>
                <a:gd name="T72" fmla="*/ 2147483646 w 355"/>
                <a:gd name="T73" fmla="*/ 2147483646 h 292"/>
                <a:gd name="T74" fmla="*/ 2147483646 w 355"/>
                <a:gd name="T75" fmla="*/ 2147483646 h 292"/>
                <a:gd name="T76" fmla="*/ 2147483646 w 355"/>
                <a:gd name="T77" fmla="*/ 2147483646 h 292"/>
                <a:gd name="T78" fmla="*/ 2147483646 w 355"/>
                <a:gd name="T79" fmla="*/ 2147483646 h 292"/>
                <a:gd name="T80" fmla="*/ 2147483646 w 355"/>
                <a:gd name="T81" fmla="*/ 2147483646 h 292"/>
                <a:gd name="T82" fmla="*/ 2147483646 w 355"/>
                <a:gd name="T83" fmla="*/ 2147483646 h 292"/>
                <a:gd name="T84" fmla="*/ 2147483646 w 355"/>
                <a:gd name="T85" fmla="*/ 2147483646 h 292"/>
                <a:gd name="T86" fmla="*/ 2147483646 w 355"/>
                <a:gd name="T87" fmla="*/ 2147483646 h 292"/>
                <a:gd name="T88" fmla="*/ 2147483646 w 355"/>
                <a:gd name="T89" fmla="*/ 2147483646 h 292"/>
                <a:gd name="T90" fmla="*/ 2147483646 w 355"/>
                <a:gd name="T91" fmla="*/ 2147483646 h 292"/>
                <a:gd name="T92" fmla="*/ 2147483646 w 355"/>
                <a:gd name="T93" fmla="*/ 2147483646 h 292"/>
                <a:gd name="T94" fmla="*/ 2147483646 w 355"/>
                <a:gd name="T95" fmla="*/ 2147483646 h 292"/>
                <a:gd name="T96" fmla="*/ 2147483646 w 355"/>
                <a:gd name="T97" fmla="*/ 2147483646 h 292"/>
                <a:gd name="T98" fmla="*/ 2147483646 w 355"/>
                <a:gd name="T99" fmla="*/ 2147483646 h 292"/>
                <a:gd name="T100" fmla="*/ 2147483646 w 355"/>
                <a:gd name="T101" fmla="*/ 2147483646 h 292"/>
                <a:gd name="T102" fmla="*/ 2147483646 w 355"/>
                <a:gd name="T103" fmla="*/ 2147483646 h 292"/>
                <a:gd name="T104" fmla="*/ 2147483646 w 355"/>
                <a:gd name="T105" fmla="*/ 2147483646 h 292"/>
                <a:gd name="T106" fmla="*/ 2147483646 w 355"/>
                <a:gd name="T107" fmla="*/ 2147483646 h 292"/>
                <a:gd name="T108" fmla="*/ 2147483646 w 355"/>
                <a:gd name="T109" fmla="*/ 2147483646 h 292"/>
                <a:gd name="T110" fmla="*/ 2147483646 w 355"/>
                <a:gd name="T111" fmla="*/ 2147483646 h 292"/>
                <a:gd name="T112" fmla="*/ 2147483646 w 355"/>
                <a:gd name="T113" fmla="*/ 2147483646 h 292"/>
                <a:gd name="T114" fmla="*/ 2147483646 w 355"/>
                <a:gd name="T115" fmla="*/ 2147483646 h 292"/>
                <a:gd name="T116" fmla="*/ 2147483646 w 355"/>
                <a:gd name="T117" fmla="*/ 2147483646 h 292"/>
                <a:gd name="T118" fmla="*/ 2147483646 w 355"/>
                <a:gd name="T119" fmla="*/ 2147483646 h 2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5" h="292">
                  <a:moveTo>
                    <a:pt x="165" y="123"/>
                  </a:moveTo>
                  <a:cubicBezTo>
                    <a:pt x="159" y="133"/>
                    <a:pt x="159" y="133"/>
                    <a:pt x="159" y="133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101" y="212"/>
                    <a:pt x="97" y="252"/>
                    <a:pt x="99" y="292"/>
                  </a:cubicBezTo>
                  <a:cubicBezTo>
                    <a:pt x="88" y="292"/>
                    <a:pt x="84" y="292"/>
                    <a:pt x="73" y="292"/>
                  </a:cubicBezTo>
                  <a:cubicBezTo>
                    <a:pt x="71" y="258"/>
                    <a:pt x="67" y="224"/>
                    <a:pt x="65" y="191"/>
                  </a:cubicBezTo>
                  <a:cubicBezTo>
                    <a:pt x="60" y="191"/>
                    <a:pt x="63" y="191"/>
                    <a:pt x="58" y="191"/>
                  </a:cubicBezTo>
                  <a:cubicBezTo>
                    <a:pt x="56" y="224"/>
                    <a:pt x="49" y="258"/>
                    <a:pt x="48" y="292"/>
                  </a:cubicBezTo>
                  <a:cubicBezTo>
                    <a:pt x="37" y="292"/>
                    <a:pt x="32" y="292"/>
                    <a:pt x="21" y="292"/>
                  </a:cubicBezTo>
                  <a:cubicBezTo>
                    <a:pt x="24" y="252"/>
                    <a:pt x="20" y="212"/>
                    <a:pt x="22" y="172"/>
                  </a:cubicBezTo>
                  <a:cubicBezTo>
                    <a:pt x="15" y="167"/>
                    <a:pt x="7" y="161"/>
                    <a:pt x="0" y="155"/>
                  </a:cubicBezTo>
                  <a:cubicBezTo>
                    <a:pt x="3" y="127"/>
                    <a:pt x="7" y="99"/>
                    <a:pt x="17" y="73"/>
                  </a:cubicBezTo>
                  <a:cubicBezTo>
                    <a:pt x="23" y="73"/>
                    <a:pt x="29" y="73"/>
                    <a:pt x="35" y="73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0" y="73"/>
                    <a:pt x="95" y="73"/>
                    <a:pt x="100" y="73"/>
                  </a:cubicBezTo>
                  <a:cubicBezTo>
                    <a:pt x="126" y="90"/>
                    <a:pt x="135" y="92"/>
                    <a:pt x="165" y="123"/>
                  </a:cubicBezTo>
                  <a:close/>
                  <a:moveTo>
                    <a:pt x="120" y="46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196"/>
                    <a:pt x="321" y="196"/>
                    <a:pt x="321" y="196"/>
                  </a:cubicBezTo>
                  <a:cubicBezTo>
                    <a:pt x="151" y="196"/>
                    <a:pt x="151" y="196"/>
                    <a:pt x="151" y="196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8" y="214"/>
                    <a:pt x="338" y="214"/>
                    <a:pt x="338" y="214"/>
                  </a:cubicBezTo>
                  <a:cubicBezTo>
                    <a:pt x="338" y="205"/>
                    <a:pt x="338" y="205"/>
                    <a:pt x="338" y="205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120" y="46"/>
                    <a:pt x="120" y="46"/>
                    <a:pt x="120" y="46"/>
                  </a:cubicBezTo>
                  <a:close/>
                  <a:moveTo>
                    <a:pt x="234" y="180"/>
                  </a:moveTo>
                  <a:cubicBezTo>
                    <a:pt x="234" y="162"/>
                    <a:pt x="234" y="162"/>
                    <a:pt x="234" y="162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34" y="180"/>
                    <a:pt x="234" y="180"/>
                    <a:pt x="234" y="180"/>
                  </a:cubicBezTo>
                  <a:close/>
                  <a:moveTo>
                    <a:pt x="263" y="94"/>
                  </a:moveTo>
                  <a:cubicBezTo>
                    <a:pt x="244" y="94"/>
                    <a:pt x="244" y="94"/>
                    <a:pt x="244" y="94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22" y="160"/>
                    <a:pt x="222" y="160"/>
                    <a:pt x="222" y="160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46" y="126"/>
                    <a:pt x="246" y="126"/>
                    <a:pt x="246" y="126"/>
                  </a:cubicBezTo>
                  <a:cubicBezTo>
                    <a:pt x="254" y="110"/>
                    <a:pt x="254" y="110"/>
                    <a:pt x="254" y="110"/>
                  </a:cubicBezTo>
                  <a:cubicBezTo>
                    <a:pt x="263" y="94"/>
                    <a:pt x="263" y="94"/>
                    <a:pt x="263" y="94"/>
                  </a:cubicBezTo>
                  <a:close/>
                  <a:moveTo>
                    <a:pt x="178" y="180"/>
                  </a:moveTo>
                  <a:cubicBezTo>
                    <a:pt x="178" y="171"/>
                    <a:pt x="178" y="171"/>
                    <a:pt x="178" y="171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2" y="180"/>
                    <a:pt x="180" y="180"/>
                    <a:pt x="178" y="180"/>
                  </a:cubicBezTo>
                  <a:close/>
                  <a:moveTo>
                    <a:pt x="167" y="180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80"/>
                    <a:pt x="173" y="180"/>
                    <a:pt x="173" y="180"/>
                  </a:cubicBezTo>
                  <a:cubicBezTo>
                    <a:pt x="167" y="180"/>
                    <a:pt x="167" y="180"/>
                    <a:pt x="167" y="180"/>
                  </a:cubicBezTo>
                  <a:close/>
                  <a:moveTo>
                    <a:pt x="189" y="180"/>
                  </a:moveTo>
                  <a:cubicBezTo>
                    <a:pt x="189" y="172"/>
                    <a:pt x="189" y="172"/>
                    <a:pt x="189" y="172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3" y="180"/>
                    <a:pt x="191" y="180"/>
                    <a:pt x="189" y="180"/>
                  </a:cubicBezTo>
                  <a:close/>
                  <a:moveTo>
                    <a:pt x="200" y="180"/>
                  </a:moveTo>
                  <a:cubicBezTo>
                    <a:pt x="200" y="160"/>
                    <a:pt x="200" y="160"/>
                    <a:pt x="200" y="160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80"/>
                    <a:pt x="203" y="180"/>
                    <a:pt x="200" y="180"/>
                  </a:cubicBezTo>
                  <a:close/>
                  <a:moveTo>
                    <a:pt x="212" y="180"/>
                  </a:moveTo>
                  <a:cubicBezTo>
                    <a:pt x="212" y="159"/>
                    <a:pt x="212" y="159"/>
                    <a:pt x="212" y="159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16" y="180"/>
                    <a:pt x="214" y="180"/>
                    <a:pt x="212" y="180"/>
                  </a:cubicBezTo>
                  <a:close/>
                  <a:moveTo>
                    <a:pt x="223" y="180"/>
                  </a:moveTo>
                  <a:cubicBezTo>
                    <a:pt x="223" y="167"/>
                    <a:pt x="223" y="167"/>
                    <a:pt x="223" y="167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80"/>
                    <a:pt x="229" y="180"/>
                    <a:pt x="229" y="180"/>
                  </a:cubicBezTo>
                  <a:cubicBezTo>
                    <a:pt x="227" y="180"/>
                    <a:pt x="225" y="180"/>
                    <a:pt x="223" y="180"/>
                  </a:cubicBezTo>
                  <a:close/>
                  <a:moveTo>
                    <a:pt x="285" y="123"/>
                  </a:moveTo>
                  <a:cubicBezTo>
                    <a:pt x="293" y="123"/>
                    <a:pt x="301" y="126"/>
                    <a:pt x="306" y="131"/>
                  </a:cubicBezTo>
                  <a:cubicBezTo>
                    <a:pt x="311" y="137"/>
                    <a:pt x="314" y="144"/>
                    <a:pt x="314" y="152"/>
                  </a:cubicBezTo>
                  <a:cubicBezTo>
                    <a:pt x="314" y="156"/>
                    <a:pt x="314" y="159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1" y="166"/>
                    <a:pt x="309" y="170"/>
                    <a:pt x="306" y="173"/>
                  </a:cubicBezTo>
                  <a:cubicBezTo>
                    <a:pt x="301" y="178"/>
                    <a:pt x="293" y="181"/>
                    <a:pt x="285" y="181"/>
                  </a:cubicBezTo>
                  <a:cubicBezTo>
                    <a:pt x="277" y="181"/>
                    <a:pt x="270" y="178"/>
                    <a:pt x="265" y="173"/>
                  </a:cubicBezTo>
                  <a:cubicBezTo>
                    <a:pt x="259" y="167"/>
                    <a:pt x="256" y="160"/>
                    <a:pt x="256" y="152"/>
                  </a:cubicBezTo>
                  <a:cubicBezTo>
                    <a:pt x="256" y="151"/>
                    <a:pt x="256" y="151"/>
                    <a:pt x="256" y="150"/>
                  </a:cubicBezTo>
                  <a:cubicBezTo>
                    <a:pt x="256" y="149"/>
                    <a:pt x="256" y="149"/>
                    <a:pt x="256" y="148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9" y="146"/>
                    <a:pt x="259" y="146"/>
                    <a:pt x="259" y="146"/>
                  </a:cubicBezTo>
                  <a:cubicBezTo>
                    <a:pt x="268" y="147"/>
                    <a:pt x="277" y="148"/>
                    <a:pt x="282" y="149"/>
                  </a:cubicBezTo>
                  <a:cubicBezTo>
                    <a:pt x="280" y="126"/>
                    <a:pt x="280" y="126"/>
                    <a:pt x="280" y="126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3" y="123"/>
                    <a:pt x="283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5" y="123"/>
                    <a:pt x="285" y="123"/>
                  </a:cubicBezTo>
                  <a:close/>
                  <a:moveTo>
                    <a:pt x="281" y="175"/>
                  </a:moveTo>
                  <a:cubicBezTo>
                    <a:pt x="279" y="175"/>
                    <a:pt x="278" y="175"/>
                    <a:pt x="277" y="174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4"/>
                    <a:pt x="305" y="165"/>
                    <a:pt x="305" y="165"/>
                  </a:cubicBezTo>
                  <a:cubicBezTo>
                    <a:pt x="281" y="175"/>
                    <a:pt x="281" y="175"/>
                    <a:pt x="281" y="175"/>
                  </a:cubicBezTo>
                  <a:close/>
                  <a:moveTo>
                    <a:pt x="302" y="169"/>
                  </a:moveTo>
                  <a:cubicBezTo>
                    <a:pt x="297" y="173"/>
                    <a:pt x="292" y="176"/>
                    <a:pt x="285" y="176"/>
                  </a:cubicBezTo>
                  <a:cubicBezTo>
                    <a:pt x="302" y="169"/>
                    <a:pt x="302" y="169"/>
                    <a:pt x="302" y="169"/>
                  </a:cubicBezTo>
                  <a:close/>
                  <a:moveTo>
                    <a:pt x="286" y="135"/>
                  </a:moveTo>
                  <a:cubicBezTo>
                    <a:pt x="286" y="133"/>
                    <a:pt x="286" y="133"/>
                    <a:pt x="286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6" y="131"/>
                    <a:pt x="297" y="131"/>
                  </a:cubicBezTo>
                  <a:cubicBezTo>
                    <a:pt x="286" y="135"/>
                    <a:pt x="286" y="135"/>
                    <a:pt x="286" y="135"/>
                  </a:cubicBezTo>
                  <a:close/>
                  <a:moveTo>
                    <a:pt x="299" y="133"/>
                  </a:moveTo>
                  <a:cubicBezTo>
                    <a:pt x="300" y="133"/>
                    <a:pt x="300" y="134"/>
                    <a:pt x="301" y="134"/>
                  </a:cubicBezTo>
                  <a:cubicBezTo>
                    <a:pt x="287" y="140"/>
                    <a:pt x="287" y="140"/>
                    <a:pt x="287" y="140"/>
                  </a:cubicBezTo>
                  <a:cubicBezTo>
                    <a:pt x="287" y="138"/>
                    <a:pt x="287" y="138"/>
                    <a:pt x="287" y="138"/>
                  </a:cubicBezTo>
                  <a:cubicBezTo>
                    <a:pt x="299" y="133"/>
                    <a:pt x="299" y="133"/>
                    <a:pt x="299" y="133"/>
                  </a:cubicBezTo>
                  <a:close/>
                  <a:moveTo>
                    <a:pt x="274" y="173"/>
                  </a:moveTo>
                  <a:cubicBezTo>
                    <a:pt x="274" y="173"/>
                    <a:pt x="273" y="172"/>
                    <a:pt x="272" y="172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08" y="158"/>
                    <a:pt x="308" y="159"/>
                    <a:pt x="308" y="160"/>
                  </a:cubicBezTo>
                  <a:cubicBezTo>
                    <a:pt x="274" y="173"/>
                    <a:pt x="274" y="173"/>
                    <a:pt x="274" y="173"/>
                  </a:cubicBezTo>
                  <a:close/>
                  <a:moveTo>
                    <a:pt x="270" y="170"/>
                  </a:moveTo>
                  <a:cubicBezTo>
                    <a:pt x="269" y="170"/>
                    <a:pt x="269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3"/>
                    <a:pt x="309" y="154"/>
                    <a:pt x="309" y="154"/>
                  </a:cubicBezTo>
                  <a:cubicBezTo>
                    <a:pt x="270" y="170"/>
                    <a:pt x="270" y="170"/>
                    <a:pt x="270" y="170"/>
                  </a:cubicBezTo>
                  <a:close/>
                  <a:moveTo>
                    <a:pt x="267" y="167"/>
                  </a:moveTo>
                  <a:cubicBezTo>
                    <a:pt x="266" y="166"/>
                    <a:pt x="266" y="166"/>
                    <a:pt x="265" y="165"/>
                  </a:cubicBezTo>
                  <a:cubicBezTo>
                    <a:pt x="308" y="148"/>
                    <a:pt x="308" y="148"/>
                    <a:pt x="308" y="148"/>
                  </a:cubicBezTo>
                  <a:cubicBezTo>
                    <a:pt x="309" y="148"/>
                    <a:pt x="309" y="149"/>
                    <a:pt x="309" y="150"/>
                  </a:cubicBezTo>
                  <a:cubicBezTo>
                    <a:pt x="267" y="167"/>
                    <a:pt x="267" y="167"/>
                    <a:pt x="267" y="167"/>
                  </a:cubicBezTo>
                  <a:close/>
                  <a:moveTo>
                    <a:pt x="264" y="163"/>
                  </a:moveTo>
                  <a:cubicBezTo>
                    <a:pt x="264" y="162"/>
                    <a:pt x="264" y="162"/>
                    <a:pt x="263" y="161"/>
                  </a:cubicBezTo>
                  <a:cubicBezTo>
                    <a:pt x="281" y="154"/>
                    <a:pt x="281" y="154"/>
                    <a:pt x="281" y="154"/>
                  </a:cubicBezTo>
                  <a:cubicBezTo>
                    <a:pt x="283" y="155"/>
                    <a:pt x="285" y="155"/>
                    <a:pt x="285" y="155"/>
                  </a:cubicBezTo>
                  <a:cubicBezTo>
                    <a:pt x="264" y="163"/>
                    <a:pt x="264" y="163"/>
                    <a:pt x="264" y="163"/>
                  </a:cubicBezTo>
                  <a:close/>
                  <a:moveTo>
                    <a:pt x="285" y="155"/>
                  </a:moveTo>
                  <a:cubicBezTo>
                    <a:pt x="288" y="152"/>
                    <a:pt x="288" y="152"/>
                    <a:pt x="288" y="152"/>
                  </a:cubicBezTo>
                  <a:cubicBezTo>
                    <a:pt x="288" y="151"/>
                    <a:pt x="288" y="151"/>
                    <a:pt x="288" y="151"/>
                  </a:cubicBezTo>
                  <a:cubicBezTo>
                    <a:pt x="307" y="143"/>
                    <a:pt x="307" y="143"/>
                    <a:pt x="307" y="143"/>
                  </a:cubicBezTo>
                  <a:cubicBezTo>
                    <a:pt x="308" y="144"/>
                    <a:pt x="308" y="145"/>
                    <a:pt x="308" y="145"/>
                  </a:cubicBezTo>
                  <a:cubicBezTo>
                    <a:pt x="285" y="155"/>
                    <a:pt x="285" y="155"/>
                    <a:pt x="285" y="155"/>
                  </a:cubicBezTo>
                  <a:close/>
                  <a:moveTo>
                    <a:pt x="263" y="159"/>
                  </a:moveTo>
                  <a:cubicBezTo>
                    <a:pt x="262" y="158"/>
                    <a:pt x="262" y="158"/>
                    <a:pt x="262" y="157"/>
                  </a:cubicBezTo>
                  <a:cubicBezTo>
                    <a:pt x="272" y="153"/>
                    <a:pt x="272" y="153"/>
                    <a:pt x="272" y="153"/>
                  </a:cubicBezTo>
                  <a:cubicBezTo>
                    <a:pt x="273" y="153"/>
                    <a:pt x="275" y="153"/>
                    <a:pt x="276" y="154"/>
                  </a:cubicBezTo>
                  <a:cubicBezTo>
                    <a:pt x="263" y="159"/>
                    <a:pt x="263" y="159"/>
                    <a:pt x="263" y="159"/>
                  </a:cubicBezTo>
                  <a:close/>
                  <a:moveTo>
                    <a:pt x="288" y="149"/>
                  </a:moveTo>
                  <a:cubicBezTo>
                    <a:pt x="288" y="147"/>
                    <a:pt x="288" y="147"/>
                    <a:pt x="288" y="147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1"/>
                    <a:pt x="306" y="141"/>
                  </a:cubicBezTo>
                  <a:cubicBezTo>
                    <a:pt x="288" y="149"/>
                    <a:pt x="288" y="149"/>
                    <a:pt x="288" y="149"/>
                  </a:cubicBezTo>
                  <a:close/>
                  <a:moveTo>
                    <a:pt x="262" y="155"/>
                  </a:moveTo>
                  <a:cubicBezTo>
                    <a:pt x="262" y="154"/>
                    <a:pt x="262" y="153"/>
                    <a:pt x="262" y="153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65" y="152"/>
                    <a:pt x="266" y="152"/>
                    <a:pt x="267" y="152"/>
                  </a:cubicBezTo>
                  <a:cubicBezTo>
                    <a:pt x="262" y="155"/>
                    <a:pt x="262" y="155"/>
                    <a:pt x="262" y="155"/>
                  </a:cubicBezTo>
                  <a:close/>
                  <a:moveTo>
                    <a:pt x="287" y="144"/>
                  </a:moveTo>
                  <a:cubicBezTo>
                    <a:pt x="287" y="142"/>
                    <a:pt x="287" y="142"/>
                    <a:pt x="287" y="142"/>
                  </a:cubicBezTo>
                  <a:cubicBezTo>
                    <a:pt x="303" y="136"/>
                    <a:pt x="303" y="136"/>
                    <a:pt x="303" y="136"/>
                  </a:cubicBezTo>
                  <a:cubicBezTo>
                    <a:pt x="303" y="136"/>
                    <a:pt x="304" y="137"/>
                    <a:pt x="304" y="138"/>
                  </a:cubicBezTo>
                  <a:cubicBezTo>
                    <a:pt x="287" y="144"/>
                    <a:pt x="287" y="144"/>
                    <a:pt x="287" y="144"/>
                  </a:cubicBezTo>
                  <a:close/>
                  <a:moveTo>
                    <a:pt x="286" y="131"/>
                  </a:moveTo>
                  <a:cubicBezTo>
                    <a:pt x="286" y="128"/>
                    <a:pt x="286" y="128"/>
                    <a:pt x="286" y="128"/>
                  </a:cubicBezTo>
                  <a:cubicBezTo>
                    <a:pt x="287" y="128"/>
                    <a:pt x="289" y="129"/>
                    <a:pt x="291" y="129"/>
                  </a:cubicBezTo>
                  <a:cubicBezTo>
                    <a:pt x="286" y="131"/>
                    <a:pt x="286" y="131"/>
                    <a:pt x="286" y="131"/>
                  </a:cubicBezTo>
                  <a:close/>
                  <a:moveTo>
                    <a:pt x="251" y="137"/>
                  </a:moveTo>
                  <a:cubicBezTo>
                    <a:pt x="252" y="132"/>
                    <a:pt x="255" y="127"/>
                    <a:pt x="258" y="123"/>
                  </a:cubicBezTo>
                  <a:cubicBezTo>
                    <a:pt x="262" y="119"/>
                    <a:pt x="267" y="117"/>
                    <a:pt x="273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8" y="140"/>
                    <a:pt x="278" y="140"/>
                    <a:pt x="278" y="140"/>
                  </a:cubicBezTo>
                  <a:cubicBezTo>
                    <a:pt x="275" y="143"/>
                    <a:pt x="275" y="143"/>
                    <a:pt x="275" y="143"/>
                  </a:cubicBezTo>
                  <a:cubicBezTo>
                    <a:pt x="275" y="143"/>
                    <a:pt x="263" y="142"/>
                    <a:pt x="254" y="140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1" y="137"/>
                    <a:pt x="251" y="137"/>
                    <a:pt x="251" y="137"/>
                  </a:cubicBezTo>
                  <a:close/>
                  <a:moveTo>
                    <a:pt x="262" y="127"/>
                  </a:moveTo>
                  <a:cubicBezTo>
                    <a:pt x="265" y="125"/>
                    <a:pt x="268" y="123"/>
                    <a:pt x="271" y="122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69" y="137"/>
                    <a:pt x="263" y="136"/>
                    <a:pt x="257" y="135"/>
                  </a:cubicBezTo>
                  <a:cubicBezTo>
                    <a:pt x="258" y="132"/>
                    <a:pt x="260" y="129"/>
                    <a:pt x="262" y="127"/>
                  </a:cubicBezTo>
                  <a:close/>
                  <a:moveTo>
                    <a:pt x="252" y="253"/>
                  </a:moveTo>
                  <a:cubicBezTo>
                    <a:pt x="265" y="253"/>
                    <a:pt x="265" y="253"/>
                    <a:pt x="265" y="253"/>
                  </a:cubicBezTo>
                  <a:cubicBezTo>
                    <a:pt x="282" y="285"/>
                    <a:pt x="282" y="285"/>
                    <a:pt x="282" y="285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2" y="253"/>
                    <a:pt x="252" y="253"/>
                    <a:pt x="252" y="253"/>
                  </a:cubicBezTo>
                  <a:close/>
                  <a:moveTo>
                    <a:pt x="222" y="253"/>
                  </a:moveTo>
                  <a:cubicBezTo>
                    <a:pt x="210" y="253"/>
                    <a:pt x="210" y="253"/>
                    <a:pt x="210" y="253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205" y="285"/>
                    <a:pt x="205" y="285"/>
                    <a:pt x="205" y="285"/>
                  </a:cubicBezTo>
                  <a:cubicBezTo>
                    <a:pt x="222" y="253"/>
                    <a:pt x="222" y="253"/>
                    <a:pt x="222" y="253"/>
                  </a:cubicBezTo>
                  <a:close/>
                  <a:moveTo>
                    <a:pt x="227" y="226"/>
                  </a:moveTo>
                  <a:cubicBezTo>
                    <a:pt x="247" y="226"/>
                    <a:pt x="247" y="226"/>
                    <a:pt x="247" y="226"/>
                  </a:cubicBezTo>
                  <a:cubicBezTo>
                    <a:pt x="247" y="286"/>
                    <a:pt x="247" y="286"/>
                    <a:pt x="247" y="286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26"/>
                    <a:pt x="227" y="226"/>
                    <a:pt x="227" y="226"/>
                  </a:cubicBezTo>
                  <a:close/>
                  <a:moveTo>
                    <a:pt x="41" y="45"/>
                  </a:moveTo>
                  <a:cubicBezTo>
                    <a:pt x="40" y="36"/>
                    <a:pt x="40" y="31"/>
                    <a:pt x="42" y="22"/>
                  </a:cubicBezTo>
                  <a:cubicBezTo>
                    <a:pt x="52" y="35"/>
                    <a:pt x="66" y="26"/>
                    <a:pt x="77" y="23"/>
                  </a:cubicBezTo>
                  <a:cubicBezTo>
                    <a:pt x="78" y="30"/>
                    <a:pt x="79" y="35"/>
                    <a:pt x="78" y="45"/>
                  </a:cubicBezTo>
                  <a:cubicBezTo>
                    <a:pt x="87" y="38"/>
                    <a:pt x="87" y="19"/>
                    <a:pt x="82" y="12"/>
                  </a:cubicBezTo>
                  <a:cubicBezTo>
                    <a:pt x="74" y="0"/>
                    <a:pt x="46" y="0"/>
                    <a:pt x="38" y="10"/>
                  </a:cubicBezTo>
                  <a:cubicBezTo>
                    <a:pt x="35" y="14"/>
                    <a:pt x="30" y="39"/>
                    <a:pt x="41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9" name="矩形 81"/>
          <p:cNvSpPr>
            <a:spLocks noChangeArrowheads="1"/>
          </p:cNvSpPr>
          <p:nvPr/>
        </p:nvSpPr>
        <p:spPr bwMode="auto">
          <a:xfrm>
            <a:off x="436564" y="3458643"/>
            <a:ext cx="2016125" cy="5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28700" name="TextBox 82"/>
          <p:cNvSpPr txBox="1">
            <a:spLocks noChangeArrowheads="1"/>
          </p:cNvSpPr>
          <p:nvPr/>
        </p:nvSpPr>
        <p:spPr bwMode="auto">
          <a:xfrm>
            <a:off x="2398714" y="3520574"/>
            <a:ext cx="591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85%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</a:endParaRPr>
          </a:p>
        </p:txBody>
      </p:sp>
      <p:cxnSp>
        <p:nvCxnSpPr>
          <p:cNvPr id="28701" name="直接连接符 83"/>
          <p:cNvCxnSpPr>
            <a:cxnSpLocks noChangeShapeType="1"/>
            <a:stCxn id="22547" idx="0"/>
          </p:cNvCxnSpPr>
          <p:nvPr/>
        </p:nvCxnSpPr>
        <p:spPr bwMode="auto">
          <a:xfrm flipV="1">
            <a:off x="5694363" y="3220444"/>
            <a:ext cx="0" cy="24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" name="组合 84"/>
          <p:cNvGrpSpPr>
            <a:grpSpLocks/>
          </p:cNvGrpSpPr>
          <p:nvPr/>
        </p:nvGrpSpPr>
        <p:grpSpPr bwMode="auto">
          <a:xfrm>
            <a:off x="5441950" y="3468171"/>
            <a:ext cx="504825" cy="504981"/>
            <a:chOff x="0" y="0"/>
            <a:chExt cx="504056" cy="504056"/>
          </a:xfrm>
        </p:grpSpPr>
        <p:sp>
          <p:nvSpPr>
            <p:cNvPr id="22547" name="椭圆 85"/>
            <p:cNvSpPr>
              <a:spLocks noChangeArrowheads="1"/>
            </p:cNvSpPr>
            <p:nvPr/>
          </p:nvSpPr>
          <p:spPr bwMode="auto">
            <a:xfrm>
              <a:off x="0" y="0"/>
              <a:ext cx="504056" cy="50405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48" name="Freeform 21"/>
            <p:cNvSpPr>
              <a:spLocks noEditPoints="1"/>
            </p:cNvSpPr>
            <p:nvPr/>
          </p:nvSpPr>
          <p:spPr bwMode="auto">
            <a:xfrm>
              <a:off x="56428" y="139487"/>
              <a:ext cx="391200" cy="256623"/>
            </a:xfrm>
            <a:custGeom>
              <a:avLst/>
              <a:gdLst>
                <a:gd name="T0" fmla="*/ 2147483646 w 357"/>
                <a:gd name="T1" fmla="*/ 2147483646 h 234"/>
                <a:gd name="T2" fmla="*/ 2147483646 w 357"/>
                <a:gd name="T3" fmla="*/ 2147483646 h 234"/>
                <a:gd name="T4" fmla="*/ 2147483646 w 357"/>
                <a:gd name="T5" fmla="*/ 2147483646 h 234"/>
                <a:gd name="T6" fmla="*/ 0 w 357"/>
                <a:gd name="T7" fmla="*/ 2147483646 h 234"/>
                <a:gd name="T8" fmla="*/ 2147483646 w 357"/>
                <a:gd name="T9" fmla="*/ 2147483646 h 234"/>
                <a:gd name="T10" fmla="*/ 2147483646 w 357"/>
                <a:gd name="T11" fmla="*/ 2147483646 h 234"/>
                <a:gd name="T12" fmla="*/ 2147483646 w 357"/>
                <a:gd name="T13" fmla="*/ 2147483646 h 234"/>
                <a:gd name="T14" fmla="*/ 2147483646 w 357"/>
                <a:gd name="T15" fmla="*/ 2147483646 h 234"/>
                <a:gd name="T16" fmla="*/ 2147483646 w 357"/>
                <a:gd name="T17" fmla="*/ 2147483646 h 234"/>
                <a:gd name="T18" fmla="*/ 2147483646 w 357"/>
                <a:gd name="T19" fmla="*/ 2147483646 h 234"/>
                <a:gd name="T20" fmla="*/ 2147483646 w 357"/>
                <a:gd name="T21" fmla="*/ 2147483646 h 234"/>
                <a:gd name="T22" fmla="*/ 2147483646 w 357"/>
                <a:gd name="T23" fmla="*/ 0 h 234"/>
                <a:gd name="T24" fmla="*/ 2147483646 w 357"/>
                <a:gd name="T25" fmla="*/ 2147483646 h 234"/>
                <a:gd name="T26" fmla="*/ 2147483646 w 357"/>
                <a:gd name="T27" fmla="*/ 2147483646 h 234"/>
                <a:gd name="T28" fmla="*/ 2147483646 w 357"/>
                <a:gd name="T29" fmla="*/ 2147483646 h 234"/>
                <a:gd name="T30" fmla="*/ 2147483646 w 357"/>
                <a:gd name="T31" fmla="*/ 2147483646 h 234"/>
                <a:gd name="T32" fmla="*/ 2147483646 w 357"/>
                <a:gd name="T33" fmla="*/ 2147483646 h 234"/>
                <a:gd name="T34" fmla="*/ 2147483646 w 357"/>
                <a:gd name="T35" fmla="*/ 2147483646 h 234"/>
                <a:gd name="T36" fmla="*/ 2147483646 w 357"/>
                <a:gd name="T37" fmla="*/ 2147483646 h 234"/>
                <a:gd name="T38" fmla="*/ 2147483646 w 357"/>
                <a:gd name="T39" fmla="*/ 2147483646 h 234"/>
                <a:gd name="T40" fmla="*/ 2147483646 w 357"/>
                <a:gd name="T41" fmla="*/ 2147483646 h 234"/>
                <a:gd name="T42" fmla="*/ 2147483646 w 357"/>
                <a:gd name="T43" fmla="*/ 2147483646 h 234"/>
                <a:gd name="T44" fmla="*/ 2147483646 w 357"/>
                <a:gd name="T45" fmla="*/ 2147483646 h 234"/>
                <a:gd name="T46" fmla="*/ 2147483646 w 357"/>
                <a:gd name="T47" fmla="*/ 2147483646 h 234"/>
                <a:gd name="T48" fmla="*/ 2147483646 w 357"/>
                <a:gd name="T49" fmla="*/ 2147483646 h 234"/>
                <a:gd name="T50" fmla="*/ 2147483646 w 357"/>
                <a:gd name="T51" fmla="*/ 2147483646 h 234"/>
                <a:gd name="T52" fmla="*/ 2147483646 w 357"/>
                <a:gd name="T53" fmla="*/ 2147483646 h 234"/>
                <a:gd name="T54" fmla="*/ 2147483646 w 357"/>
                <a:gd name="T55" fmla="*/ 2147483646 h 234"/>
                <a:gd name="T56" fmla="*/ 2147483646 w 357"/>
                <a:gd name="T57" fmla="*/ 0 h 234"/>
                <a:gd name="T58" fmla="*/ 2147483646 w 357"/>
                <a:gd name="T59" fmla="*/ 2147483646 h 234"/>
                <a:gd name="T60" fmla="*/ 2147483646 w 357"/>
                <a:gd name="T61" fmla="*/ 2147483646 h 234"/>
                <a:gd name="T62" fmla="*/ 2147483646 w 357"/>
                <a:gd name="T63" fmla="*/ 2147483646 h 234"/>
                <a:gd name="T64" fmla="*/ 2147483646 w 357"/>
                <a:gd name="T65" fmla="*/ 2147483646 h 234"/>
                <a:gd name="T66" fmla="*/ 2147483646 w 357"/>
                <a:gd name="T67" fmla="*/ 2147483646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7" h="234">
                  <a:moveTo>
                    <a:pt x="259" y="196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69" y="185"/>
                    <a:pt x="264" y="191"/>
                    <a:pt x="259" y="196"/>
                  </a:cubicBezTo>
                  <a:close/>
                  <a:moveTo>
                    <a:pt x="80" y="1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80" y="18"/>
                    <a:pt x="80" y="18"/>
                    <a:pt x="80" y="18"/>
                  </a:cubicBezTo>
                  <a:close/>
                  <a:moveTo>
                    <a:pt x="280" y="0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26" y="44"/>
                    <a:pt x="219" y="48"/>
                    <a:pt x="210" y="52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21" y="112"/>
                    <a:pt x="92" y="137"/>
                    <a:pt x="69" y="160"/>
                  </a:cubicBezTo>
                  <a:cubicBezTo>
                    <a:pt x="71" y="170"/>
                    <a:pt x="78" y="177"/>
                    <a:pt x="90" y="181"/>
                  </a:cubicBezTo>
                  <a:cubicBezTo>
                    <a:pt x="103" y="169"/>
                    <a:pt x="127" y="150"/>
                    <a:pt x="141" y="139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29" y="158"/>
                    <a:pt x="108" y="175"/>
                    <a:pt x="96" y="192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8" y="207"/>
                    <a:pt x="143" y="192"/>
                    <a:pt x="158" y="178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57" y="187"/>
                    <a:pt x="140" y="206"/>
                    <a:pt x="139" y="214"/>
                  </a:cubicBezTo>
                  <a:cubicBezTo>
                    <a:pt x="145" y="217"/>
                    <a:pt x="152" y="221"/>
                    <a:pt x="158" y="225"/>
                  </a:cubicBezTo>
                  <a:cubicBezTo>
                    <a:pt x="167" y="219"/>
                    <a:pt x="186" y="201"/>
                    <a:pt x="193" y="193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4" y="199"/>
                    <a:pt x="186" y="211"/>
                    <a:pt x="185" y="222"/>
                  </a:cubicBezTo>
                  <a:cubicBezTo>
                    <a:pt x="191" y="226"/>
                    <a:pt x="198" y="230"/>
                    <a:pt x="204" y="234"/>
                  </a:cubicBezTo>
                  <a:cubicBezTo>
                    <a:pt x="211" y="229"/>
                    <a:pt x="218" y="223"/>
                    <a:pt x="223" y="217"/>
                  </a:cubicBezTo>
                  <a:cubicBezTo>
                    <a:pt x="227" y="213"/>
                    <a:pt x="227" y="213"/>
                    <a:pt x="227" y="213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7" y="169"/>
                    <a:pt x="240" y="147"/>
                    <a:pt x="258" y="139"/>
                  </a:cubicBezTo>
                  <a:cubicBezTo>
                    <a:pt x="285" y="144"/>
                    <a:pt x="285" y="144"/>
                    <a:pt x="285" y="144"/>
                  </a:cubicBezTo>
                  <a:cubicBezTo>
                    <a:pt x="310" y="114"/>
                    <a:pt x="310" y="114"/>
                    <a:pt x="310" y="114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57" y="96"/>
                    <a:pt x="357" y="96"/>
                    <a:pt x="357" y="96"/>
                  </a:cubicBezTo>
                  <a:cubicBezTo>
                    <a:pt x="280" y="0"/>
                    <a:pt x="280" y="0"/>
                    <a:pt x="280" y="0"/>
                  </a:cubicBezTo>
                  <a:close/>
                  <a:moveTo>
                    <a:pt x="291" y="151"/>
                  </a:moveTo>
                  <a:cubicBezTo>
                    <a:pt x="260" y="146"/>
                    <a:pt x="260" y="146"/>
                    <a:pt x="260" y="146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3" y="165"/>
                    <a:pt x="287" y="158"/>
                    <a:pt x="291" y="151"/>
                  </a:cubicBezTo>
                  <a:close/>
                  <a:moveTo>
                    <a:pt x="236" y="218"/>
                  </a:moveTo>
                  <a:cubicBezTo>
                    <a:pt x="242" y="213"/>
                    <a:pt x="248" y="207"/>
                    <a:pt x="254" y="201"/>
                  </a:cubicBezTo>
                  <a:cubicBezTo>
                    <a:pt x="229" y="183"/>
                    <a:pt x="229" y="183"/>
                    <a:pt x="229" y="183"/>
                  </a:cubicBezTo>
                  <a:cubicBezTo>
                    <a:pt x="220" y="190"/>
                    <a:pt x="220" y="190"/>
                    <a:pt x="220" y="190"/>
                  </a:cubicBezTo>
                  <a:lnTo>
                    <a:pt x="236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5" name="矩形 87"/>
          <p:cNvSpPr>
            <a:spLocks noChangeArrowheads="1"/>
          </p:cNvSpPr>
          <p:nvPr/>
        </p:nvSpPr>
        <p:spPr bwMode="auto">
          <a:xfrm>
            <a:off x="6588126" y="3406240"/>
            <a:ext cx="2016125" cy="5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28706" name="TextBox 88"/>
          <p:cNvSpPr txBox="1">
            <a:spLocks noChangeArrowheads="1"/>
          </p:cNvSpPr>
          <p:nvPr/>
        </p:nvSpPr>
        <p:spPr bwMode="auto">
          <a:xfrm>
            <a:off x="6003925" y="3509458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25%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6" presetID="2" presetClass="entr" presetSubtype="2" decel="6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6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4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51" presetID="2" presetClass="entr" presetSubtype="8" decel="6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6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4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" presetClass="entr" presetSubtype="2" decel="6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4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6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 autoUpdateAnimBg="0"/>
      <p:bldP spid="28687" grpId="0" animBg="1" autoUpdateAnimBg="0"/>
      <p:bldP spid="28688" grpId="0" animBg="1" autoUpdateAnimBg="0"/>
      <p:bldP spid="28693" grpId="0" autoUpdateAnimBg="0"/>
      <p:bldP spid="28694" grpId="0" autoUpdateAnimBg="0"/>
      <p:bldP spid="28699" grpId="0" autoUpdateAnimBg="0"/>
      <p:bldP spid="28700" grpId="0" autoUpdateAnimBg="0"/>
      <p:bldP spid="28705" grpId="0" autoUpdateAnimBg="0"/>
      <p:bldP spid="287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0" y="1529973"/>
            <a:ext cx="9144000" cy="3615116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03068" y="975515"/>
            <a:ext cx="1008112" cy="1004966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74494" y="1164826"/>
            <a:ext cx="694998" cy="570033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03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D31996-149B-416A-A1E4-A6A0E3376E2D}"/>
              </a:ext>
            </a:extLst>
          </p:cNvPr>
          <p:cNvSpPr/>
          <p:nvPr/>
        </p:nvSpPr>
        <p:spPr>
          <a:xfrm>
            <a:off x="2885433" y="2133622"/>
            <a:ext cx="2808312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5ECDF0-47C7-4DF3-BECD-E1B8680CD52A}"/>
              </a:ext>
            </a:extLst>
          </p:cNvPr>
          <p:cNvSpPr/>
          <p:nvPr/>
        </p:nvSpPr>
        <p:spPr>
          <a:xfrm>
            <a:off x="2201357" y="2699524"/>
            <a:ext cx="4464496" cy="4847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9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4" name="Group 41"/>
          <p:cNvGrpSpPr/>
          <p:nvPr/>
        </p:nvGrpSpPr>
        <p:grpSpPr>
          <a:xfrm>
            <a:off x="5185830" y="2946825"/>
            <a:ext cx="1440443" cy="596694"/>
            <a:chOff x="8508022" y="2061983"/>
            <a:chExt cx="1920591" cy="795346"/>
          </a:xfrm>
        </p:grpSpPr>
        <p:sp>
          <p:nvSpPr>
            <p:cNvPr id="43" name="TextBox 42"/>
            <p:cNvSpPr txBox="1"/>
            <p:nvPr/>
          </p:nvSpPr>
          <p:spPr>
            <a:xfrm>
              <a:off x="8508022" y="2061983"/>
              <a:ext cx="1682512" cy="4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点此替换文本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08023" y="2365039"/>
              <a:ext cx="1920590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5182292" y="3687010"/>
            <a:ext cx="1440443" cy="596694"/>
            <a:chOff x="8508022" y="2061983"/>
            <a:chExt cx="1920591" cy="795346"/>
          </a:xfrm>
        </p:grpSpPr>
        <p:sp>
          <p:nvSpPr>
            <p:cNvPr id="47" name="TextBox 46"/>
            <p:cNvSpPr txBox="1"/>
            <p:nvPr/>
          </p:nvSpPr>
          <p:spPr>
            <a:xfrm>
              <a:off x="8508022" y="2061983"/>
              <a:ext cx="1682512" cy="4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点此替换文本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508023" y="2365039"/>
              <a:ext cx="1920590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182660" y="2946825"/>
            <a:ext cx="1440443" cy="596694"/>
            <a:chOff x="8508022" y="2061983"/>
            <a:chExt cx="1920591" cy="795346"/>
          </a:xfrm>
        </p:grpSpPr>
        <p:sp>
          <p:nvSpPr>
            <p:cNvPr id="51" name="TextBox 50"/>
            <p:cNvSpPr txBox="1"/>
            <p:nvPr/>
          </p:nvSpPr>
          <p:spPr>
            <a:xfrm>
              <a:off x="8508022" y="2061983"/>
              <a:ext cx="1682512" cy="4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点此替换文本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508023" y="2365039"/>
              <a:ext cx="1920590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7182660" y="3687010"/>
            <a:ext cx="1440443" cy="596694"/>
            <a:chOff x="8508022" y="2061983"/>
            <a:chExt cx="1920591" cy="795346"/>
          </a:xfrm>
        </p:grpSpPr>
        <p:sp>
          <p:nvSpPr>
            <p:cNvPr id="55" name="TextBox 54"/>
            <p:cNvSpPr txBox="1"/>
            <p:nvPr/>
          </p:nvSpPr>
          <p:spPr>
            <a:xfrm>
              <a:off x="8508022" y="2061983"/>
              <a:ext cx="1682512" cy="4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点此替换文本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508023" y="2365039"/>
              <a:ext cx="1920590" cy="49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GB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</a:p>
          </p:txBody>
        </p:sp>
      </p:grp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4730262" y="3022104"/>
            <a:ext cx="416518" cy="416646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58" name="Freeform 52"/>
          <p:cNvSpPr>
            <a:spLocks noEditPoints="1"/>
          </p:cNvSpPr>
          <p:nvPr/>
        </p:nvSpPr>
        <p:spPr bwMode="auto">
          <a:xfrm>
            <a:off x="6741376" y="3022104"/>
            <a:ext cx="416518" cy="416646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59" name="Freeform 52"/>
          <p:cNvSpPr>
            <a:spLocks noEditPoints="1"/>
          </p:cNvSpPr>
          <p:nvPr/>
        </p:nvSpPr>
        <p:spPr bwMode="auto">
          <a:xfrm>
            <a:off x="4730262" y="3765876"/>
            <a:ext cx="416518" cy="416646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60" name="Freeform 52"/>
          <p:cNvSpPr>
            <a:spLocks noEditPoints="1"/>
          </p:cNvSpPr>
          <p:nvPr/>
        </p:nvSpPr>
        <p:spPr bwMode="auto">
          <a:xfrm>
            <a:off x="6741376" y="3765876"/>
            <a:ext cx="416518" cy="416646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8" name="Group 60"/>
          <p:cNvGrpSpPr/>
          <p:nvPr/>
        </p:nvGrpSpPr>
        <p:grpSpPr>
          <a:xfrm>
            <a:off x="4826927" y="3890922"/>
            <a:ext cx="211685" cy="185010"/>
            <a:chOff x="6357938" y="3535363"/>
            <a:chExt cx="465138" cy="406400"/>
          </a:xfrm>
          <a:solidFill>
            <a:schemeClr val="accent3"/>
          </a:solidFill>
        </p:grpSpPr>
        <p:sp>
          <p:nvSpPr>
            <p:cNvPr id="62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3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4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" name="Group 64"/>
          <p:cNvGrpSpPr/>
          <p:nvPr/>
        </p:nvGrpSpPr>
        <p:grpSpPr>
          <a:xfrm>
            <a:off x="6847845" y="3871608"/>
            <a:ext cx="211323" cy="211388"/>
            <a:chOff x="8216107" y="2577307"/>
            <a:chExt cx="464344" cy="464344"/>
          </a:xfrm>
          <a:solidFill>
            <a:schemeClr val="accent4"/>
          </a:solidFill>
        </p:grpSpPr>
        <p:sp>
          <p:nvSpPr>
            <p:cNvPr id="66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7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8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9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6879407" y="3127809"/>
            <a:ext cx="145217" cy="211751"/>
            <a:chOff x="3582988" y="3510757"/>
            <a:chExt cx="319088" cy="465138"/>
          </a:xfrm>
          <a:solidFill>
            <a:schemeClr val="accent2"/>
          </a:solidFill>
        </p:grpSpPr>
        <p:sp>
          <p:nvSpPr>
            <p:cNvPr id="71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" name="AutoShape 149"/>
          <p:cNvSpPr/>
          <p:nvPr/>
        </p:nvSpPr>
        <p:spPr bwMode="auto">
          <a:xfrm>
            <a:off x="4833837" y="3152222"/>
            <a:ext cx="211323" cy="1521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926433" y="1337906"/>
            <a:ext cx="3333623" cy="3169989"/>
            <a:chOff x="1235244" y="1783324"/>
            <a:chExt cx="4444830" cy="4225348"/>
          </a:xfrm>
        </p:grpSpPr>
        <p:sp>
          <p:nvSpPr>
            <p:cNvPr id="75" name="Freeform 74"/>
            <p:cNvSpPr/>
            <p:nvPr/>
          </p:nvSpPr>
          <p:spPr bwMode="auto">
            <a:xfrm>
              <a:off x="1693731" y="3819247"/>
              <a:ext cx="2989926" cy="2189425"/>
            </a:xfrm>
            <a:custGeom>
              <a:avLst/>
              <a:gdLst>
                <a:gd name="T0" fmla="*/ 1195 w 1878"/>
                <a:gd name="T1" fmla="*/ 1375 h 1375"/>
                <a:gd name="T2" fmla="*/ 30 w 1878"/>
                <a:gd name="T3" fmla="*/ 1375 h 1375"/>
                <a:gd name="T4" fmla="*/ 0 w 1878"/>
                <a:gd name="T5" fmla="*/ 1345 h 1375"/>
                <a:gd name="T6" fmla="*/ 0 w 1878"/>
                <a:gd name="T7" fmla="*/ 956 h 1375"/>
                <a:gd name="T8" fmla="*/ 30 w 1878"/>
                <a:gd name="T9" fmla="*/ 926 h 1375"/>
                <a:gd name="T10" fmla="*/ 401 w 1878"/>
                <a:gd name="T11" fmla="*/ 926 h 1375"/>
                <a:gd name="T12" fmla="*/ 401 w 1878"/>
                <a:gd name="T13" fmla="*/ 530 h 1375"/>
                <a:gd name="T14" fmla="*/ 431 w 1878"/>
                <a:gd name="T15" fmla="*/ 500 h 1375"/>
                <a:gd name="T16" fmla="*/ 461 w 1878"/>
                <a:gd name="T17" fmla="*/ 530 h 1375"/>
                <a:gd name="T18" fmla="*/ 461 w 1878"/>
                <a:gd name="T19" fmla="*/ 956 h 1375"/>
                <a:gd name="T20" fmla="*/ 431 w 1878"/>
                <a:gd name="T21" fmla="*/ 986 h 1375"/>
                <a:gd name="T22" fmla="*/ 60 w 1878"/>
                <a:gd name="T23" fmla="*/ 986 h 1375"/>
                <a:gd name="T24" fmla="*/ 60 w 1878"/>
                <a:gd name="T25" fmla="*/ 1315 h 1375"/>
                <a:gd name="T26" fmla="*/ 1165 w 1878"/>
                <a:gd name="T27" fmla="*/ 1315 h 1375"/>
                <a:gd name="T28" fmla="*/ 1165 w 1878"/>
                <a:gd name="T29" fmla="*/ 860 h 1375"/>
                <a:gd name="T30" fmla="*/ 1195 w 1878"/>
                <a:gd name="T31" fmla="*/ 830 h 1375"/>
                <a:gd name="T32" fmla="*/ 1539 w 1878"/>
                <a:gd name="T33" fmla="*/ 830 h 1375"/>
                <a:gd name="T34" fmla="*/ 1569 w 1878"/>
                <a:gd name="T35" fmla="*/ 860 h 1375"/>
                <a:gd name="T36" fmla="*/ 1569 w 1878"/>
                <a:gd name="T37" fmla="*/ 1281 h 1375"/>
                <a:gd name="T38" fmla="*/ 1818 w 1878"/>
                <a:gd name="T39" fmla="*/ 1281 h 1375"/>
                <a:gd name="T40" fmla="*/ 1815 w 1878"/>
                <a:gd name="T41" fmla="*/ 30 h 1375"/>
                <a:gd name="T42" fmla="*/ 1845 w 1878"/>
                <a:gd name="T43" fmla="*/ 0 h 1375"/>
                <a:gd name="T44" fmla="*/ 1845 w 1878"/>
                <a:gd name="T45" fmla="*/ 0 h 1375"/>
                <a:gd name="T46" fmla="*/ 1875 w 1878"/>
                <a:gd name="T47" fmla="*/ 30 h 1375"/>
                <a:gd name="T48" fmla="*/ 1878 w 1878"/>
                <a:gd name="T49" fmla="*/ 1311 h 1375"/>
                <a:gd name="T50" fmla="*/ 1869 w 1878"/>
                <a:gd name="T51" fmla="*/ 1332 h 1375"/>
                <a:gd name="T52" fmla="*/ 1848 w 1878"/>
                <a:gd name="T53" fmla="*/ 1341 h 1375"/>
                <a:gd name="T54" fmla="*/ 1539 w 1878"/>
                <a:gd name="T55" fmla="*/ 1341 h 1375"/>
                <a:gd name="T56" fmla="*/ 1509 w 1878"/>
                <a:gd name="T57" fmla="*/ 1311 h 1375"/>
                <a:gd name="T58" fmla="*/ 1509 w 1878"/>
                <a:gd name="T59" fmla="*/ 890 h 1375"/>
                <a:gd name="T60" fmla="*/ 1225 w 1878"/>
                <a:gd name="T61" fmla="*/ 890 h 1375"/>
                <a:gd name="T62" fmla="*/ 1225 w 1878"/>
                <a:gd name="T63" fmla="*/ 1345 h 1375"/>
                <a:gd name="T64" fmla="*/ 1195 w 1878"/>
                <a:gd name="T65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8" h="1375">
                  <a:moveTo>
                    <a:pt x="1195" y="1375"/>
                  </a:moveTo>
                  <a:cubicBezTo>
                    <a:pt x="30" y="1375"/>
                    <a:pt x="30" y="1375"/>
                    <a:pt x="30" y="1375"/>
                  </a:cubicBezTo>
                  <a:cubicBezTo>
                    <a:pt x="13" y="1375"/>
                    <a:pt x="0" y="1362"/>
                    <a:pt x="0" y="1345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0" y="939"/>
                    <a:pt x="13" y="926"/>
                    <a:pt x="30" y="926"/>
                  </a:cubicBezTo>
                  <a:cubicBezTo>
                    <a:pt x="401" y="926"/>
                    <a:pt x="401" y="926"/>
                    <a:pt x="401" y="926"/>
                  </a:cubicBezTo>
                  <a:cubicBezTo>
                    <a:pt x="401" y="530"/>
                    <a:pt x="401" y="530"/>
                    <a:pt x="401" y="530"/>
                  </a:cubicBezTo>
                  <a:cubicBezTo>
                    <a:pt x="401" y="514"/>
                    <a:pt x="414" y="500"/>
                    <a:pt x="431" y="500"/>
                  </a:cubicBezTo>
                  <a:cubicBezTo>
                    <a:pt x="447" y="500"/>
                    <a:pt x="461" y="514"/>
                    <a:pt x="461" y="530"/>
                  </a:cubicBezTo>
                  <a:cubicBezTo>
                    <a:pt x="461" y="956"/>
                    <a:pt x="461" y="956"/>
                    <a:pt x="461" y="956"/>
                  </a:cubicBezTo>
                  <a:cubicBezTo>
                    <a:pt x="461" y="972"/>
                    <a:pt x="447" y="986"/>
                    <a:pt x="431" y="986"/>
                  </a:cubicBezTo>
                  <a:cubicBezTo>
                    <a:pt x="60" y="986"/>
                    <a:pt x="60" y="986"/>
                    <a:pt x="60" y="986"/>
                  </a:cubicBezTo>
                  <a:cubicBezTo>
                    <a:pt x="60" y="1315"/>
                    <a:pt x="60" y="1315"/>
                    <a:pt x="60" y="1315"/>
                  </a:cubicBezTo>
                  <a:cubicBezTo>
                    <a:pt x="1165" y="1315"/>
                    <a:pt x="1165" y="1315"/>
                    <a:pt x="1165" y="1315"/>
                  </a:cubicBezTo>
                  <a:cubicBezTo>
                    <a:pt x="1165" y="860"/>
                    <a:pt x="1165" y="860"/>
                    <a:pt x="1165" y="860"/>
                  </a:cubicBezTo>
                  <a:cubicBezTo>
                    <a:pt x="1165" y="843"/>
                    <a:pt x="1178" y="830"/>
                    <a:pt x="1195" y="830"/>
                  </a:cubicBezTo>
                  <a:cubicBezTo>
                    <a:pt x="1539" y="830"/>
                    <a:pt x="1539" y="830"/>
                    <a:pt x="1539" y="830"/>
                  </a:cubicBezTo>
                  <a:cubicBezTo>
                    <a:pt x="1556" y="830"/>
                    <a:pt x="1569" y="843"/>
                    <a:pt x="1569" y="860"/>
                  </a:cubicBezTo>
                  <a:cubicBezTo>
                    <a:pt x="1569" y="1281"/>
                    <a:pt x="1569" y="1281"/>
                    <a:pt x="1569" y="1281"/>
                  </a:cubicBezTo>
                  <a:cubicBezTo>
                    <a:pt x="1818" y="1281"/>
                    <a:pt x="1818" y="1281"/>
                    <a:pt x="1818" y="1281"/>
                  </a:cubicBezTo>
                  <a:cubicBezTo>
                    <a:pt x="1815" y="30"/>
                    <a:pt x="1815" y="30"/>
                    <a:pt x="1815" y="30"/>
                  </a:cubicBezTo>
                  <a:cubicBezTo>
                    <a:pt x="1815" y="14"/>
                    <a:pt x="1828" y="0"/>
                    <a:pt x="1845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62" y="0"/>
                    <a:pt x="1875" y="14"/>
                    <a:pt x="1875" y="30"/>
                  </a:cubicBezTo>
                  <a:cubicBezTo>
                    <a:pt x="1878" y="1311"/>
                    <a:pt x="1878" y="1311"/>
                    <a:pt x="1878" y="1311"/>
                  </a:cubicBezTo>
                  <a:cubicBezTo>
                    <a:pt x="1878" y="1319"/>
                    <a:pt x="1875" y="1326"/>
                    <a:pt x="1869" y="1332"/>
                  </a:cubicBezTo>
                  <a:cubicBezTo>
                    <a:pt x="1864" y="1338"/>
                    <a:pt x="1856" y="1341"/>
                    <a:pt x="1848" y="1341"/>
                  </a:cubicBezTo>
                  <a:cubicBezTo>
                    <a:pt x="1539" y="1341"/>
                    <a:pt x="1539" y="1341"/>
                    <a:pt x="1539" y="1341"/>
                  </a:cubicBezTo>
                  <a:cubicBezTo>
                    <a:pt x="1523" y="1341"/>
                    <a:pt x="1509" y="1327"/>
                    <a:pt x="1509" y="1311"/>
                  </a:cubicBezTo>
                  <a:cubicBezTo>
                    <a:pt x="1509" y="890"/>
                    <a:pt x="1509" y="890"/>
                    <a:pt x="1509" y="890"/>
                  </a:cubicBezTo>
                  <a:cubicBezTo>
                    <a:pt x="1225" y="890"/>
                    <a:pt x="1225" y="890"/>
                    <a:pt x="1225" y="890"/>
                  </a:cubicBezTo>
                  <a:cubicBezTo>
                    <a:pt x="1225" y="1345"/>
                    <a:pt x="1225" y="1345"/>
                    <a:pt x="1225" y="1345"/>
                  </a:cubicBezTo>
                  <a:cubicBezTo>
                    <a:pt x="1225" y="1362"/>
                    <a:pt x="1212" y="1375"/>
                    <a:pt x="1195" y="1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316059" y="2738673"/>
              <a:ext cx="619395" cy="563514"/>
            </a:xfrm>
            <a:custGeom>
              <a:avLst/>
              <a:gdLst>
                <a:gd name="T0" fmla="*/ 366 w 389"/>
                <a:gd name="T1" fmla="*/ 13 h 354"/>
                <a:gd name="T2" fmla="*/ 295 w 389"/>
                <a:gd name="T3" fmla="*/ 31 h 354"/>
                <a:gd name="T4" fmla="*/ 269 w 389"/>
                <a:gd name="T5" fmla="*/ 82 h 354"/>
                <a:gd name="T6" fmla="*/ 232 w 389"/>
                <a:gd name="T7" fmla="*/ 77 h 354"/>
                <a:gd name="T8" fmla="*/ 251 w 389"/>
                <a:gd name="T9" fmla="*/ 42 h 354"/>
                <a:gd name="T10" fmla="*/ 194 w 389"/>
                <a:gd name="T11" fmla="*/ 0 h 354"/>
                <a:gd name="T12" fmla="*/ 138 w 389"/>
                <a:gd name="T13" fmla="*/ 42 h 354"/>
                <a:gd name="T14" fmla="*/ 157 w 389"/>
                <a:gd name="T15" fmla="*/ 77 h 354"/>
                <a:gd name="T16" fmla="*/ 120 w 389"/>
                <a:gd name="T17" fmla="*/ 82 h 354"/>
                <a:gd name="T18" fmla="*/ 94 w 389"/>
                <a:gd name="T19" fmla="*/ 31 h 354"/>
                <a:gd name="T20" fmla="*/ 23 w 389"/>
                <a:gd name="T21" fmla="*/ 13 h 354"/>
                <a:gd name="T22" fmla="*/ 4 w 389"/>
                <a:gd name="T23" fmla="*/ 53 h 354"/>
                <a:gd name="T24" fmla="*/ 39 w 389"/>
                <a:gd name="T25" fmla="*/ 96 h 354"/>
                <a:gd name="T26" fmla="*/ 98 w 389"/>
                <a:gd name="T27" fmla="*/ 111 h 354"/>
                <a:gd name="T28" fmla="*/ 126 w 389"/>
                <a:gd name="T29" fmla="*/ 339 h 354"/>
                <a:gd name="T30" fmla="*/ 141 w 389"/>
                <a:gd name="T31" fmla="*/ 353 h 354"/>
                <a:gd name="T32" fmla="*/ 155 w 389"/>
                <a:gd name="T33" fmla="*/ 338 h 354"/>
                <a:gd name="T34" fmla="*/ 128 w 389"/>
                <a:gd name="T35" fmla="*/ 111 h 354"/>
                <a:gd name="T36" fmla="*/ 182 w 389"/>
                <a:gd name="T37" fmla="*/ 100 h 354"/>
                <a:gd name="T38" fmla="*/ 194 w 389"/>
                <a:gd name="T39" fmla="*/ 96 h 354"/>
                <a:gd name="T40" fmla="*/ 207 w 389"/>
                <a:gd name="T41" fmla="*/ 100 h 354"/>
                <a:gd name="T42" fmla="*/ 260 w 389"/>
                <a:gd name="T43" fmla="*/ 111 h 354"/>
                <a:gd name="T44" fmla="*/ 234 w 389"/>
                <a:gd name="T45" fmla="*/ 338 h 354"/>
                <a:gd name="T46" fmla="*/ 248 w 389"/>
                <a:gd name="T47" fmla="*/ 353 h 354"/>
                <a:gd name="T48" fmla="*/ 263 w 389"/>
                <a:gd name="T49" fmla="*/ 339 h 354"/>
                <a:gd name="T50" fmla="*/ 290 w 389"/>
                <a:gd name="T51" fmla="*/ 111 h 354"/>
                <a:gd name="T52" fmla="*/ 350 w 389"/>
                <a:gd name="T53" fmla="*/ 96 h 354"/>
                <a:gd name="T54" fmla="*/ 385 w 389"/>
                <a:gd name="T55" fmla="*/ 53 h 354"/>
                <a:gd name="T56" fmla="*/ 366 w 389"/>
                <a:gd name="T57" fmla="*/ 13 h 354"/>
                <a:gd name="T58" fmla="*/ 53 w 389"/>
                <a:gd name="T59" fmla="*/ 71 h 354"/>
                <a:gd name="T60" fmla="*/ 32 w 389"/>
                <a:gd name="T61" fmla="*/ 46 h 354"/>
                <a:gd name="T62" fmla="*/ 37 w 389"/>
                <a:gd name="T63" fmla="*/ 39 h 354"/>
                <a:gd name="T64" fmla="*/ 72 w 389"/>
                <a:gd name="T65" fmla="*/ 51 h 354"/>
                <a:gd name="T66" fmla="*/ 89 w 389"/>
                <a:gd name="T67" fmla="*/ 81 h 354"/>
                <a:gd name="T68" fmla="*/ 53 w 389"/>
                <a:gd name="T69" fmla="*/ 71 h 354"/>
                <a:gd name="T70" fmla="*/ 194 w 389"/>
                <a:gd name="T71" fmla="*/ 63 h 354"/>
                <a:gd name="T72" fmla="*/ 167 w 389"/>
                <a:gd name="T73" fmla="*/ 44 h 354"/>
                <a:gd name="T74" fmla="*/ 194 w 389"/>
                <a:gd name="T75" fmla="*/ 29 h 354"/>
                <a:gd name="T76" fmla="*/ 222 w 389"/>
                <a:gd name="T77" fmla="*/ 44 h 354"/>
                <a:gd name="T78" fmla="*/ 194 w 389"/>
                <a:gd name="T79" fmla="*/ 63 h 354"/>
                <a:gd name="T80" fmla="*/ 336 w 389"/>
                <a:gd name="T81" fmla="*/ 71 h 354"/>
                <a:gd name="T82" fmla="*/ 299 w 389"/>
                <a:gd name="T83" fmla="*/ 81 h 354"/>
                <a:gd name="T84" fmla="*/ 316 w 389"/>
                <a:gd name="T85" fmla="*/ 51 h 354"/>
                <a:gd name="T86" fmla="*/ 352 w 389"/>
                <a:gd name="T87" fmla="*/ 39 h 354"/>
                <a:gd name="T88" fmla="*/ 357 w 389"/>
                <a:gd name="T89" fmla="*/ 46 h 354"/>
                <a:gd name="T90" fmla="*/ 336 w 389"/>
                <a:gd name="T91" fmla="*/ 7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9" h="354">
                  <a:moveTo>
                    <a:pt x="366" y="13"/>
                  </a:moveTo>
                  <a:cubicBezTo>
                    <a:pt x="349" y="4"/>
                    <a:pt x="321" y="3"/>
                    <a:pt x="295" y="31"/>
                  </a:cubicBezTo>
                  <a:cubicBezTo>
                    <a:pt x="285" y="43"/>
                    <a:pt x="276" y="60"/>
                    <a:pt x="269" y="82"/>
                  </a:cubicBezTo>
                  <a:cubicBezTo>
                    <a:pt x="256" y="81"/>
                    <a:pt x="243" y="80"/>
                    <a:pt x="232" y="77"/>
                  </a:cubicBezTo>
                  <a:cubicBezTo>
                    <a:pt x="250" y="64"/>
                    <a:pt x="251" y="49"/>
                    <a:pt x="251" y="42"/>
                  </a:cubicBezTo>
                  <a:cubicBezTo>
                    <a:pt x="250" y="22"/>
                    <a:pt x="223" y="0"/>
                    <a:pt x="194" y="0"/>
                  </a:cubicBezTo>
                  <a:cubicBezTo>
                    <a:pt x="165" y="0"/>
                    <a:pt x="139" y="22"/>
                    <a:pt x="138" y="42"/>
                  </a:cubicBezTo>
                  <a:cubicBezTo>
                    <a:pt x="137" y="49"/>
                    <a:pt x="139" y="64"/>
                    <a:pt x="157" y="77"/>
                  </a:cubicBezTo>
                  <a:cubicBezTo>
                    <a:pt x="145" y="80"/>
                    <a:pt x="133" y="81"/>
                    <a:pt x="120" y="82"/>
                  </a:cubicBezTo>
                  <a:cubicBezTo>
                    <a:pt x="113" y="60"/>
                    <a:pt x="104" y="43"/>
                    <a:pt x="94" y="31"/>
                  </a:cubicBezTo>
                  <a:cubicBezTo>
                    <a:pt x="68" y="3"/>
                    <a:pt x="39" y="4"/>
                    <a:pt x="23" y="13"/>
                  </a:cubicBezTo>
                  <a:cubicBezTo>
                    <a:pt x="7" y="22"/>
                    <a:pt x="0" y="38"/>
                    <a:pt x="4" y="53"/>
                  </a:cubicBezTo>
                  <a:cubicBezTo>
                    <a:pt x="9" y="72"/>
                    <a:pt x="21" y="86"/>
                    <a:pt x="39" y="96"/>
                  </a:cubicBezTo>
                  <a:cubicBezTo>
                    <a:pt x="56" y="105"/>
                    <a:pt x="77" y="110"/>
                    <a:pt x="98" y="111"/>
                  </a:cubicBezTo>
                  <a:cubicBezTo>
                    <a:pt x="117" y="183"/>
                    <a:pt x="124" y="291"/>
                    <a:pt x="126" y="339"/>
                  </a:cubicBezTo>
                  <a:cubicBezTo>
                    <a:pt x="126" y="347"/>
                    <a:pt x="133" y="354"/>
                    <a:pt x="141" y="353"/>
                  </a:cubicBezTo>
                  <a:cubicBezTo>
                    <a:pt x="149" y="353"/>
                    <a:pt x="155" y="346"/>
                    <a:pt x="155" y="338"/>
                  </a:cubicBezTo>
                  <a:cubicBezTo>
                    <a:pt x="154" y="320"/>
                    <a:pt x="150" y="199"/>
                    <a:pt x="128" y="111"/>
                  </a:cubicBezTo>
                  <a:cubicBezTo>
                    <a:pt x="147" y="109"/>
                    <a:pt x="166" y="105"/>
                    <a:pt x="182" y="100"/>
                  </a:cubicBezTo>
                  <a:cubicBezTo>
                    <a:pt x="186" y="99"/>
                    <a:pt x="190" y="98"/>
                    <a:pt x="194" y="96"/>
                  </a:cubicBezTo>
                  <a:cubicBezTo>
                    <a:pt x="198" y="98"/>
                    <a:pt x="202" y="99"/>
                    <a:pt x="207" y="100"/>
                  </a:cubicBezTo>
                  <a:cubicBezTo>
                    <a:pt x="223" y="105"/>
                    <a:pt x="241" y="109"/>
                    <a:pt x="260" y="111"/>
                  </a:cubicBezTo>
                  <a:cubicBezTo>
                    <a:pt x="238" y="199"/>
                    <a:pt x="234" y="320"/>
                    <a:pt x="234" y="338"/>
                  </a:cubicBezTo>
                  <a:cubicBezTo>
                    <a:pt x="234" y="346"/>
                    <a:pt x="240" y="353"/>
                    <a:pt x="248" y="353"/>
                  </a:cubicBezTo>
                  <a:cubicBezTo>
                    <a:pt x="256" y="354"/>
                    <a:pt x="263" y="347"/>
                    <a:pt x="263" y="339"/>
                  </a:cubicBezTo>
                  <a:cubicBezTo>
                    <a:pt x="264" y="291"/>
                    <a:pt x="272" y="183"/>
                    <a:pt x="290" y="111"/>
                  </a:cubicBezTo>
                  <a:cubicBezTo>
                    <a:pt x="312" y="110"/>
                    <a:pt x="333" y="105"/>
                    <a:pt x="350" y="96"/>
                  </a:cubicBezTo>
                  <a:cubicBezTo>
                    <a:pt x="368" y="86"/>
                    <a:pt x="380" y="72"/>
                    <a:pt x="385" y="53"/>
                  </a:cubicBezTo>
                  <a:cubicBezTo>
                    <a:pt x="389" y="38"/>
                    <a:pt x="381" y="22"/>
                    <a:pt x="366" y="13"/>
                  </a:cubicBezTo>
                  <a:close/>
                  <a:moveTo>
                    <a:pt x="53" y="71"/>
                  </a:moveTo>
                  <a:cubicBezTo>
                    <a:pt x="42" y="65"/>
                    <a:pt x="35" y="56"/>
                    <a:pt x="32" y="46"/>
                  </a:cubicBezTo>
                  <a:cubicBezTo>
                    <a:pt x="31" y="44"/>
                    <a:pt x="33" y="41"/>
                    <a:pt x="37" y="39"/>
                  </a:cubicBezTo>
                  <a:cubicBezTo>
                    <a:pt x="44" y="35"/>
                    <a:pt x="58" y="35"/>
                    <a:pt x="72" y="51"/>
                  </a:cubicBezTo>
                  <a:cubicBezTo>
                    <a:pt x="79" y="58"/>
                    <a:pt x="84" y="68"/>
                    <a:pt x="89" y="81"/>
                  </a:cubicBezTo>
                  <a:cubicBezTo>
                    <a:pt x="76" y="80"/>
                    <a:pt x="63" y="76"/>
                    <a:pt x="53" y="71"/>
                  </a:cubicBezTo>
                  <a:close/>
                  <a:moveTo>
                    <a:pt x="194" y="63"/>
                  </a:moveTo>
                  <a:cubicBezTo>
                    <a:pt x="174" y="56"/>
                    <a:pt x="166" y="48"/>
                    <a:pt x="167" y="44"/>
                  </a:cubicBezTo>
                  <a:cubicBezTo>
                    <a:pt x="167" y="39"/>
                    <a:pt x="182" y="29"/>
                    <a:pt x="194" y="29"/>
                  </a:cubicBezTo>
                  <a:cubicBezTo>
                    <a:pt x="206" y="29"/>
                    <a:pt x="222" y="39"/>
                    <a:pt x="222" y="44"/>
                  </a:cubicBezTo>
                  <a:cubicBezTo>
                    <a:pt x="222" y="48"/>
                    <a:pt x="215" y="56"/>
                    <a:pt x="194" y="63"/>
                  </a:cubicBezTo>
                  <a:close/>
                  <a:moveTo>
                    <a:pt x="336" y="71"/>
                  </a:moveTo>
                  <a:cubicBezTo>
                    <a:pt x="325" y="76"/>
                    <a:pt x="313" y="80"/>
                    <a:pt x="299" y="81"/>
                  </a:cubicBezTo>
                  <a:cubicBezTo>
                    <a:pt x="304" y="68"/>
                    <a:pt x="310" y="58"/>
                    <a:pt x="316" y="51"/>
                  </a:cubicBezTo>
                  <a:cubicBezTo>
                    <a:pt x="331" y="35"/>
                    <a:pt x="344" y="35"/>
                    <a:pt x="352" y="39"/>
                  </a:cubicBezTo>
                  <a:cubicBezTo>
                    <a:pt x="355" y="41"/>
                    <a:pt x="357" y="44"/>
                    <a:pt x="357" y="46"/>
                  </a:cubicBezTo>
                  <a:cubicBezTo>
                    <a:pt x="354" y="56"/>
                    <a:pt x="347" y="65"/>
                    <a:pt x="33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3981451" y="2181218"/>
              <a:ext cx="1286590" cy="1129049"/>
            </a:xfrm>
            <a:custGeom>
              <a:avLst/>
              <a:gdLst>
                <a:gd name="T0" fmla="*/ 153 w 808"/>
                <a:gd name="T1" fmla="*/ 709 h 709"/>
                <a:gd name="T2" fmla="*/ 130 w 808"/>
                <a:gd name="T3" fmla="*/ 699 h 709"/>
                <a:gd name="T4" fmla="*/ 0 w 808"/>
                <a:gd name="T5" fmla="*/ 403 h 709"/>
                <a:gd name="T6" fmla="*/ 404 w 808"/>
                <a:gd name="T7" fmla="*/ 0 h 709"/>
                <a:gd name="T8" fmla="*/ 808 w 808"/>
                <a:gd name="T9" fmla="*/ 403 h 709"/>
                <a:gd name="T10" fmla="*/ 682 w 808"/>
                <a:gd name="T11" fmla="*/ 696 h 709"/>
                <a:gd name="T12" fmla="*/ 634 w 808"/>
                <a:gd name="T13" fmla="*/ 695 h 709"/>
                <a:gd name="T14" fmla="*/ 635 w 808"/>
                <a:gd name="T15" fmla="*/ 646 h 709"/>
                <a:gd name="T16" fmla="*/ 739 w 808"/>
                <a:gd name="T17" fmla="*/ 403 h 709"/>
                <a:gd name="T18" fmla="*/ 404 w 808"/>
                <a:gd name="T19" fmla="*/ 68 h 709"/>
                <a:gd name="T20" fmla="*/ 69 w 808"/>
                <a:gd name="T21" fmla="*/ 403 h 709"/>
                <a:gd name="T22" fmla="*/ 176 w 808"/>
                <a:gd name="T23" fmla="*/ 649 h 709"/>
                <a:gd name="T24" fmla="*/ 178 w 808"/>
                <a:gd name="T25" fmla="*/ 698 h 709"/>
                <a:gd name="T26" fmla="*/ 153 w 808"/>
                <a:gd name="T2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8" h="709">
                  <a:moveTo>
                    <a:pt x="153" y="709"/>
                  </a:moveTo>
                  <a:cubicBezTo>
                    <a:pt x="145" y="709"/>
                    <a:pt x="136" y="705"/>
                    <a:pt x="130" y="699"/>
                  </a:cubicBezTo>
                  <a:cubicBezTo>
                    <a:pt x="48" y="623"/>
                    <a:pt x="0" y="515"/>
                    <a:pt x="0" y="403"/>
                  </a:cubicBezTo>
                  <a:cubicBezTo>
                    <a:pt x="0" y="181"/>
                    <a:pt x="182" y="0"/>
                    <a:pt x="404" y="0"/>
                  </a:cubicBezTo>
                  <a:cubicBezTo>
                    <a:pt x="627" y="0"/>
                    <a:pt x="808" y="181"/>
                    <a:pt x="808" y="403"/>
                  </a:cubicBezTo>
                  <a:cubicBezTo>
                    <a:pt x="808" y="515"/>
                    <a:pt x="763" y="619"/>
                    <a:pt x="682" y="696"/>
                  </a:cubicBezTo>
                  <a:cubicBezTo>
                    <a:pt x="668" y="709"/>
                    <a:pt x="647" y="709"/>
                    <a:pt x="634" y="695"/>
                  </a:cubicBezTo>
                  <a:cubicBezTo>
                    <a:pt x="621" y="681"/>
                    <a:pt x="621" y="660"/>
                    <a:pt x="635" y="646"/>
                  </a:cubicBezTo>
                  <a:cubicBezTo>
                    <a:pt x="702" y="583"/>
                    <a:pt x="739" y="496"/>
                    <a:pt x="739" y="403"/>
                  </a:cubicBezTo>
                  <a:cubicBezTo>
                    <a:pt x="739" y="219"/>
                    <a:pt x="589" y="68"/>
                    <a:pt x="404" y="68"/>
                  </a:cubicBezTo>
                  <a:cubicBezTo>
                    <a:pt x="220" y="68"/>
                    <a:pt x="69" y="219"/>
                    <a:pt x="69" y="403"/>
                  </a:cubicBezTo>
                  <a:cubicBezTo>
                    <a:pt x="69" y="496"/>
                    <a:pt x="108" y="586"/>
                    <a:pt x="176" y="649"/>
                  </a:cubicBezTo>
                  <a:cubicBezTo>
                    <a:pt x="190" y="662"/>
                    <a:pt x="191" y="684"/>
                    <a:pt x="178" y="698"/>
                  </a:cubicBezTo>
                  <a:cubicBezTo>
                    <a:pt x="171" y="705"/>
                    <a:pt x="162" y="709"/>
                    <a:pt x="153" y="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312693" y="3325751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2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312693" y="3464442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312693" y="3603132"/>
              <a:ext cx="625454" cy="107721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429166" y="3743169"/>
              <a:ext cx="391161" cy="170334"/>
            </a:xfrm>
            <a:custGeom>
              <a:avLst/>
              <a:gdLst>
                <a:gd name="T0" fmla="*/ 0 w 246"/>
                <a:gd name="T1" fmla="*/ 0 h 107"/>
                <a:gd name="T2" fmla="*/ 0 w 246"/>
                <a:gd name="T3" fmla="*/ 20 h 107"/>
                <a:gd name="T4" fmla="*/ 88 w 246"/>
                <a:gd name="T5" fmla="*/ 107 h 107"/>
                <a:gd name="T6" fmla="*/ 159 w 246"/>
                <a:gd name="T7" fmla="*/ 107 h 107"/>
                <a:gd name="T8" fmla="*/ 246 w 246"/>
                <a:gd name="T9" fmla="*/ 20 h 107"/>
                <a:gd name="T10" fmla="*/ 246 w 246"/>
                <a:gd name="T11" fmla="*/ 0 h 107"/>
                <a:gd name="T12" fmla="*/ 0 w 246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07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39" y="107"/>
                    <a:pt x="88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207" y="107"/>
                    <a:pt x="246" y="68"/>
                    <a:pt x="246" y="2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368357" y="2843701"/>
              <a:ext cx="311717" cy="95602"/>
            </a:xfrm>
            <a:custGeom>
              <a:avLst/>
              <a:gdLst>
                <a:gd name="T0" fmla="*/ 166 w 196"/>
                <a:gd name="T1" fmla="*/ 60 h 60"/>
                <a:gd name="T2" fmla="*/ 166 w 196"/>
                <a:gd name="T3" fmla="*/ 60 h 60"/>
                <a:gd name="T4" fmla="*/ 30 w 196"/>
                <a:gd name="T5" fmla="*/ 60 h 60"/>
                <a:gd name="T6" fmla="*/ 0 w 196"/>
                <a:gd name="T7" fmla="*/ 30 h 60"/>
                <a:gd name="T8" fmla="*/ 30 w 196"/>
                <a:gd name="T9" fmla="*/ 0 h 60"/>
                <a:gd name="T10" fmla="*/ 30 w 196"/>
                <a:gd name="T11" fmla="*/ 0 h 60"/>
                <a:gd name="T12" fmla="*/ 166 w 196"/>
                <a:gd name="T13" fmla="*/ 0 h 60"/>
                <a:gd name="T14" fmla="*/ 196 w 196"/>
                <a:gd name="T15" fmla="*/ 30 h 60"/>
                <a:gd name="T16" fmla="*/ 166 w 196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0">
                  <a:moveTo>
                    <a:pt x="166" y="60"/>
                  </a:moveTo>
                  <a:cubicBezTo>
                    <a:pt x="166" y="60"/>
                    <a:pt x="166" y="60"/>
                    <a:pt x="16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3" y="0"/>
                    <a:pt x="196" y="13"/>
                    <a:pt x="196" y="30"/>
                  </a:cubicBezTo>
                  <a:cubicBezTo>
                    <a:pt x="196" y="46"/>
                    <a:pt x="183" y="60"/>
                    <a:pt x="166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559994" y="2843701"/>
              <a:ext cx="318450" cy="95602"/>
            </a:xfrm>
            <a:custGeom>
              <a:avLst/>
              <a:gdLst>
                <a:gd name="T0" fmla="*/ 170 w 200"/>
                <a:gd name="T1" fmla="*/ 60 h 60"/>
                <a:gd name="T2" fmla="*/ 170 w 200"/>
                <a:gd name="T3" fmla="*/ 60 h 60"/>
                <a:gd name="T4" fmla="*/ 30 w 200"/>
                <a:gd name="T5" fmla="*/ 60 h 60"/>
                <a:gd name="T6" fmla="*/ 0 w 200"/>
                <a:gd name="T7" fmla="*/ 30 h 60"/>
                <a:gd name="T8" fmla="*/ 30 w 200"/>
                <a:gd name="T9" fmla="*/ 0 h 60"/>
                <a:gd name="T10" fmla="*/ 30 w 200"/>
                <a:gd name="T11" fmla="*/ 0 h 60"/>
                <a:gd name="T12" fmla="*/ 170 w 200"/>
                <a:gd name="T13" fmla="*/ 0 h 60"/>
                <a:gd name="T14" fmla="*/ 200 w 200"/>
                <a:gd name="T15" fmla="*/ 30 h 60"/>
                <a:gd name="T16" fmla="*/ 170 w 20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0">
                  <a:moveTo>
                    <a:pt x="170" y="6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7" y="0"/>
                    <a:pt x="200" y="13"/>
                    <a:pt x="200" y="30"/>
                  </a:cubicBezTo>
                  <a:cubicBezTo>
                    <a:pt x="200" y="47"/>
                    <a:pt x="186" y="60"/>
                    <a:pt x="17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577282" y="1783324"/>
              <a:ext cx="95602" cy="300945"/>
            </a:xfrm>
            <a:custGeom>
              <a:avLst/>
              <a:gdLst>
                <a:gd name="T0" fmla="*/ 30 w 60"/>
                <a:gd name="T1" fmla="*/ 189 h 189"/>
                <a:gd name="T2" fmla="*/ 30 w 60"/>
                <a:gd name="T3" fmla="*/ 189 h 189"/>
                <a:gd name="T4" fmla="*/ 0 w 60"/>
                <a:gd name="T5" fmla="*/ 159 h 189"/>
                <a:gd name="T6" fmla="*/ 0 w 60"/>
                <a:gd name="T7" fmla="*/ 30 h 189"/>
                <a:gd name="T8" fmla="*/ 30 w 60"/>
                <a:gd name="T9" fmla="*/ 0 h 189"/>
                <a:gd name="T10" fmla="*/ 30 w 60"/>
                <a:gd name="T11" fmla="*/ 0 h 189"/>
                <a:gd name="T12" fmla="*/ 60 w 60"/>
                <a:gd name="T13" fmla="*/ 30 h 189"/>
                <a:gd name="T14" fmla="*/ 60 w 60"/>
                <a:gd name="T15" fmla="*/ 159 h 189"/>
                <a:gd name="T16" fmla="*/ 30 w 6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9">
                  <a:moveTo>
                    <a:pt x="30" y="189"/>
                  </a:moveTo>
                  <a:cubicBezTo>
                    <a:pt x="30" y="189"/>
                    <a:pt x="30" y="189"/>
                    <a:pt x="30" y="189"/>
                  </a:cubicBezTo>
                  <a:cubicBezTo>
                    <a:pt x="14" y="189"/>
                    <a:pt x="0" y="175"/>
                    <a:pt x="0" y="15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75"/>
                    <a:pt x="47" y="189"/>
                    <a:pt x="30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5160994" y="2099754"/>
              <a:ext cx="239006" cy="234293"/>
            </a:xfrm>
            <a:custGeom>
              <a:avLst/>
              <a:gdLst>
                <a:gd name="T0" fmla="*/ 33 w 150"/>
                <a:gd name="T1" fmla="*/ 147 h 147"/>
                <a:gd name="T2" fmla="*/ 11 w 150"/>
                <a:gd name="T3" fmla="*/ 139 h 147"/>
                <a:gd name="T4" fmla="*/ 11 w 150"/>
                <a:gd name="T5" fmla="*/ 96 h 147"/>
                <a:gd name="T6" fmla="*/ 96 w 150"/>
                <a:gd name="T7" fmla="*/ 11 h 147"/>
                <a:gd name="T8" fmla="*/ 139 w 150"/>
                <a:gd name="T9" fmla="*/ 11 h 147"/>
                <a:gd name="T10" fmla="*/ 139 w 150"/>
                <a:gd name="T11" fmla="*/ 54 h 147"/>
                <a:gd name="T12" fmla="*/ 54 w 150"/>
                <a:gd name="T13" fmla="*/ 139 h 147"/>
                <a:gd name="T14" fmla="*/ 33 w 15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7">
                  <a:moveTo>
                    <a:pt x="33" y="147"/>
                  </a:moveTo>
                  <a:cubicBezTo>
                    <a:pt x="25" y="147"/>
                    <a:pt x="17" y="145"/>
                    <a:pt x="11" y="139"/>
                  </a:cubicBezTo>
                  <a:cubicBezTo>
                    <a:pt x="0" y="127"/>
                    <a:pt x="0" y="108"/>
                    <a:pt x="11" y="9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8" y="0"/>
                    <a:pt x="127" y="0"/>
                    <a:pt x="139" y="11"/>
                  </a:cubicBezTo>
                  <a:cubicBezTo>
                    <a:pt x="150" y="23"/>
                    <a:pt x="150" y="42"/>
                    <a:pt x="139" y="54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48" y="145"/>
                    <a:pt x="40" y="147"/>
                    <a:pt x="33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3835355" y="2160347"/>
              <a:ext cx="240352" cy="235639"/>
            </a:xfrm>
            <a:custGeom>
              <a:avLst/>
              <a:gdLst>
                <a:gd name="T0" fmla="*/ 118 w 151"/>
                <a:gd name="T1" fmla="*/ 148 h 148"/>
                <a:gd name="T2" fmla="*/ 97 w 151"/>
                <a:gd name="T3" fmla="*/ 139 h 148"/>
                <a:gd name="T4" fmla="*/ 12 w 151"/>
                <a:gd name="T5" fmla="*/ 54 h 148"/>
                <a:gd name="T6" fmla="*/ 12 w 151"/>
                <a:gd name="T7" fmla="*/ 12 h 148"/>
                <a:gd name="T8" fmla="*/ 54 w 151"/>
                <a:gd name="T9" fmla="*/ 12 h 148"/>
                <a:gd name="T10" fmla="*/ 139 w 151"/>
                <a:gd name="T11" fmla="*/ 97 h 148"/>
                <a:gd name="T12" fmla="*/ 139 w 151"/>
                <a:gd name="T13" fmla="*/ 139 h 148"/>
                <a:gd name="T14" fmla="*/ 118 w 151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48">
                  <a:moveTo>
                    <a:pt x="118" y="148"/>
                  </a:moveTo>
                  <a:cubicBezTo>
                    <a:pt x="110" y="148"/>
                    <a:pt x="102" y="145"/>
                    <a:pt x="97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4" y="12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51" y="108"/>
                    <a:pt x="151" y="127"/>
                    <a:pt x="139" y="139"/>
                  </a:cubicBezTo>
                  <a:cubicBezTo>
                    <a:pt x="133" y="145"/>
                    <a:pt x="126" y="148"/>
                    <a:pt x="118" y="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1522051" y="3391057"/>
              <a:ext cx="2028518" cy="1673039"/>
            </a:xfrm>
            <a:custGeom>
              <a:avLst/>
              <a:gdLst>
                <a:gd name="T0" fmla="*/ 720 w 1274"/>
                <a:gd name="T1" fmla="*/ 1045 h 1051"/>
                <a:gd name="T2" fmla="*/ 537 w 1274"/>
                <a:gd name="T3" fmla="*/ 802 h 1051"/>
                <a:gd name="T4" fmla="*/ 273 w 1274"/>
                <a:gd name="T5" fmla="*/ 701 h 1051"/>
                <a:gd name="T6" fmla="*/ 45 w 1274"/>
                <a:gd name="T7" fmla="*/ 596 h 1051"/>
                <a:gd name="T8" fmla="*/ 176 w 1274"/>
                <a:gd name="T9" fmla="*/ 247 h 1051"/>
                <a:gd name="T10" fmla="*/ 407 w 1274"/>
                <a:gd name="T11" fmla="*/ 36 h 1051"/>
                <a:gd name="T12" fmla="*/ 474 w 1274"/>
                <a:gd name="T13" fmla="*/ 46 h 1051"/>
                <a:gd name="T14" fmla="*/ 663 w 1274"/>
                <a:gd name="T15" fmla="*/ 5 h 1051"/>
                <a:gd name="T16" fmla="*/ 919 w 1274"/>
                <a:gd name="T17" fmla="*/ 61 h 1051"/>
                <a:gd name="T18" fmla="*/ 1248 w 1274"/>
                <a:gd name="T19" fmla="*/ 543 h 1051"/>
                <a:gd name="T20" fmla="*/ 1225 w 1274"/>
                <a:gd name="T21" fmla="*/ 811 h 1051"/>
                <a:gd name="T22" fmla="*/ 997 w 1274"/>
                <a:gd name="T23" fmla="*/ 994 h 1051"/>
                <a:gd name="T24" fmla="*/ 932 w 1274"/>
                <a:gd name="T25" fmla="*/ 984 h 1051"/>
                <a:gd name="T26" fmla="*/ 578 w 1274"/>
                <a:gd name="T27" fmla="*/ 721 h 1051"/>
                <a:gd name="T28" fmla="*/ 607 w 1274"/>
                <a:gd name="T29" fmla="*/ 761 h 1051"/>
                <a:gd name="T30" fmla="*/ 624 w 1274"/>
                <a:gd name="T31" fmla="*/ 911 h 1051"/>
                <a:gd name="T32" fmla="*/ 770 w 1274"/>
                <a:gd name="T33" fmla="*/ 991 h 1051"/>
                <a:gd name="T34" fmla="*/ 934 w 1274"/>
                <a:gd name="T35" fmla="*/ 922 h 1051"/>
                <a:gd name="T36" fmla="*/ 997 w 1274"/>
                <a:gd name="T37" fmla="*/ 934 h 1051"/>
                <a:gd name="T38" fmla="*/ 1136 w 1274"/>
                <a:gd name="T39" fmla="*/ 658 h 1051"/>
                <a:gd name="T40" fmla="*/ 1190 w 1274"/>
                <a:gd name="T41" fmla="*/ 530 h 1051"/>
                <a:gd name="T42" fmla="*/ 1041 w 1274"/>
                <a:gd name="T43" fmla="*/ 295 h 1051"/>
                <a:gd name="T44" fmla="*/ 788 w 1274"/>
                <a:gd name="T45" fmla="*/ 136 h 1051"/>
                <a:gd name="T46" fmla="*/ 651 w 1274"/>
                <a:gd name="T47" fmla="*/ 64 h 1051"/>
                <a:gd name="T48" fmla="*/ 500 w 1274"/>
                <a:gd name="T49" fmla="*/ 102 h 1051"/>
                <a:gd name="T50" fmla="*/ 444 w 1274"/>
                <a:gd name="T51" fmla="*/ 100 h 1051"/>
                <a:gd name="T52" fmla="*/ 239 w 1274"/>
                <a:gd name="T53" fmla="*/ 231 h 1051"/>
                <a:gd name="T54" fmla="*/ 210 w 1274"/>
                <a:gd name="T55" fmla="*/ 300 h 1051"/>
                <a:gd name="T56" fmla="*/ 95 w 1274"/>
                <a:gd name="T57" fmla="*/ 563 h 1051"/>
                <a:gd name="T58" fmla="*/ 281 w 1274"/>
                <a:gd name="T59" fmla="*/ 638 h 1051"/>
                <a:gd name="T60" fmla="*/ 434 w 1274"/>
                <a:gd name="T61" fmla="*/ 748 h 1051"/>
                <a:gd name="T62" fmla="*/ 562 w 1274"/>
                <a:gd name="T63" fmla="*/ 7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4" h="1051">
                  <a:moveTo>
                    <a:pt x="770" y="1051"/>
                  </a:moveTo>
                  <a:cubicBezTo>
                    <a:pt x="753" y="1051"/>
                    <a:pt x="736" y="1049"/>
                    <a:pt x="720" y="1045"/>
                  </a:cubicBezTo>
                  <a:cubicBezTo>
                    <a:pt x="659" y="1032"/>
                    <a:pt x="607" y="995"/>
                    <a:pt x="574" y="943"/>
                  </a:cubicBezTo>
                  <a:cubicBezTo>
                    <a:pt x="547" y="901"/>
                    <a:pt x="534" y="852"/>
                    <a:pt x="537" y="802"/>
                  </a:cubicBezTo>
                  <a:cubicBezTo>
                    <a:pt x="500" y="814"/>
                    <a:pt x="460" y="815"/>
                    <a:pt x="421" y="807"/>
                  </a:cubicBezTo>
                  <a:cubicBezTo>
                    <a:pt x="359" y="793"/>
                    <a:pt x="306" y="755"/>
                    <a:pt x="273" y="701"/>
                  </a:cubicBezTo>
                  <a:cubicBezTo>
                    <a:pt x="246" y="705"/>
                    <a:pt x="218" y="703"/>
                    <a:pt x="191" y="698"/>
                  </a:cubicBezTo>
                  <a:cubicBezTo>
                    <a:pt x="130" y="684"/>
                    <a:pt x="78" y="648"/>
                    <a:pt x="45" y="596"/>
                  </a:cubicBezTo>
                  <a:cubicBezTo>
                    <a:pt x="11" y="543"/>
                    <a:pt x="0" y="481"/>
                    <a:pt x="14" y="420"/>
                  </a:cubicBezTo>
                  <a:cubicBezTo>
                    <a:pt x="32" y="336"/>
                    <a:pt x="94" y="270"/>
                    <a:pt x="176" y="247"/>
                  </a:cubicBezTo>
                  <a:cubicBezTo>
                    <a:pt x="176" y="237"/>
                    <a:pt x="178" y="228"/>
                    <a:pt x="180" y="219"/>
                  </a:cubicBezTo>
                  <a:cubicBezTo>
                    <a:pt x="203" y="113"/>
                    <a:pt x="299" y="36"/>
                    <a:pt x="407" y="36"/>
                  </a:cubicBezTo>
                  <a:cubicBezTo>
                    <a:pt x="424" y="36"/>
                    <a:pt x="441" y="38"/>
                    <a:pt x="457" y="41"/>
                  </a:cubicBezTo>
                  <a:cubicBezTo>
                    <a:pt x="463" y="43"/>
                    <a:pt x="469" y="44"/>
                    <a:pt x="474" y="46"/>
                  </a:cubicBezTo>
                  <a:cubicBezTo>
                    <a:pt x="514" y="16"/>
                    <a:pt x="563" y="0"/>
                    <a:pt x="613" y="0"/>
                  </a:cubicBezTo>
                  <a:cubicBezTo>
                    <a:pt x="630" y="0"/>
                    <a:pt x="647" y="2"/>
                    <a:pt x="663" y="5"/>
                  </a:cubicBezTo>
                  <a:cubicBezTo>
                    <a:pt x="709" y="15"/>
                    <a:pt x="751" y="39"/>
                    <a:pt x="782" y="73"/>
                  </a:cubicBezTo>
                  <a:cubicBezTo>
                    <a:pt x="825" y="55"/>
                    <a:pt x="873" y="51"/>
                    <a:pt x="919" y="61"/>
                  </a:cubicBezTo>
                  <a:cubicBezTo>
                    <a:pt x="1021" y="84"/>
                    <a:pt x="1095" y="172"/>
                    <a:pt x="1101" y="274"/>
                  </a:cubicBezTo>
                  <a:cubicBezTo>
                    <a:pt x="1210" y="314"/>
                    <a:pt x="1274" y="427"/>
                    <a:pt x="1248" y="543"/>
                  </a:cubicBezTo>
                  <a:cubicBezTo>
                    <a:pt x="1240" y="580"/>
                    <a:pt x="1223" y="615"/>
                    <a:pt x="1198" y="644"/>
                  </a:cubicBezTo>
                  <a:cubicBezTo>
                    <a:pt x="1228" y="694"/>
                    <a:pt x="1237" y="754"/>
                    <a:pt x="1225" y="811"/>
                  </a:cubicBezTo>
                  <a:cubicBezTo>
                    <a:pt x="1201" y="917"/>
                    <a:pt x="1106" y="994"/>
                    <a:pt x="997" y="994"/>
                  </a:cubicBezTo>
                  <a:cubicBezTo>
                    <a:pt x="997" y="994"/>
                    <a:pt x="997" y="994"/>
                    <a:pt x="997" y="994"/>
                  </a:cubicBezTo>
                  <a:cubicBezTo>
                    <a:pt x="981" y="994"/>
                    <a:pt x="964" y="992"/>
                    <a:pt x="947" y="988"/>
                  </a:cubicBezTo>
                  <a:cubicBezTo>
                    <a:pt x="942" y="987"/>
                    <a:pt x="937" y="986"/>
                    <a:pt x="932" y="984"/>
                  </a:cubicBezTo>
                  <a:cubicBezTo>
                    <a:pt x="889" y="1027"/>
                    <a:pt x="831" y="1051"/>
                    <a:pt x="770" y="1051"/>
                  </a:cubicBezTo>
                  <a:moveTo>
                    <a:pt x="578" y="721"/>
                  </a:moveTo>
                  <a:cubicBezTo>
                    <a:pt x="585" y="721"/>
                    <a:pt x="591" y="724"/>
                    <a:pt x="597" y="728"/>
                  </a:cubicBezTo>
                  <a:cubicBezTo>
                    <a:pt x="607" y="736"/>
                    <a:pt x="611" y="749"/>
                    <a:pt x="607" y="761"/>
                  </a:cubicBezTo>
                  <a:cubicBezTo>
                    <a:pt x="604" y="768"/>
                    <a:pt x="602" y="774"/>
                    <a:pt x="601" y="781"/>
                  </a:cubicBezTo>
                  <a:cubicBezTo>
                    <a:pt x="591" y="826"/>
                    <a:pt x="599" y="872"/>
                    <a:pt x="624" y="911"/>
                  </a:cubicBezTo>
                  <a:cubicBezTo>
                    <a:pt x="649" y="950"/>
                    <a:pt x="688" y="976"/>
                    <a:pt x="733" y="986"/>
                  </a:cubicBezTo>
                  <a:cubicBezTo>
                    <a:pt x="745" y="989"/>
                    <a:pt x="757" y="991"/>
                    <a:pt x="770" y="991"/>
                  </a:cubicBezTo>
                  <a:cubicBezTo>
                    <a:pt x="820" y="991"/>
                    <a:pt x="868" y="969"/>
                    <a:pt x="901" y="930"/>
                  </a:cubicBezTo>
                  <a:cubicBezTo>
                    <a:pt x="909" y="921"/>
                    <a:pt x="923" y="917"/>
                    <a:pt x="934" y="922"/>
                  </a:cubicBezTo>
                  <a:cubicBezTo>
                    <a:pt x="943" y="925"/>
                    <a:pt x="951" y="928"/>
                    <a:pt x="960" y="930"/>
                  </a:cubicBezTo>
                  <a:cubicBezTo>
                    <a:pt x="972" y="932"/>
                    <a:pt x="985" y="934"/>
                    <a:pt x="997" y="934"/>
                  </a:cubicBezTo>
                  <a:cubicBezTo>
                    <a:pt x="1078" y="934"/>
                    <a:pt x="1149" y="877"/>
                    <a:pt x="1166" y="798"/>
                  </a:cubicBezTo>
                  <a:cubicBezTo>
                    <a:pt x="1177" y="749"/>
                    <a:pt x="1166" y="698"/>
                    <a:pt x="1136" y="658"/>
                  </a:cubicBezTo>
                  <a:cubicBezTo>
                    <a:pt x="1127" y="646"/>
                    <a:pt x="1128" y="629"/>
                    <a:pt x="1140" y="618"/>
                  </a:cubicBezTo>
                  <a:cubicBezTo>
                    <a:pt x="1165" y="595"/>
                    <a:pt x="1182" y="564"/>
                    <a:pt x="1190" y="530"/>
                  </a:cubicBezTo>
                  <a:cubicBezTo>
                    <a:pt x="1210" y="439"/>
                    <a:pt x="1155" y="349"/>
                    <a:pt x="1064" y="326"/>
                  </a:cubicBezTo>
                  <a:cubicBezTo>
                    <a:pt x="1050" y="322"/>
                    <a:pt x="1041" y="309"/>
                    <a:pt x="1041" y="295"/>
                  </a:cubicBezTo>
                  <a:cubicBezTo>
                    <a:pt x="1045" y="212"/>
                    <a:pt x="988" y="138"/>
                    <a:pt x="906" y="120"/>
                  </a:cubicBezTo>
                  <a:cubicBezTo>
                    <a:pt x="866" y="111"/>
                    <a:pt x="824" y="117"/>
                    <a:pt x="788" y="136"/>
                  </a:cubicBezTo>
                  <a:cubicBezTo>
                    <a:pt x="775" y="143"/>
                    <a:pt x="759" y="139"/>
                    <a:pt x="750" y="128"/>
                  </a:cubicBezTo>
                  <a:cubicBezTo>
                    <a:pt x="726" y="95"/>
                    <a:pt x="690" y="73"/>
                    <a:pt x="651" y="64"/>
                  </a:cubicBezTo>
                  <a:cubicBezTo>
                    <a:pt x="638" y="61"/>
                    <a:pt x="626" y="60"/>
                    <a:pt x="613" y="60"/>
                  </a:cubicBezTo>
                  <a:cubicBezTo>
                    <a:pt x="572" y="60"/>
                    <a:pt x="531" y="75"/>
                    <a:pt x="500" y="102"/>
                  </a:cubicBezTo>
                  <a:cubicBezTo>
                    <a:pt x="492" y="109"/>
                    <a:pt x="480" y="111"/>
                    <a:pt x="470" y="107"/>
                  </a:cubicBezTo>
                  <a:cubicBezTo>
                    <a:pt x="461" y="104"/>
                    <a:pt x="453" y="102"/>
                    <a:pt x="444" y="100"/>
                  </a:cubicBezTo>
                  <a:cubicBezTo>
                    <a:pt x="432" y="97"/>
                    <a:pt x="420" y="96"/>
                    <a:pt x="407" y="96"/>
                  </a:cubicBezTo>
                  <a:cubicBezTo>
                    <a:pt x="327" y="96"/>
                    <a:pt x="256" y="153"/>
                    <a:pt x="239" y="231"/>
                  </a:cubicBezTo>
                  <a:cubicBezTo>
                    <a:pt x="236" y="244"/>
                    <a:pt x="234" y="257"/>
                    <a:pt x="235" y="270"/>
                  </a:cubicBezTo>
                  <a:cubicBezTo>
                    <a:pt x="235" y="285"/>
                    <a:pt x="224" y="298"/>
                    <a:pt x="210" y="300"/>
                  </a:cubicBezTo>
                  <a:cubicBezTo>
                    <a:pt x="141" y="313"/>
                    <a:pt x="87" y="365"/>
                    <a:pt x="72" y="433"/>
                  </a:cubicBezTo>
                  <a:cubicBezTo>
                    <a:pt x="62" y="478"/>
                    <a:pt x="70" y="524"/>
                    <a:pt x="95" y="563"/>
                  </a:cubicBezTo>
                  <a:cubicBezTo>
                    <a:pt x="120" y="602"/>
                    <a:pt x="159" y="629"/>
                    <a:pt x="204" y="639"/>
                  </a:cubicBezTo>
                  <a:cubicBezTo>
                    <a:pt x="229" y="645"/>
                    <a:pt x="256" y="644"/>
                    <a:pt x="281" y="638"/>
                  </a:cubicBezTo>
                  <a:cubicBezTo>
                    <a:pt x="295" y="635"/>
                    <a:pt x="309" y="642"/>
                    <a:pt x="316" y="654"/>
                  </a:cubicBezTo>
                  <a:cubicBezTo>
                    <a:pt x="339" y="702"/>
                    <a:pt x="382" y="737"/>
                    <a:pt x="434" y="748"/>
                  </a:cubicBezTo>
                  <a:cubicBezTo>
                    <a:pt x="446" y="751"/>
                    <a:pt x="459" y="752"/>
                    <a:pt x="471" y="752"/>
                  </a:cubicBezTo>
                  <a:cubicBezTo>
                    <a:pt x="503" y="752"/>
                    <a:pt x="535" y="743"/>
                    <a:pt x="562" y="726"/>
                  </a:cubicBezTo>
                  <a:cubicBezTo>
                    <a:pt x="567" y="723"/>
                    <a:pt x="573" y="721"/>
                    <a:pt x="578" y="7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858005" y="3031539"/>
              <a:ext cx="253144" cy="337301"/>
            </a:xfrm>
            <a:custGeom>
              <a:avLst/>
              <a:gdLst>
                <a:gd name="T0" fmla="*/ 125 w 159"/>
                <a:gd name="T1" fmla="*/ 212 h 212"/>
                <a:gd name="T2" fmla="*/ 99 w 159"/>
                <a:gd name="T3" fmla="*/ 198 h 212"/>
                <a:gd name="T4" fmla="*/ 9 w 159"/>
                <a:gd name="T5" fmla="*/ 50 h 212"/>
                <a:gd name="T6" fmla="*/ 19 w 159"/>
                <a:gd name="T7" fmla="*/ 8 h 212"/>
                <a:gd name="T8" fmla="*/ 60 w 159"/>
                <a:gd name="T9" fmla="*/ 18 h 212"/>
                <a:gd name="T10" fmla="*/ 151 w 159"/>
                <a:gd name="T11" fmla="*/ 166 h 212"/>
                <a:gd name="T12" fmla="*/ 141 w 159"/>
                <a:gd name="T13" fmla="*/ 208 h 212"/>
                <a:gd name="T14" fmla="*/ 125 w 159"/>
                <a:gd name="T1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12">
                  <a:moveTo>
                    <a:pt x="125" y="212"/>
                  </a:moveTo>
                  <a:cubicBezTo>
                    <a:pt x="115" y="212"/>
                    <a:pt x="105" y="207"/>
                    <a:pt x="99" y="19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35"/>
                    <a:pt x="5" y="17"/>
                    <a:pt x="19" y="8"/>
                  </a:cubicBezTo>
                  <a:cubicBezTo>
                    <a:pt x="33" y="0"/>
                    <a:pt x="52" y="4"/>
                    <a:pt x="60" y="18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9" y="181"/>
                    <a:pt x="155" y="199"/>
                    <a:pt x="141" y="208"/>
                  </a:cubicBezTo>
                  <a:cubicBezTo>
                    <a:pt x="136" y="211"/>
                    <a:pt x="130" y="212"/>
                    <a:pt x="125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700247" y="2953441"/>
              <a:ext cx="150809" cy="372310"/>
            </a:xfrm>
            <a:custGeom>
              <a:avLst/>
              <a:gdLst>
                <a:gd name="T0" fmla="*/ 32 w 95"/>
                <a:gd name="T1" fmla="*/ 234 h 234"/>
                <a:gd name="T2" fmla="*/ 27 w 95"/>
                <a:gd name="T3" fmla="*/ 234 h 234"/>
                <a:gd name="T4" fmla="*/ 2 w 95"/>
                <a:gd name="T5" fmla="*/ 199 h 234"/>
                <a:gd name="T6" fmla="*/ 33 w 95"/>
                <a:gd name="T7" fmla="*/ 27 h 234"/>
                <a:gd name="T8" fmla="*/ 67 w 95"/>
                <a:gd name="T9" fmla="*/ 2 h 234"/>
                <a:gd name="T10" fmla="*/ 92 w 95"/>
                <a:gd name="T11" fmla="*/ 37 h 234"/>
                <a:gd name="T12" fmla="*/ 62 w 95"/>
                <a:gd name="T13" fmla="*/ 209 h 234"/>
                <a:gd name="T14" fmla="*/ 32 w 95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34">
                  <a:moveTo>
                    <a:pt x="32" y="234"/>
                  </a:moveTo>
                  <a:cubicBezTo>
                    <a:pt x="30" y="234"/>
                    <a:pt x="29" y="234"/>
                    <a:pt x="27" y="234"/>
                  </a:cubicBezTo>
                  <a:cubicBezTo>
                    <a:pt x="11" y="231"/>
                    <a:pt x="0" y="215"/>
                    <a:pt x="2" y="19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10"/>
                    <a:pt x="51" y="0"/>
                    <a:pt x="67" y="2"/>
                  </a:cubicBezTo>
                  <a:cubicBezTo>
                    <a:pt x="84" y="5"/>
                    <a:pt x="95" y="21"/>
                    <a:pt x="92" y="37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59" y="224"/>
                    <a:pt x="46" y="234"/>
                    <a:pt x="32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3207881" y="3230149"/>
              <a:ext cx="297579" cy="304311"/>
            </a:xfrm>
            <a:custGeom>
              <a:avLst/>
              <a:gdLst>
                <a:gd name="T0" fmla="*/ 97 w 187"/>
                <a:gd name="T1" fmla="*/ 138 h 191"/>
                <a:gd name="T2" fmla="*/ 55 w 187"/>
                <a:gd name="T3" fmla="*/ 182 h 191"/>
                <a:gd name="T4" fmla="*/ 33 w 187"/>
                <a:gd name="T5" fmla="*/ 191 h 191"/>
                <a:gd name="T6" fmla="*/ 13 w 187"/>
                <a:gd name="T7" fmla="*/ 183 h 191"/>
                <a:gd name="T8" fmla="*/ 11 w 187"/>
                <a:gd name="T9" fmla="*/ 141 h 191"/>
                <a:gd name="T10" fmla="*/ 132 w 187"/>
                <a:gd name="T11" fmla="*/ 13 h 191"/>
                <a:gd name="T12" fmla="*/ 174 w 187"/>
                <a:gd name="T13" fmla="*/ 11 h 191"/>
                <a:gd name="T14" fmla="*/ 175 w 187"/>
                <a:gd name="T15" fmla="*/ 54 h 191"/>
                <a:gd name="T16" fmla="*/ 97 w 187"/>
                <a:gd name="T17" fmla="*/ 1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91">
                  <a:moveTo>
                    <a:pt x="97" y="138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49" y="188"/>
                    <a:pt x="41" y="191"/>
                    <a:pt x="33" y="191"/>
                  </a:cubicBezTo>
                  <a:cubicBezTo>
                    <a:pt x="26" y="191"/>
                    <a:pt x="18" y="189"/>
                    <a:pt x="13" y="183"/>
                  </a:cubicBezTo>
                  <a:cubicBezTo>
                    <a:pt x="0" y="172"/>
                    <a:pt x="0" y="153"/>
                    <a:pt x="11" y="141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3" y="1"/>
                    <a:pt x="162" y="0"/>
                    <a:pt x="174" y="11"/>
                  </a:cubicBezTo>
                  <a:cubicBezTo>
                    <a:pt x="186" y="23"/>
                    <a:pt x="187" y="42"/>
                    <a:pt x="175" y="54"/>
                  </a:cubicBezTo>
                  <a:cubicBezTo>
                    <a:pt x="97" y="138"/>
                    <a:pt x="97" y="138"/>
                    <a:pt x="97" y="138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3539123" y="3895998"/>
              <a:ext cx="370964" cy="123879"/>
            </a:xfrm>
            <a:custGeom>
              <a:avLst/>
              <a:gdLst>
                <a:gd name="T0" fmla="*/ 31 w 233"/>
                <a:gd name="T1" fmla="*/ 78 h 78"/>
                <a:gd name="T2" fmla="*/ 1 w 233"/>
                <a:gd name="T3" fmla="*/ 51 h 78"/>
                <a:gd name="T4" fmla="*/ 28 w 233"/>
                <a:gd name="T5" fmla="*/ 19 h 78"/>
                <a:gd name="T6" fmla="*/ 199 w 233"/>
                <a:gd name="T7" fmla="*/ 2 h 78"/>
                <a:gd name="T8" fmla="*/ 232 w 233"/>
                <a:gd name="T9" fmla="*/ 29 h 78"/>
                <a:gd name="T10" fmla="*/ 205 w 233"/>
                <a:gd name="T11" fmla="*/ 62 h 78"/>
                <a:gd name="T12" fmla="*/ 34 w 233"/>
                <a:gd name="T13" fmla="*/ 78 h 78"/>
                <a:gd name="T14" fmla="*/ 31 w 23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78">
                  <a:moveTo>
                    <a:pt x="31" y="78"/>
                  </a:moveTo>
                  <a:cubicBezTo>
                    <a:pt x="16" y="78"/>
                    <a:pt x="3" y="67"/>
                    <a:pt x="1" y="51"/>
                  </a:cubicBezTo>
                  <a:cubicBezTo>
                    <a:pt x="0" y="35"/>
                    <a:pt x="12" y="20"/>
                    <a:pt x="28" y="1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215" y="0"/>
                    <a:pt x="230" y="12"/>
                    <a:pt x="232" y="29"/>
                  </a:cubicBezTo>
                  <a:cubicBezTo>
                    <a:pt x="233" y="45"/>
                    <a:pt x="221" y="60"/>
                    <a:pt x="205" y="62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8"/>
                    <a:pt x="32" y="78"/>
                    <a:pt x="31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235244" y="3609192"/>
              <a:ext cx="325182" cy="208709"/>
            </a:xfrm>
            <a:custGeom>
              <a:avLst/>
              <a:gdLst>
                <a:gd name="T0" fmla="*/ 170 w 204"/>
                <a:gd name="T1" fmla="*/ 131 h 131"/>
                <a:gd name="T2" fmla="*/ 157 w 204"/>
                <a:gd name="T3" fmla="*/ 128 h 131"/>
                <a:gd name="T4" fmla="*/ 21 w 204"/>
                <a:gd name="T5" fmla="*/ 61 h 131"/>
                <a:gd name="T6" fmla="*/ 7 w 204"/>
                <a:gd name="T7" fmla="*/ 21 h 131"/>
                <a:gd name="T8" fmla="*/ 47 w 204"/>
                <a:gd name="T9" fmla="*/ 7 h 131"/>
                <a:gd name="T10" fmla="*/ 183 w 204"/>
                <a:gd name="T11" fmla="*/ 74 h 131"/>
                <a:gd name="T12" fmla="*/ 197 w 204"/>
                <a:gd name="T13" fmla="*/ 114 h 131"/>
                <a:gd name="T14" fmla="*/ 170 w 204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31">
                  <a:moveTo>
                    <a:pt x="170" y="131"/>
                  </a:moveTo>
                  <a:cubicBezTo>
                    <a:pt x="166" y="131"/>
                    <a:pt x="161" y="130"/>
                    <a:pt x="157" y="12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6" y="54"/>
                    <a:pt x="0" y="36"/>
                    <a:pt x="7" y="21"/>
                  </a:cubicBezTo>
                  <a:cubicBezTo>
                    <a:pt x="14" y="6"/>
                    <a:pt x="32" y="0"/>
                    <a:pt x="47" y="7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98" y="81"/>
                    <a:pt x="204" y="99"/>
                    <a:pt x="197" y="114"/>
                  </a:cubicBezTo>
                  <a:cubicBezTo>
                    <a:pt x="192" y="125"/>
                    <a:pt x="181" y="131"/>
                    <a:pt x="17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1262847" y="4489809"/>
              <a:ext cx="330568" cy="197264"/>
            </a:xfrm>
            <a:custGeom>
              <a:avLst/>
              <a:gdLst>
                <a:gd name="T0" fmla="*/ 34 w 208"/>
                <a:gd name="T1" fmla="*/ 124 h 124"/>
                <a:gd name="T2" fmla="*/ 7 w 208"/>
                <a:gd name="T3" fmla="*/ 105 h 124"/>
                <a:gd name="T4" fmla="*/ 22 w 208"/>
                <a:gd name="T5" fmla="*/ 66 h 124"/>
                <a:gd name="T6" fmla="*/ 162 w 208"/>
                <a:gd name="T7" fmla="*/ 6 h 124"/>
                <a:gd name="T8" fmla="*/ 201 w 208"/>
                <a:gd name="T9" fmla="*/ 22 h 124"/>
                <a:gd name="T10" fmla="*/ 185 w 208"/>
                <a:gd name="T11" fmla="*/ 61 h 124"/>
                <a:gd name="T12" fmla="*/ 46 w 208"/>
                <a:gd name="T13" fmla="*/ 121 h 124"/>
                <a:gd name="T14" fmla="*/ 34 w 208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4">
                  <a:moveTo>
                    <a:pt x="34" y="124"/>
                  </a:moveTo>
                  <a:cubicBezTo>
                    <a:pt x="23" y="124"/>
                    <a:pt x="12" y="117"/>
                    <a:pt x="7" y="105"/>
                  </a:cubicBezTo>
                  <a:cubicBezTo>
                    <a:pt x="0" y="90"/>
                    <a:pt x="7" y="73"/>
                    <a:pt x="22" y="6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7" y="0"/>
                    <a:pt x="195" y="7"/>
                    <a:pt x="201" y="22"/>
                  </a:cubicBezTo>
                  <a:cubicBezTo>
                    <a:pt x="208" y="37"/>
                    <a:pt x="201" y="55"/>
                    <a:pt x="185" y="6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2" y="123"/>
                    <a:pt x="38" y="124"/>
                    <a:pt x="34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2859135" y="3640835"/>
              <a:ext cx="224867" cy="224867"/>
            </a:xfrm>
            <a:custGeom>
              <a:avLst/>
              <a:gdLst>
                <a:gd name="T0" fmla="*/ 71 w 141"/>
                <a:gd name="T1" fmla="*/ 116 h 141"/>
                <a:gd name="T2" fmla="*/ 26 w 141"/>
                <a:gd name="T3" fmla="*/ 71 h 141"/>
                <a:gd name="T4" fmla="*/ 71 w 141"/>
                <a:gd name="T5" fmla="*/ 26 h 141"/>
                <a:gd name="T6" fmla="*/ 116 w 141"/>
                <a:gd name="T7" fmla="*/ 71 h 141"/>
                <a:gd name="T8" fmla="*/ 71 w 141"/>
                <a:gd name="T9" fmla="*/ 116 h 141"/>
                <a:gd name="T10" fmla="*/ 82 w 141"/>
                <a:gd name="T11" fmla="*/ 0 h 141"/>
                <a:gd name="T12" fmla="*/ 71 w 141"/>
                <a:gd name="T13" fmla="*/ 0 h 141"/>
                <a:gd name="T14" fmla="*/ 60 w 141"/>
                <a:gd name="T15" fmla="*/ 0 h 141"/>
                <a:gd name="T16" fmla="*/ 60 w 141"/>
                <a:gd name="T17" fmla="*/ 11 h 141"/>
                <a:gd name="T18" fmla="*/ 36 w 141"/>
                <a:gd name="T19" fmla="*/ 21 h 141"/>
                <a:gd name="T20" fmla="*/ 29 w 141"/>
                <a:gd name="T21" fmla="*/ 13 h 141"/>
                <a:gd name="T22" fmla="*/ 13 w 141"/>
                <a:gd name="T23" fmla="*/ 29 h 141"/>
                <a:gd name="T24" fmla="*/ 21 w 141"/>
                <a:gd name="T25" fmla="*/ 36 h 141"/>
                <a:gd name="T26" fmla="*/ 11 w 141"/>
                <a:gd name="T27" fmla="*/ 60 h 141"/>
                <a:gd name="T28" fmla="*/ 0 w 141"/>
                <a:gd name="T29" fmla="*/ 60 h 141"/>
                <a:gd name="T30" fmla="*/ 0 w 141"/>
                <a:gd name="T31" fmla="*/ 82 h 141"/>
                <a:gd name="T32" fmla="*/ 11 w 141"/>
                <a:gd name="T33" fmla="*/ 82 h 141"/>
                <a:gd name="T34" fmla="*/ 21 w 141"/>
                <a:gd name="T35" fmla="*/ 105 h 141"/>
                <a:gd name="T36" fmla="*/ 13 w 141"/>
                <a:gd name="T37" fmla="*/ 113 h 141"/>
                <a:gd name="T38" fmla="*/ 29 w 141"/>
                <a:gd name="T39" fmla="*/ 128 h 141"/>
                <a:gd name="T40" fmla="*/ 36 w 141"/>
                <a:gd name="T41" fmla="*/ 121 h 141"/>
                <a:gd name="T42" fmla="*/ 60 w 141"/>
                <a:gd name="T43" fmla="*/ 131 h 141"/>
                <a:gd name="T44" fmla="*/ 60 w 141"/>
                <a:gd name="T45" fmla="*/ 141 h 141"/>
                <a:gd name="T46" fmla="*/ 71 w 141"/>
                <a:gd name="T47" fmla="*/ 141 h 141"/>
                <a:gd name="T48" fmla="*/ 82 w 141"/>
                <a:gd name="T49" fmla="*/ 141 h 141"/>
                <a:gd name="T50" fmla="*/ 82 w 141"/>
                <a:gd name="T51" fmla="*/ 131 h 141"/>
                <a:gd name="T52" fmla="*/ 105 w 141"/>
                <a:gd name="T53" fmla="*/ 121 h 141"/>
                <a:gd name="T54" fmla="*/ 113 w 141"/>
                <a:gd name="T55" fmla="*/ 128 h 141"/>
                <a:gd name="T56" fmla="*/ 128 w 141"/>
                <a:gd name="T57" fmla="*/ 113 h 141"/>
                <a:gd name="T58" fmla="*/ 121 w 141"/>
                <a:gd name="T59" fmla="*/ 105 h 141"/>
                <a:gd name="T60" fmla="*/ 131 w 141"/>
                <a:gd name="T61" fmla="*/ 82 h 141"/>
                <a:gd name="T62" fmla="*/ 141 w 141"/>
                <a:gd name="T63" fmla="*/ 82 h 141"/>
                <a:gd name="T64" fmla="*/ 141 w 141"/>
                <a:gd name="T65" fmla="*/ 60 h 141"/>
                <a:gd name="T66" fmla="*/ 131 w 141"/>
                <a:gd name="T67" fmla="*/ 60 h 141"/>
                <a:gd name="T68" fmla="*/ 121 w 141"/>
                <a:gd name="T69" fmla="*/ 36 h 141"/>
                <a:gd name="T70" fmla="*/ 128 w 141"/>
                <a:gd name="T71" fmla="*/ 29 h 141"/>
                <a:gd name="T72" fmla="*/ 113 w 141"/>
                <a:gd name="T73" fmla="*/ 13 h 141"/>
                <a:gd name="T74" fmla="*/ 105 w 141"/>
                <a:gd name="T75" fmla="*/ 21 h 141"/>
                <a:gd name="T76" fmla="*/ 82 w 141"/>
                <a:gd name="T77" fmla="*/ 11 h 141"/>
                <a:gd name="T78" fmla="*/ 82 w 141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41">
                  <a:moveTo>
                    <a:pt x="71" y="116"/>
                  </a:moveTo>
                  <a:cubicBezTo>
                    <a:pt x="46" y="116"/>
                    <a:pt x="26" y="96"/>
                    <a:pt x="26" y="71"/>
                  </a:cubicBezTo>
                  <a:cubicBezTo>
                    <a:pt x="26" y="46"/>
                    <a:pt x="46" y="26"/>
                    <a:pt x="71" y="26"/>
                  </a:cubicBezTo>
                  <a:cubicBezTo>
                    <a:pt x="96" y="26"/>
                    <a:pt x="116" y="46"/>
                    <a:pt x="116" y="71"/>
                  </a:cubicBezTo>
                  <a:cubicBezTo>
                    <a:pt x="116" y="96"/>
                    <a:pt x="96" y="116"/>
                    <a:pt x="71" y="116"/>
                  </a:cubicBezTo>
                  <a:moveTo>
                    <a:pt x="8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13"/>
                    <a:pt x="43" y="16"/>
                    <a:pt x="36" y="2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6" y="43"/>
                    <a:pt x="12" y="51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90"/>
                    <a:pt x="16" y="98"/>
                    <a:pt x="21" y="105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43" y="126"/>
                    <a:pt x="51" y="129"/>
                    <a:pt x="60" y="13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90" y="129"/>
                    <a:pt x="98" y="126"/>
                    <a:pt x="105" y="121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6" y="98"/>
                    <a:pt x="129" y="90"/>
                    <a:pt x="13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1"/>
                    <a:pt x="126" y="43"/>
                    <a:pt x="121" y="36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8" y="16"/>
                    <a:pt x="90" y="13"/>
                    <a:pt x="82" y="1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2004775" y="4182132"/>
              <a:ext cx="220828" cy="221501"/>
            </a:xfrm>
            <a:custGeom>
              <a:avLst/>
              <a:gdLst>
                <a:gd name="T0" fmla="*/ 69 w 139"/>
                <a:gd name="T1" fmla="*/ 114 h 139"/>
                <a:gd name="T2" fmla="*/ 54 w 139"/>
                <a:gd name="T3" fmla="*/ 112 h 139"/>
                <a:gd name="T4" fmla="*/ 27 w 139"/>
                <a:gd name="T5" fmla="*/ 55 h 139"/>
                <a:gd name="T6" fmla="*/ 69 w 139"/>
                <a:gd name="T7" fmla="*/ 25 h 139"/>
                <a:gd name="T8" fmla="*/ 84 w 139"/>
                <a:gd name="T9" fmla="*/ 28 h 139"/>
                <a:gd name="T10" fmla="*/ 111 w 139"/>
                <a:gd name="T11" fmla="*/ 85 h 139"/>
                <a:gd name="T12" fmla="*/ 69 w 139"/>
                <a:gd name="T13" fmla="*/ 114 h 139"/>
                <a:gd name="T14" fmla="*/ 83 w 139"/>
                <a:gd name="T15" fmla="*/ 0 h 139"/>
                <a:gd name="T16" fmla="*/ 79 w 139"/>
                <a:gd name="T17" fmla="*/ 10 h 139"/>
                <a:gd name="T18" fmla="*/ 69 w 139"/>
                <a:gd name="T19" fmla="*/ 9 h 139"/>
                <a:gd name="T20" fmla="*/ 54 w 139"/>
                <a:gd name="T21" fmla="*/ 11 h 139"/>
                <a:gd name="T22" fmla="*/ 50 w 139"/>
                <a:gd name="T23" fmla="*/ 2 h 139"/>
                <a:gd name="T24" fmla="*/ 30 w 139"/>
                <a:gd name="T25" fmla="*/ 11 h 139"/>
                <a:gd name="T26" fmla="*/ 34 w 139"/>
                <a:gd name="T27" fmla="*/ 21 h 139"/>
                <a:gd name="T28" fmla="*/ 17 w 139"/>
                <a:gd name="T29" fmla="*/ 39 h 139"/>
                <a:gd name="T30" fmla="*/ 7 w 139"/>
                <a:gd name="T31" fmla="*/ 36 h 139"/>
                <a:gd name="T32" fmla="*/ 0 w 139"/>
                <a:gd name="T33" fmla="*/ 56 h 139"/>
                <a:gd name="T34" fmla="*/ 10 w 139"/>
                <a:gd name="T35" fmla="*/ 60 h 139"/>
                <a:gd name="T36" fmla="*/ 11 w 139"/>
                <a:gd name="T37" fmla="*/ 85 h 139"/>
                <a:gd name="T38" fmla="*/ 1 w 139"/>
                <a:gd name="T39" fmla="*/ 89 h 139"/>
                <a:gd name="T40" fmla="*/ 11 w 139"/>
                <a:gd name="T41" fmla="*/ 109 h 139"/>
                <a:gd name="T42" fmla="*/ 20 w 139"/>
                <a:gd name="T43" fmla="*/ 105 h 139"/>
                <a:gd name="T44" fmla="*/ 39 w 139"/>
                <a:gd name="T45" fmla="*/ 122 h 139"/>
                <a:gd name="T46" fmla="*/ 35 w 139"/>
                <a:gd name="T47" fmla="*/ 132 h 139"/>
                <a:gd name="T48" fmla="*/ 45 w 139"/>
                <a:gd name="T49" fmla="*/ 135 h 139"/>
                <a:gd name="T50" fmla="*/ 56 w 139"/>
                <a:gd name="T51" fmla="*/ 139 h 139"/>
                <a:gd name="T52" fmla="*/ 59 w 139"/>
                <a:gd name="T53" fmla="*/ 129 h 139"/>
                <a:gd name="T54" fmla="*/ 69 w 139"/>
                <a:gd name="T55" fmla="*/ 130 h 139"/>
                <a:gd name="T56" fmla="*/ 84 w 139"/>
                <a:gd name="T57" fmla="*/ 128 h 139"/>
                <a:gd name="T58" fmla="*/ 89 w 139"/>
                <a:gd name="T59" fmla="*/ 138 h 139"/>
                <a:gd name="T60" fmla="*/ 109 w 139"/>
                <a:gd name="T61" fmla="*/ 128 h 139"/>
                <a:gd name="T62" fmla="*/ 104 w 139"/>
                <a:gd name="T63" fmla="*/ 119 h 139"/>
                <a:gd name="T64" fmla="*/ 121 w 139"/>
                <a:gd name="T65" fmla="*/ 100 h 139"/>
                <a:gd name="T66" fmla="*/ 131 w 139"/>
                <a:gd name="T67" fmla="*/ 104 h 139"/>
                <a:gd name="T68" fmla="*/ 139 w 139"/>
                <a:gd name="T69" fmla="*/ 83 h 139"/>
                <a:gd name="T70" fmla="*/ 129 w 139"/>
                <a:gd name="T71" fmla="*/ 80 h 139"/>
                <a:gd name="T72" fmla="*/ 128 w 139"/>
                <a:gd name="T73" fmla="*/ 55 h 139"/>
                <a:gd name="T74" fmla="*/ 137 w 139"/>
                <a:gd name="T75" fmla="*/ 50 h 139"/>
                <a:gd name="T76" fmla="*/ 128 w 139"/>
                <a:gd name="T77" fmla="*/ 30 h 139"/>
                <a:gd name="T78" fmla="*/ 118 w 139"/>
                <a:gd name="T79" fmla="*/ 35 h 139"/>
                <a:gd name="T80" fmla="*/ 100 w 139"/>
                <a:gd name="T81" fmla="*/ 18 h 139"/>
                <a:gd name="T82" fmla="*/ 103 w 139"/>
                <a:gd name="T83" fmla="*/ 8 h 139"/>
                <a:gd name="T84" fmla="*/ 93 w 139"/>
                <a:gd name="T85" fmla="*/ 4 h 139"/>
                <a:gd name="T86" fmla="*/ 83 w 139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39">
                  <a:moveTo>
                    <a:pt x="69" y="114"/>
                  </a:moveTo>
                  <a:cubicBezTo>
                    <a:pt x="64" y="114"/>
                    <a:pt x="59" y="114"/>
                    <a:pt x="54" y="112"/>
                  </a:cubicBezTo>
                  <a:cubicBezTo>
                    <a:pt x="31" y="103"/>
                    <a:pt x="19" y="78"/>
                    <a:pt x="27" y="55"/>
                  </a:cubicBezTo>
                  <a:cubicBezTo>
                    <a:pt x="34" y="36"/>
                    <a:pt x="51" y="25"/>
                    <a:pt x="69" y="25"/>
                  </a:cubicBezTo>
                  <a:cubicBezTo>
                    <a:pt x="74" y="25"/>
                    <a:pt x="79" y="26"/>
                    <a:pt x="84" y="28"/>
                  </a:cubicBezTo>
                  <a:cubicBezTo>
                    <a:pt x="108" y="36"/>
                    <a:pt x="120" y="62"/>
                    <a:pt x="111" y="85"/>
                  </a:cubicBezTo>
                  <a:cubicBezTo>
                    <a:pt x="105" y="103"/>
                    <a:pt x="87" y="114"/>
                    <a:pt x="69" y="114"/>
                  </a:cubicBezTo>
                  <a:moveTo>
                    <a:pt x="83" y="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76" y="10"/>
                    <a:pt x="72" y="9"/>
                    <a:pt x="69" y="9"/>
                  </a:cubicBezTo>
                  <a:cubicBezTo>
                    <a:pt x="64" y="9"/>
                    <a:pt x="59" y="10"/>
                    <a:pt x="54" y="1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7" y="25"/>
                    <a:pt x="22" y="32"/>
                    <a:pt x="17" y="3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8"/>
                    <a:pt x="9" y="77"/>
                    <a:pt x="11" y="8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7"/>
                    <a:pt x="39" y="12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3" y="130"/>
                    <a:pt x="66" y="130"/>
                    <a:pt x="69" y="130"/>
                  </a:cubicBezTo>
                  <a:cubicBezTo>
                    <a:pt x="74" y="130"/>
                    <a:pt x="79" y="130"/>
                    <a:pt x="84" y="12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11" y="114"/>
                    <a:pt x="117" y="108"/>
                    <a:pt x="121" y="10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0" y="71"/>
                    <a:pt x="130" y="63"/>
                    <a:pt x="128" y="55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4" y="28"/>
                    <a:pt x="107" y="22"/>
                    <a:pt x="100" y="1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2255899" y="4072391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2534626" y="4442008"/>
              <a:ext cx="459833" cy="459833"/>
            </a:xfrm>
            <a:custGeom>
              <a:avLst/>
              <a:gdLst>
                <a:gd name="T0" fmla="*/ 145 w 289"/>
                <a:gd name="T1" fmla="*/ 204 h 289"/>
                <a:gd name="T2" fmla="*/ 126 w 289"/>
                <a:gd name="T3" fmla="*/ 201 h 289"/>
                <a:gd name="T4" fmla="*/ 89 w 289"/>
                <a:gd name="T5" fmla="*/ 126 h 289"/>
                <a:gd name="T6" fmla="*/ 145 w 289"/>
                <a:gd name="T7" fmla="*/ 85 h 289"/>
                <a:gd name="T8" fmla="*/ 163 w 289"/>
                <a:gd name="T9" fmla="*/ 89 h 289"/>
                <a:gd name="T10" fmla="*/ 201 w 289"/>
                <a:gd name="T11" fmla="*/ 163 h 289"/>
                <a:gd name="T12" fmla="*/ 145 w 289"/>
                <a:gd name="T13" fmla="*/ 204 h 289"/>
                <a:gd name="T14" fmla="*/ 134 w 289"/>
                <a:gd name="T15" fmla="*/ 0 h 289"/>
                <a:gd name="T16" fmla="*/ 80 w 289"/>
                <a:gd name="T17" fmla="*/ 15 h 289"/>
                <a:gd name="T18" fmla="*/ 90 w 289"/>
                <a:gd name="T19" fmla="*/ 35 h 289"/>
                <a:gd name="T20" fmla="*/ 52 w 289"/>
                <a:gd name="T21" fmla="*/ 65 h 289"/>
                <a:gd name="T22" fmla="*/ 35 w 289"/>
                <a:gd name="T23" fmla="*/ 49 h 289"/>
                <a:gd name="T24" fmla="*/ 7 w 289"/>
                <a:gd name="T25" fmla="*/ 99 h 289"/>
                <a:gd name="T26" fmla="*/ 29 w 289"/>
                <a:gd name="T27" fmla="*/ 106 h 289"/>
                <a:gd name="T28" fmla="*/ 23 w 289"/>
                <a:gd name="T29" fmla="*/ 153 h 289"/>
                <a:gd name="T30" fmla="*/ 0 w 289"/>
                <a:gd name="T31" fmla="*/ 155 h 289"/>
                <a:gd name="T32" fmla="*/ 15 w 289"/>
                <a:gd name="T33" fmla="*/ 209 h 289"/>
                <a:gd name="T34" fmla="*/ 35 w 289"/>
                <a:gd name="T35" fmla="*/ 199 h 289"/>
                <a:gd name="T36" fmla="*/ 65 w 289"/>
                <a:gd name="T37" fmla="*/ 237 h 289"/>
                <a:gd name="T38" fmla="*/ 49 w 289"/>
                <a:gd name="T39" fmla="*/ 254 h 289"/>
                <a:gd name="T40" fmla="*/ 99 w 289"/>
                <a:gd name="T41" fmla="*/ 282 h 289"/>
                <a:gd name="T42" fmla="*/ 106 w 289"/>
                <a:gd name="T43" fmla="*/ 260 h 289"/>
                <a:gd name="T44" fmla="*/ 145 w 289"/>
                <a:gd name="T45" fmla="*/ 267 h 289"/>
                <a:gd name="T46" fmla="*/ 153 w 289"/>
                <a:gd name="T47" fmla="*/ 266 h 289"/>
                <a:gd name="T48" fmla="*/ 155 w 289"/>
                <a:gd name="T49" fmla="*/ 289 h 289"/>
                <a:gd name="T50" fmla="*/ 209 w 289"/>
                <a:gd name="T51" fmla="*/ 274 h 289"/>
                <a:gd name="T52" fmla="*/ 199 w 289"/>
                <a:gd name="T53" fmla="*/ 254 h 289"/>
                <a:gd name="T54" fmla="*/ 237 w 289"/>
                <a:gd name="T55" fmla="*/ 225 h 289"/>
                <a:gd name="T56" fmla="*/ 254 w 289"/>
                <a:gd name="T57" fmla="*/ 240 h 289"/>
                <a:gd name="T58" fmla="*/ 282 w 289"/>
                <a:gd name="T59" fmla="*/ 191 h 289"/>
                <a:gd name="T60" fmla="*/ 260 w 289"/>
                <a:gd name="T61" fmla="*/ 183 h 289"/>
                <a:gd name="T62" fmla="*/ 266 w 289"/>
                <a:gd name="T63" fmla="*/ 136 h 289"/>
                <a:gd name="T64" fmla="*/ 289 w 289"/>
                <a:gd name="T65" fmla="*/ 134 h 289"/>
                <a:gd name="T66" fmla="*/ 274 w 289"/>
                <a:gd name="T67" fmla="*/ 80 h 289"/>
                <a:gd name="T68" fmla="*/ 254 w 289"/>
                <a:gd name="T69" fmla="*/ 90 h 289"/>
                <a:gd name="T70" fmla="*/ 225 w 289"/>
                <a:gd name="T71" fmla="*/ 52 h 289"/>
                <a:gd name="T72" fmla="*/ 240 w 289"/>
                <a:gd name="T73" fmla="*/ 35 h 289"/>
                <a:gd name="T74" fmla="*/ 192 w 289"/>
                <a:gd name="T75" fmla="*/ 7 h 289"/>
                <a:gd name="T76" fmla="*/ 190 w 289"/>
                <a:gd name="T77" fmla="*/ 10 h 289"/>
                <a:gd name="T78" fmla="*/ 183 w 289"/>
                <a:gd name="T79" fmla="*/ 29 h 289"/>
                <a:gd name="T80" fmla="*/ 145 w 289"/>
                <a:gd name="T81" fmla="*/ 22 h 289"/>
                <a:gd name="T82" fmla="*/ 136 w 289"/>
                <a:gd name="T83" fmla="*/ 23 h 289"/>
                <a:gd name="T84" fmla="*/ 134 w 289"/>
                <a:gd name="T8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5" y="204"/>
                  </a:moveTo>
                  <a:cubicBezTo>
                    <a:pt x="138" y="204"/>
                    <a:pt x="132" y="203"/>
                    <a:pt x="126" y="201"/>
                  </a:cubicBezTo>
                  <a:cubicBezTo>
                    <a:pt x="95" y="190"/>
                    <a:pt x="78" y="157"/>
                    <a:pt x="89" y="126"/>
                  </a:cubicBezTo>
                  <a:cubicBezTo>
                    <a:pt x="97" y="101"/>
                    <a:pt x="120" y="85"/>
                    <a:pt x="145" y="85"/>
                  </a:cubicBezTo>
                  <a:cubicBezTo>
                    <a:pt x="151" y="85"/>
                    <a:pt x="157" y="86"/>
                    <a:pt x="163" y="89"/>
                  </a:cubicBezTo>
                  <a:cubicBezTo>
                    <a:pt x="194" y="99"/>
                    <a:pt x="211" y="132"/>
                    <a:pt x="201" y="163"/>
                  </a:cubicBezTo>
                  <a:cubicBezTo>
                    <a:pt x="192" y="188"/>
                    <a:pt x="169" y="204"/>
                    <a:pt x="145" y="204"/>
                  </a:cubicBezTo>
                  <a:moveTo>
                    <a:pt x="134" y="0"/>
                  </a:moveTo>
                  <a:cubicBezTo>
                    <a:pt x="115" y="1"/>
                    <a:pt x="97" y="6"/>
                    <a:pt x="80" y="1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76" y="42"/>
                    <a:pt x="63" y="52"/>
                    <a:pt x="52" y="6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3" y="63"/>
                    <a:pt x="13" y="80"/>
                    <a:pt x="7" y="99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4" y="122"/>
                    <a:pt x="22" y="138"/>
                    <a:pt x="23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74"/>
                    <a:pt x="6" y="193"/>
                    <a:pt x="15" y="20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42" y="213"/>
                    <a:pt x="52" y="226"/>
                    <a:pt x="65" y="237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63" y="266"/>
                    <a:pt x="80" y="276"/>
                    <a:pt x="99" y="282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19" y="265"/>
                    <a:pt x="132" y="267"/>
                    <a:pt x="145" y="267"/>
                  </a:cubicBezTo>
                  <a:cubicBezTo>
                    <a:pt x="147" y="267"/>
                    <a:pt x="150" y="267"/>
                    <a:pt x="153" y="266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74" y="288"/>
                    <a:pt x="193" y="283"/>
                    <a:pt x="209" y="274"/>
                  </a:cubicBezTo>
                  <a:cubicBezTo>
                    <a:pt x="199" y="254"/>
                    <a:pt x="199" y="254"/>
                    <a:pt x="199" y="254"/>
                  </a:cubicBezTo>
                  <a:cubicBezTo>
                    <a:pt x="213" y="247"/>
                    <a:pt x="226" y="237"/>
                    <a:pt x="237" y="225"/>
                  </a:cubicBezTo>
                  <a:cubicBezTo>
                    <a:pt x="254" y="240"/>
                    <a:pt x="254" y="240"/>
                    <a:pt x="254" y="240"/>
                  </a:cubicBezTo>
                  <a:cubicBezTo>
                    <a:pt x="266" y="226"/>
                    <a:pt x="276" y="209"/>
                    <a:pt x="282" y="191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6" y="168"/>
                    <a:pt x="268" y="152"/>
                    <a:pt x="266" y="136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8" y="115"/>
                    <a:pt x="283" y="97"/>
                    <a:pt x="274" y="80"/>
                  </a:cubicBezTo>
                  <a:cubicBezTo>
                    <a:pt x="254" y="90"/>
                    <a:pt x="254" y="90"/>
                    <a:pt x="254" y="90"/>
                  </a:cubicBezTo>
                  <a:cubicBezTo>
                    <a:pt x="247" y="76"/>
                    <a:pt x="237" y="63"/>
                    <a:pt x="225" y="52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26" y="23"/>
                    <a:pt x="210" y="14"/>
                    <a:pt x="192" y="7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70" y="24"/>
                    <a:pt x="157" y="22"/>
                    <a:pt x="145" y="22"/>
                  </a:cubicBezTo>
                  <a:cubicBezTo>
                    <a:pt x="142" y="22"/>
                    <a:pt x="139" y="23"/>
                    <a:pt x="136" y="23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8" name="Freeform 29"/>
            <p:cNvSpPr/>
            <p:nvPr/>
          </p:nvSpPr>
          <p:spPr bwMode="auto">
            <a:xfrm>
              <a:off x="2836918" y="4452780"/>
              <a:ext cx="3366" cy="47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C2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3011964" y="4483077"/>
              <a:ext cx="323162" cy="321816"/>
            </a:xfrm>
            <a:custGeom>
              <a:avLst/>
              <a:gdLst>
                <a:gd name="T0" fmla="*/ 102 w 203"/>
                <a:gd name="T1" fmla="*/ 143 h 202"/>
                <a:gd name="T2" fmla="*/ 94 w 203"/>
                <a:gd name="T3" fmla="*/ 142 h 202"/>
                <a:gd name="T4" fmla="*/ 60 w 203"/>
                <a:gd name="T5" fmla="*/ 93 h 202"/>
                <a:gd name="T6" fmla="*/ 96 w 203"/>
                <a:gd name="T7" fmla="*/ 59 h 202"/>
                <a:gd name="T8" fmla="*/ 102 w 203"/>
                <a:gd name="T9" fmla="*/ 59 h 202"/>
                <a:gd name="T10" fmla="*/ 110 w 203"/>
                <a:gd name="T11" fmla="*/ 60 h 202"/>
                <a:gd name="T12" fmla="*/ 143 w 203"/>
                <a:gd name="T13" fmla="*/ 109 h 202"/>
                <a:gd name="T14" fmla="*/ 107 w 203"/>
                <a:gd name="T15" fmla="*/ 143 h 202"/>
                <a:gd name="T16" fmla="*/ 102 w 203"/>
                <a:gd name="T17" fmla="*/ 143 h 202"/>
                <a:gd name="T18" fmla="*/ 121 w 203"/>
                <a:gd name="T19" fmla="*/ 0 h 202"/>
                <a:gd name="T20" fmla="*/ 118 w 203"/>
                <a:gd name="T21" fmla="*/ 16 h 202"/>
                <a:gd name="T22" fmla="*/ 102 w 203"/>
                <a:gd name="T23" fmla="*/ 14 h 202"/>
                <a:gd name="T24" fmla="*/ 90 w 203"/>
                <a:gd name="T25" fmla="*/ 15 h 202"/>
                <a:gd name="T26" fmla="*/ 84 w 203"/>
                <a:gd name="T27" fmla="*/ 16 h 202"/>
                <a:gd name="T28" fmla="*/ 81 w 203"/>
                <a:gd name="T29" fmla="*/ 0 h 202"/>
                <a:gd name="T30" fmla="*/ 44 w 203"/>
                <a:gd name="T31" fmla="*/ 15 h 202"/>
                <a:gd name="T32" fmla="*/ 53 w 203"/>
                <a:gd name="T33" fmla="*/ 29 h 202"/>
                <a:gd name="T34" fmla="*/ 29 w 203"/>
                <a:gd name="T35" fmla="*/ 53 h 202"/>
                <a:gd name="T36" fmla="*/ 15 w 203"/>
                <a:gd name="T37" fmla="*/ 44 h 202"/>
                <a:gd name="T38" fmla="*/ 0 w 203"/>
                <a:gd name="T39" fmla="*/ 81 h 202"/>
                <a:gd name="T40" fmla="*/ 16 w 203"/>
                <a:gd name="T41" fmla="*/ 85 h 202"/>
                <a:gd name="T42" fmla="*/ 16 w 203"/>
                <a:gd name="T43" fmla="*/ 118 h 202"/>
                <a:gd name="T44" fmla="*/ 0 w 203"/>
                <a:gd name="T45" fmla="*/ 122 h 202"/>
                <a:gd name="T46" fmla="*/ 16 w 203"/>
                <a:gd name="T47" fmla="*/ 159 h 202"/>
                <a:gd name="T48" fmla="*/ 30 w 203"/>
                <a:gd name="T49" fmla="*/ 150 h 202"/>
                <a:gd name="T50" fmla="*/ 54 w 203"/>
                <a:gd name="T51" fmla="*/ 174 h 202"/>
                <a:gd name="T52" fmla="*/ 45 w 203"/>
                <a:gd name="T53" fmla="*/ 187 h 202"/>
                <a:gd name="T54" fmla="*/ 82 w 203"/>
                <a:gd name="T55" fmla="*/ 202 h 202"/>
                <a:gd name="T56" fmla="*/ 85 w 203"/>
                <a:gd name="T57" fmla="*/ 186 h 202"/>
                <a:gd name="T58" fmla="*/ 102 w 203"/>
                <a:gd name="T59" fmla="*/ 188 h 202"/>
                <a:gd name="T60" fmla="*/ 113 w 203"/>
                <a:gd name="T61" fmla="*/ 187 h 202"/>
                <a:gd name="T62" fmla="*/ 119 w 203"/>
                <a:gd name="T63" fmla="*/ 186 h 202"/>
                <a:gd name="T64" fmla="*/ 122 w 203"/>
                <a:gd name="T65" fmla="*/ 202 h 202"/>
                <a:gd name="T66" fmla="*/ 159 w 203"/>
                <a:gd name="T67" fmla="*/ 187 h 202"/>
                <a:gd name="T68" fmla="*/ 150 w 203"/>
                <a:gd name="T69" fmla="*/ 173 h 202"/>
                <a:gd name="T70" fmla="*/ 174 w 203"/>
                <a:gd name="T71" fmla="*/ 149 h 202"/>
                <a:gd name="T72" fmla="*/ 188 w 203"/>
                <a:gd name="T73" fmla="*/ 158 h 202"/>
                <a:gd name="T74" fmla="*/ 203 w 203"/>
                <a:gd name="T75" fmla="*/ 121 h 202"/>
                <a:gd name="T76" fmla="*/ 187 w 203"/>
                <a:gd name="T77" fmla="*/ 117 h 202"/>
                <a:gd name="T78" fmla="*/ 187 w 203"/>
                <a:gd name="T79" fmla="*/ 84 h 202"/>
                <a:gd name="T80" fmla="*/ 203 w 203"/>
                <a:gd name="T81" fmla="*/ 80 h 202"/>
                <a:gd name="T82" fmla="*/ 187 w 203"/>
                <a:gd name="T83" fmla="*/ 43 h 202"/>
                <a:gd name="T84" fmla="*/ 174 w 203"/>
                <a:gd name="T85" fmla="*/ 52 h 202"/>
                <a:gd name="T86" fmla="*/ 149 w 203"/>
                <a:gd name="T87" fmla="*/ 28 h 202"/>
                <a:gd name="T88" fmla="*/ 159 w 203"/>
                <a:gd name="T89" fmla="*/ 15 h 202"/>
                <a:gd name="T90" fmla="*/ 121 w 203"/>
                <a:gd name="T9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02">
                  <a:moveTo>
                    <a:pt x="102" y="143"/>
                  </a:moveTo>
                  <a:cubicBezTo>
                    <a:pt x="99" y="143"/>
                    <a:pt x="96" y="143"/>
                    <a:pt x="94" y="142"/>
                  </a:cubicBezTo>
                  <a:cubicBezTo>
                    <a:pt x="71" y="138"/>
                    <a:pt x="56" y="116"/>
                    <a:pt x="60" y="93"/>
                  </a:cubicBezTo>
                  <a:cubicBezTo>
                    <a:pt x="64" y="75"/>
                    <a:pt x="79" y="62"/>
                    <a:pt x="96" y="59"/>
                  </a:cubicBezTo>
                  <a:cubicBezTo>
                    <a:pt x="98" y="59"/>
                    <a:pt x="100" y="59"/>
                    <a:pt x="102" y="59"/>
                  </a:cubicBezTo>
                  <a:cubicBezTo>
                    <a:pt x="104" y="59"/>
                    <a:pt x="107" y="59"/>
                    <a:pt x="110" y="60"/>
                  </a:cubicBezTo>
                  <a:cubicBezTo>
                    <a:pt x="132" y="64"/>
                    <a:pt x="147" y="86"/>
                    <a:pt x="143" y="109"/>
                  </a:cubicBezTo>
                  <a:cubicBezTo>
                    <a:pt x="139" y="127"/>
                    <a:pt x="125" y="140"/>
                    <a:pt x="107" y="143"/>
                  </a:cubicBezTo>
                  <a:cubicBezTo>
                    <a:pt x="105" y="143"/>
                    <a:pt x="103" y="143"/>
                    <a:pt x="102" y="143"/>
                  </a:cubicBezTo>
                  <a:moveTo>
                    <a:pt x="121" y="0"/>
                  </a:moveTo>
                  <a:cubicBezTo>
                    <a:pt x="118" y="16"/>
                    <a:pt x="118" y="16"/>
                    <a:pt x="118" y="16"/>
                  </a:cubicBezTo>
                  <a:cubicBezTo>
                    <a:pt x="113" y="15"/>
                    <a:pt x="107" y="14"/>
                    <a:pt x="102" y="14"/>
                  </a:cubicBezTo>
                  <a:cubicBezTo>
                    <a:pt x="98" y="14"/>
                    <a:pt x="94" y="14"/>
                    <a:pt x="90" y="15"/>
                  </a:cubicBezTo>
                  <a:cubicBezTo>
                    <a:pt x="88" y="15"/>
                    <a:pt x="86" y="15"/>
                    <a:pt x="84" y="1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7" y="3"/>
                    <a:pt x="55" y="8"/>
                    <a:pt x="44" y="15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4" y="35"/>
                    <a:pt x="35" y="44"/>
                    <a:pt x="29" y="5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8" y="55"/>
                    <a:pt x="3" y="68"/>
                    <a:pt x="0" y="8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96"/>
                    <a:pt x="14" y="108"/>
                    <a:pt x="16" y="11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" y="135"/>
                    <a:pt x="8" y="148"/>
                    <a:pt x="16" y="159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6" y="159"/>
                    <a:pt x="44" y="167"/>
                    <a:pt x="54" y="174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6" y="194"/>
                    <a:pt x="68" y="200"/>
                    <a:pt x="82" y="202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91" y="187"/>
                    <a:pt x="96" y="188"/>
                    <a:pt x="102" y="188"/>
                  </a:cubicBezTo>
                  <a:cubicBezTo>
                    <a:pt x="105" y="188"/>
                    <a:pt x="109" y="188"/>
                    <a:pt x="113" y="187"/>
                  </a:cubicBezTo>
                  <a:cubicBezTo>
                    <a:pt x="115" y="187"/>
                    <a:pt x="117" y="187"/>
                    <a:pt x="119" y="18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36" y="199"/>
                    <a:pt x="148" y="194"/>
                    <a:pt x="159" y="187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60" y="167"/>
                    <a:pt x="168" y="158"/>
                    <a:pt x="174" y="149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5" y="147"/>
                    <a:pt x="200" y="134"/>
                    <a:pt x="203" y="12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9" y="106"/>
                    <a:pt x="189" y="94"/>
                    <a:pt x="187" y="84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200" y="67"/>
                    <a:pt x="195" y="54"/>
                    <a:pt x="187" y="4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67" y="43"/>
                    <a:pt x="159" y="35"/>
                    <a:pt x="149" y="28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48" y="7"/>
                    <a:pt x="135" y="2"/>
                    <a:pt x="12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681612" y="3959284"/>
              <a:ext cx="333935" cy="334608"/>
            </a:xfrm>
            <a:custGeom>
              <a:avLst/>
              <a:gdLst>
                <a:gd name="T0" fmla="*/ 105 w 210"/>
                <a:gd name="T1" fmla="*/ 143 h 210"/>
                <a:gd name="T2" fmla="*/ 93 w 210"/>
                <a:gd name="T3" fmla="*/ 141 h 210"/>
                <a:gd name="T4" fmla="*/ 68 w 210"/>
                <a:gd name="T5" fmla="*/ 93 h 210"/>
                <a:gd name="T6" fmla="*/ 105 w 210"/>
                <a:gd name="T7" fmla="*/ 67 h 210"/>
                <a:gd name="T8" fmla="*/ 117 w 210"/>
                <a:gd name="T9" fmla="*/ 68 h 210"/>
                <a:gd name="T10" fmla="*/ 141 w 210"/>
                <a:gd name="T11" fmla="*/ 117 h 210"/>
                <a:gd name="T12" fmla="*/ 105 w 210"/>
                <a:gd name="T13" fmla="*/ 143 h 210"/>
                <a:gd name="T14" fmla="*/ 97 w 210"/>
                <a:gd name="T15" fmla="*/ 0 h 210"/>
                <a:gd name="T16" fmla="*/ 58 w 210"/>
                <a:gd name="T17" fmla="*/ 11 h 210"/>
                <a:gd name="T18" fmla="*/ 65 w 210"/>
                <a:gd name="T19" fmla="*/ 26 h 210"/>
                <a:gd name="T20" fmla="*/ 38 w 210"/>
                <a:gd name="T21" fmla="*/ 47 h 210"/>
                <a:gd name="T22" fmla="*/ 25 w 210"/>
                <a:gd name="T23" fmla="*/ 36 h 210"/>
                <a:gd name="T24" fmla="*/ 5 w 210"/>
                <a:gd name="T25" fmla="*/ 72 h 210"/>
                <a:gd name="T26" fmla="*/ 21 w 210"/>
                <a:gd name="T27" fmla="*/ 77 h 210"/>
                <a:gd name="T28" fmla="*/ 17 w 210"/>
                <a:gd name="T29" fmla="*/ 111 h 210"/>
                <a:gd name="T30" fmla="*/ 0 w 210"/>
                <a:gd name="T31" fmla="*/ 112 h 210"/>
                <a:gd name="T32" fmla="*/ 11 w 210"/>
                <a:gd name="T33" fmla="*/ 152 h 210"/>
                <a:gd name="T34" fmla="*/ 26 w 210"/>
                <a:gd name="T35" fmla="*/ 144 h 210"/>
                <a:gd name="T36" fmla="*/ 47 w 210"/>
                <a:gd name="T37" fmla="*/ 172 h 210"/>
                <a:gd name="T38" fmla="*/ 36 w 210"/>
                <a:gd name="T39" fmla="*/ 184 h 210"/>
                <a:gd name="T40" fmla="*/ 71 w 210"/>
                <a:gd name="T41" fmla="*/ 205 h 210"/>
                <a:gd name="T42" fmla="*/ 77 w 210"/>
                <a:gd name="T43" fmla="*/ 189 h 210"/>
                <a:gd name="T44" fmla="*/ 105 w 210"/>
                <a:gd name="T45" fmla="*/ 193 h 210"/>
                <a:gd name="T46" fmla="*/ 111 w 210"/>
                <a:gd name="T47" fmla="*/ 193 h 210"/>
                <a:gd name="T48" fmla="*/ 112 w 210"/>
                <a:gd name="T49" fmla="*/ 210 h 210"/>
                <a:gd name="T50" fmla="*/ 152 w 210"/>
                <a:gd name="T51" fmla="*/ 199 h 210"/>
                <a:gd name="T52" fmla="*/ 144 w 210"/>
                <a:gd name="T53" fmla="*/ 184 h 210"/>
                <a:gd name="T54" fmla="*/ 171 w 210"/>
                <a:gd name="T55" fmla="*/ 163 h 210"/>
                <a:gd name="T56" fmla="*/ 184 w 210"/>
                <a:gd name="T57" fmla="*/ 174 h 210"/>
                <a:gd name="T58" fmla="*/ 204 w 210"/>
                <a:gd name="T59" fmla="*/ 138 h 210"/>
                <a:gd name="T60" fmla="*/ 189 w 210"/>
                <a:gd name="T61" fmla="*/ 133 h 210"/>
                <a:gd name="T62" fmla="*/ 193 w 210"/>
                <a:gd name="T63" fmla="*/ 99 h 210"/>
                <a:gd name="T64" fmla="*/ 210 w 210"/>
                <a:gd name="T65" fmla="*/ 98 h 210"/>
                <a:gd name="T66" fmla="*/ 199 w 210"/>
                <a:gd name="T67" fmla="*/ 58 h 210"/>
                <a:gd name="T68" fmla="*/ 184 w 210"/>
                <a:gd name="T69" fmla="*/ 65 h 210"/>
                <a:gd name="T70" fmla="*/ 163 w 210"/>
                <a:gd name="T71" fmla="*/ 38 h 210"/>
                <a:gd name="T72" fmla="*/ 174 w 210"/>
                <a:gd name="T73" fmla="*/ 26 h 210"/>
                <a:gd name="T74" fmla="*/ 138 w 210"/>
                <a:gd name="T75" fmla="*/ 5 h 210"/>
                <a:gd name="T76" fmla="*/ 133 w 210"/>
                <a:gd name="T77" fmla="*/ 21 h 210"/>
                <a:gd name="T78" fmla="*/ 105 w 210"/>
                <a:gd name="T79" fmla="*/ 17 h 210"/>
                <a:gd name="T80" fmla="*/ 98 w 210"/>
                <a:gd name="T81" fmla="*/ 17 h 210"/>
                <a:gd name="T82" fmla="*/ 97 w 210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0">
                  <a:moveTo>
                    <a:pt x="105" y="143"/>
                  </a:moveTo>
                  <a:cubicBezTo>
                    <a:pt x="101" y="143"/>
                    <a:pt x="97" y="143"/>
                    <a:pt x="93" y="141"/>
                  </a:cubicBezTo>
                  <a:cubicBezTo>
                    <a:pt x="72" y="135"/>
                    <a:pt x="62" y="113"/>
                    <a:pt x="68" y="93"/>
                  </a:cubicBezTo>
                  <a:cubicBezTo>
                    <a:pt x="74" y="77"/>
                    <a:pt x="89" y="67"/>
                    <a:pt x="105" y="67"/>
                  </a:cubicBezTo>
                  <a:cubicBezTo>
                    <a:pt x="109" y="67"/>
                    <a:pt x="113" y="67"/>
                    <a:pt x="117" y="68"/>
                  </a:cubicBezTo>
                  <a:cubicBezTo>
                    <a:pt x="137" y="75"/>
                    <a:pt x="148" y="97"/>
                    <a:pt x="141" y="117"/>
                  </a:cubicBezTo>
                  <a:cubicBezTo>
                    <a:pt x="136" y="133"/>
                    <a:pt x="121" y="143"/>
                    <a:pt x="105" y="143"/>
                  </a:cubicBezTo>
                  <a:moveTo>
                    <a:pt x="97" y="0"/>
                  </a:moveTo>
                  <a:cubicBezTo>
                    <a:pt x="83" y="1"/>
                    <a:pt x="70" y="5"/>
                    <a:pt x="58" y="1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5" y="31"/>
                    <a:pt x="46" y="38"/>
                    <a:pt x="38" y="4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7" y="46"/>
                    <a:pt x="10" y="58"/>
                    <a:pt x="5" y="72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7" y="88"/>
                    <a:pt x="16" y="100"/>
                    <a:pt x="17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26"/>
                    <a:pt x="5" y="140"/>
                    <a:pt x="11" y="152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1" y="155"/>
                    <a:pt x="38" y="164"/>
                    <a:pt x="47" y="17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46" y="193"/>
                    <a:pt x="58" y="200"/>
                    <a:pt x="71" y="205"/>
                  </a:cubicBezTo>
                  <a:cubicBezTo>
                    <a:pt x="77" y="189"/>
                    <a:pt x="77" y="189"/>
                    <a:pt x="77" y="189"/>
                  </a:cubicBezTo>
                  <a:cubicBezTo>
                    <a:pt x="86" y="192"/>
                    <a:pt x="95" y="193"/>
                    <a:pt x="105" y="193"/>
                  </a:cubicBezTo>
                  <a:cubicBezTo>
                    <a:pt x="107" y="193"/>
                    <a:pt x="109" y="193"/>
                    <a:pt x="111" y="193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26" y="209"/>
                    <a:pt x="139" y="205"/>
                    <a:pt x="152" y="199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54" y="179"/>
                    <a:pt x="164" y="172"/>
                    <a:pt x="171" y="16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93" y="164"/>
                    <a:pt x="200" y="152"/>
                    <a:pt x="204" y="138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22"/>
                    <a:pt x="194" y="110"/>
                    <a:pt x="193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9" y="84"/>
                    <a:pt x="205" y="70"/>
                    <a:pt x="199" y="58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79" y="55"/>
                    <a:pt x="171" y="46"/>
                    <a:pt x="163" y="3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7"/>
                    <a:pt x="152" y="10"/>
                    <a:pt x="138" y="5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23" y="18"/>
                    <a:pt x="114" y="17"/>
                    <a:pt x="105" y="17"/>
                  </a:cubicBezTo>
                  <a:cubicBezTo>
                    <a:pt x="103" y="17"/>
                    <a:pt x="101" y="17"/>
                    <a:pt x="98" y="1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2461241" y="3628716"/>
              <a:ext cx="383755" cy="383082"/>
            </a:xfrm>
            <a:custGeom>
              <a:avLst/>
              <a:gdLst>
                <a:gd name="T0" fmla="*/ 121 w 241"/>
                <a:gd name="T1" fmla="*/ 170 h 241"/>
                <a:gd name="T2" fmla="*/ 109 w 241"/>
                <a:gd name="T3" fmla="*/ 168 h 241"/>
                <a:gd name="T4" fmla="*/ 73 w 241"/>
                <a:gd name="T5" fmla="*/ 108 h 241"/>
                <a:gd name="T6" fmla="*/ 117 w 241"/>
                <a:gd name="T7" fmla="*/ 71 h 241"/>
                <a:gd name="T8" fmla="*/ 121 w 241"/>
                <a:gd name="T9" fmla="*/ 71 h 241"/>
                <a:gd name="T10" fmla="*/ 132 w 241"/>
                <a:gd name="T11" fmla="*/ 72 h 241"/>
                <a:gd name="T12" fmla="*/ 169 w 241"/>
                <a:gd name="T13" fmla="*/ 132 h 241"/>
                <a:gd name="T14" fmla="*/ 125 w 241"/>
                <a:gd name="T15" fmla="*/ 170 h 241"/>
                <a:gd name="T16" fmla="*/ 121 w 241"/>
                <a:gd name="T17" fmla="*/ 170 h 241"/>
                <a:gd name="T18" fmla="*/ 102 w 241"/>
                <a:gd name="T19" fmla="*/ 0 h 241"/>
                <a:gd name="T20" fmla="*/ 57 w 241"/>
                <a:gd name="T21" fmla="*/ 16 h 241"/>
                <a:gd name="T22" fmla="*/ 67 w 241"/>
                <a:gd name="T23" fmla="*/ 33 h 241"/>
                <a:gd name="T24" fmla="*/ 38 w 241"/>
                <a:gd name="T25" fmla="*/ 60 h 241"/>
                <a:gd name="T26" fmla="*/ 22 w 241"/>
                <a:gd name="T27" fmla="*/ 48 h 241"/>
                <a:gd name="T28" fmla="*/ 2 w 241"/>
                <a:gd name="T29" fmla="*/ 91 h 241"/>
                <a:gd name="T30" fmla="*/ 21 w 241"/>
                <a:gd name="T31" fmla="*/ 96 h 241"/>
                <a:gd name="T32" fmla="*/ 19 w 241"/>
                <a:gd name="T33" fmla="*/ 136 h 241"/>
                <a:gd name="T34" fmla="*/ 0 w 241"/>
                <a:gd name="T35" fmla="*/ 139 h 241"/>
                <a:gd name="T36" fmla="*/ 17 w 241"/>
                <a:gd name="T37" fmla="*/ 184 h 241"/>
                <a:gd name="T38" fmla="*/ 33 w 241"/>
                <a:gd name="T39" fmla="*/ 173 h 241"/>
                <a:gd name="T40" fmla="*/ 60 w 241"/>
                <a:gd name="T41" fmla="*/ 203 h 241"/>
                <a:gd name="T42" fmla="*/ 49 w 241"/>
                <a:gd name="T43" fmla="*/ 219 h 241"/>
                <a:gd name="T44" fmla="*/ 92 w 241"/>
                <a:gd name="T45" fmla="*/ 239 h 241"/>
                <a:gd name="T46" fmla="*/ 96 w 241"/>
                <a:gd name="T47" fmla="*/ 220 h 241"/>
                <a:gd name="T48" fmla="*/ 121 w 241"/>
                <a:gd name="T49" fmla="*/ 223 h 241"/>
                <a:gd name="T50" fmla="*/ 129 w 241"/>
                <a:gd name="T51" fmla="*/ 222 h 241"/>
                <a:gd name="T52" fmla="*/ 136 w 241"/>
                <a:gd name="T53" fmla="*/ 222 h 241"/>
                <a:gd name="T54" fmla="*/ 139 w 241"/>
                <a:gd name="T55" fmla="*/ 241 h 241"/>
                <a:gd name="T56" fmla="*/ 184 w 241"/>
                <a:gd name="T57" fmla="*/ 224 h 241"/>
                <a:gd name="T58" fmla="*/ 174 w 241"/>
                <a:gd name="T59" fmla="*/ 208 h 241"/>
                <a:gd name="T60" fmla="*/ 203 w 241"/>
                <a:gd name="T61" fmla="*/ 181 h 241"/>
                <a:gd name="T62" fmla="*/ 219 w 241"/>
                <a:gd name="T63" fmla="*/ 192 h 241"/>
                <a:gd name="T64" fmla="*/ 239 w 241"/>
                <a:gd name="T65" fmla="*/ 149 h 241"/>
                <a:gd name="T66" fmla="*/ 220 w 241"/>
                <a:gd name="T67" fmla="*/ 144 h 241"/>
                <a:gd name="T68" fmla="*/ 222 w 241"/>
                <a:gd name="T69" fmla="*/ 104 h 241"/>
                <a:gd name="T70" fmla="*/ 241 w 241"/>
                <a:gd name="T71" fmla="*/ 102 h 241"/>
                <a:gd name="T72" fmla="*/ 225 w 241"/>
                <a:gd name="T73" fmla="*/ 57 h 241"/>
                <a:gd name="T74" fmla="*/ 208 w 241"/>
                <a:gd name="T75" fmla="*/ 67 h 241"/>
                <a:gd name="T76" fmla="*/ 181 w 241"/>
                <a:gd name="T77" fmla="*/ 37 h 241"/>
                <a:gd name="T78" fmla="*/ 193 w 241"/>
                <a:gd name="T79" fmla="*/ 22 h 241"/>
                <a:gd name="T80" fmla="*/ 150 w 241"/>
                <a:gd name="T81" fmla="*/ 2 h 241"/>
                <a:gd name="T82" fmla="*/ 145 w 241"/>
                <a:gd name="T83" fmla="*/ 21 h 241"/>
                <a:gd name="T84" fmla="*/ 121 w 241"/>
                <a:gd name="T85" fmla="*/ 18 h 241"/>
                <a:gd name="T86" fmla="*/ 112 w 241"/>
                <a:gd name="T87" fmla="*/ 18 h 241"/>
                <a:gd name="T88" fmla="*/ 105 w 241"/>
                <a:gd name="T89" fmla="*/ 19 h 241"/>
                <a:gd name="T90" fmla="*/ 102 w 241"/>
                <a:gd name="T9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41">
                  <a:moveTo>
                    <a:pt x="121" y="170"/>
                  </a:moveTo>
                  <a:cubicBezTo>
                    <a:pt x="117" y="170"/>
                    <a:pt x="113" y="169"/>
                    <a:pt x="109" y="168"/>
                  </a:cubicBezTo>
                  <a:cubicBezTo>
                    <a:pt x="82" y="162"/>
                    <a:pt x="66" y="135"/>
                    <a:pt x="73" y="108"/>
                  </a:cubicBezTo>
                  <a:cubicBezTo>
                    <a:pt x="78" y="87"/>
                    <a:pt x="96" y="73"/>
                    <a:pt x="117" y="71"/>
                  </a:cubicBezTo>
                  <a:cubicBezTo>
                    <a:pt x="118" y="71"/>
                    <a:pt x="119" y="71"/>
                    <a:pt x="121" y="71"/>
                  </a:cubicBezTo>
                  <a:cubicBezTo>
                    <a:pt x="125" y="71"/>
                    <a:pt x="129" y="71"/>
                    <a:pt x="132" y="72"/>
                  </a:cubicBezTo>
                  <a:cubicBezTo>
                    <a:pt x="159" y="79"/>
                    <a:pt x="175" y="105"/>
                    <a:pt x="169" y="132"/>
                  </a:cubicBezTo>
                  <a:cubicBezTo>
                    <a:pt x="164" y="153"/>
                    <a:pt x="146" y="168"/>
                    <a:pt x="125" y="170"/>
                  </a:cubicBezTo>
                  <a:cubicBezTo>
                    <a:pt x="123" y="170"/>
                    <a:pt x="122" y="170"/>
                    <a:pt x="121" y="170"/>
                  </a:cubicBezTo>
                  <a:moveTo>
                    <a:pt x="102" y="0"/>
                  </a:moveTo>
                  <a:cubicBezTo>
                    <a:pt x="86" y="2"/>
                    <a:pt x="71" y="8"/>
                    <a:pt x="57" y="1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56" y="40"/>
                    <a:pt x="46" y="49"/>
                    <a:pt x="38" y="6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3" y="61"/>
                    <a:pt x="6" y="75"/>
                    <a:pt x="2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8" y="110"/>
                    <a:pt x="17" y="123"/>
                    <a:pt x="1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55"/>
                    <a:pt x="8" y="170"/>
                    <a:pt x="17" y="18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0" y="185"/>
                    <a:pt x="49" y="195"/>
                    <a:pt x="60" y="203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1" y="228"/>
                    <a:pt x="76" y="235"/>
                    <a:pt x="92" y="239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105" y="222"/>
                    <a:pt x="113" y="223"/>
                    <a:pt x="121" y="223"/>
                  </a:cubicBezTo>
                  <a:cubicBezTo>
                    <a:pt x="124" y="223"/>
                    <a:pt x="126" y="223"/>
                    <a:pt x="129" y="222"/>
                  </a:cubicBezTo>
                  <a:cubicBezTo>
                    <a:pt x="132" y="222"/>
                    <a:pt x="134" y="222"/>
                    <a:pt x="136" y="22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55" y="238"/>
                    <a:pt x="170" y="233"/>
                    <a:pt x="184" y="224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5" y="201"/>
                    <a:pt x="195" y="192"/>
                    <a:pt x="203" y="181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28" y="180"/>
                    <a:pt x="235" y="165"/>
                    <a:pt x="239" y="149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224" y="131"/>
                    <a:pt x="224" y="117"/>
                    <a:pt x="222" y="104"/>
                  </a:cubicBezTo>
                  <a:cubicBezTo>
                    <a:pt x="241" y="102"/>
                    <a:pt x="241" y="102"/>
                    <a:pt x="241" y="102"/>
                  </a:cubicBezTo>
                  <a:cubicBezTo>
                    <a:pt x="239" y="86"/>
                    <a:pt x="233" y="70"/>
                    <a:pt x="225" y="5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1" y="56"/>
                    <a:pt x="192" y="46"/>
                    <a:pt x="181" y="37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80" y="13"/>
                    <a:pt x="166" y="6"/>
                    <a:pt x="150" y="2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37" y="19"/>
                    <a:pt x="129" y="18"/>
                    <a:pt x="121" y="18"/>
                  </a:cubicBezTo>
                  <a:cubicBezTo>
                    <a:pt x="118" y="18"/>
                    <a:pt x="115" y="18"/>
                    <a:pt x="112" y="18"/>
                  </a:cubicBezTo>
                  <a:cubicBezTo>
                    <a:pt x="110" y="18"/>
                    <a:pt x="107" y="19"/>
                    <a:pt x="105" y="1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2365639" y="3525035"/>
              <a:ext cx="160908" cy="160908"/>
            </a:xfrm>
            <a:custGeom>
              <a:avLst/>
              <a:gdLst>
                <a:gd name="T0" fmla="*/ 50 w 101"/>
                <a:gd name="T1" fmla="*/ 71 h 101"/>
                <a:gd name="T2" fmla="*/ 44 w 101"/>
                <a:gd name="T3" fmla="*/ 70 h 101"/>
                <a:gd name="T4" fmla="*/ 31 w 101"/>
                <a:gd name="T5" fmla="*/ 44 h 101"/>
                <a:gd name="T6" fmla="*/ 50 w 101"/>
                <a:gd name="T7" fmla="*/ 30 h 101"/>
                <a:gd name="T8" fmla="*/ 57 w 101"/>
                <a:gd name="T9" fmla="*/ 31 h 101"/>
                <a:gd name="T10" fmla="*/ 70 w 101"/>
                <a:gd name="T11" fmla="*/ 57 h 101"/>
                <a:gd name="T12" fmla="*/ 50 w 101"/>
                <a:gd name="T13" fmla="*/ 71 h 101"/>
                <a:gd name="T14" fmla="*/ 47 w 101"/>
                <a:gd name="T15" fmla="*/ 0 h 101"/>
                <a:gd name="T16" fmla="*/ 28 w 101"/>
                <a:gd name="T17" fmla="*/ 6 h 101"/>
                <a:gd name="T18" fmla="*/ 31 w 101"/>
                <a:gd name="T19" fmla="*/ 13 h 101"/>
                <a:gd name="T20" fmla="*/ 18 w 101"/>
                <a:gd name="T21" fmla="*/ 23 h 101"/>
                <a:gd name="T22" fmla="*/ 12 w 101"/>
                <a:gd name="T23" fmla="*/ 18 h 101"/>
                <a:gd name="T24" fmla="*/ 2 w 101"/>
                <a:gd name="T25" fmla="*/ 35 h 101"/>
                <a:gd name="T26" fmla="*/ 10 w 101"/>
                <a:gd name="T27" fmla="*/ 37 h 101"/>
                <a:gd name="T28" fmla="*/ 8 w 101"/>
                <a:gd name="T29" fmla="*/ 54 h 101"/>
                <a:gd name="T30" fmla="*/ 0 w 101"/>
                <a:gd name="T31" fmla="*/ 54 h 101"/>
                <a:gd name="T32" fmla="*/ 5 w 101"/>
                <a:gd name="T33" fmla="*/ 73 h 101"/>
                <a:gd name="T34" fmla="*/ 12 w 101"/>
                <a:gd name="T35" fmla="*/ 70 h 101"/>
                <a:gd name="T36" fmla="*/ 23 w 101"/>
                <a:gd name="T37" fmla="*/ 83 h 101"/>
                <a:gd name="T38" fmla="*/ 17 w 101"/>
                <a:gd name="T39" fmla="*/ 89 h 101"/>
                <a:gd name="T40" fmla="*/ 34 w 101"/>
                <a:gd name="T41" fmla="*/ 99 h 101"/>
                <a:gd name="T42" fmla="*/ 37 w 101"/>
                <a:gd name="T43" fmla="*/ 91 h 101"/>
                <a:gd name="T44" fmla="*/ 50 w 101"/>
                <a:gd name="T45" fmla="*/ 93 h 101"/>
                <a:gd name="T46" fmla="*/ 53 w 101"/>
                <a:gd name="T47" fmla="*/ 93 h 101"/>
                <a:gd name="T48" fmla="*/ 54 w 101"/>
                <a:gd name="T49" fmla="*/ 101 h 101"/>
                <a:gd name="T50" fmla="*/ 73 w 101"/>
                <a:gd name="T51" fmla="*/ 96 h 101"/>
                <a:gd name="T52" fmla="*/ 69 w 101"/>
                <a:gd name="T53" fmla="*/ 89 h 101"/>
                <a:gd name="T54" fmla="*/ 83 w 101"/>
                <a:gd name="T55" fmla="*/ 79 h 101"/>
                <a:gd name="T56" fmla="*/ 89 w 101"/>
                <a:gd name="T57" fmla="*/ 84 h 101"/>
                <a:gd name="T58" fmla="*/ 98 w 101"/>
                <a:gd name="T59" fmla="*/ 67 h 101"/>
                <a:gd name="T60" fmla="*/ 91 w 101"/>
                <a:gd name="T61" fmla="*/ 64 h 101"/>
                <a:gd name="T62" fmla="*/ 93 w 101"/>
                <a:gd name="T63" fmla="*/ 48 h 101"/>
                <a:gd name="T64" fmla="*/ 101 w 101"/>
                <a:gd name="T65" fmla="*/ 47 h 101"/>
                <a:gd name="T66" fmla="*/ 96 w 101"/>
                <a:gd name="T67" fmla="*/ 28 h 101"/>
                <a:gd name="T68" fmla="*/ 88 w 101"/>
                <a:gd name="T69" fmla="*/ 32 h 101"/>
                <a:gd name="T70" fmla="*/ 78 w 101"/>
                <a:gd name="T71" fmla="*/ 19 h 101"/>
                <a:gd name="T72" fmla="*/ 84 w 101"/>
                <a:gd name="T73" fmla="*/ 13 h 101"/>
                <a:gd name="T74" fmla="*/ 66 w 101"/>
                <a:gd name="T75" fmla="*/ 3 h 101"/>
                <a:gd name="T76" fmla="*/ 64 w 101"/>
                <a:gd name="T77" fmla="*/ 10 h 101"/>
                <a:gd name="T78" fmla="*/ 50 w 101"/>
                <a:gd name="T79" fmla="*/ 8 h 101"/>
                <a:gd name="T80" fmla="*/ 47 w 101"/>
                <a:gd name="T81" fmla="*/ 8 h 101"/>
                <a:gd name="T82" fmla="*/ 47 w 101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" h="101">
                  <a:moveTo>
                    <a:pt x="50" y="71"/>
                  </a:moveTo>
                  <a:cubicBezTo>
                    <a:pt x="48" y="71"/>
                    <a:pt x="46" y="71"/>
                    <a:pt x="44" y="70"/>
                  </a:cubicBezTo>
                  <a:cubicBezTo>
                    <a:pt x="33" y="67"/>
                    <a:pt x="27" y="55"/>
                    <a:pt x="31" y="44"/>
                  </a:cubicBezTo>
                  <a:cubicBezTo>
                    <a:pt x="34" y="36"/>
                    <a:pt x="42" y="30"/>
                    <a:pt x="50" y="30"/>
                  </a:cubicBezTo>
                  <a:cubicBezTo>
                    <a:pt x="53" y="30"/>
                    <a:pt x="55" y="31"/>
                    <a:pt x="57" y="31"/>
                  </a:cubicBezTo>
                  <a:cubicBezTo>
                    <a:pt x="68" y="35"/>
                    <a:pt x="74" y="47"/>
                    <a:pt x="70" y="57"/>
                  </a:cubicBezTo>
                  <a:cubicBezTo>
                    <a:pt x="67" y="66"/>
                    <a:pt x="59" y="71"/>
                    <a:pt x="50" y="71"/>
                  </a:cubicBezTo>
                  <a:moveTo>
                    <a:pt x="47" y="0"/>
                  </a:moveTo>
                  <a:cubicBezTo>
                    <a:pt x="40" y="1"/>
                    <a:pt x="34" y="3"/>
                    <a:pt x="28" y="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6" y="15"/>
                    <a:pt x="22" y="19"/>
                    <a:pt x="18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2"/>
                    <a:pt x="5" y="28"/>
                    <a:pt x="2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43"/>
                    <a:pt x="8" y="48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2" y="67"/>
                    <a:pt x="5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5" y="75"/>
                    <a:pt x="18" y="79"/>
                    <a:pt x="23" y="83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22" y="93"/>
                    <a:pt x="28" y="97"/>
                    <a:pt x="34" y="99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3"/>
                    <a:pt x="46" y="93"/>
                    <a:pt x="50" y="93"/>
                  </a:cubicBezTo>
                  <a:cubicBezTo>
                    <a:pt x="51" y="93"/>
                    <a:pt x="52" y="93"/>
                    <a:pt x="53" y="93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1" y="101"/>
                    <a:pt x="67" y="99"/>
                    <a:pt x="73" y="96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4" y="86"/>
                    <a:pt x="79" y="83"/>
                    <a:pt x="83" y="7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79"/>
                    <a:pt x="96" y="73"/>
                    <a:pt x="98" y="6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59"/>
                    <a:pt x="93" y="53"/>
                    <a:pt x="93" y="4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0" y="41"/>
                    <a:pt x="99" y="34"/>
                    <a:pt x="96" y="2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6" y="27"/>
                    <a:pt x="83" y="22"/>
                    <a:pt x="78" y="1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9" y="8"/>
                    <a:pt x="73" y="5"/>
                    <a:pt x="66" y="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9" y="9"/>
                    <a:pt x="55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937449" y="3623330"/>
              <a:ext cx="502922" cy="504941"/>
            </a:xfrm>
            <a:custGeom>
              <a:avLst/>
              <a:gdLst>
                <a:gd name="T0" fmla="*/ 158 w 316"/>
                <a:gd name="T1" fmla="*/ 259 h 317"/>
                <a:gd name="T2" fmla="*/ 57 w 316"/>
                <a:gd name="T3" fmla="*/ 160 h 317"/>
                <a:gd name="T4" fmla="*/ 156 w 316"/>
                <a:gd name="T5" fmla="*/ 58 h 317"/>
                <a:gd name="T6" fmla="*/ 156 w 316"/>
                <a:gd name="T7" fmla="*/ 58 h 317"/>
                <a:gd name="T8" fmla="*/ 158 w 316"/>
                <a:gd name="T9" fmla="*/ 58 h 317"/>
                <a:gd name="T10" fmla="*/ 258 w 316"/>
                <a:gd name="T11" fmla="*/ 157 h 317"/>
                <a:gd name="T12" fmla="*/ 159 w 316"/>
                <a:gd name="T13" fmla="*/ 259 h 317"/>
                <a:gd name="T14" fmla="*/ 159 w 316"/>
                <a:gd name="T15" fmla="*/ 259 h 317"/>
                <a:gd name="T16" fmla="*/ 158 w 316"/>
                <a:gd name="T17" fmla="*/ 259 h 317"/>
                <a:gd name="T18" fmla="*/ 181 w 316"/>
                <a:gd name="T19" fmla="*/ 0 h 317"/>
                <a:gd name="T20" fmla="*/ 156 w 316"/>
                <a:gd name="T21" fmla="*/ 1 h 317"/>
                <a:gd name="T22" fmla="*/ 131 w 316"/>
                <a:gd name="T23" fmla="*/ 1 h 317"/>
                <a:gd name="T24" fmla="*/ 131 w 316"/>
                <a:gd name="T25" fmla="*/ 25 h 317"/>
                <a:gd name="T26" fmla="*/ 79 w 316"/>
                <a:gd name="T27" fmla="*/ 47 h 317"/>
                <a:gd name="T28" fmla="*/ 62 w 316"/>
                <a:gd name="T29" fmla="*/ 31 h 317"/>
                <a:gd name="T30" fmla="*/ 27 w 316"/>
                <a:gd name="T31" fmla="*/ 66 h 317"/>
                <a:gd name="T32" fmla="*/ 44 w 316"/>
                <a:gd name="T33" fmla="*/ 83 h 317"/>
                <a:gd name="T34" fmla="*/ 23 w 316"/>
                <a:gd name="T35" fmla="*/ 135 h 317"/>
                <a:gd name="T36" fmla="*/ 0 w 316"/>
                <a:gd name="T37" fmla="*/ 136 h 317"/>
                <a:gd name="T38" fmla="*/ 0 w 316"/>
                <a:gd name="T39" fmla="*/ 186 h 317"/>
                <a:gd name="T40" fmla="*/ 24 w 316"/>
                <a:gd name="T41" fmla="*/ 185 h 317"/>
                <a:gd name="T42" fmla="*/ 46 w 316"/>
                <a:gd name="T43" fmla="*/ 237 h 317"/>
                <a:gd name="T44" fmla="*/ 30 w 316"/>
                <a:gd name="T45" fmla="*/ 254 h 317"/>
                <a:gd name="T46" fmla="*/ 65 w 316"/>
                <a:gd name="T47" fmla="*/ 289 h 317"/>
                <a:gd name="T48" fmla="*/ 82 w 316"/>
                <a:gd name="T49" fmla="*/ 272 h 317"/>
                <a:gd name="T50" fmla="*/ 135 w 316"/>
                <a:gd name="T51" fmla="*/ 293 h 317"/>
                <a:gd name="T52" fmla="*/ 135 w 316"/>
                <a:gd name="T53" fmla="*/ 317 h 317"/>
                <a:gd name="T54" fmla="*/ 160 w 316"/>
                <a:gd name="T55" fmla="*/ 316 h 317"/>
                <a:gd name="T56" fmla="*/ 185 w 316"/>
                <a:gd name="T57" fmla="*/ 316 h 317"/>
                <a:gd name="T58" fmla="*/ 184 w 316"/>
                <a:gd name="T59" fmla="*/ 292 h 317"/>
                <a:gd name="T60" fmla="*/ 236 w 316"/>
                <a:gd name="T61" fmla="*/ 270 h 317"/>
                <a:gd name="T62" fmla="*/ 253 w 316"/>
                <a:gd name="T63" fmla="*/ 287 h 317"/>
                <a:gd name="T64" fmla="*/ 288 w 316"/>
                <a:gd name="T65" fmla="*/ 251 h 317"/>
                <a:gd name="T66" fmla="*/ 271 w 316"/>
                <a:gd name="T67" fmla="*/ 234 h 317"/>
                <a:gd name="T68" fmla="*/ 292 w 316"/>
                <a:gd name="T69" fmla="*/ 182 h 317"/>
                <a:gd name="T70" fmla="*/ 316 w 316"/>
                <a:gd name="T71" fmla="*/ 181 h 317"/>
                <a:gd name="T72" fmla="*/ 315 w 316"/>
                <a:gd name="T73" fmla="*/ 132 h 317"/>
                <a:gd name="T74" fmla="*/ 292 w 316"/>
                <a:gd name="T75" fmla="*/ 132 h 317"/>
                <a:gd name="T76" fmla="*/ 269 w 316"/>
                <a:gd name="T77" fmla="*/ 80 h 317"/>
                <a:gd name="T78" fmla="*/ 286 w 316"/>
                <a:gd name="T79" fmla="*/ 63 h 317"/>
                <a:gd name="T80" fmla="*/ 250 w 316"/>
                <a:gd name="T81" fmla="*/ 28 h 317"/>
                <a:gd name="T82" fmla="*/ 234 w 316"/>
                <a:gd name="T83" fmla="*/ 45 h 317"/>
                <a:gd name="T84" fmla="*/ 181 w 316"/>
                <a:gd name="T85" fmla="*/ 24 h 317"/>
                <a:gd name="T86" fmla="*/ 181 w 316"/>
                <a:gd name="T8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" h="317">
                  <a:moveTo>
                    <a:pt x="158" y="259"/>
                  </a:moveTo>
                  <a:cubicBezTo>
                    <a:pt x="103" y="259"/>
                    <a:pt x="58" y="215"/>
                    <a:pt x="57" y="160"/>
                  </a:cubicBezTo>
                  <a:cubicBezTo>
                    <a:pt x="56" y="104"/>
                    <a:pt x="101" y="59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8"/>
                    <a:pt x="157" y="58"/>
                    <a:pt x="158" y="58"/>
                  </a:cubicBezTo>
                  <a:cubicBezTo>
                    <a:pt x="213" y="58"/>
                    <a:pt x="258" y="102"/>
                    <a:pt x="258" y="157"/>
                  </a:cubicBezTo>
                  <a:cubicBezTo>
                    <a:pt x="259" y="213"/>
                    <a:pt x="215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moveTo>
                    <a:pt x="181" y="0"/>
                  </a:moveTo>
                  <a:cubicBezTo>
                    <a:pt x="156" y="1"/>
                    <a:pt x="156" y="1"/>
                    <a:pt x="156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9"/>
                    <a:pt x="94" y="36"/>
                    <a:pt x="79" y="47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8"/>
                    <a:pt x="27" y="116"/>
                    <a:pt x="23" y="1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8" y="204"/>
                    <a:pt x="35" y="222"/>
                    <a:pt x="46" y="237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98" y="283"/>
                    <a:pt x="115" y="290"/>
                    <a:pt x="135" y="293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60" y="316"/>
                    <a:pt x="160" y="316"/>
                    <a:pt x="160" y="316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84" y="292"/>
                    <a:pt x="184" y="292"/>
                    <a:pt x="184" y="292"/>
                  </a:cubicBezTo>
                  <a:cubicBezTo>
                    <a:pt x="203" y="289"/>
                    <a:pt x="221" y="281"/>
                    <a:pt x="236" y="270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71" y="234"/>
                    <a:pt x="271" y="234"/>
                    <a:pt x="271" y="234"/>
                  </a:cubicBezTo>
                  <a:cubicBezTo>
                    <a:pt x="282" y="219"/>
                    <a:pt x="289" y="201"/>
                    <a:pt x="292" y="182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32"/>
                    <a:pt x="315" y="132"/>
                    <a:pt x="315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0" y="95"/>
                    <a:pt x="269" y="80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18" y="35"/>
                    <a:pt x="200" y="27"/>
                    <a:pt x="181" y="24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4" name="Freeform 35"/>
            <p:cNvSpPr/>
            <p:nvPr/>
          </p:nvSpPr>
          <p:spPr bwMode="auto">
            <a:xfrm>
              <a:off x="2080852" y="3768753"/>
              <a:ext cx="216788" cy="214768"/>
            </a:xfrm>
            <a:custGeom>
              <a:avLst/>
              <a:gdLst>
                <a:gd name="T0" fmla="*/ 68 w 136"/>
                <a:gd name="T1" fmla="*/ 0 h 135"/>
                <a:gd name="T2" fmla="*/ 67 w 136"/>
                <a:gd name="T3" fmla="*/ 0 h 135"/>
                <a:gd name="T4" fmla="*/ 67 w 136"/>
                <a:gd name="T5" fmla="*/ 0 h 135"/>
                <a:gd name="T6" fmla="*/ 0 w 136"/>
                <a:gd name="T7" fmla="*/ 68 h 135"/>
                <a:gd name="T8" fmla="*/ 68 w 136"/>
                <a:gd name="T9" fmla="*/ 135 h 135"/>
                <a:gd name="T10" fmla="*/ 69 w 136"/>
                <a:gd name="T11" fmla="*/ 135 h 135"/>
                <a:gd name="T12" fmla="*/ 69 w 136"/>
                <a:gd name="T13" fmla="*/ 135 h 135"/>
                <a:gd name="T14" fmla="*/ 135 w 136"/>
                <a:gd name="T15" fmla="*/ 67 h 135"/>
                <a:gd name="T16" fmla="*/ 68 w 136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5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31"/>
                    <a:pt x="0" y="68"/>
                  </a:cubicBezTo>
                  <a:cubicBezTo>
                    <a:pt x="1" y="106"/>
                    <a:pt x="31" y="135"/>
                    <a:pt x="68" y="135"/>
                  </a:cubicBezTo>
                  <a:cubicBezTo>
                    <a:pt x="68" y="135"/>
                    <a:pt x="68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106" y="135"/>
                    <a:pt x="136" y="104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5" name="Freeform 36"/>
            <p:cNvSpPr/>
            <p:nvPr/>
          </p:nvSpPr>
          <p:spPr bwMode="auto">
            <a:xfrm>
              <a:off x="2708816" y="4625133"/>
              <a:ext cx="106374" cy="93582"/>
            </a:xfrm>
            <a:custGeom>
              <a:avLst/>
              <a:gdLst>
                <a:gd name="T0" fmla="*/ 34 w 67"/>
                <a:gd name="T1" fmla="*/ 0 h 59"/>
                <a:gd name="T2" fmla="*/ 5 w 67"/>
                <a:gd name="T3" fmla="*/ 20 h 59"/>
                <a:gd name="T4" fmla="*/ 24 w 67"/>
                <a:gd name="T5" fmla="*/ 58 h 59"/>
                <a:gd name="T6" fmla="*/ 34 w 67"/>
                <a:gd name="T7" fmla="*/ 59 h 59"/>
                <a:gd name="T8" fmla="*/ 62 w 67"/>
                <a:gd name="T9" fmla="*/ 39 h 59"/>
                <a:gd name="T10" fmla="*/ 43 w 67"/>
                <a:gd name="T11" fmla="*/ 1 h 59"/>
                <a:gd name="T12" fmla="*/ 34 w 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9">
                  <a:moveTo>
                    <a:pt x="34" y="0"/>
                  </a:moveTo>
                  <a:cubicBezTo>
                    <a:pt x="21" y="0"/>
                    <a:pt x="10" y="8"/>
                    <a:pt x="5" y="20"/>
                  </a:cubicBezTo>
                  <a:cubicBezTo>
                    <a:pt x="0" y="36"/>
                    <a:pt x="9" y="53"/>
                    <a:pt x="24" y="58"/>
                  </a:cubicBezTo>
                  <a:cubicBezTo>
                    <a:pt x="27" y="59"/>
                    <a:pt x="30" y="59"/>
                    <a:pt x="34" y="59"/>
                  </a:cubicBezTo>
                  <a:cubicBezTo>
                    <a:pt x="46" y="59"/>
                    <a:pt x="58" y="51"/>
                    <a:pt x="62" y="39"/>
                  </a:cubicBezTo>
                  <a:cubicBezTo>
                    <a:pt x="67" y="23"/>
                    <a:pt x="59" y="7"/>
                    <a:pt x="43" y="1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06" name="Freeform 27"/>
            <p:cNvSpPr>
              <a:spLocks noEditPoints="1"/>
            </p:cNvSpPr>
            <p:nvPr/>
          </p:nvSpPr>
          <p:spPr bwMode="auto">
            <a:xfrm>
              <a:off x="2815215" y="3964670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620137" y="1707721"/>
            <a:ext cx="923971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70K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641632" y="2272518"/>
            <a:ext cx="311714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636473" y="1779093"/>
            <a:ext cx="277630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608004" y="1495763"/>
            <a:ext cx="157277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BULB ANALYSIS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73" grpId="0" animBg="1"/>
      <p:bldP spid="107" grpId="0"/>
      <p:bldP spid="108" grpId="0"/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1340608" y="2768864"/>
            <a:ext cx="54085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80%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45917" y="2768864"/>
            <a:ext cx="54085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60%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47562" y="3842644"/>
            <a:ext cx="54085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55%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9960" y="3842644"/>
            <a:ext cx="54085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93%</a:t>
            </a:r>
            <a:endParaRPr lang="en-GB" b="1" dirty="0">
              <a:solidFill>
                <a:schemeClr val="accent3"/>
              </a:solidFill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4674239" y="1224258"/>
            <a:ext cx="3727338" cy="3920830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14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22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27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30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33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47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50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53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56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59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791580" y="1542800"/>
            <a:ext cx="848630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85%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63688" y="1699804"/>
            <a:ext cx="128304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DIAGRAM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6937" y="2067392"/>
            <a:ext cx="3113406" cy="46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829555" y="2741277"/>
            <a:ext cx="515252" cy="515411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975888" y="2881738"/>
            <a:ext cx="222587" cy="234488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955724" y="3966738"/>
            <a:ext cx="252695" cy="204370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2904066" y="3964944"/>
            <a:ext cx="168822" cy="247395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2896861" y="2890881"/>
            <a:ext cx="178499" cy="216202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1" name="Donut 70"/>
          <p:cNvSpPr/>
          <p:nvPr/>
        </p:nvSpPr>
        <p:spPr>
          <a:xfrm>
            <a:off x="2730852" y="3820510"/>
            <a:ext cx="515252" cy="515411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Donut 71"/>
          <p:cNvSpPr/>
          <p:nvPr/>
        </p:nvSpPr>
        <p:spPr>
          <a:xfrm>
            <a:off x="825701" y="3820618"/>
            <a:ext cx="515252" cy="515411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3" name="Donut 72"/>
          <p:cNvSpPr/>
          <p:nvPr/>
        </p:nvSpPr>
        <p:spPr>
          <a:xfrm>
            <a:off x="2726794" y="2741277"/>
            <a:ext cx="515252" cy="515411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36933" y="2960393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51726" y="2960393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26626" y="4045965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46166" y="4045965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点此替换文本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91779" y="3264022"/>
            <a:ext cx="170704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91779" y="4347885"/>
            <a:ext cx="170704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86609" y="3264022"/>
            <a:ext cx="170704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82250" y="4347885"/>
            <a:ext cx="170704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81" grpId="0"/>
      <p:bldP spid="79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6" grpId="0"/>
      <p:bldP spid="78" grpId="0"/>
      <p:bldP spid="80" grpId="0"/>
      <p:bldP spid="82" grpId="0"/>
      <p:bldP spid="83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3775" y="2162844"/>
            <a:ext cx="1409700" cy="105760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35389" y="1037357"/>
            <a:ext cx="4573587" cy="2183087"/>
          </a:xfrm>
          <a:prstGeom prst="rect">
            <a:avLst/>
          </a:prstGeom>
          <a:blipFill dpi="0" rotWithShape="1">
            <a:blip r:embed="rId3"/>
            <a:srcRect/>
            <a:stretch>
              <a:fillRect b="-19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90576" y="1037357"/>
            <a:ext cx="1401763" cy="105760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63775" y="1037357"/>
            <a:ext cx="1409700" cy="10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Freeform 252"/>
          <p:cNvSpPr>
            <a:spLocks noEditPoints="1"/>
          </p:cNvSpPr>
          <p:nvPr/>
        </p:nvSpPr>
        <p:spPr bwMode="auto">
          <a:xfrm>
            <a:off x="2725739" y="1393463"/>
            <a:ext cx="484187" cy="34538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0575" y="2162844"/>
            <a:ext cx="1409700" cy="10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4" name="Freeform 337"/>
          <p:cNvSpPr>
            <a:spLocks noEditPoints="1"/>
          </p:cNvSpPr>
          <p:nvPr/>
        </p:nvSpPr>
        <p:spPr bwMode="auto">
          <a:xfrm>
            <a:off x="1260476" y="2515378"/>
            <a:ext cx="461963" cy="34657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753833" y="3359155"/>
            <a:ext cx="7729311" cy="6463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eaLnBrk="1" hangingPunct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保留图片的格式和动画效果不变，请不要直接删除图片，只将图片替换就可以。 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：若是直接插入的图片：则右击图片→选择“更改图片”→在弹出的对话框窗口中重新选择你需要插入的图片即可。</a:t>
            </a:r>
          </a:p>
          <a:p>
            <a:pPr eaLnBrk="1" hangingPunct="1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：图形中的图片（多因排版的需要，将图片填充在图形中）：选中图片→在窗口上方功能区位置单击→“绘图工具”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/“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格式”→单击“形状填充”展开下拉菜单→选择“图片”→字弹出的“插入图片”的对话框窗口中选择需要的图片即可。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6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5404046" y="2480779"/>
            <a:ext cx="1074375" cy="25105"/>
          </a:xfrm>
          <a:prstGeom prst="line">
            <a:avLst/>
          </a:prstGeom>
          <a:ln w="12700" cap="rnd">
            <a:solidFill>
              <a:schemeClr val="accent4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4726848" y="2947730"/>
            <a:ext cx="1751573" cy="63920"/>
          </a:xfrm>
          <a:prstGeom prst="line">
            <a:avLst/>
          </a:prstGeom>
          <a:ln w="12700" cap="rnd">
            <a:solidFill>
              <a:schemeClr val="accent3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54159" y="3433999"/>
            <a:ext cx="2524262" cy="19315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84994" y="3928718"/>
            <a:ext cx="31934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91"/>
          <p:cNvGrpSpPr/>
          <p:nvPr/>
        </p:nvGrpSpPr>
        <p:grpSpPr>
          <a:xfrm>
            <a:off x="3846487" y="533883"/>
            <a:ext cx="1620436" cy="3381925"/>
            <a:chOff x="5127982" y="711789"/>
            <a:chExt cx="2160300" cy="4508886"/>
          </a:xfrm>
        </p:grpSpPr>
        <p:grpSp>
          <p:nvGrpSpPr>
            <p:cNvPr id="7" name="组合 6"/>
            <p:cNvGrpSpPr/>
            <p:nvPr/>
          </p:nvGrpSpPr>
          <p:grpSpPr>
            <a:xfrm rot="19655684">
              <a:off x="5127982" y="711789"/>
              <a:ext cx="2160300" cy="4508886"/>
              <a:chOff x="1592519" y="-122634"/>
              <a:chExt cx="2190591" cy="4572108"/>
            </a:xfrm>
          </p:grpSpPr>
          <p:sp>
            <p:nvSpPr>
              <p:cNvPr id="20" name="平行四边形 2283"/>
              <p:cNvSpPr/>
              <p:nvPr/>
            </p:nvSpPr>
            <p:spPr>
              <a:xfrm rot="15424320" flipH="1">
                <a:off x="2229220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平行四边形 2284"/>
              <p:cNvSpPr/>
              <p:nvPr/>
            </p:nvSpPr>
            <p:spPr>
              <a:xfrm flipH="1">
                <a:off x="2877748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95903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36"/>
            <p:cNvGrpSpPr/>
            <p:nvPr/>
          </p:nvGrpSpPr>
          <p:grpSpPr>
            <a:xfrm>
              <a:off x="6138926" y="2926405"/>
              <a:ext cx="551780" cy="414516"/>
              <a:chOff x="5288412" y="1824354"/>
              <a:chExt cx="386956" cy="290695"/>
            </a:xfrm>
          </p:grpSpPr>
          <p:sp>
            <p:nvSpPr>
              <p:cNvPr id="38" name="Freeform 41"/>
              <p:cNvSpPr/>
              <p:nvPr/>
            </p:nvSpPr>
            <p:spPr bwMode="auto">
              <a:xfrm>
                <a:off x="5402523" y="1943565"/>
                <a:ext cx="170210" cy="94348"/>
              </a:xfrm>
              <a:custGeom>
                <a:avLst/>
                <a:gdLst>
                  <a:gd name="T0" fmla="*/ 62 w 113"/>
                  <a:gd name="T1" fmla="*/ 46 h 63"/>
                  <a:gd name="T2" fmla="*/ 19 w 113"/>
                  <a:gd name="T3" fmla="*/ 62 h 63"/>
                  <a:gd name="T4" fmla="*/ 19 w 113"/>
                  <a:gd name="T5" fmla="*/ 62 h 63"/>
                  <a:gd name="T6" fmla="*/ 18 w 113"/>
                  <a:gd name="T7" fmla="*/ 62 h 63"/>
                  <a:gd name="T8" fmla="*/ 15 w 113"/>
                  <a:gd name="T9" fmla="*/ 62 h 63"/>
                  <a:gd name="T10" fmla="*/ 9 w 113"/>
                  <a:gd name="T11" fmla="*/ 58 h 63"/>
                  <a:gd name="T12" fmla="*/ 9 w 113"/>
                  <a:gd name="T13" fmla="*/ 58 h 63"/>
                  <a:gd name="T14" fmla="*/ 9 w 113"/>
                  <a:gd name="T15" fmla="*/ 58 h 63"/>
                  <a:gd name="T16" fmla="*/ 9 w 113"/>
                  <a:gd name="T17" fmla="*/ 58 h 63"/>
                  <a:gd name="T18" fmla="*/ 1 w 113"/>
                  <a:gd name="T19" fmla="*/ 40 h 63"/>
                  <a:gd name="T20" fmla="*/ 1 w 113"/>
                  <a:gd name="T21" fmla="*/ 40 h 63"/>
                  <a:gd name="T22" fmla="*/ 1 w 113"/>
                  <a:gd name="T23" fmla="*/ 40 h 63"/>
                  <a:gd name="T24" fmla="*/ 0 w 113"/>
                  <a:gd name="T25" fmla="*/ 37 h 63"/>
                  <a:gd name="T26" fmla="*/ 4 w 113"/>
                  <a:gd name="T27" fmla="*/ 31 h 63"/>
                  <a:gd name="T28" fmla="*/ 4 w 113"/>
                  <a:gd name="T29" fmla="*/ 31 h 63"/>
                  <a:gd name="T30" fmla="*/ 4 w 113"/>
                  <a:gd name="T31" fmla="*/ 31 h 63"/>
                  <a:gd name="T32" fmla="*/ 4 w 113"/>
                  <a:gd name="T33" fmla="*/ 31 h 63"/>
                  <a:gd name="T34" fmla="*/ 48 w 113"/>
                  <a:gd name="T35" fmla="*/ 15 h 63"/>
                  <a:gd name="T36" fmla="*/ 43 w 113"/>
                  <a:gd name="T37" fmla="*/ 5 h 63"/>
                  <a:gd name="T38" fmla="*/ 45 w 113"/>
                  <a:gd name="T39" fmla="*/ 1 h 63"/>
                  <a:gd name="T40" fmla="*/ 47 w 113"/>
                  <a:gd name="T41" fmla="*/ 0 h 63"/>
                  <a:gd name="T42" fmla="*/ 78 w 113"/>
                  <a:gd name="T43" fmla="*/ 4 h 63"/>
                  <a:gd name="T44" fmla="*/ 110 w 113"/>
                  <a:gd name="T45" fmla="*/ 7 h 63"/>
                  <a:gd name="T46" fmla="*/ 113 w 113"/>
                  <a:gd name="T47" fmla="*/ 10 h 63"/>
                  <a:gd name="T48" fmla="*/ 112 w 113"/>
                  <a:gd name="T49" fmla="*/ 12 h 63"/>
                  <a:gd name="T50" fmla="*/ 112 w 113"/>
                  <a:gd name="T51" fmla="*/ 12 h 63"/>
                  <a:gd name="T52" fmla="*/ 92 w 113"/>
                  <a:gd name="T53" fmla="*/ 35 h 63"/>
                  <a:gd name="T54" fmla="*/ 73 w 113"/>
                  <a:gd name="T55" fmla="*/ 57 h 63"/>
                  <a:gd name="T56" fmla="*/ 68 w 113"/>
                  <a:gd name="T57" fmla="*/ 57 h 63"/>
                  <a:gd name="T58" fmla="*/ 67 w 113"/>
                  <a:gd name="T59" fmla="*/ 56 h 63"/>
                  <a:gd name="T60" fmla="*/ 67 w 113"/>
                  <a:gd name="T61" fmla="*/ 56 h 63"/>
                  <a:gd name="T62" fmla="*/ 62 w 113"/>
                  <a:gd name="T63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63">
                    <a:moveTo>
                      <a:pt x="62" y="46"/>
                    </a:moveTo>
                    <a:cubicBezTo>
                      <a:pt x="19" y="62"/>
                      <a:pt x="19" y="62"/>
                      <a:pt x="19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9" y="62"/>
                      <a:pt x="18" y="62"/>
                      <a:pt x="18" y="62"/>
                    </a:cubicBezTo>
                    <a:cubicBezTo>
                      <a:pt x="17" y="63"/>
                      <a:pt x="16" y="63"/>
                      <a:pt x="15" y="62"/>
                    </a:cubicBezTo>
                    <a:cubicBezTo>
                      <a:pt x="12" y="62"/>
                      <a:pt x="10" y="60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39"/>
                      <a:pt x="0" y="38"/>
                      <a:pt x="0" y="37"/>
                    </a:cubicBezTo>
                    <a:cubicBezTo>
                      <a:pt x="0" y="34"/>
                      <a:pt x="2" y="32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3"/>
                      <a:pt x="43" y="1"/>
                      <a:pt x="45" y="1"/>
                    </a:cubicBezTo>
                    <a:cubicBezTo>
                      <a:pt x="46" y="0"/>
                      <a:pt x="46" y="0"/>
                      <a:pt x="47" y="0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2" y="7"/>
                      <a:pt x="113" y="9"/>
                      <a:pt x="113" y="10"/>
                    </a:cubicBezTo>
                    <a:cubicBezTo>
                      <a:pt x="113" y="11"/>
                      <a:pt x="113" y="12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1" y="58"/>
                      <a:pt x="69" y="59"/>
                      <a:pt x="68" y="57"/>
                    </a:cubicBezTo>
                    <a:cubicBezTo>
                      <a:pt x="68" y="57"/>
                      <a:pt x="67" y="57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2" y="46"/>
                      <a:pt x="62" y="46"/>
                      <a:pt x="62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42"/>
              <p:cNvSpPr>
                <a:spLocks noEditPoints="1"/>
              </p:cNvSpPr>
              <p:nvPr/>
            </p:nvSpPr>
            <p:spPr bwMode="auto">
              <a:xfrm>
                <a:off x="5288412" y="1824354"/>
                <a:ext cx="386956" cy="290695"/>
              </a:xfrm>
              <a:custGeom>
                <a:avLst/>
                <a:gdLst>
                  <a:gd name="T0" fmla="*/ 225 w 257"/>
                  <a:gd name="T1" fmla="*/ 0 h 193"/>
                  <a:gd name="T2" fmla="*/ 32 w 257"/>
                  <a:gd name="T3" fmla="*/ 0 h 193"/>
                  <a:gd name="T4" fmla="*/ 0 w 257"/>
                  <a:gd name="T5" fmla="*/ 32 h 193"/>
                  <a:gd name="T6" fmla="*/ 0 w 257"/>
                  <a:gd name="T7" fmla="*/ 160 h 193"/>
                  <a:gd name="T8" fmla="*/ 32 w 257"/>
                  <a:gd name="T9" fmla="*/ 193 h 193"/>
                  <a:gd name="T10" fmla="*/ 225 w 257"/>
                  <a:gd name="T11" fmla="*/ 193 h 193"/>
                  <a:gd name="T12" fmla="*/ 257 w 257"/>
                  <a:gd name="T13" fmla="*/ 160 h 193"/>
                  <a:gd name="T14" fmla="*/ 257 w 257"/>
                  <a:gd name="T15" fmla="*/ 32 h 193"/>
                  <a:gd name="T16" fmla="*/ 225 w 257"/>
                  <a:gd name="T17" fmla="*/ 0 h 193"/>
                  <a:gd name="T18" fmla="*/ 209 w 257"/>
                  <a:gd name="T19" fmla="*/ 16 h 193"/>
                  <a:gd name="T20" fmla="*/ 225 w 257"/>
                  <a:gd name="T21" fmla="*/ 16 h 193"/>
                  <a:gd name="T22" fmla="*/ 225 w 257"/>
                  <a:gd name="T23" fmla="*/ 32 h 193"/>
                  <a:gd name="T24" fmla="*/ 209 w 257"/>
                  <a:gd name="T25" fmla="*/ 32 h 193"/>
                  <a:gd name="T26" fmla="*/ 209 w 257"/>
                  <a:gd name="T27" fmla="*/ 16 h 193"/>
                  <a:gd name="T28" fmla="*/ 176 w 257"/>
                  <a:gd name="T29" fmla="*/ 16 h 193"/>
                  <a:gd name="T30" fmla="*/ 193 w 257"/>
                  <a:gd name="T31" fmla="*/ 16 h 193"/>
                  <a:gd name="T32" fmla="*/ 193 w 257"/>
                  <a:gd name="T33" fmla="*/ 32 h 193"/>
                  <a:gd name="T34" fmla="*/ 176 w 257"/>
                  <a:gd name="T35" fmla="*/ 32 h 193"/>
                  <a:gd name="T36" fmla="*/ 176 w 257"/>
                  <a:gd name="T37" fmla="*/ 16 h 193"/>
                  <a:gd name="T38" fmla="*/ 144 w 257"/>
                  <a:gd name="T39" fmla="*/ 16 h 193"/>
                  <a:gd name="T40" fmla="*/ 160 w 257"/>
                  <a:gd name="T41" fmla="*/ 16 h 193"/>
                  <a:gd name="T42" fmla="*/ 160 w 257"/>
                  <a:gd name="T43" fmla="*/ 32 h 193"/>
                  <a:gd name="T44" fmla="*/ 144 w 257"/>
                  <a:gd name="T45" fmla="*/ 32 h 193"/>
                  <a:gd name="T46" fmla="*/ 144 w 257"/>
                  <a:gd name="T47" fmla="*/ 16 h 193"/>
                  <a:gd name="T48" fmla="*/ 241 w 257"/>
                  <a:gd name="T49" fmla="*/ 176 h 193"/>
                  <a:gd name="T50" fmla="*/ 16 w 257"/>
                  <a:gd name="T51" fmla="*/ 176 h 193"/>
                  <a:gd name="T52" fmla="*/ 16 w 257"/>
                  <a:gd name="T53" fmla="*/ 48 h 193"/>
                  <a:gd name="T54" fmla="*/ 241 w 257"/>
                  <a:gd name="T55" fmla="*/ 48 h 193"/>
                  <a:gd name="T56" fmla="*/ 241 w 257"/>
                  <a:gd name="T57" fmla="*/ 17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7" h="193">
                    <a:moveTo>
                      <a:pt x="225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78"/>
                      <a:pt x="14" y="193"/>
                      <a:pt x="32" y="193"/>
                    </a:cubicBezTo>
                    <a:cubicBezTo>
                      <a:pt x="225" y="193"/>
                      <a:pt x="225" y="193"/>
                      <a:pt x="225" y="193"/>
                    </a:cubicBezTo>
                    <a:cubicBezTo>
                      <a:pt x="242" y="193"/>
                      <a:pt x="257" y="178"/>
                      <a:pt x="257" y="160"/>
                    </a:cubicBezTo>
                    <a:cubicBezTo>
                      <a:pt x="257" y="32"/>
                      <a:pt x="257" y="32"/>
                      <a:pt x="257" y="32"/>
                    </a:cubicBezTo>
                    <a:cubicBezTo>
                      <a:pt x="257" y="14"/>
                      <a:pt x="242" y="0"/>
                      <a:pt x="225" y="0"/>
                    </a:cubicBezTo>
                    <a:close/>
                    <a:moveTo>
                      <a:pt x="209" y="16"/>
                    </a:moveTo>
                    <a:cubicBezTo>
                      <a:pt x="225" y="16"/>
                      <a:pt x="225" y="16"/>
                      <a:pt x="225" y="16"/>
                    </a:cubicBezTo>
                    <a:cubicBezTo>
                      <a:pt x="225" y="32"/>
                      <a:pt x="225" y="32"/>
                      <a:pt x="225" y="32"/>
                    </a:cubicBezTo>
                    <a:cubicBezTo>
                      <a:pt x="209" y="32"/>
                      <a:pt x="209" y="32"/>
                      <a:pt x="209" y="32"/>
                    </a:cubicBezTo>
                    <a:lnTo>
                      <a:pt x="209" y="16"/>
                    </a:lnTo>
                    <a:close/>
                    <a:moveTo>
                      <a:pt x="176" y="16"/>
                    </a:moveTo>
                    <a:cubicBezTo>
                      <a:pt x="193" y="16"/>
                      <a:pt x="193" y="16"/>
                      <a:pt x="193" y="16"/>
                    </a:cubicBezTo>
                    <a:cubicBezTo>
                      <a:pt x="193" y="32"/>
                      <a:pt x="193" y="32"/>
                      <a:pt x="193" y="32"/>
                    </a:cubicBezTo>
                    <a:cubicBezTo>
                      <a:pt x="176" y="32"/>
                      <a:pt x="176" y="32"/>
                      <a:pt x="176" y="32"/>
                    </a:cubicBezTo>
                    <a:lnTo>
                      <a:pt x="176" y="16"/>
                    </a:lnTo>
                    <a:close/>
                    <a:moveTo>
                      <a:pt x="144" y="16"/>
                    </a:move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44" y="32"/>
                      <a:pt x="144" y="32"/>
                      <a:pt x="144" y="32"/>
                    </a:cubicBezTo>
                    <a:lnTo>
                      <a:pt x="144" y="16"/>
                    </a:lnTo>
                    <a:close/>
                    <a:moveTo>
                      <a:pt x="241" y="176"/>
                    </a:moveTo>
                    <a:cubicBezTo>
                      <a:pt x="16" y="176"/>
                      <a:pt x="16" y="176"/>
                      <a:pt x="16" y="17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1" y="48"/>
                      <a:pt x="241" y="48"/>
                      <a:pt x="241" y="48"/>
                    </a:cubicBezTo>
                    <a:lnTo>
                      <a:pt x="241" y="1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3985861" y="1060376"/>
            <a:ext cx="55961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13428" y="1590855"/>
            <a:ext cx="55961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70991" y="2132913"/>
            <a:ext cx="55961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08128" y="2639496"/>
            <a:ext cx="55961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49797" y="2247519"/>
            <a:ext cx="173862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点击此处添加项目情况点击此处添加内容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49797" y="2735525"/>
            <a:ext cx="173862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点击此处添加项目情况点击此处添加内容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49797" y="3245294"/>
            <a:ext cx="173862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点击此处添加项目情况点击此处添加内容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49797" y="3716679"/>
            <a:ext cx="173862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点击此处添加项目情况点击此处添加内容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0"/>
          <p:cNvGrpSpPr/>
          <p:nvPr/>
        </p:nvGrpSpPr>
        <p:grpSpPr>
          <a:xfrm>
            <a:off x="3104365" y="1004920"/>
            <a:ext cx="1620436" cy="3381925"/>
            <a:chOff x="4138615" y="1339789"/>
            <a:chExt cx="2160300" cy="4508886"/>
          </a:xfrm>
        </p:grpSpPr>
        <p:grpSp>
          <p:nvGrpSpPr>
            <p:cNvPr id="23" name="组合 7"/>
            <p:cNvGrpSpPr/>
            <p:nvPr/>
          </p:nvGrpSpPr>
          <p:grpSpPr>
            <a:xfrm rot="19655684">
              <a:off x="4138615" y="1339789"/>
              <a:ext cx="2160300" cy="4508886"/>
              <a:chOff x="667200" y="-122634"/>
              <a:chExt cx="2190591" cy="4572108"/>
            </a:xfrm>
          </p:grpSpPr>
          <p:sp>
            <p:nvSpPr>
              <p:cNvPr id="17" name="平行四边形 2283"/>
              <p:cNvSpPr/>
              <p:nvPr/>
            </p:nvSpPr>
            <p:spPr>
              <a:xfrm rot="15424320" flipH="1">
                <a:off x="1303901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2284"/>
              <p:cNvSpPr/>
              <p:nvPr/>
            </p:nvSpPr>
            <p:spPr>
              <a:xfrm flipH="1">
                <a:off x="1952429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829416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组合 30"/>
            <p:cNvGrpSpPr/>
            <p:nvPr/>
          </p:nvGrpSpPr>
          <p:grpSpPr>
            <a:xfrm>
              <a:off x="5107899" y="3491506"/>
              <a:ext cx="521784" cy="483604"/>
              <a:chOff x="4378714" y="1388949"/>
              <a:chExt cx="365920" cy="339145"/>
            </a:xfrm>
          </p:grpSpPr>
          <p:sp>
            <p:nvSpPr>
              <p:cNvPr id="32" name="Freeform 37"/>
              <p:cNvSpPr/>
              <p:nvPr/>
            </p:nvSpPr>
            <p:spPr bwMode="auto">
              <a:xfrm>
                <a:off x="4378714" y="1388949"/>
                <a:ext cx="228859" cy="247346"/>
              </a:xfrm>
              <a:custGeom>
                <a:avLst/>
                <a:gdLst>
                  <a:gd name="T0" fmla="*/ 152 w 152"/>
                  <a:gd name="T1" fmla="*/ 28 h 164"/>
                  <a:gd name="T2" fmla="*/ 152 w 152"/>
                  <a:gd name="T3" fmla="*/ 28 h 164"/>
                  <a:gd name="T4" fmla="*/ 124 w 152"/>
                  <a:gd name="T5" fmla="*/ 0 h 164"/>
                  <a:gd name="T6" fmla="*/ 28 w 152"/>
                  <a:gd name="T7" fmla="*/ 0 h 164"/>
                  <a:gd name="T8" fmla="*/ 0 w 152"/>
                  <a:gd name="T9" fmla="*/ 28 h 164"/>
                  <a:gd name="T10" fmla="*/ 0 w 152"/>
                  <a:gd name="T11" fmla="*/ 91 h 164"/>
                  <a:gd name="T12" fmla="*/ 28 w 152"/>
                  <a:gd name="T13" fmla="*/ 119 h 164"/>
                  <a:gd name="T14" fmla="*/ 30 w 152"/>
                  <a:gd name="T15" fmla="*/ 119 h 164"/>
                  <a:gd name="T16" fmla="*/ 30 w 152"/>
                  <a:gd name="T17" fmla="*/ 164 h 164"/>
                  <a:gd name="T18" fmla="*/ 61 w 152"/>
                  <a:gd name="T19" fmla="*/ 134 h 164"/>
                  <a:gd name="T20" fmla="*/ 61 w 152"/>
                  <a:gd name="T21" fmla="*/ 58 h 164"/>
                  <a:gd name="T22" fmla="*/ 91 w 152"/>
                  <a:gd name="T23" fmla="*/ 28 h 164"/>
                  <a:gd name="T24" fmla="*/ 152 w 152"/>
                  <a:gd name="T25" fmla="*/ 2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64">
                    <a:moveTo>
                      <a:pt x="152" y="28"/>
                    </a:moveTo>
                    <a:cubicBezTo>
                      <a:pt x="152" y="28"/>
                      <a:pt x="152" y="28"/>
                      <a:pt x="152" y="28"/>
                    </a:cubicBezTo>
                    <a:cubicBezTo>
                      <a:pt x="152" y="12"/>
                      <a:pt x="140" y="0"/>
                      <a:pt x="12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2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6"/>
                      <a:pt x="12" y="119"/>
                      <a:pt x="28" y="119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41"/>
                      <a:pt x="74" y="28"/>
                      <a:pt x="91" y="28"/>
                    </a:cubicBezTo>
                    <a:lnTo>
                      <a:pt x="152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38"/>
              <p:cNvSpPr>
                <a:spLocks noEditPoints="1"/>
              </p:cNvSpPr>
              <p:nvPr/>
            </p:nvSpPr>
            <p:spPr bwMode="auto">
              <a:xfrm>
                <a:off x="4493463" y="1453973"/>
                <a:ext cx="251171" cy="274121"/>
              </a:xfrm>
              <a:custGeom>
                <a:avLst/>
                <a:gdLst>
                  <a:gd name="T0" fmla="*/ 137 w 167"/>
                  <a:gd name="T1" fmla="*/ 0 h 182"/>
                  <a:gd name="T2" fmla="*/ 30 w 167"/>
                  <a:gd name="T3" fmla="*/ 0 h 182"/>
                  <a:gd name="T4" fmla="*/ 0 w 167"/>
                  <a:gd name="T5" fmla="*/ 30 h 182"/>
                  <a:gd name="T6" fmla="*/ 0 w 167"/>
                  <a:gd name="T7" fmla="*/ 106 h 182"/>
                  <a:gd name="T8" fmla="*/ 30 w 167"/>
                  <a:gd name="T9" fmla="*/ 136 h 182"/>
                  <a:gd name="T10" fmla="*/ 61 w 167"/>
                  <a:gd name="T11" fmla="*/ 136 h 182"/>
                  <a:gd name="T12" fmla="*/ 61 w 167"/>
                  <a:gd name="T13" fmla="*/ 182 h 182"/>
                  <a:gd name="T14" fmla="*/ 106 w 167"/>
                  <a:gd name="T15" fmla="*/ 136 h 182"/>
                  <a:gd name="T16" fmla="*/ 137 w 167"/>
                  <a:gd name="T17" fmla="*/ 136 h 182"/>
                  <a:gd name="T18" fmla="*/ 167 w 167"/>
                  <a:gd name="T19" fmla="*/ 106 h 182"/>
                  <a:gd name="T20" fmla="*/ 167 w 167"/>
                  <a:gd name="T21" fmla="*/ 30 h 182"/>
                  <a:gd name="T22" fmla="*/ 137 w 167"/>
                  <a:gd name="T23" fmla="*/ 0 h 182"/>
                  <a:gd name="T24" fmla="*/ 30 w 167"/>
                  <a:gd name="T25" fmla="*/ 106 h 182"/>
                  <a:gd name="T26" fmla="*/ 30 w 167"/>
                  <a:gd name="T27" fmla="*/ 91 h 182"/>
                  <a:gd name="T28" fmla="*/ 91 w 167"/>
                  <a:gd name="T29" fmla="*/ 91 h 182"/>
                  <a:gd name="T30" fmla="*/ 91 w 167"/>
                  <a:gd name="T31" fmla="*/ 106 h 182"/>
                  <a:gd name="T32" fmla="*/ 30 w 167"/>
                  <a:gd name="T33" fmla="*/ 106 h 182"/>
                  <a:gd name="T34" fmla="*/ 137 w 167"/>
                  <a:gd name="T35" fmla="*/ 76 h 182"/>
                  <a:gd name="T36" fmla="*/ 30 w 167"/>
                  <a:gd name="T37" fmla="*/ 76 h 182"/>
                  <a:gd name="T38" fmla="*/ 30 w 167"/>
                  <a:gd name="T39" fmla="*/ 60 h 182"/>
                  <a:gd name="T40" fmla="*/ 137 w 167"/>
                  <a:gd name="T41" fmla="*/ 60 h 182"/>
                  <a:gd name="T42" fmla="*/ 137 w 167"/>
                  <a:gd name="T43" fmla="*/ 76 h 182"/>
                  <a:gd name="T44" fmla="*/ 137 w 167"/>
                  <a:gd name="T45" fmla="*/ 45 h 182"/>
                  <a:gd name="T46" fmla="*/ 30 w 167"/>
                  <a:gd name="T47" fmla="*/ 45 h 182"/>
                  <a:gd name="T48" fmla="*/ 30 w 167"/>
                  <a:gd name="T49" fmla="*/ 30 h 182"/>
                  <a:gd name="T50" fmla="*/ 137 w 167"/>
                  <a:gd name="T51" fmla="*/ 30 h 182"/>
                  <a:gd name="T52" fmla="*/ 137 w 167"/>
                  <a:gd name="T53" fmla="*/ 4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7" h="182">
                    <a:moveTo>
                      <a:pt x="13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23"/>
                      <a:pt x="14" y="136"/>
                      <a:pt x="30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61" y="182"/>
                      <a:pt x="61" y="182"/>
                      <a:pt x="61" y="182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54" y="136"/>
                      <a:pt x="167" y="123"/>
                      <a:pt x="167" y="106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13"/>
                      <a:pt x="154" y="0"/>
                      <a:pt x="137" y="0"/>
                    </a:cubicBezTo>
                    <a:close/>
                    <a:moveTo>
                      <a:pt x="30" y="106"/>
                    </a:moveTo>
                    <a:cubicBezTo>
                      <a:pt x="30" y="91"/>
                      <a:pt x="30" y="91"/>
                      <a:pt x="30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106"/>
                      <a:pt x="91" y="106"/>
                      <a:pt x="91" y="106"/>
                    </a:cubicBezTo>
                    <a:lnTo>
                      <a:pt x="30" y="106"/>
                    </a:lnTo>
                    <a:close/>
                    <a:moveTo>
                      <a:pt x="137" y="76"/>
                    </a:move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37" y="60"/>
                      <a:pt x="137" y="60"/>
                      <a:pt x="137" y="60"/>
                    </a:cubicBezTo>
                    <a:lnTo>
                      <a:pt x="137" y="76"/>
                    </a:lnTo>
                    <a:close/>
                    <a:moveTo>
                      <a:pt x="137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137" y="30"/>
                      <a:pt x="137" y="30"/>
                      <a:pt x="137" y="30"/>
                    </a:cubicBezTo>
                    <a:lnTo>
                      <a:pt x="137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5" name="组合 89"/>
          <p:cNvGrpSpPr/>
          <p:nvPr/>
        </p:nvGrpSpPr>
        <p:grpSpPr>
          <a:xfrm>
            <a:off x="2362242" y="1475956"/>
            <a:ext cx="1620436" cy="3381925"/>
            <a:chOff x="3149246" y="1967789"/>
            <a:chExt cx="2160300" cy="4508886"/>
          </a:xfrm>
        </p:grpSpPr>
        <p:grpSp>
          <p:nvGrpSpPr>
            <p:cNvPr id="26" name="组合 8"/>
            <p:cNvGrpSpPr/>
            <p:nvPr/>
          </p:nvGrpSpPr>
          <p:grpSpPr>
            <a:xfrm rot="19655684">
              <a:off x="3149246" y="1967789"/>
              <a:ext cx="2160300" cy="4508886"/>
              <a:chOff x="-258118" y="-122634"/>
              <a:chExt cx="2190591" cy="4572108"/>
            </a:xfrm>
          </p:grpSpPr>
          <p:sp>
            <p:nvSpPr>
              <p:cNvPr id="14" name="平行四边形 2283"/>
              <p:cNvSpPr/>
              <p:nvPr/>
            </p:nvSpPr>
            <p:spPr>
              <a:xfrm rot="15424320" flipH="1">
                <a:off x="378583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2284"/>
              <p:cNvSpPr/>
              <p:nvPr/>
            </p:nvSpPr>
            <p:spPr>
              <a:xfrm flipH="1">
                <a:off x="1027111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1754734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Freeform 61"/>
            <p:cNvSpPr>
              <a:spLocks noEditPoints="1"/>
            </p:cNvSpPr>
            <p:nvPr/>
          </p:nvSpPr>
          <p:spPr bwMode="auto">
            <a:xfrm>
              <a:off x="4141256" y="4047589"/>
              <a:ext cx="476331" cy="543599"/>
            </a:xfrm>
            <a:custGeom>
              <a:avLst/>
              <a:gdLst>
                <a:gd name="T0" fmla="*/ 94 w 222"/>
                <a:gd name="T1" fmla="*/ 16 h 253"/>
                <a:gd name="T2" fmla="*/ 110 w 222"/>
                <a:gd name="T3" fmla="*/ 0 h 253"/>
                <a:gd name="T4" fmla="*/ 126 w 222"/>
                <a:gd name="T5" fmla="*/ 16 h 253"/>
                <a:gd name="T6" fmla="*/ 127 w 222"/>
                <a:gd name="T7" fmla="*/ 110 h 253"/>
                <a:gd name="T8" fmla="*/ 111 w 222"/>
                <a:gd name="T9" fmla="*/ 126 h 253"/>
                <a:gd name="T10" fmla="*/ 95 w 222"/>
                <a:gd name="T11" fmla="*/ 111 h 253"/>
                <a:gd name="T12" fmla="*/ 94 w 222"/>
                <a:gd name="T13" fmla="*/ 16 h 253"/>
                <a:gd name="T14" fmla="*/ 112 w 222"/>
                <a:gd name="T15" fmla="*/ 252 h 253"/>
                <a:gd name="T16" fmla="*/ 1 w 222"/>
                <a:gd name="T17" fmla="*/ 143 h 253"/>
                <a:gd name="T18" fmla="*/ 79 w 222"/>
                <a:gd name="T19" fmla="*/ 37 h 253"/>
                <a:gd name="T20" fmla="*/ 79 w 222"/>
                <a:gd name="T21" fmla="*/ 70 h 253"/>
                <a:gd name="T22" fmla="*/ 32 w 222"/>
                <a:gd name="T23" fmla="*/ 143 h 253"/>
                <a:gd name="T24" fmla="*/ 112 w 222"/>
                <a:gd name="T25" fmla="*/ 221 h 253"/>
                <a:gd name="T26" fmla="*/ 190 w 222"/>
                <a:gd name="T27" fmla="*/ 141 h 253"/>
                <a:gd name="T28" fmla="*/ 142 w 222"/>
                <a:gd name="T29" fmla="*/ 70 h 253"/>
                <a:gd name="T30" fmla="*/ 142 w 222"/>
                <a:gd name="T31" fmla="*/ 36 h 253"/>
                <a:gd name="T32" fmla="*/ 222 w 222"/>
                <a:gd name="T33" fmla="*/ 141 h 253"/>
                <a:gd name="T34" fmla="*/ 112 w 222"/>
                <a:gd name="T35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53">
                  <a:moveTo>
                    <a:pt x="94" y="16"/>
                  </a:moveTo>
                  <a:cubicBezTo>
                    <a:pt x="94" y="7"/>
                    <a:pt x="101" y="0"/>
                    <a:pt x="110" y="0"/>
                  </a:cubicBezTo>
                  <a:cubicBezTo>
                    <a:pt x="119" y="0"/>
                    <a:pt x="126" y="7"/>
                    <a:pt x="126" y="16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9"/>
                    <a:pt x="120" y="126"/>
                    <a:pt x="111" y="126"/>
                  </a:cubicBezTo>
                  <a:cubicBezTo>
                    <a:pt x="102" y="126"/>
                    <a:pt x="95" y="119"/>
                    <a:pt x="95" y="111"/>
                  </a:cubicBezTo>
                  <a:lnTo>
                    <a:pt x="94" y="16"/>
                  </a:lnTo>
                  <a:close/>
                  <a:moveTo>
                    <a:pt x="112" y="252"/>
                  </a:moveTo>
                  <a:cubicBezTo>
                    <a:pt x="51" y="253"/>
                    <a:pt x="1" y="204"/>
                    <a:pt x="1" y="143"/>
                  </a:cubicBezTo>
                  <a:cubicBezTo>
                    <a:pt x="0" y="93"/>
                    <a:pt x="33" y="51"/>
                    <a:pt x="79" y="37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51" y="83"/>
                    <a:pt x="32" y="110"/>
                    <a:pt x="32" y="143"/>
                  </a:cubicBezTo>
                  <a:cubicBezTo>
                    <a:pt x="33" y="186"/>
                    <a:pt x="68" y="221"/>
                    <a:pt x="112" y="221"/>
                  </a:cubicBezTo>
                  <a:cubicBezTo>
                    <a:pt x="155" y="220"/>
                    <a:pt x="190" y="185"/>
                    <a:pt x="190" y="141"/>
                  </a:cubicBezTo>
                  <a:cubicBezTo>
                    <a:pt x="190" y="109"/>
                    <a:pt x="170" y="82"/>
                    <a:pt x="142" y="70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87" y="49"/>
                    <a:pt x="221" y="91"/>
                    <a:pt x="222" y="141"/>
                  </a:cubicBezTo>
                  <a:cubicBezTo>
                    <a:pt x="222" y="202"/>
                    <a:pt x="173" y="252"/>
                    <a:pt x="112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组合 88"/>
          <p:cNvGrpSpPr/>
          <p:nvPr/>
        </p:nvGrpSpPr>
        <p:grpSpPr>
          <a:xfrm>
            <a:off x="1620119" y="1946992"/>
            <a:ext cx="1620436" cy="3381925"/>
            <a:chOff x="2159877" y="2595789"/>
            <a:chExt cx="2160300" cy="4508886"/>
          </a:xfrm>
        </p:grpSpPr>
        <p:grpSp>
          <p:nvGrpSpPr>
            <p:cNvPr id="28" name="组合 9"/>
            <p:cNvGrpSpPr/>
            <p:nvPr/>
          </p:nvGrpSpPr>
          <p:grpSpPr>
            <a:xfrm rot="19655684">
              <a:off x="2159877" y="2595789"/>
              <a:ext cx="2160300" cy="4508886"/>
              <a:chOff x="-1183436" y="-122634"/>
              <a:chExt cx="2190591" cy="4572108"/>
            </a:xfrm>
          </p:grpSpPr>
          <p:sp>
            <p:nvSpPr>
              <p:cNvPr id="11" name="平行四边形 2283"/>
              <p:cNvSpPr/>
              <p:nvPr/>
            </p:nvSpPr>
            <p:spPr>
              <a:xfrm rot="15424320" flipH="1">
                <a:off x="-546735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平行四边形 2284"/>
              <p:cNvSpPr/>
              <p:nvPr/>
            </p:nvSpPr>
            <p:spPr>
              <a:xfrm flipH="1">
                <a:off x="101793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2680052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组合 33"/>
            <p:cNvGrpSpPr/>
            <p:nvPr/>
          </p:nvGrpSpPr>
          <p:grpSpPr>
            <a:xfrm>
              <a:off x="3106438" y="4728713"/>
              <a:ext cx="567234" cy="566324"/>
              <a:chOff x="3202546" y="2792701"/>
              <a:chExt cx="397794" cy="397156"/>
            </a:xfrm>
          </p:grpSpPr>
          <p:sp>
            <p:nvSpPr>
              <p:cNvPr id="35" name="Freeform 39"/>
              <p:cNvSpPr>
                <a:spLocks noEditPoints="1"/>
              </p:cNvSpPr>
              <p:nvPr/>
            </p:nvSpPr>
            <p:spPr bwMode="auto">
              <a:xfrm>
                <a:off x="3202546" y="2792701"/>
                <a:ext cx="397794" cy="397156"/>
              </a:xfrm>
              <a:custGeom>
                <a:avLst/>
                <a:gdLst>
                  <a:gd name="T0" fmla="*/ 242 w 264"/>
                  <a:gd name="T1" fmla="*/ 145 h 264"/>
                  <a:gd name="T2" fmla="*/ 239 w 264"/>
                  <a:gd name="T3" fmla="*/ 104 h 264"/>
                  <a:gd name="T4" fmla="*/ 262 w 264"/>
                  <a:gd name="T5" fmla="*/ 84 h 264"/>
                  <a:gd name="T6" fmla="*/ 240 w 264"/>
                  <a:gd name="T7" fmla="*/ 51 h 264"/>
                  <a:gd name="T8" fmla="*/ 213 w 264"/>
                  <a:gd name="T9" fmla="*/ 56 h 264"/>
                  <a:gd name="T10" fmla="*/ 178 w 264"/>
                  <a:gd name="T11" fmla="*/ 33 h 264"/>
                  <a:gd name="T12" fmla="*/ 177 w 264"/>
                  <a:gd name="T13" fmla="*/ 4 h 264"/>
                  <a:gd name="T14" fmla="*/ 137 w 264"/>
                  <a:gd name="T15" fmla="*/ 0 h 264"/>
                  <a:gd name="T16" fmla="*/ 124 w 264"/>
                  <a:gd name="T17" fmla="*/ 24 h 264"/>
                  <a:gd name="T18" fmla="*/ 85 w 264"/>
                  <a:gd name="T19" fmla="*/ 36 h 264"/>
                  <a:gd name="T20" fmla="*/ 60 w 264"/>
                  <a:gd name="T21" fmla="*/ 19 h 264"/>
                  <a:gd name="T22" fmla="*/ 32 w 264"/>
                  <a:gd name="T23" fmla="*/ 48 h 264"/>
                  <a:gd name="T24" fmla="*/ 44 w 264"/>
                  <a:gd name="T25" fmla="*/ 72 h 264"/>
                  <a:gd name="T26" fmla="*/ 29 w 264"/>
                  <a:gd name="T27" fmla="*/ 111 h 264"/>
                  <a:gd name="T28" fmla="*/ 0 w 264"/>
                  <a:gd name="T29" fmla="*/ 119 h 264"/>
                  <a:gd name="T30" fmla="*/ 5 w 264"/>
                  <a:gd name="T31" fmla="*/ 158 h 264"/>
                  <a:gd name="T32" fmla="*/ 32 w 264"/>
                  <a:gd name="T33" fmla="*/ 165 h 264"/>
                  <a:gd name="T34" fmla="*/ 53 w 264"/>
                  <a:gd name="T35" fmla="*/ 201 h 264"/>
                  <a:gd name="T36" fmla="*/ 41 w 264"/>
                  <a:gd name="T37" fmla="*/ 228 h 264"/>
                  <a:gd name="T38" fmla="*/ 75 w 264"/>
                  <a:gd name="T39" fmla="*/ 249 h 264"/>
                  <a:gd name="T40" fmla="*/ 97 w 264"/>
                  <a:gd name="T41" fmla="*/ 232 h 264"/>
                  <a:gd name="T42" fmla="*/ 138 w 264"/>
                  <a:gd name="T43" fmla="*/ 238 h 264"/>
                  <a:gd name="T44" fmla="*/ 153 w 264"/>
                  <a:gd name="T45" fmla="*/ 264 h 264"/>
                  <a:gd name="T46" fmla="*/ 191 w 264"/>
                  <a:gd name="T47" fmla="*/ 251 h 264"/>
                  <a:gd name="T48" fmla="*/ 191 w 264"/>
                  <a:gd name="T49" fmla="*/ 223 h 264"/>
                  <a:gd name="T50" fmla="*/ 221 w 264"/>
                  <a:gd name="T51" fmla="*/ 195 h 264"/>
                  <a:gd name="T52" fmla="*/ 251 w 264"/>
                  <a:gd name="T53" fmla="*/ 200 h 264"/>
                  <a:gd name="T54" fmla="*/ 264 w 264"/>
                  <a:gd name="T55" fmla="*/ 162 h 264"/>
                  <a:gd name="T56" fmla="*/ 242 w 264"/>
                  <a:gd name="T57" fmla="*/ 145 h 264"/>
                  <a:gd name="T58" fmla="*/ 132 w 264"/>
                  <a:gd name="T59" fmla="*/ 217 h 264"/>
                  <a:gd name="T60" fmla="*/ 46 w 264"/>
                  <a:gd name="T61" fmla="*/ 132 h 264"/>
                  <a:gd name="T62" fmla="*/ 132 w 264"/>
                  <a:gd name="T63" fmla="*/ 46 h 264"/>
                  <a:gd name="T64" fmla="*/ 217 w 264"/>
                  <a:gd name="T65" fmla="*/ 132 h 264"/>
                  <a:gd name="T66" fmla="*/ 132 w 264"/>
                  <a:gd name="T67" fmla="*/ 2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4" h="264">
                    <a:moveTo>
                      <a:pt x="242" y="145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62" y="84"/>
                      <a:pt x="262" y="84"/>
                      <a:pt x="262" y="84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1" y="228"/>
                      <a:pt x="41" y="228"/>
                      <a:pt x="41" y="22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38" y="238"/>
                      <a:pt x="138" y="238"/>
                      <a:pt x="138" y="238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91" y="251"/>
                      <a:pt x="191" y="251"/>
                      <a:pt x="191" y="251"/>
                    </a:cubicBezTo>
                    <a:cubicBezTo>
                      <a:pt x="191" y="223"/>
                      <a:pt x="191" y="223"/>
                      <a:pt x="191" y="223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4" y="162"/>
                      <a:pt x="264" y="162"/>
                      <a:pt x="264" y="162"/>
                    </a:cubicBezTo>
                    <a:lnTo>
                      <a:pt x="242" y="145"/>
                    </a:lnTo>
                    <a:close/>
                    <a:moveTo>
                      <a:pt x="132" y="217"/>
                    </a:moveTo>
                    <a:cubicBezTo>
                      <a:pt x="85" y="217"/>
                      <a:pt x="46" y="179"/>
                      <a:pt x="46" y="132"/>
                    </a:cubicBezTo>
                    <a:cubicBezTo>
                      <a:pt x="46" y="85"/>
                      <a:pt x="85" y="46"/>
                      <a:pt x="132" y="46"/>
                    </a:cubicBezTo>
                    <a:cubicBezTo>
                      <a:pt x="179" y="46"/>
                      <a:pt x="217" y="85"/>
                      <a:pt x="217" y="132"/>
                    </a:cubicBezTo>
                    <a:cubicBezTo>
                      <a:pt x="217" y="179"/>
                      <a:pt x="179" y="217"/>
                      <a:pt x="132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3296257" y="2885775"/>
                <a:ext cx="210372" cy="211009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140 w 140"/>
                  <a:gd name="T7" fmla="*/ 70 h 140"/>
                  <a:gd name="T8" fmla="*/ 70 w 140"/>
                  <a:gd name="T9" fmla="*/ 0 h 140"/>
                  <a:gd name="T10" fmla="*/ 70 w 140"/>
                  <a:gd name="T11" fmla="*/ 118 h 140"/>
                  <a:gd name="T12" fmla="*/ 57 w 140"/>
                  <a:gd name="T13" fmla="*/ 102 h 140"/>
                  <a:gd name="T14" fmla="*/ 83 w 140"/>
                  <a:gd name="T15" fmla="*/ 102 h 140"/>
                  <a:gd name="T16" fmla="*/ 70 w 140"/>
                  <a:gd name="T17" fmla="*/ 118 h 140"/>
                  <a:gd name="T18" fmla="*/ 52 w 140"/>
                  <a:gd name="T19" fmla="*/ 93 h 140"/>
                  <a:gd name="T20" fmla="*/ 47 w 140"/>
                  <a:gd name="T21" fmla="*/ 74 h 140"/>
                  <a:gd name="T22" fmla="*/ 93 w 140"/>
                  <a:gd name="T23" fmla="*/ 74 h 140"/>
                  <a:gd name="T24" fmla="*/ 88 w 140"/>
                  <a:gd name="T25" fmla="*/ 93 h 140"/>
                  <a:gd name="T26" fmla="*/ 52 w 140"/>
                  <a:gd name="T27" fmla="*/ 93 h 140"/>
                  <a:gd name="T28" fmla="*/ 122 w 140"/>
                  <a:gd name="T29" fmla="*/ 65 h 140"/>
                  <a:gd name="T30" fmla="*/ 102 w 140"/>
                  <a:gd name="T31" fmla="*/ 65 h 140"/>
                  <a:gd name="T32" fmla="*/ 100 w 140"/>
                  <a:gd name="T33" fmla="*/ 46 h 140"/>
                  <a:gd name="T34" fmla="*/ 117 w 140"/>
                  <a:gd name="T35" fmla="*/ 46 h 140"/>
                  <a:gd name="T36" fmla="*/ 122 w 140"/>
                  <a:gd name="T37" fmla="*/ 65 h 140"/>
                  <a:gd name="T38" fmla="*/ 93 w 140"/>
                  <a:gd name="T39" fmla="*/ 65 h 140"/>
                  <a:gd name="T40" fmla="*/ 47 w 140"/>
                  <a:gd name="T41" fmla="*/ 65 h 140"/>
                  <a:gd name="T42" fmla="*/ 49 w 140"/>
                  <a:gd name="T43" fmla="*/ 46 h 140"/>
                  <a:gd name="T44" fmla="*/ 91 w 140"/>
                  <a:gd name="T45" fmla="*/ 46 h 140"/>
                  <a:gd name="T46" fmla="*/ 93 w 140"/>
                  <a:gd name="T47" fmla="*/ 65 h 140"/>
                  <a:gd name="T48" fmla="*/ 37 w 140"/>
                  <a:gd name="T49" fmla="*/ 65 h 140"/>
                  <a:gd name="T50" fmla="*/ 18 w 140"/>
                  <a:gd name="T51" fmla="*/ 65 h 140"/>
                  <a:gd name="T52" fmla="*/ 23 w 140"/>
                  <a:gd name="T53" fmla="*/ 46 h 140"/>
                  <a:gd name="T54" fmla="*/ 39 w 140"/>
                  <a:gd name="T55" fmla="*/ 46 h 140"/>
                  <a:gd name="T56" fmla="*/ 37 w 140"/>
                  <a:gd name="T57" fmla="*/ 65 h 140"/>
                  <a:gd name="T58" fmla="*/ 38 w 140"/>
                  <a:gd name="T59" fmla="*/ 74 h 140"/>
                  <a:gd name="T60" fmla="*/ 42 w 140"/>
                  <a:gd name="T61" fmla="*/ 93 h 140"/>
                  <a:gd name="T62" fmla="*/ 23 w 140"/>
                  <a:gd name="T63" fmla="*/ 93 h 140"/>
                  <a:gd name="T64" fmla="*/ 18 w 140"/>
                  <a:gd name="T65" fmla="*/ 74 h 140"/>
                  <a:gd name="T66" fmla="*/ 38 w 140"/>
                  <a:gd name="T67" fmla="*/ 74 h 140"/>
                  <a:gd name="T68" fmla="*/ 102 w 140"/>
                  <a:gd name="T69" fmla="*/ 74 h 140"/>
                  <a:gd name="T70" fmla="*/ 122 w 140"/>
                  <a:gd name="T71" fmla="*/ 74 h 140"/>
                  <a:gd name="T72" fmla="*/ 117 w 140"/>
                  <a:gd name="T73" fmla="*/ 93 h 140"/>
                  <a:gd name="T74" fmla="*/ 98 w 140"/>
                  <a:gd name="T75" fmla="*/ 93 h 140"/>
                  <a:gd name="T76" fmla="*/ 102 w 140"/>
                  <a:gd name="T77" fmla="*/ 74 h 140"/>
                  <a:gd name="T78" fmla="*/ 111 w 140"/>
                  <a:gd name="T79" fmla="*/ 37 h 140"/>
                  <a:gd name="T80" fmla="*/ 98 w 140"/>
                  <a:gd name="T81" fmla="*/ 37 h 140"/>
                  <a:gd name="T82" fmla="*/ 90 w 140"/>
                  <a:gd name="T83" fmla="*/ 21 h 140"/>
                  <a:gd name="T84" fmla="*/ 111 w 140"/>
                  <a:gd name="T85" fmla="*/ 37 h 140"/>
                  <a:gd name="T86" fmla="*/ 75 w 140"/>
                  <a:gd name="T87" fmla="*/ 18 h 140"/>
                  <a:gd name="T88" fmla="*/ 88 w 140"/>
                  <a:gd name="T89" fmla="*/ 37 h 140"/>
                  <a:gd name="T90" fmla="*/ 52 w 140"/>
                  <a:gd name="T91" fmla="*/ 37 h 140"/>
                  <a:gd name="T92" fmla="*/ 64 w 140"/>
                  <a:gd name="T93" fmla="*/ 18 h 140"/>
                  <a:gd name="T94" fmla="*/ 70 w 140"/>
                  <a:gd name="T95" fmla="*/ 17 h 140"/>
                  <a:gd name="T96" fmla="*/ 75 w 140"/>
                  <a:gd name="T97" fmla="*/ 18 h 140"/>
                  <a:gd name="T98" fmla="*/ 50 w 140"/>
                  <a:gd name="T99" fmla="*/ 21 h 140"/>
                  <a:gd name="T100" fmla="*/ 42 w 140"/>
                  <a:gd name="T101" fmla="*/ 37 h 140"/>
                  <a:gd name="T102" fmla="*/ 29 w 140"/>
                  <a:gd name="T103" fmla="*/ 37 h 140"/>
                  <a:gd name="T104" fmla="*/ 50 w 140"/>
                  <a:gd name="T105" fmla="*/ 21 h 140"/>
                  <a:gd name="T106" fmla="*/ 29 w 140"/>
                  <a:gd name="T107" fmla="*/ 102 h 140"/>
                  <a:gd name="T108" fmla="*/ 46 w 140"/>
                  <a:gd name="T109" fmla="*/ 102 h 140"/>
                  <a:gd name="T110" fmla="*/ 60 w 140"/>
                  <a:gd name="T111" fmla="*/ 121 h 140"/>
                  <a:gd name="T112" fmla="*/ 29 w 140"/>
                  <a:gd name="T113" fmla="*/ 102 h 140"/>
                  <a:gd name="T114" fmla="*/ 80 w 140"/>
                  <a:gd name="T115" fmla="*/ 121 h 140"/>
                  <a:gd name="T116" fmla="*/ 94 w 140"/>
                  <a:gd name="T117" fmla="*/ 102 h 140"/>
                  <a:gd name="T118" fmla="*/ 111 w 140"/>
                  <a:gd name="T119" fmla="*/ 102 h 140"/>
                  <a:gd name="T120" fmla="*/ 80 w 140"/>
                  <a:gd name="T121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40" y="108"/>
                      <a:pt x="140" y="70"/>
                    </a:cubicBezTo>
                    <a:cubicBezTo>
                      <a:pt x="140" y="31"/>
                      <a:pt x="108" y="0"/>
                      <a:pt x="70" y="0"/>
                    </a:cubicBezTo>
                    <a:close/>
                    <a:moveTo>
                      <a:pt x="70" y="118"/>
                    </a:moveTo>
                    <a:cubicBezTo>
                      <a:pt x="65" y="114"/>
                      <a:pt x="60" y="108"/>
                      <a:pt x="57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79" y="108"/>
                      <a:pt x="75" y="114"/>
                      <a:pt x="70" y="118"/>
                    </a:cubicBezTo>
                    <a:close/>
                    <a:moveTo>
                      <a:pt x="52" y="93"/>
                    </a:moveTo>
                    <a:cubicBezTo>
                      <a:pt x="50" y="87"/>
                      <a:pt x="48" y="81"/>
                      <a:pt x="47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81"/>
                      <a:pt x="90" y="87"/>
                      <a:pt x="88" y="93"/>
                    </a:cubicBezTo>
                    <a:lnTo>
                      <a:pt x="52" y="93"/>
                    </a:lnTo>
                    <a:close/>
                    <a:moveTo>
                      <a:pt x="122" y="65"/>
                    </a:move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2" y="52"/>
                      <a:pt x="100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20" y="52"/>
                      <a:pt x="121" y="59"/>
                      <a:pt x="122" y="65"/>
                    </a:cubicBezTo>
                    <a:close/>
                    <a:moveTo>
                      <a:pt x="93" y="65"/>
                    </a:move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59"/>
                      <a:pt x="47" y="52"/>
                      <a:pt x="49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52"/>
                      <a:pt x="93" y="59"/>
                      <a:pt x="93" y="65"/>
                    </a:cubicBezTo>
                    <a:close/>
                    <a:moveTo>
                      <a:pt x="37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20" y="52"/>
                      <a:pt x="23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52"/>
                      <a:pt x="37" y="59"/>
                      <a:pt x="37" y="65"/>
                    </a:cubicBezTo>
                    <a:close/>
                    <a:moveTo>
                      <a:pt x="38" y="74"/>
                    </a:moveTo>
                    <a:cubicBezTo>
                      <a:pt x="38" y="81"/>
                      <a:pt x="40" y="87"/>
                      <a:pt x="4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0" y="87"/>
                      <a:pt x="18" y="81"/>
                      <a:pt x="18" y="74"/>
                    </a:cubicBezTo>
                    <a:lnTo>
                      <a:pt x="38" y="74"/>
                    </a:lnTo>
                    <a:close/>
                    <a:moveTo>
                      <a:pt x="102" y="74"/>
                    </a:moveTo>
                    <a:cubicBezTo>
                      <a:pt x="122" y="74"/>
                      <a:pt x="122" y="74"/>
                      <a:pt x="122" y="74"/>
                    </a:cubicBezTo>
                    <a:cubicBezTo>
                      <a:pt x="121" y="81"/>
                      <a:pt x="120" y="87"/>
                      <a:pt x="117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0" y="87"/>
                      <a:pt x="101" y="81"/>
                      <a:pt x="102" y="74"/>
                    </a:cubicBezTo>
                    <a:close/>
                    <a:moveTo>
                      <a:pt x="11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6" y="31"/>
                      <a:pt x="93" y="26"/>
                      <a:pt x="90" y="21"/>
                    </a:cubicBezTo>
                    <a:cubicBezTo>
                      <a:pt x="98" y="25"/>
                      <a:pt x="105" y="30"/>
                      <a:pt x="111" y="37"/>
                    </a:cubicBezTo>
                    <a:close/>
                    <a:moveTo>
                      <a:pt x="75" y="18"/>
                    </a:moveTo>
                    <a:cubicBezTo>
                      <a:pt x="80" y="23"/>
                      <a:pt x="85" y="30"/>
                      <a:pt x="88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5" y="30"/>
                      <a:pt x="59" y="23"/>
                      <a:pt x="64" y="18"/>
                    </a:cubicBezTo>
                    <a:cubicBezTo>
                      <a:pt x="66" y="17"/>
                      <a:pt x="68" y="17"/>
                      <a:pt x="70" y="17"/>
                    </a:cubicBezTo>
                    <a:cubicBezTo>
                      <a:pt x="72" y="17"/>
                      <a:pt x="74" y="17"/>
                      <a:pt x="75" y="18"/>
                    </a:cubicBezTo>
                    <a:close/>
                    <a:moveTo>
                      <a:pt x="50" y="21"/>
                    </a:moveTo>
                    <a:cubicBezTo>
                      <a:pt x="47" y="26"/>
                      <a:pt x="44" y="31"/>
                      <a:pt x="4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4" y="30"/>
                      <a:pt x="42" y="25"/>
                      <a:pt x="50" y="21"/>
                    </a:cubicBezTo>
                    <a:close/>
                    <a:moveTo>
                      <a:pt x="29" y="102"/>
                    </a:moveTo>
                    <a:cubicBezTo>
                      <a:pt x="46" y="102"/>
                      <a:pt x="46" y="102"/>
                      <a:pt x="46" y="102"/>
                    </a:cubicBezTo>
                    <a:cubicBezTo>
                      <a:pt x="50" y="110"/>
                      <a:pt x="54" y="116"/>
                      <a:pt x="60" y="121"/>
                    </a:cubicBezTo>
                    <a:cubicBezTo>
                      <a:pt x="47" y="119"/>
                      <a:pt x="36" y="112"/>
                      <a:pt x="29" y="102"/>
                    </a:cubicBezTo>
                    <a:close/>
                    <a:moveTo>
                      <a:pt x="80" y="121"/>
                    </a:moveTo>
                    <a:cubicBezTo>
                      <a:pt x="85" y="116"/>
                      <a:pt x="90" y="110"/>
                      <a:pt x="94" y="102"/>
                    </a:cubicBezTo>
                    <a:cubicBezTo>
                      <a:pt x="111" y="102"/>
                      <a:pt x="111" y="102"/>
                      <a:pt x="111" y="102"/>
                    </a:cubicBezTo>
                    <a:cubicBezTo>
                      <a:pt x="103" y="112"/>
                      <a:pt x="92" y="119"/>
                      <a:pt x="80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76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0" y="1529973"/>
            <a:ext cx="9144000" cy="3615116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03068" y="975515"/>
            <a:ext cx="1008112" cy="1004966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74494" y="1164826"/>
            <a:ext cx="694998" cy="570033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04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D31996-149B-416A-A1E4-A6A0E3376E2D}"/>
              </a:ext>
            </a:extLst>
          </p:cNvPr>
          <p:cNvSpPr/>
          <p:nvPr/>
        </p:nvSpPr>
        <p:spPr>
          <a:xfrm>
            <a:off x="2885433" y="2133622"/>
            <a:ext cx="2808312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板书设计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5ECDF0-47C7-4DF3-BECD-E1B8680CD52A}"/>
              </a:ext>
            </a:extLst>
          </p:cNvPr>
          <p:cNvSpPr/>
          <p:nvPr/>
        </p:nvSpPr>
        <p:spPr>
          <a:xfrm>
            <a:off x="2201357" y="2699524"/>
            <a:ext cx="4464496" cy="4847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0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3845611" y="3972566"/>
            <a:ext cx="1453973" cy="446256"/>
            <a:chOff x="5127480" y="5295120"/>
            <a:chExt cx="1938631" cy="594824"/>
          </a:xfrm>
          <a:solidFill>
            <a:schemeClr val="accent3">
              <a:alpha val="90000"/>
            </a:schemeClr>
          </a:solidFill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5127480" y="5295120"/>
              <a:ext cx="1938631" cy="5948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127480" y="5591805"/>
              <a:ext cx="1938631" cy="298139"/>
            </a:xfrm>
            <a:custGeom>
              <a:avLst/>
              <a:gdLst>
                <a:gd name="T0" fmla="*/ 434 w 868"/>
                <a:gd name="T1" fmla="*/ 102 h 133"/>
                <a:gd name="T2" fmla="*/ 868 w 868"/>
                <a:gd name="T3" fmla="*/ 0 h 133"/>
                <a:gd name="T4" fmla="*/ 868 w 868"/>
                <a:gd name="T5" fmla="*/ 0 h 133"/>
                <a:gd name="T6" fmla="*/ 434 w 868"/>
                <a:gd name="T7" fmla="*/ 133 h 133"/>
                <a:gd name="T8" fmla="*/ 0 w 868"/>
                <a:gd name="T9" fmla="*/ 0 h 133"/>
                <a:gd name="T10" fmla="*/ 0 w 868"/>
                <a:gd name="T11" fmla="*/ 0 h 133"/>
                <a:gd name="T12" fmla="*/ 434 w 868"/>
                <a:gd name="T13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8" h="133">
                  <a:moveTo>
                    <a:pt x="434" y="102"/>
                  </a:moveTo>
                  <a:cubicBezTo>
                    <a:pt x="644" y="102"/>
                    <a:pt x="821" y="59"/>
                    <a:pt x="868" y="0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868" y="74"/>
                    <a:pt x="674" y="133"/>
                    <a:pt x="434" y="133"/>
                  </a:cubicBezTo>
                  <a:cubicBezTo>
                    <a:pt x="194" y="133"/>
                    <a:pt x="0" y="7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59"/>
                    <a:pt x="224" y="102"/>
                    <a:pt x="43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3356953" y="3525220"/>
            <a:ext cx="2432378" cy="625194"/>
            <a:chOff x="4475937" y="4698842"/>
            <a:chExt cx="3243170" cy="833335"/>
          </a:xfrm>
          <a:solidFill>
            <a:schemeClr val="accent2">
              <a:alpha val="90000"/>
            </a:schemeClr>
          </a:solidFill>
        </p:grpSpPr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4475937" y="4698842"/>
              <a:ext cx="3243170" cy="83333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4475937" y="5116237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3128986" y="3036411"/>
            <a:ext cx="2888312" cy="732121"/>
            <a:chOff x="4171981" y="4047299"/>
            <a:chExt cx="3851083" cy="975860"/>
          </a:xfrm>
          <a:solidFill>
            <a:schemeClr val="accent1">
              <a:alpha val="90000"/>
            </a:schemeClr>
          </a:solidFill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4171981" y="4047299"/>
              <a:ext cx="3851083" cy="9758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4171981" y="4533047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3042816" y="2498505"/>
            <a:ext cx="3059561" cy="830320"/>
            <a:chOff x="4057088" y="3330311"/>
            <a:chExt cx="4079414" cy="1106751"/>
          </a:xfrm>
          <a:solidFill>
            <a:schemeClr val="accent4">
              <a:alpha val="90000"/>
            </a:schemeClr>
          </a:solidFill>
        </p:grpSpPr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4057088" y="3330311"/>
              <a:ext cx="4079414" cy="110675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4057088" y="3884413"/>
              <a:ext cx="4079414" cy="552648"/>
            </a:xfrm>
            <a:custGeom>
              <a:avLst/>
              <a:gdLst>
                <a:gd name="T0" fmla="*/ 913 w 1826"/>
                <a:gd name="T1" fmla="*/ 189 h 248"/>
                <a:gd name="T2" fmla="*/ 0 w 1826"/>
                <a:gd name="T3" fmla="*/ 0 h 248"/>
                <a:gd name="T4" fmla="*/ 0 w 1826"/>
                <a:gd name="T5" fmla="*/ 0 h 248"/>
                <a:gd name="T6" fmla="*/ 913 w 1826"/>
                <a:gd name="T7" fmla="*/ 248 h 248"/>
                <a:gd name="T8" fmla="*/ 1826 w 1826"/>
                <a:gd name="T9" fmla="*/ 0 h 248"/>
                <a:gd name="T10" fmla="*/ 1826 w 1826"/>
                <a:gd name="T11" fmla="*/ 0 h 248"/>
                <a:gd name="T12" fmla="*/ 913 w 1826"/>
                <a:gd name="T13" fmla="*/ 18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248">
                  <a:moveTo>
                    <a:pt x="913" y="189"/>
                  </a:moveTo>
                  <a:cubicBezTo>
                    <a:pt x="471" y="189"/>
                    <a:pt x="100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409" y="248"/>
                    <a:pt x="913" y="248"/>
                  </a:cubicBezTo>
                  <a:cubicBezTo>
                    <a:pt x="1417" y="248"/>
                    <a:pt x="1826" y="137"/>
                    <a:pt x="1826" y="0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1726" y="109"/>
                    <a:pt x="1355" y="189"/>
                    <a:pt x="913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" name="Group 87"/>
          <p:cNvGrpSpPr/>
          <p:nvPr/>
        </p:nvGrpSpPr>
        <p:grpSpPr>
          <a:xfrm>
            <a:off x="3128986" y="2091528"/>
            <a:ext cx="2888312" cy="733213"/>
            <a:chOff x="4171981" y="2787843"/>
            <a:chExt cx="3851083" cy="977315"/>
          </a:xfrm>
          <a:solidFill>
            <a:schemeClr val="accent3">
              <a:alpha val="90000"/>
            </a:schemeClr>
          </a:solidFill>
        </p:grpSpPr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56953" y="1709647"/>
            <a:ext cx="2432378" cy="626286"/>
            <a:chOff x="4475937" y="2278826"/>
            <a:chExt cx="3243170" cy="834790"/>
          </a:xfrm>
          <a:solidFill>
            <a:schemeClr val="accent2">
              <a:alpha val="90000"/>
            </a:schemeClr>
          </a:solidFill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8" name="Group 93"/>
          <p:cNvGrpSpPr/>
          <p:nvPr/>
        </p:nvGrpSpPr>
        <p:grpSpPr>
          <a:xfrm>
            <a:off x="3845611" y="1406324"/>
            <a:ext cx="1453973" cy="433163"/>
            <a:chOff x="5127480" y="1874520"/>
            <a:chExt cx="1938631" cy="577372"/>
          </a:xfrm>
          <a:solidFill>
            <a:schemeClr val="accent1">
              <a:alpha val="90000"/>
            </a:schemeClr>
          </a:solidFill>
        </p:grpSpPr>
        <p:sp>
          <p:nvSpPr>
            <p:cNvPr id="95" name="Oval 17"/>
            <p:cNvSpPr>
              <a:spLocks noChangeArrowheads="1"/>
            </p:cNvSpPr>
            <p:nvPr/>
          </p:nvSpPr>
          <p:spPr bwMode="auto">
            <a:xfrm>
              <a:off x="5127480" y="1874520"/>
              <a:ext cx="1938631" cy="57737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18"/>
            <p:cNvSpPr/>
            <p:nvPr/>
          </p:nvSpPr>
          <p:spPr bwMode="auto">
            <a:xfrm>
              <a:off x="5127480" y="2162479"/>
              <a:ext cx="1938631" cy="289413"/>
            </a:xfrm>
            <a:custGeom>
              <a:avLst/>
              <a:gdLst>
                <a:gd name="T0" fmla="*/ 434 w 868"/>
                <a:gd name="T1" fmla="*/ 100 h 130"/>
                <a:gd name="T2" fmla="*/ 0 w 868"/>
                <a:gd name="T3" fmla="*/ 0 h 130"/>
                <a:gd name="T4" fmla="*/ 0 w 868"/>
                <a:gd name="T5" fmla="*/ 1 h 130"/>
                <a:gd name="T6" fmla="*/ 434 w 868"/>
                <a:gd name="T7" fmla="*/ 130 h 130"/>
                <a:gd name="T8" fmla="*/ 868 w 868"/>
                <a:gd name="T9" fmla="*/ 1 h 130"/>
                <a:gd name="T10" fmla="*/ 868 w 868"/>
                <a:gd name="T11" fmla="*/ 0 h 130"/>
                <a:gd name="T12" fmla="*/ 434 w 868"/>
                <a:gd name="T13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8" h="130">
                  <a:moveTo>
                    <a:pt x="434" y="100"/>
                  </a:moveTo>
                  <a:cubicBezTo>
                    <a:pt x="224" y="100"/>
                    <a:pt x="47" y="57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2"/>
                    <a:pt x="194" y="130"/>
                    <a:pt x="434" y="130"/>
                  </a:cubicBezTo>
                  <a:cubicBezTo>
                    <a:pt x="674" y="130"/>
                    <a:pt x="868" y="72"/>
                    <a:pt x="868" y="1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821" y="57"/>
                    <a:pt x="644" y="100"/>
                    <a:pt x="434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903433" y="1705724"/>
            <a:ext cx="2070263" cy="630209"/>
            <a:chOff x="1012530" y="2172794"/>
            <a:chExt cx="2548554" cy="840019"/>
          </a:xfrm>
        </p:grpSpPr>
        <p:sp>
          <p:nvSpPr>
            <p:cNvPr id="98" name="Oval 97"/>
            <p:cNvSpPr/>
            <p:nvPr/>
          </p:nvSpPr>
          <p:spPr>
            <a:xfrm flipH="1">
              <a:off x="2975297" y="2172794"/>
              <a:ext cx="585787" cy="6309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ontAwesome" pitchFamily="2" charset="0"/>
                </a:rPr>
                <a:t></a:t>
              </a:r>
              <a:endParaRPr lang="en-AU" sz="1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99" name="Text Placeholder 32"/>
            <p:cNvSpPr txBox="1"/>
            <p:nvPr/>
          </p:nvSpPr>
          <p:spPr>
            <a:xfrm flipH="1">
              <a:off x="1012530" y="2452972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0" name="Text Placeholder 33"/>
            <p:cNvSpPr txBox="1"/>
            <p:nvPr/>
          </p:nvSpPr>
          <p:spPr>
            <a:xfrm flipH="1">
              <a:off x="1014651" y="2172794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" name="Group 100"/>
          <p:cNvGrpSpPr/>
          <p:nvPr/>
        </p:nvGrpSpPr>
        <p:grpSpPr>
          <a:xfrm>
            <a:off x="903433" y="2717700"/>
            <a:ext cx="2070263" cy="630209"/>
            <a:chOff x="1012530" y="3521679"/>
            <a:chExt cx="2548554" cy="840019"/>
          </a:xfrm>
        </p:grpSpPr>
        <p:sp>
          <p:nvSpPr>
            <p:cNvPr id="102" name="Oval 101"/>
            <p:cNvSpPr/>
            <p:nvPr/>
          </p:nvSpPr>
          <p:spPr>
            <a:xfrm flipH="1">
              <a:off x="2975297" y="3521679"/>
              <a:ext cx="585787" cy="630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ontAwesome" pitchFamily="2" charset="0"/>
                </a:rPr>
                <a:t>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 Placeholder 32"/>
            <p:cNvSpPr txBox="1"/>
            <p:nvPr/>
          </p:nvSpPr>
          <p:spPr>
            <a:xfrm flipH="1">
              <a:off x="1012530" y="3801857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4" name="Text Placeholder 33"/>
            <p:cNvSpPr txBox="1"/>
            <p:nvPr/>
          </p:nvSpPr>
          <p:spPr>
            <a:xfrm flipH="1">
              <a:off x="1014651" y="3521679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1" name="Group 104"/>
          <p:cNvGrpSpPr/>
          <p:nvPr/>
        </p:nvGrpSpPr>
        <p:grpSpPr>
          <a:xfrm>
            <a:off x="903433" y="3730317"/>
            <a:ext cx="2070263" cy="630209"/>
            <a:chOff x="1012530" y="4871418"/>
            <a:chExt cx="2548554" cy="840019"/>
          </a:xfrm>
        </p:grpSpPr>
        <p:sp>
          <p:nvSpPr>
            <p:cNvPr id="106" name="Oval 105"/>
            <p:cNvSpPr/>
            <p:nvPr/>
          </p:nvSpPr>
          <p:spPr>
            <a:xfrm flipH="1">
              <a:off x="2975297" y="4871418"/>
              <a:ext cx="585787" cy="6309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ontAwesome" pitchFamily="2" charset="0"/>
                </a:rPr>
                <a:t></a:t>
              </a:r>
              <a:endParaRPr lang="en-AU" sz="1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07" name="Text Placeholder 32"/>
            <p:cNvSpPr txBox="1"/>
            <p:nvPr/>
          </p:nvSpPr>
          <p:spPr>
            <a:xfrm flipH="1">
              <a:off x="1012530" y="5151596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8" name="Text Placeholder 33"/>
            <p:cNvSpPr txBox="1"/>
            <p:nvPr/>
          </p:nvSpPr>
          <p:spPr>
            <a:xfrm flipH="1">
              <a:off x="1014651" y="4871418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2" name="Group 108"/>
          <p:cNvGrpSpPr/>
          <p:nvPr/>
        </p:nvGrpSpPr>
        <p:grpSpPr>
          <a:xfrm>
            <a:off x="6416514" y="1705724"/>
            <a:ext cx="2070261" cy="630209"/>
            <a:chOff x="8626356" y="2250714"/>
            <a:chExt cx="2548552" cy="840019"/>
          </a:xfrm>
        </p:grpSpPr>
        <p:sp>
          <p:nvSpPr>
            <p:cNvPr id="110" name="Oval 109"/>
            <p:cNvSpPr/>
            <p:nvPr/>
          </p:nvSpPr>
          <p:spPr>
            <a:xfrm>
              <a:off x="8626356" y="2250714"/>
              <a:ext cx="582526" cy="6309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ontAwesome" pitchFamily="2" charset="0"/>
                </a:rPr>
                <a:t></a:t>
              </a:r>
              <a:endParaRPr lang="en-AU" sz="1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11" name="Text Placeholder 32"/>
            <p:cNvSpPr txBox="1"/>
            <p:nvPr/>
          </p:nvSpPr>
          <p:spPr>
            <a:xfrm>
              <a:off x="9448547" y="2530892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2" name="Text Placeholder 33"/>
            <p:cNvSpPr txBox="1"/>
            <p:nvPr/>
          </p:nvSpPr>
          <p:spPr>
            <a:xfrm>
              <a:off x="9434261" y="2250714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6416514" y="2659242"/>
            <a:ext cx="2070261" cy="630209"/>
            <a:chOff x="8626356" y="3521679"/>
            <a:chExt cx="2548552" cy="840019"/>
          </a:xfrm>
        </p:grpSpPr>
        <p:sp>
          <p:nvSpPr>
            <p:cNvPr id="114" name="Oval 113"/>
            <p:cNvSpPr/>
            <p:nvPr/>
          </p:nvSpPr>
          <p:spPr>
            <a:xfrm>
              <a:off x="8626356" y="3521679"/>
              <a:ext cx="582526" cy="630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  <a:latin typeface="FontAwesome" pitchFamily="2" charset="0"/>
                </a:rPr>
                <a:t></a:t>
              </a:r>
            </a:p>
          </p:txBody>
        </p:sp>
        <p:sp>
          <p:nvSpPr>
            <p:cNvPr id="115" name="Text Placeholder 32"/>
            <p:cNvSpPr txBox="1"/>
            <p:nvPr/>
          </p:nvSpPr>
          <p:spPr>
            <a:xfrm>
              <a:off x="9448547" y="3801857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6" name="Text Placeholder 33"/>
            <p:cNvSpPr txBox="1"/>
            <p:nvPr/>
          </p:nvSpPr>
          <p:spPr>
            <a:xfrm>
              <a:off x="9434261" y="3521679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4" name="Group 116"/>
          <p:cNvGrpSpPr/>
          <p:nvPr/>
        </p:nvGrpSpPr>
        <p:grpSpPr>
          <a:xfrm>
            <a:off x="6416514" y="3671859"/>
            <a:ext cx="2070261" cy="630209"/>
            <a:chOff x="8626356" y="4871418"/>
            <a:chExt cx="2548552" cy="840019"/>
          </a:xfrm>
        </p:grpSpPr>
        <p:sp>
          <p:nvSpPr>
            <p:cNvPr id="118" name="Oval 117"/>
            <p:cNvSpPr/>
            <p:nvPr/>
          </p:nvSpPr>
          <p:spPr>
            <a:xfrm>
              <a:off x="8626356" y="4871418"/>
              <a:ext cx="585787" cy="6309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ontAwesome" pitchFamily="2" charset="0"/>
                </a:rPr>
                <a:t></a:t>
              </a:r>
              <a:endParaRPr lang="en-AU" sz="1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19" name="Text Placeholder 32"/>
            <p:cNvSpPr txBox="1"/>
            <p:nvPr/>
          </p:nvSpPr>
          <p:spPr>
            <a:xfrm>
              <a:off x="9448547" y="5151596"/>
              <a:ext cx="1726361" cy="55984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5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微软雅黑" pitchFamily="34" charset="-122"/>
                </a:rPr>
                <a:t>在此录入上述图表的综合描述说明，在此录入上述图表的综合描述说明</a:t>
              </a:r>
              <a:endParaRPr lang="en-US" altLang="zh-CN" sz="900" dirty="0">
                <a:solidFill>
                  <a:srgbClr val="65728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0" name="Text Placeholder 33"/>
            <p:cNvSpPr txBox="1"/>
            <p:nvPr/>
          </p:nvSpPr>
          <p:spPr>
            <a:xfrm>
              <a:off x="9434261" y="4871418"/>
              <a:ext cx="1738528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5FCABFC1-3981-4A3F-BBEB-AE474F2C98DB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淘宝店chenying0907 58"/>
          <p:cNvGrpSpPr/>
          <p:nvPr/>
        </p:nvGrpSpPr>
        <p:grpSpPr>
          <a:xfrm>
            <a:off x="3419872" y="2906577"/>
            <a:ext cx="1179462" cy="1178602"/>
            <a:chOff x="3318846" y="2912708"/>
            <a:chExt cx="1187133" cy="1185900"/>
          </a:xfrm>
          <a:solidFill>
            <a:schemeClr val="accent5"/>
          </a:solidFill>
          <a:effectLst/>
        </p:grpSpPr>
        <p:sp>
          <p:nvSpPr>
            <p:cNvPr id="60" name="淘宝店chenying0907 5"/>
            <p:cNvSpPr>
              <a:spLocks/>
            </p:cNvSpPr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淘宝店chenying0907 6"/>
            <p:cNvSpPr>
              <a:spLocks/>
            </p:cNvSpPr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no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淘宝店chenying0907 69"/>
          <p:cNvGrpSpPr/>
          <p:nvPr/>
        </p:nvGrpSpPr>
        <p:grpSpPr>
          <a:xfrm>
            <a:off x="4760690" y="2906577"/>
            <a:ext cx="1179463" cy="1178602"/>
            <a:chOff x="4638021" y="2912708"/>
            <a:chExt cx="1187134" cy="1185900"/>
          </a:xfrm>
          <a:solidFill>
            <a:schemeClr val="accent3"/>
          </a:solidFill>
          <a:effectLst/>
        </p:grpSpPr>
        <p:sp>
          <p:nvSpPr>
            <p:cNvPr id="71" name="淘宝店chenying0907 7"/>
            <p:cNvSpPr>
              <a:spLocks/>
            </p:cNvSpPr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no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2" name="淘宝店chenying0907 8"/>
            <p:cNvSpPr>
              <a:spLocks/>
            </p:cNvSpPr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淘宝店chenying0907 72"/>
          <p:cNvGrpSpPr/>
          <p:nvPr/>
        </p:nvGrpSpPr>
        <p:grpSpPr>
          <a:xfrm>
            <a:off x="4760690" y="1571205"/>
            <a:ext cx="1179463" cy="1178602"/>
            <a:chOff x="4638021" y="1593533"/>
            <a:chExt cx="1187134" cy="1185900"/>
          </a:xfrm>
          <a:solidFill>
            <a:schemeClr val="accent1"/>
          </a:solidFill>
          <a:effectLst/>
        </p:grpSpPr>
        <p:sp>
          <p:nvSpPr>
            <p:cNvPr id="75" name="淘宝店chenying0907 9"/>
            <p:cNvSpPr>
              <a:spLocks/>
            </p:cNvSpPr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淘宝店chenying0907 10"/>
            <p:cNvSpPr>
              <a:spLocks/>
            </p:cNvSpPr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no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淘宝店chenying0907 76"/>
          <p:cNvGrpSpPr/>
          <p:nvPr/>
        </p:nvGrpSpPr>
        <p:grpSpPr>
          <a:xfrm>
            <a:off x="3419874" y="1571204"/>
            <a:ext cx="1179460" cy="1178603"/>
            <a:chOff x="3318848" y="1593532"/>
            <a:chExt cx="1187131" cy="1185901"/>
          </a:xfrm>
          <a:solidFill>
            <a:schemeClr val="accent4"/>
          </a:solidFill>
          <a:effectLst/>
        </p:grpSpPr>
        <p:sp>
          <p:nvSpPr>
            <p:cNvPr id="79" name="淘宝店chenying0907 11"/>
            <p:cNvSpPr>
              <a:spLocks/>
            </p:cNvSpPr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淘宝店chenying0907 12"/>
            <p:cNvSpPr>
              <a:spLocks/>
            </p:cNvSpPr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noFill/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38576" y="1807274"/>
            <a:ext cx="2329957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教学背景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57825" y="2114200"/>
            <a:ext cx="2308998" cy="369332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在这里输入你的内容，或者通过复制粘贴你的文本。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4642" y="2973429"/>
            <a:ext cx="2329957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3891" y="3280356"/>
            <a:ext cx="2308998" cy="369332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在这里输入你的内容，或者通过复制粘贴你的文本。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07225" y="1804634"/>
            <a:ext cx="2329957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207224" y="2111560"/>
            <a:ext cx="2308998" cy="369332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在这里输入你的内容，或者通过复制粘贴你的文本。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28185" y="2972484"/>
            <a:ext cx="2329957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板书设计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28184" y="3279410"/>
            <a:ext cx="2308998" cy="369332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在这里输入你的内容，或者通过复制粘贴你的文本。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DA8943-8618-4E1F-BBE6-F885438E06AC}"/>
              </a:ext>
            </a:extLst>
          </p:cNvPr>
          <p:cNvSpPr/>
          <p:nvPr/>
        </p:nvSpPr>
        <p:spPr>
          <a:xfrm>
            <a:off x="4033828" y="3018620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861D16A-62B7-4514-9EFE-67E0776E7CDD}"/>
              </a:ext>
            </a:extLst>
          </p:cNvPr>
          <p:cNvSpPr/>
          <p:nvPr/>
        </p:nvSpPr>
        <p:spPr>
          <a:xfrm>
            <a:off x="3994454" y="2209743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40BCDA2-86C3-422C-8E6C-8DC0EE220D6D}"/>
              </a:ext>
            </a:extLst>
          </p:cNvPr>
          <p:cNvSpPr/>
          <p:nvPr/>
        </p:nvSpPr>
        <p:spPr>
          <a:xfrm>
            <a:off x="4848893" y="3018620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FE7A365-F67E-4B6A-8A5B-28480E6609D9}"/>
              </a:ext>
            </a:extLst>
          </p:cNvPr>
          <p:cNvSpPr/>
          <p:nvPr/>
        </p:nvSpPr>
        <p:spPr>
          <a:xfrm>
            <a:off x="4842132" y="2209743"/>
            <a:ext cx="49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2C60033-1690-4D68-AF0A-02D00E0D7F4F}"/>
              </a:ext>
            </a:extLst>
          </p:cNvPr>
          <p:cNvSpPr/>
          <p:nvPr/>
        </p:nvSpPr>
        <p:spPr>
          <a:xfrm>
            <a:off x="4163491" y="546509"/>
            <a:ext cx="1016192" cy="542721"/>
          </a:xfrm>
          <a:prstGeom prst="rect">
            <a:avLst/>
          </a:prstGeom>
          <a:effectLst/>
        </p:spPr>
        <p:txBody>
          <a:bodyPr vert="horz" wrap="none" lIns="65032" tIns="32516" rIns="65032" bIns="32516">
            <a:spAutoFit/>
          </a:bodyPr>
          <a:lstStyle/>
          <a:p>
            <a:r>
              <a:rPr lang="zh-CN" altLang="en-US" sz="31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0C1B45-3713-472B-86AD-186F1B5514D5}"/>
              </a:ext>
            </a:extLst>
          </p:cNvPr>
          <p:cNvSpPr/>
          <p:nvPr/>
        </p:nvSpPr>
        <p:spPr>
          <a:xfrm>
            <a:off x="4087735" y="1024728"/>
            <a:ext cx="1200830" cy="284626"/>
          </a:xfrm>
          <a:prstGeom prst="rect">
            <a:avLst/>
          </a:prstGeom>
          <a:effectLst/>
        </p:spPr>
        <p:txBody>
          <a:bodyPr vert="horz" wrap="none" lIns="65032" tIns="32516" rIns="65032" bIns="32516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5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6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9"/>
          <p:cNvSpPr>
            <a:spLocks/>
          </p:cNvSpPr>
          <p:nvPr/>
        </p:nvSpPr>
        <p:spPr bwMode="auto">
          <a:xfrm>
            <a:off x="2772074" y="3698824"/>
            <a:ext cx="1923670" cy="1457106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Freeform 20"/>
          <p:cNvSpPr>
            <a:spLocks/>
          </p:cNvSpPr>
          <p:nvPr/>
        </p:nvSpPr>
        <p:spPr bwMode="auto">
          <a:xfrm>
            <a:off x="4578521" y="3745437"/>
            <a:ext cx="1399169" cy="550362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4760367" y="1901875"/>
            <a:ext cx="1277437" cy="521792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Freeform 22"/>
          <p:cNvSpPr>
            <a:spLocks/>
          </p:cNvSpPr>
          <p:nvPr/>
        </p:nvSpPr>
        <p:spPr bwMode="auto">
          <a:xfrm>
            <a:off x="3843619" y="2540958"/>
            <a:ext cx="554559" cy="1282676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5012849" y="2981548"/>
            <a:ext cx="1553964" cy="1243579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Freeform 24"/>
          <p:cNvSpPr>
            <a:spLocks/>
          </p:cNvSpPr>
          <p:nvPr/>
        </p:nvSpPr>
        <p:spPr bwMode="auto">
          <a:xfrm>
            <a:off x="3350679" y="1479331"/>
            <a:ext cx="1345066" cy="521792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Freeform 25"/>
          <p:cNvSpPr>
            <a:spLocks/>
          </p:cNvSpPr>
          <p:nvPr/>
        </p:nvSpPr>
        <p:spPr bwMode="auto">
          <a:xfrm>
            <a:off x="3230450" y="2825162"/>
            <a:ext cx="1053510" cy="536829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Freeform 26"/>
          <p:cNvSpPr>
            <a:spLocks/>
          </p:cNvSpPr>
          <p:nvPr/>
        </p:nvSpPr>
        <p:spPr bwMode="auto">
          <a:xfrm>
            <a:off x="4283959" y="2026684"/>
            <a:ext cx="536524" cy="1054110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Freeform 27"/>
          <p:cNvSpPr>
            <a:spLocks/>
          </p:cNvSpPr>
          <p:nvPr/>
        </p:nvSpPr>
        <p:spPr bwMode="auto">
          <a:xfrm>
            <a:off x="4632625" y="1017687"/>
            <a:ext cx="539529" cy="1054110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20488" y="3662735"/>
            <a:ext cx="321613" cy="321796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61815" y="2586247"/>
            <a:ext cx="321613" cy="321796"/>
          </a:xfrm>
          <a:prstGeom prst="ellipse">
            <a:avLst/>
          </a:prstGeom>
          <a:solidFill>
            <a:schemeClr val="accent3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396786" y="2919897"/>
            <a:ext cx="321613" cy="321796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797842" y="1687125"/>
            <a:ext cx="321613" cy="321796"/>
          </a:xfrm>
          <a:prstGeom prst="ellipse">
            <a:avLst/>
          </a:pr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266727" y="1230040"/>
            <a:ext cx="321613" cy="321796"/>
          </a:xfrm>
          <a:prstGeom prst="ellipse">
            <a:avLst/>
          </a:prstGeom>
          <a:solidFill>
            <a:schemeClr val="accent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22"/>
          <p:cNvSpPr txBox="1"/>
          <p:nvPr/>
        </p:nvSpPr>
        <p:spPr>
          <a:xfrm>
            <a:off x="1312756" y="3488135"/>
            <a:ext cx="124744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9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Box 22"/>
          <p:cNvSpPr txBox="1"/>
          <p:nvPr/>
        </p:nvSpPr>
        <p:spPr>
          <a:xfrm>
            <a:off x="1312756" y="2362684"/>
            <a:ext cx="1800755" cy="5678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9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22"/>
          <p:cNvSpPr txBox="1"/>
          <p:nvPr/>
        </p:nvSpPr>
        <p:spPr>
          <a:xfrm>
            <a:off x="6823605" y="2749399"/>
            <a:ext cx="1217262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9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Box 22"/>
          <p:cNvSpPr txBox="1"/>
          <p:nvPr/>
        </p:nvSpPr>
        <p:spPr>
          <a:xfrm>
            <a:off x="6251068" y="1425568"/>
            <a:ext cx="1789797" cy="5678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9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Box 22"/>
          <p:cNvSpPr txBox="1"/>
          <p:nvPr/>
        </p:nvSpPr>
        <p:spPr>
          <a:xfrm>
            <a:off x="1312755" y="1116334"/>
            <a:ext cx="1889281" cy="56783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900" noProof="1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996539" y="931156"/>
            <a:ext cx="321613" cy="321796"/>
          </a:xfrm>
          <a:prstGeom prst="ellipse">
            <a:avLst/>
          </a:prstGeom>
          <a:solidFill>
            <a:schemeClr val="accent3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1048151" y="1789335"/>
            <a:ext cx="2128527" cy="2579373"/>
            <a:chOff x="1236832" y="2385044"/>
            <a:chExt cx="2128527" cy="3438102"/>
          </a:xfrm>
        </p:grpSpPr>
        <p:sp>
          <p:nvSpPr>
            <p:cNvPr id="17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组合 18"/>
          <p:cNvGrpSpPr/>
          <p:nvPr/>
        </p:nvGrpSpPr>
        <p:grpSpPr>
          <a:xfrm>
            <a:off x="3513598" y="1789336"/>
            <a:ext cx="2118824" cy="2558103"/>
            <a:chOff x="3644224" y="2385044"/>
            <a:chExt cx="2118824" cy="3409751"/>
          </a:xfrm>
        </p:grpSpPr>
        <p:sp>
          <p:nvSpPr>
            <p:cNvPr id="20" name="Rectangle 76"/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组合 21"/>
          <p:cNvGrpSpPr/>
          <p:nvPr/>
        </p:nvGrpSpPr>
        <p:grpSpPr>
          <a:xfrm>
            <a:off x="6013291" y="1789335"/>
            <a:ext cx="2074876" cy="2579880"/>
            <a:chOff x="6085861" y="2385044"/>
            <a:chExt cx="2074876" cy="3438778"/>
          </a:xfrm>
        </p:grpSpPr>
        <p:sp>
          <p:nvSpPr>
            <p:cNvPr id="23" name="Rectangle 79"/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1352222" y="2780916"/>
            <a:ext cx="18244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保留文字的格式和动画效果不变，请不要删除文本框，直接把文本框中的文字替换即可。</a:t>
            </a:r>
          </a:p>
        </p:txBody>
      </p:sp>
      <p:sp>
        <p:nvSpPr>
          <p:cNvPr id="26" name="矩形 25"/>
          <p:cNvSpPr/>
          <p:nvPr/>
        </p:nvSpPr>
        <p:spPr>
          <a:xfrm>
            <a:off x="3794016" y="2860576"/>
            <a:ext cx="1838407" cy="93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：删除掉框内文字，重新输入。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  <a:p>
            <a:pPr lvl="0" algn="just"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32937" y="2679510"/>
            <a:ext cx="18552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：复制文字→单击目标文本框→选中框内文字→右击→在右键菜单选择粘贴的方式：“只保留文本”。</a:t>
            </a:r>
          </a:p>
        </p:txBody>
      </p:sp>
      <p:grpSp>
        <p:nvGrpSpPr>
          <p:cNvPr id="5" name="组合 27"/>
          <p:cNvGrpSpPr/>
          <p:nvPr/>
        </p:nvGrpSpPr>
        <p:grpSpPr>
          <a:xfrm>
            <a:off x="1727684" y="1276000"/>
            <a:ext cx="1008000" cy="976504"/>
            <a:chOff x="1797665" y="1700808"/>
            <a:chExt cx="1308575" cy="1301604"/>
          </a:xfrm>
        </p:grpSpPr>
        <p:grpSp>
          <p:nvGrpSpPr>
            <p:cNvPr id="6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133490" y="1997798"/>
              <a:ext cx="639284" cy="615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关键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文本</a:t>
              </a:r>
            </a:p>
          </p:txBody>
        </p:sp>
      </p:grpSp>
      <p:grpSp>
        <p:nvGrpSpPr>
          <p:cNvPr id="7" name="组合 32"/>
          <p:cNvGrpSpPr/>
          <p:nvPr/>
        </p:nvGrpSpPr>
        <p:grpSpPr>
          <a:xfrm>
            <a:off x="4183430" y="1276000"/>
            <a:ext cx="1008000" cy="976504"/>
            <a:chOff x="4195355" y="1700808"/>
            <a:chExt cx="1308575" cy="1301604"/>
          </a:xfrm>
        </p:grpSpPr>
        <p:grpSp>
          <p:nvGrpSpPr>
            <p:cNvPr id="8" name="组合 33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524202" y="1997798"/>
              <a:ext cx="639284" cy="615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关键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文本</a:t>
              </a:r>
            </a:p>
          </p:txBody>
        </p:sp>
      </p:grpSp>
      <p:grpSp>
        <p:nvGrpSpPr>
          <p:cNvPr id="9" name="组合 37"/>
          <p:cNvGrpSpPr/>
          <p:nvPr/>
        </p:nvGrpSpPr>
        <p:grpSpPr>
          <a:xfrm>
            <a:off x="6639175" y="1276000"/>
            <a:ext cx="1008000" cy="976504"/>
            <a:chOff x="6593044" y="1700808"/>
            <a:chExt cx="1308575" cy="1301604"/>
          </a:xfrm>
        </p:grpSpPr>
        <p:grpSp>
          <p:nvGrpSpPr>
            <p:cNvPr id="10" name="组合 38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2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6913480" y="1997798"/>
              <a:ext cx="639284" cy="615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关键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6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/>
          <p:nvPr/>
        </p:nvGrpSpPr>
        <p:grpSpPr>
          <a:xfrm>
            <a:off x="1807676" y="1385823"/>
            <a:ext cx="2459023" cy="2252938"/>
            <a:chOff x="2314575" y="2067552"/>
            <a:chExt cx="2095501" cy="1466851"/>
          </a:xfrm>
          <a:solidFill>
            <a:schemeClr val="accent1">
              <a:alpha val="89000"/>
            </a:schemeClr>
          </a:solidFill>
        </p:grpSpPr>
        <p:sp>
          <p:nvSpPr>
            <p:cNvPr id="76" name="任意多边形 75"/>
            <p:cNvSpPr/>
            <p:nvPr/>
          </p:nvSpPr>
          <p:spPr>
            <a:xfrm>
              <a:off x="2314575" y="2067552"/>
              <a:ext cx="1804988" cy="1466850"/>
            </a:xfrm>
            <a:custGeom>
              <a:avLst/>
              <a:gdLst>
                <a:gd name="connsiteX0" fmla="*/ 0 w 1804988"/>
                <a:gd name="connsiteY0" fmla="*/ 1466850 h 1466850"/>
                <a:gd name="connsiteX1" fmla="*/ 409575 w 1804988"/>
                <a:gd name="connsiteY1" fmla="*/ 747712 h 1466850"/>
                <a:gd name="connsiteX2" fmla="*/ 690563 w 1804988"/>
                <a:gd name="connsiteY2" fmla="*/ 1166812 h 1466850"/>
                <a:gd name="connsiteX3" fmla="*/ 1233488 w 1804988"/>
                <a:gd name="connsiteY3" fmla="*/ 0 h 1466850"/>
                <a:gd name="connsiteX4" fmla="*/ 1804988 w 1804988"/>
                <a:gd name="connsiteY4" fmla="*/ 1466850 h 1466850"/>
                <a:gd name="connsiteX5" fmla="*/ 0 w 1804988"/>
                <a:gd name="connsiteY5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4988" h="1466850">
                  <a:moveTo>
                    <a:pt x="0" y="1466850"/>
                  </a:moveTo>
                  <a:lnTo>
                    <a:pt x="409575" y="747712"/>
                  </a:lnTo>
                  <a:lnTo>
                    <a:pt x="690563" y="1166812"/>
                  </a:lnTo>
                  <a:lnTo>
                    <a:pt x="1233488" y="0"/>
                  </a:lnTo>
                  <a:lnTo>
                    <a:pt x="1804988" y="1466850"/>
                  </a:lnTo>
                  <a:lnTo>
                    <a:pt x="0" y="14668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548063" y="2067553"/>
              <a:ext cx="862013" cy="1466850"/>
            </a:xfrm>
            <a:custGeom>
              <a:avLst/>
              <a:gdLst>
                <a:gd name="connsiteX0" fmla="*/ 0 w 862013"/>
                <a:gd name="connsiteY0" fmla="*/ 0 h 1466850"/>
                <a:gd name="connsiteX1" fmla="*/ 862013 w 862013"/>
                <a:gd name="connsiteY1" fmla="*/ 1466850 h 1466850"/>
                <a:gd name="connsiteX2" fmla="*/ 571500 w 862013"/>
                <a:gd name="connsiteY2" fmla="*/ 1466850 h 1466850"/>
                <a:gd name="connsiteX3" fmla="*/ 0 w 862013"/>
                <a:gd name="connsiteY3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013" h="1466850">
                  <a:moveTo>
                    <a:pt x="0" y="0"/>
                  </a:moveTo>
                  <a:lnTo>
                    <a:pt x="862013" y="1466850"/>
                  </a:lnTo>
                  <a:lnTo>
                    <a:pt x="571500" y="14668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3109839" y="2672378"/>
            <a:ext cx="2488828" cy="972731"/>
            <a:chOff x="3424238" y="2709863"/>
            <a:chExt cx="2120900" cy="828675"/>
          </a:xfrm>
          <a:solidFill>
            <a:schemeClr val="accent2">
              <a:alpha val="86000"/>
            </a:schemeClr>
          </a:solidFill>
        </p:grpSpPr>
        <p:sp>
          <p:nvSpPr>
            <p:cNvPr id="74" name="任意多边形 73"/>
            <p:cNvSpPr/>
            <p:nvPr/>
          </p:nvSpPr>
          <p:spPr>
            <a:xfrm>
              <a:off x="3424238" y="2714625"/>
              <a:ext cx="1790700" cy="823913"/>
            </a:xfrm>
            <a:custGeom>
              <a:avLst/>
              <a:gdLst>
                <a:gd name="connsiteX0" fmla="*/ 0 w 1790700"/>
                <a:gd name="connsiteY0" fmla="*/ 819150 h 823913"/>
                <a:gd name="connsiteX1" fmla="*/ 385762 w 1790700"/>
                <a:gd name="connsiteY1" fmla="*/ 438150 h 823913"/>
                <a:gd name="connsiteX2" fmla="*/ 685800 w 1790700"/>
                <a:gd name="connsiteY2" fmla="*/ 647700 h 823913"/>
                <a:gd name="connsiteX3" fmla="*/ 1219200 w 1790700"/>
                <a:gd name="connsiteY3" fmla="*/ 0 h 823913"/>
                <a:gd name="connsiteX4" fmla="*/ 1790700 w 1790700"/>
                <a:gd name="connsiteY4" fmla="*/ 823913 h 823913"/>
                <a:gd name="connsiteX5" fmla="*/ 0 w 1790700"/>
                <a:gd name="connsiteY5" fmla="*/ 81915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823913">
                  <a:moveTo>
                    <a:pt x="0" y="819150"/>
                  </a:moveTo>
                  <a:lnTo>
                    <a:pt x="385762" y="438150"/>
                  </a:lnTo>
                  <a:lnTo>
                    <a:pt x="685800" y="647700"/>
                  </a:lnTo>
                  <a:lnTo>
                    <a:pt x="1219200" y="0"/>
                  </a:lnTo>
                  <a:lnTo>
                    <a:pt x="1790700" y="823913"/>
                  </a:lnTo>
                  <a:lnTo>
                    <a:pt x="0" y="819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4635500" y="2709863"/>
              <a:ext cx="909638" cy="828675"/>
            </a:xfrm>
            <a:custGeom>
              <a:avLst/>
              <a:gdLst>
                <a:gd name="connsiteX0" fmla="*/ 0 w 909638"/>
                <a:gd name="connsiteY0" fmla="*/ 0 h 828675"/>
                <a:gd name="connsiteX1" fmla="*/ 581025 w 909638"/>
                <a:gd name="connsiteY1" fmla="*/ 828675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638" h="828675">
                  <a:moveTo>
                    <a:pt x="0" y="0"/>
                  </a:moveTo>
                  <a:lnTo>
                    <a:pt x="581025" y="828675"/>
                  </a:lnTo>
                  <a:lnTo>
                    <a:pt x="909638" y="8286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42"/>
          <p:cNvGrpSpPr/>
          <p:nvPr/>
        </p:nvGrpSpPr>
        <p:grpSpPr>
          <a:xfrm>
            <a:off x="5030752" y="2434196"/>
            <a:ext cx="2495971" cy="1217265"/>
            <a:chOff x="5140553" y="2718924"/>
            <a:chExt cx="2126987" cy="823913"/>
          </a:xfrm>
          <a:solidFill>
            <a:schemeClr val="accent3">
              <a:alpha val="87000"/>
            </a:schemeClr>
          </a:solidFill>
        </p:grpSpPr>
        <p:sp>
          <p:nvSpPr>
            <p:cNvPr id="72" name="任意多边形 71"/>
            <p:cNvSpPr/>
            <p:nvPr/>
          </p:nvSpPr>
          <p:spPr>
            <a:xfrm>
              <a:off x="5140553" y="2718924"/>
              <a:ext cx="1790700" cy="823913"/>
            </a:xfrm>
            <a:custGeom>
              <a:avLst/>
              <a:gdLst>
                <a:gd name="connsiteX0" fmla="*/ 0 w 1790700"/>
                <a:gd name="connsiteY0" fmla="*/ 819150 h 823913"/>
                <a:gd name="connsiteX1" fmla="*/ 385762 w 1790700"/>
                <a:gd name="connsiteY1" fmla="*/ 438150 h 823913"/>
                <a:gd name="connsiteX2" fmla="*/ 685800 w 1790700"/>
                <a:gd name="connsiteY2" fmla="*/ 647700 h 823913"/>
                <a:gd name="connsiteX3" fmla="*/ 1219200 w 1790700"/>
                <a:gd name="connsiteY3" fmla="*/ 0 h 823913"/>
                <a:gd name="connsiteX4" fmla="*/ 1790700 w 1790700"/>
                <a:gd name="connsiteY4" fmla="*/ 823913 h 823913"/>
                <a:gd name="connsiteX5" fmla="*/ 0 w 1790700"/>
                <a:gd name="connsiteY5" fmla="*/ 81915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823913">
                  <a:moveTo>
                    <a:pt x="0" y="819150"/>
                  </a:moveTo>
                  <a:lnTo>
                    <a:pt x="385762" y="438150"/>
                  </a:lnTo>
                  <a:lnTo>
                    <a:pt x="685800" y="647700"/>
                  </a:lnTo>
                  <a:lnTo>
                    <a:pt x="1219200" y="0"/>
                  </a:lnTo>
                  <a:lnTo>
                    <a:pt x="1790700" y="823913"/>
                  </a:lnTo>
                  <a:lnTo>
                    <a:pt x="0" y="819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357902" y="2719536"/>
              <a:ext cx="909638" cy="823301"/>
            </a:xfrm>
            <a:custGeom>
              <a:avLst/>
              <a:gdLst>
                <a:gd name="connsiteX0" fmla="*/ 0 w 909638"/>
                <a:gd name="connsiteY0" fmla="*/ 0 h 828675"/>
                <a:gd name="connsiteX1" fmla="*/ 581025 w 909638"/>
                <a:gd name="connsiteY1" fmla="*/ 828675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  <a:gd name="connsiteX0" fmla="*/ 0 w 909638"/>
                <a:gd name="connsiteY0" fmla="*/ 0 h 828675"/>
                <a:gd name="connsiteX1" fmla="*/ 570879 w 909638"/>
                <a:gd name="connsiteY1" fmla="*/ 827052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  <a:gd name="connsiteX0" fmla="*/ 0 w 909638"/>
                <a:gd name="connsiteY0" fmla="*/ 0 h 828675"/>
                <a:gd name="connsiteX1" fmla="*/ 568849 w 909638"/>
                <a:gd name="connsiteY1" fmla="*/ 827052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  <a:gd name="connsiteX0" fmla="*/ 0 w 909638"/>
                <a:gd name="connsiteY0" fmla="*/ 0 h 828675"/>
                <a:gd name="connsiteX1" fmla="*/ 568849 w 909638"/>
                <a:gd name="connsiteY1" fmla="*/ 828675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638" h="828675">
                  <a:moveTo>
                    <a:pt x="0" y="0"/>
                  </a:moveTo>
                  <a:lnTo>
                    <a:pt x="568849" y="828675"/>
                  </a:lnTo>
                  <a:lnTo>
                    <a:pt x="909638" y="8286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1336574" y="1273796"/>
            <a:ext cx="392858" cy="2471022"/>
            <a:chOff x="1336574" y="1273403"/>
            <a:chExt cx="392858" cy="2470259"/>
          </a:xfrm>
          <a:solidFill>
            <a:schemeClr val="accent3"/>
          </a:solidFill>
        </p:grpSpPr>
        <p:grpSp>
          <p:nvGrpSpPr>
            <p:cNvPr id="6" name="组合 44"/>
            <p:cNvGrpSpPr/>
            <p:nvPr/>
          </p:nvGrpSpPr>
          <p:grpSpPr>
            <a:xfrm>
              <a:off x="1673545" y="1391743"/>
              <a:ext cx="55887" cy="2246653"/>
              <a:chOff x="2147888" y="2152650"/>
              <a:chExt cx="100012" cy="1914526"/>
            </a:xfrm>
            <a:grpFill/>
          </p:grpSpPr>
          <p:sp>
            <p:nvSpPr>
              <p:cNvPr id="65" name="任意多边形 64"/>
              <p:cNvSpPr/>
              <p:nvPr/>
            </p:nvSpPr>
            <p:spPr>
              <a:xfrm>
                <a:off x="2247900" y="2152650"/>
                <a:ext cx="0" cy="1914526"/>
              </a:xfrm>
              <a:custGeom>
                <a:avLst/>
                <a:gdLst>
                  <a:gd name="connsiteX0" fmla="*/ 0 w 0"/>
                  <a:gd name="connsiteY0" fmla="*/ 0 h 1914525"/>
                  <a:gd name="connsiteX1" fmla="*/ 0 w 0"/>
                  <a:gd name="connsiteY1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14525">
                    <a:moveTo>
                      <a:pt x="0" y="0"/>
                    </a:moveTo>
                    <a:lnTo>
                      <a:pt x="0" y="1914525"/>
                    </a:lnTo>
                  </a:path>
                </a:pathLst>
              </a:custGeom>
              <a:grpFill/>
              <a:ln w="3175">
                <a:solidFill>
                  <a:schemeClr val="accent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2147888" y="2159794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2147888" y="2540432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accent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2147888" y="2921070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accent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2147888" y="3301708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accent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2147888" y="3682346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accent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2147888" y="4062983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336574" y="3482052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36574" y="3052841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336574" y="2587862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36574" y="2149709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36574" y="1693672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36574" y="1273403"/>
              <a:ext cx="26321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6444002" y="1682875"/>
            <a:ext cx="1257904" cy="569730"/>
            <a:chOff x="6233755" y="2514601"/>
            <a:chExt cx="1071946" cy="485356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 flipH="1">
              <a:off x="6233755" y="2514601"/>
              <a:ext cx="1071946" cy="485356"/>
            </a:xfrm>
            <a:custGeom>
              <a:avLst/>
              <a:gdLst>
                <a:gd name="T0" fmla="*/ 42 w 324"/>
                <a:gd name="T1" fmla="*/ 0 h 145"/>
                <a:gd name="T2" fmla="*/ 275 w 324"/>
                <a:gd name="T3" fmla="*/ 0 h 145"/>
                <a:gd name="T4" fmla="*/ 324 w 324"/>
                <a:gd name="T5" fmla="*/ 49 h 145"/>
                <a:gd name="T6" fmla="*/ 324 w 324"/>
                <a:gd name="T7" fmla="*/ 145 h 145"/>
                <a:gd name="T8" fmla="*/ 284 w 324"/>
                <a:gd name="T9" fmla="*/ 92 h 145"/>
                <a:gd name="T10" fmla="*/ 40 w 324"/>
                <a:gd name="T11" fmla="*/ 92 h 145"/>
                <a:gd name="T12" fmla="*/ 0 w 324"/>
                <a:gd name="T13" fmla="*/ 45 h 145"/>
                <a:gd name="T14" fmla="*/ 42 w 32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45">
                  <a:moveTo>
                    <a:pt x="42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24" y="1"/>
                    <a:pt x="324" y="49"/>
                  </a:cubicBezTo>
                  <a:cubicBezTo>
                    <a:pt x="324" y="97"/>
                    <a:pt x="324" y="145"/>
                    <a:pt x="324" y="145"/>
                  </a:cubicBezTo>
                  <a:cubicBezTo>
                    <a:pt x="324" y="145"/>
                    <a:pt x="314" y="92"/>
                    <a:pt x="284" y="92"/>
                  </a:cubicBezTo>
                  <a:cubicBezTo>
                    <a:pt x="255" y="92"/>
                    <a:pt x="40" y="92"/>
                    <a:pt x="40" y="92"/>
                  </a:cubicBezTo>
                  <a:cubicBezTo>
                    <a:pt x="40" y="92"/>
                    <a:pt x="0" y="91"/>
                    <a:pt x="0" y="45"/>
                  </a:cubicBezTo>
                  <a:cubicBezTo>
                    <a:pt x="0" y="7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文本框 69"/>
            <p:cNvSpPr txBox="1">
              <a:spLocks noChangeArrowheads="1"/>
            </p:cNvSpPr>
            <p:nvPr/>
          </p:nvSpPr>
          <p:spPr bwMode="auto">
            <a:xfrm>
              <a:off x="6332578" y="2578261"/>
              <a:ext cx="954047" cy="1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5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b="0" dirty="0">
                  <a:latin typeface="微软雅黑"/>
                  <a:ea typeface="微软雅黑"/>
                  <a:cs typeface="Bebas Neue" charset="0"/>
                  <a:sym typeface="Bebas Neue" charset="0"/>
                </a:rPr>
                <a:t>单击添加标题</a:t>
              </a:r>
              <a:endParaRPr lang="en-US" altLang="zh-CN" sz="1200" b="0" dirty="0"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4543848" y="2040662"/>
            <a:ext cx="1257904" cy="569730"/>
            <a:chOff x="6233755" y="2514601"/>
            <a:chExt cx="1071946" cy="485356"/>
          </a:xfrm>
          <a:solidFill>
            <a:schemeClr val="accent2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flipH="1">
              <a:off x="6233755" y="2514601"/>
              <a:ext cx="1071946" cy="485356"/>
            </a:xfrm>
            <a:custGeom>
              <a:avLst/>
              <a:gdLst>
                <a:gd name="T0" fmla="*/ 42 w 324"/>
                <a:gd name="T1" fmla="*/ 0 h 145"/>
                <a:gd name="T2" fmla="*/ 275 w 324"/>
                <a:gd name="T3" fmla="*/ 0 h 145"/>
                <a:gd name="T4" fmla="*/ 324 w 324"/>
                <a:gd name="T5" fmla="*/ 49 h 145"/>
                <a:gd name="T6" fmla="*/ 324 w 324"/>
                <a:gd name="T7" fmla="*/ 145 h 145"/>
                <a:gd name="T8" fmla="*/ 284 w 324"/>
                <a:gd name="T9" fmla="*/ 92 h 145"/>
                <a:gd name="T10" fmla="*/ 40 w 324"/>
                <a:gd name="T11" fmla="*/ 92 h 145"/>
                <a:gd name="T12" fmla="*/ 0 w 324"/>
                <a:gd name="T13" fmla="*/ 45 h 145"/>
                <a:gd name="T14" fmla="*/ 42 w 32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45">
                  <a:moveTo>
                    <a:pt x="42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24" y="1"/>
                    <a:pt x="324" y="49"/>
                  </a:cubicBezTo>
                  <a:cubicBezTo>
                    <a:pt x="324" y="97"/>
                    <a:pt x="324" y="145"/>
                    <a:pt x="324" y="145"/>
                  </a:cubicBezTo>
                  <a:cubicBezTo>
                    <a:pt x="324" y="145"/>
                    <a:pt x="314" y="92"/>
                    <a:pt x="284" y="92"/>
                  </a:cubicBezTo>
                  <a:cubicBezTo>
                    <a:pt x="255" y="92"/>
                    <a:pt x="40" y="92"/>
                    <a:pt x="40" y="92"/>
                  </a:cubicBezTo>
                  <a:cubicBezTo>
                    <a:pt x="40" y="92"/>
                    <a:pt x="0" y="91"/>
                    <a:pt x="0" y="45"/>
                  </a:cubicBezTo>
                  <a:cubicBezTo>
                    <a:pt x="0" y="7"/>
                    <a:pt x="42" y="0"/>
                    <a:pt x="42" y="0"/>
                  </a:cubicBezTo>
                  <a:close/>
                </a:path>
              </a:pathLst>
            </a:custGeom>
            <a:grpFill/>
            <a:ln w="31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文本框 69"/>
            <p:cNvSpPr txBox="1">
              <a:spLocks noChangeArrowheads="1"/>
            </p:cNvSpPr>
            <p:nvPr/>
          </p:nvSpPr>
          <p:spPr bwMode="auto">
            <a:xfrm>
              <a:off x="6332578" y="2578260"/>
              <a:ext cx="954047" cy="1924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5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b="0" dirty="0">
                  <a:latin typeface="微软雅黑"/>
                  <a:ea typeface="微软雅黑"/>
                  <a:cs typeface="Bebas Neue" charset="0"/>
                  <a:sym typeface="Bebas Neue" charset="0"/>
                </a:rPr>
                <a:t>单击添加标题</a:t>
              </a:r>
              <a:endParaRPr lang="en-US" altLang="zh-CN" sz="1200" b="0" dirty="0"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" name="组合 89"/>
          <p:cNvGrpSpPr/>
          <p:nvPr/>
        </p:nvGrpSpPr>
        <p:grpSpPr>
          <a:xfrm>
            <a:off x="934198" y="3987448"/>
            <a:ext cx="2224293" cy="639290"/>
            <a:chOff x="1121522" y="3624266"/>
            <a:chExt cx="2224293" cy="639092"/>
          </a:xfrm>
        </p:grpSpPr>
        <p:sp>
          <p:nvSpPr>
            <p:cNvPr id="91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121522" y="3824912"/>
              <a:ext cx="2224293" cy="43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0" name="组合 92"/>
          <p:cNvGrpSpPr/>
          <p:nvPr/>
        </p:nvGrpSpPr>
        <p:grpSpPr>
          <a:xfrm>
            <a:off x="3639298" y="3987448"/>
            <a:ext cx="2224293" cy="639290"/>
            <a:chOff x="1121522" y="3624266"/>
            <a:chExt cx="2224293" cy="639092"/>
          </a:xfrm>
        </p:grpSpPr>
        <p:sp>
          <p:nvSpPr>
            <p:cNvPr id="94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121522" y="3824912"/>
              <a:ext cx="2224293" cy="43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1" name="组合 95"/>
          <p:cNvGrpSpPr/>
          <p:nvPr/>
        </p:nvGrpSpPr>
        <p:grpSpPr>
          <a:xfrm>
            <a:off x="6310108" y="3987448"/>
            <a:ext cx="2224293" cy="639290"/>
            <a:chOff x="1121522" y="3624266"/>
            <a:chExt cx="2224293" cy="639092"/>
          </a:xfrm>
        </p:grpSpPr>
        <p:sp>
          <p:nvSpPr>
            <p:cNvPr id="97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121522" y="3824912"/>
              <a:ext cx="2224293" cy="43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1044754" y="3903601"/>
            <a:ext cx="600880" cy="45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757474" y="3903601"/>
            <a:ext cx="600880" cy="45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397804" y="3903601"/>
            <a:ext cx="600880" cy="45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3759201" y="2100911"/>
            <a:ext cx="3325813" cy="541504"/>
          </a:xfrm>
          <a:custGeom>
            <a:avLst/>
            <a:gdLst/>
            <a:ahLst/>
            <a:cxnLst/>
            <a:rect l="l" t="t" r="r" b="b"/>
            <a:pathLst>
              <a:path w="4433803" h="720080">
                <a:moveTo>
                  <a:pt x="0" y="0"/>
                </a:moveTo>
                <a:lnTo>
                  <a:pt x="4433803" y="0"/>
                </a:lnTo>
                <a:lnTo>
                  <a:pt x="4298902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请在这里输入您的</a:t>
            </a:r>
            <a:r>
              <a:rPr lang="zh-CN" altLang="en-US" sz="12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73375" y="2396277"/>
            <a:ext cx="10795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9"/>
          <p:cNvSpPr/>
          <p:nvPr/>
        </p:nvSpPr>
        <p:spPr>
          <a:xfrm>
            <a:off x="3875088" y="2713874"/>
            <a:ext cx="3103562" cy="539917"/>
          </a:xfrm>
          <a:custGeom>
            <a:avLst/>
            <a:gdLst/>
            <a:ahLst/>
            <a:cxnLst/>
            <a:rect l="l" t="t" r="r" b="b"/>
            <a:pathLst>
              <a:path w="4137020" h="720080">
                <a:moveTo>
                  <a:pt x="0" y="0"/>
                </a:moveTo>
                <a:lnTo>
                  <a:pt x="4137020" y="0"/>
                </a:lnTo>
                <a:lnTo>
                  <a:pt x="4002119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请在这里输入您的</a:t>
            </a:r>
            <a:r>
              <a:rPr lang="zh-CN" altLang="en-US" sz="12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73376" y="2983833"/>
            <a:ext cx="1166813" cy="635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9"/>
          <p:cNvGrpSpPr/>
          <p:nvPr/>
        </p:nvGrpSpPr>
        <p:grpSpPr>
          <a:xfrm>
            <a:off x="3952875" y="1333911"/>
            <a:ext cx="3619500" cy="3350659"/>
            <a:chOff x="3952875" y="1333499"/>
            <a:chExt cx="3619500" cy="3349625"/>
          </a:xfrm>
        </p:grpSpPr>
        <p:sp>
          <p:nvSpPr>
            <p:cNvPr id="2" name="Oval 65"/>
            <p:cNvSpPr>
              <a:spLocks noChangeArrowheads="1"/>
            </p:cNvSpPr>
            <p:nvPr/>
          </p:nvSpPr>
          <p:spPr bwMode="auto">
            <a:xfrm>
              <a:off x="5878513" y="4538662"/>
              <a:ext cx="673100" cy="134937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>
              <a:off x="4305300" y="4548187"/>
              <a:ext cx="673100" cy="134937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952875" y="1333499"/>
              <a:ext cx="3619500" cy="2674938"/>
            </a:xfrm>
            <a:custGeom>
              <a:avLst/>
              <a:gdLst>
                <a:gd name="connsiteX0" fmla="*/ 0 w 1383957"/>
                <a:gd name="connsiteY0" fmla="*/ 939114 h 939114"/>
                <a:gd name="connsiteX1" fmla="*/ 1000897 w 1383957"/>
                <a:gd name="connsiteY1" fmla="*/ 939114 h 939114"/>
                <a:gd name="connsiteX2" fmla="*/ 1210962 w 1383957"/>
                <a:gd name="connsiteY2" fmla="*/ 49427 h 939114"/>
                <a:gd name="connsiteX3" fmla="*/ 1334530 w 1383957"/>
                <a:gd name="connsiteY3" fmla="*/ 0 h 939114"/>
                <a:gd name="connsiteX4" fmla="*/ 1383957 w 1383957"/>
                <a:gd name="connsiteY4" fmla="*/ 160638 h 939114"/>
                <a:gd name="connsiteX0-1" fmla="*/ 0 w 1383957"/>
                <a:gd name="connsiteY0-2" fmla="*/ 980817 h 980817"/>
                <a:gd name="connsiteX1-3" fmla="*/ 1000897 w 1383957"/>
                <a:gd name="connsiteY1-4" fmla="*/ 980817 h 980817"/>
                <a:gd name="connsiteX2-5" fmla="*/ 1210962 w 1383957"/>
                <a:gd name="connsiteY2-6" fmla="*/ 91130 h 980817"/>
                <a:gd name="connsiteX3-7" fmla="*/ 1334530 w 1383957"/>
                <a:gd name="connsiteY3-8" fmla="*/ 41703 h 980817"/>
                <a:gd name="connsiteX4-9" fmla="*/ 1383957 w 1383957"/>
                <a:gd name="connsiteY4-10" fmla="*/ 202341 h 980817"/>
                <a:gd name="connsiteX0-11" fmla="*/ 0 w 1383957"/>
                <a:gd name="connsiteY0-12" fmla="*/ 993410 h 993410"/>
                <a:gd name="connsiteX1-13" fmla="*/ 1000897 w 1383957"/>
                <a:gd name="connsiteY1-14" fmla="*/ 993410 h 993410"/>
                <a:gd name="connsiteX2-15" fmla="*/ 1210962 w 1383957"/>
                <a:gd name="connsiteY2-16" fmla="*/ 103723 h 993410"/>
                <a:gd name="connsiteX3-17" fmla="*/ 1338950 w 1383957"/>
                <a:gd name="connsiteY3-18" fmla="*/ 27777 h 993410"/>
                <a:gd name="connsiteX4-19" fmla="*/ 1383957 w 1383957"/>
                <a:gd name="connsiteY4-20" fmla="*/ 214934 h 993410"/>
                <a:gd name="connsiteX0-21" fmla="*/ 0 w 1375117"/>
                <a:gd name="connsiteY0-22" fmla="*/ 990568 h 990568"/>
                <a:gd name="connsiteX1-23" fmla="*/ 1000897 w 1375117"/>
                <a:gd name="connsiteY1-24" fmla="*/ 990568 h 990568"/>
                <a:gd name="connsiteX2-25" fmla="*/ 1210962 w 1375117"/>
                <a:gd name="connsiteY2-26" fmla="*/ 100881 h 990568"/>
                <a:gd name="connsiteX3-27" fmla="*/ 1338950 w 1375117"/>
                <a:gd name="connsiteY3-28" fmla="*/ 24935 h 990568"/>
                <a:gd name="connsiteX4-29" fmla="*/ 1375117 w 1375117"/>
                <a:gd name="connsiteY4-30" fmla="*/ 167894 h 990568"/>
                <a:gd name="connsiteX0-31" fmla="*/ 0 w 1344967"/>
                <a:gd name="connsiteY0-32" fmla="*/ 989167 h 989167"/>
                <a:gd name="connsiteX1-33" fmla="*/ 1000897 w 1344967"/>
                <a:gd name="connsiteY1-34" fmla="*/ 989167 h 989167"/>
                <a:gd name="connsiteX2-35" fmla="*/ 1210962 w 1344967"/>
                <a:gd name="connsiteY2-36" fmla="*/ 99480 h 989167"/>
                <a:gd name="connsiteX3-37" fmla="*/ 1338950 w 1344967"/>
                <a:gd name="connsiteY3-38" fmla="*/ 23534 h 989167"/>
                <a:gd name="connsiteX4-39" fmla="*/ 1335338 w 1344967"/>
                <a:gd name="connsiteY4-40" fmla="*/ 144394 h 989167"/>
                <a:gd name="connsiteX0-41" fmla="*/ 0 w 1352190"/>
                <a:gd name="connsiteY0-42" fmla="*/ 989167 h 989167"/>
                <a:gd name="connsiteX1-43" fmla="*/ 1000897 w 1352190"/>
                <a:gd name="connsiteY1-44" fmla="*/ 989167 h 989167"/>
                <a:gd name="connsiteX2-45" fmla="*/ 1210962 w 1352190"/>
                <a:gd name="connsiteY2-46" fmla="*/ 99480 h 989167"/>
                <a:gd name="connsiteX3-47" fmla="*/ 1338950 w 1352190"/>
                <a:gd name="connsiteY3-48" fmla="*/ 23534 h 989167"/>
                <a:gd name="connsiteX4-49" fmla="*/ 1335338 w 1352190"/>
                <a:gd name="connsiteY4-50" fmla="*/ 144394 h 989167"/>
                <a:gd name="connsiteX0-51" fmla="*/ 0 w 1350398"/>
                <a:gd name="connsiteY0-52" fmla="*/ 996014 h 996014"/>
                <a:gd name="connsiteX1-53" fmla="*/ 1000897 w 1350398"/>
                <a:gd name="connsiteY1-54" fmla="*/ 996014 h 996014"/>
                <a:gd name="connsiteX2-55" fmla="*/ 1210962 w 1350398"/>
                <a:gd name="connsiteY2-56" fmla="*/ 106327 h 996014"/>
                <a:gd name="connsiteX3-57" fmla="*/ 1338950 w 1350398"/>
                <a:gd name="connsiteY3-58" fmla="*/ 30381 h 996014"/>
                <a:gd name="connsiteX4-59" fmla="*/ 1335338 w 1350398"/>
                <a:gd name="connsiteY4-60" fmla="*/ 151241 h 996014"/>
                <a:gd name="connsiteX0-61" fmla="*/ 0 w 1726088"/>
                <a:gd name="connsiteY0-62" fmla="*/ 1000434 h 1000434"/>
                <a:gd name="connsiteX1-63" fmla="*/ 1376587 w 1726088"/>
                <a:gd name="connsiteY1-64" fmla="*/ 996014 h 1000434"/>
                <a:gd name="connsiteX2-65" fmla="*/ 1586652 w 1726088"/>
                <a:gd name="connsiteY2-66" fmla="*/ 106327 h 1000434"/>
                <a:gd name="connsiteX3-67" fmla="*/ 1714640 w 1726088"/>
                <a:gd name="connsiteY3-68" fmla="*/ 30381 h 1000434"/>
                <a:gd name="connsiteX4-69" fmla="*/ 1711028 w 1726088"/>
                <a:gd name="connsiteY4-70" fmla="*/ 151241 h 10004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6088" h="1000434">
                  <a:moveTo>
                    <a:pt x="0" y="1000434"/>
                  </a:moveTo>
                  <a:lnTo>
                    <a:pt x="1376587" y="996014"/>
                  </a:lnTo>
                  <a:lnTo>
                    <a:pt x="1586652" y="106327"/>
                  </a:lnTo>
                  <a:cubicBezTo>
                    <a:pt x="1642258" y="-50192"/>
                    <a:pt x="1698331" y="5216"/>
                    <a:pt x="1714640" y="30381"/>
                  </a:cubicBezTo>
                  <a:cubicBezTo>
                    <a:pt x="1730949" y="55546"/>
                    <a:pt x="1729911" y="97695"/>
                    <a:pt x="1711028" y="151241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" name="椭圆 8"/>
            <p:cNvSpPr/>
            <p:nvPr/>
          </p:nvSpPr>
          <p:spPr>
            <a:xfrm>
              <a:off x="4362450" y="4008437"/>
              <a:ext cx="563563" cy="56515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" name="椭圆 9"/>
            <p:cNvSpPr/>
            <p:nvPr/>
          </p:nvSpPr>
          <p:spPr>
            <a:xfrm>
              <a:off x="5927725" y="4008437"/>
              <a:ext cx="565150" cy="56515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1" name="矩形 10"/>
          <p:cNvSpPr/>
          <p:nvPr/>
        </p:nvSpPr>
        <p:spPr>
          <a:xfrm>
            <a:off x="3981451" y="3326839"/>
            <a:ext cx="2879725" cy="539917"/>
          </a:xfrm>
          <a:custGeom>
            <a:avLst/>
            <a:gdLst/>
            <a:ahLst/>
            <a:cxnLst/>
            <a:rect l="l" t="t" r="r" b="b"/>
            <a:pathLst>
              <a:path w="3840239" h="720080">
                <a:moveTo>
                  <a:pt x="0" y="0"/>
                </a:moveTo>
                <a:lnTo>
                  <a:pt x="3840239" y="0"/>
                </a:lnTo>
                <a:lnTo>
                  <a:pt x="3705338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请在这里输入您的</a:t>
            </a:r>
            <a:r>
              <a:rPr lang="zh-CN" altLang="en-US" sz="12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3648076" y="1489534"/>
            <a:ext cx="3546475" cy="539917"/>
          </a:xfrm>
          <a:custGeom>
            <a:avLst/>
            <a:gdLst/>
            <a:ahLst/>
            <a:cxnLst/>
            <a:rect l="l" t="t" r="r" b="b"/>
            <a:pathLst>
              <a:path w="4728554" h="720080">
                <a:moveTo>
                  <a:pt x="0" y="0"/>
                </a:moveTo>
                <a:lnTo>
                  <a:pt x="4728554" y="0"/>
                </a:lnTo>
                <a:lnTo>
                  <a:pt x="4728554" y="10838"/>
                </a:lnTo>
                <a:lnTo>
                  <a:pt x="4587607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请在这里输入您的</a:t>
            </a:r>
            <a:r>
              <a:rPr lang="zh-CN" altLang="en-US" sz="12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873376" y="1813484"/>
            <a:ext cx="100171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73375" y="3622205"/>
            <a:ext cx="1296988" cy="476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3588" y="1686445"/>
            <a:ext cx="188913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1" y="2285118"/>
            <a:ext cx="18531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2906021"/>
            <a:ext cx="188913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3" y="3488814"/>
            <a:ext cx="185313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09A31E-718E-4ED5-85AE-87EC52095C1A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07840F-099A-447F-A9CB-2B1993555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9"/>
          <a:stretch/>
        </p:blipFill>
        <p:spPr>
          <a:xfrm>
            <a:off x="1" y="0"/>
            <a:ext cx="9143999" cy="39663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DA37D7-9DB3-4F4C-8CC5-6C12999D99E5}"/>
              </a:ext>
            </a:extLst>
          </p:cNvPr>
          <p:cNvSpPr/>
          <p:nvPr/>
        </p:nvSpPr>
        <p:spPr>
          <a:xfrm>
            <a:off x="1332856" y="3053820"/>
            <a:ext cx="521040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spc="225" dirty="0">
                <a:ln w="12700">
                  <a:noFill/>
                </a:ln>
                <a:solidFill>
                  <a:schemeClr val="accent4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演讲完毕 谢谢您的观看</a:t>
            </a: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id="{283BAE22-2D4A-47AB-AF01-25A26FD9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639" y="3761050"/>
            <a:ext cx="32403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适用家长会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教学汇报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教育总结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演讲汇报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教育培训</a:t>
            </a:r>
            <a:r>
              <a: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</a:t>
            </a:r>
            <a:endParaRPr lang="zh-CN" altLang="en-US" sz="10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algn="r">
              <a:buNone/>
            </a:pPr>
            <a:endParaRPr lang="zh-CN" altLang="en-US" sz="10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187EB7-E612-44D3-A7C1-EFA30937E925}"/>
              </a:ext>
            </a:extLst>
          </p:cNvPr>
          <p:cNvSpPr/>
          <p:nvPr/>
        </p:nvSpPr>
        <p:spPr>
          <a:xfrm>
            <a:off x="3081425" y="2117570"/>
            <a:ext cx="165173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5400" b="1" spc="225" dirty="0">
                <a:ln w="12700">
                  <a:noFill/>
                </a:ln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经典综艺体简" panose="02010609000101010101" pitchFamily="49" charset="-122"/>
              </a:rPr>
              <a:t>2019</a:t>
            </a:r>
            <a:endParaRPr lang="zh-CN" altLang="en-US" sz="5400" b="1" spc="225" dirty="0">
              <a:ln w="12700">
                <a:noFill/>
              </a:ln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10" name="矩形 259">
            <a:extLst>
              <a:ext uri="{FF2B5EF4-FFF2-40B4-BE49-F238E27FC236}">
                <a16:creationId xmlns:a16="http://schemas.microsoft.com/office/drawing/2014/main" id="{7EEB644F-FECF-40C7-96E1-297A1111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446" y="4108063"/>
            <a:ext cx="2660797" cy="2462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汇报人：千库网   时间：</a:t>
            </a:r>
            <a:r>
              <a:rPr lang="en-US" altLang="zh-CN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年</a:t>
            </a:r>
            <a:r>
              <a:rPr lang="en-US" altLang="zh-CN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XX</a:t>
            </a:r>
            <a:r>
              <a:rPr lang="zh-CN" altLang="en-US" sz="1000" cap="all" dirty="0" smtClean="0">
                <a:solidFill>
                  <a:schemeClr val="accent2"/>
                </a:solidFill>
                <a:cs typeface="Arial" panose="020B0604020202020204" pitchFamily="34" charset="0"/>
              </a:rPr>
              <a:t>月</a:t>
            </a:r>
            <a:endParaRPr lang="zh-CN" altLang="en-US" sz="1000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3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2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2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7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0" y="1529973"/>
            <a:ext cx="9144000" cy="3615116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03068" y="975515"/>
            <a:ext cx="1008112" cy="1004966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74494" y="1164826"/>
            <a:ext cx="694998" cy="570033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01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D31996-149B-416A-A1E4-A6A0E3376E2D}"/>
              </a:ext>
            </a:extLst>
          </p:cNvPr>
          <p:cNvSpPr/>
          <p:nvPr/>
        </p:nvSpPr>
        <p:spPr>
          <a:xfrm>
            <a:off x="2885433" y="2133622"/>
            <a:ext cx="2808312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a typeface="微软雅黑" panose="020B0503020204020204" pitchFamily="34" charset="-122"/>
              </a:rPr>
              <a:t>教学背景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5ECDF0-47C7-4DF3-BECD-E1B8680CD52A}"/>
              </a:ext>
            </a:extLst>
          </p:cNvPr>
          <p:cNvSpPr/>
          <p:nvPr/>
        </p:nvSpPr>
        <p:spPr>
          <a:xfrm>
            <a:off x="2201357" y="2699524"/>
            <a:ext cx="4464496" cy="4847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H="1" flipV="1">
            <a:off x="5997180" y="1688133"/>
            <a:ext cx="1463675" cy="2901258"/>
          </a:xfrm>
          <a:custGeom>
            <a:avLst/>
            <a:gdLst>
              <a:gd name="connsiteX0" fmla="*/ 1078872 w 1463567"/>
              <a:gd name="connsiteY0" fmla="*/ 3868332 h 3868332"/>
              <a:gd name="connsiteX1" fmla="*/ 944604 w 1463567"/>
              <a:gd name="connsiteY1" fmla="*/ 3660444 h 3868332"/>
              <a:gd name="connsiteX2" fmla="*/ 944604 w 1463567"/>
              <a:gd name="connsiteY2" fmla="*/ 2441320 h 3868332"/>
              <a:gd name="connsiteX3" fmla="*/ 894894 w 1463567"/>
              <a:gd name="connsiteY3" fmla="*/ 2441320 h 3868332"/>
              <a:gd name="connsiteX4" fmla="*/ 894894 w 1463567"/>
              <a:gd name="connsiteY4" fmla="*/ 2728639 h 3868332"/>
              <a:gd name="connsiteX5" fmla="*/ 760626 w 1463567"/>
              <a:gd name="connsiteY5" fmla="*/ 2936527 h 3868332"/>
              <a:gd name="connsiteX6" fmla="*/ 626359 w 1463567"/>
              <a:gd name="connsiteY6" fmla="*/ 2728639 h 3868332"/>
              <a:gd name="connsiteX7" fmla="*/ 626359 w 1463567"/>
              <a:gd name="connsiteY7" fmla="*/ 2441320 h 3868332"/>
              <a:gd name="connsiteX8" fmla="*/ 581826 w 1463567"/>
              <a:gd name="connsiteY8" fmla="*/ 2441320 h 3868332"/>
              <a:gd name="connsiteX9" fmla="*/ 581826 w 1463567"/>
              <a:gd name="connsiteY9" fmla="*/ 2604700 h 3868332"/>
              <a:gd name="connsiteX10" fmla="*/ 447558 w 1463567"/>
              <a:gd name="connsiteY10" fmla="*/ 2812588 h 3868332"/>
              <a:gd name="connsiteX11" fmla="*/ 313291 w 1463567"/>
              <a:gd name="connsiteY11" fmla="*/ 2604700 h 3868332"/>
              <a:gd name="connsiteX12" fmla="*/ 313291 w 1463567"/>
              <a:gd name="connsiteY12" fmla="*/ 2441320 h 3868332"/>
              <a:gd name="connsiteX13" fmla="*/ 268535 w 1463567"/>
              <a:gd name="connsiteY13" fmla="*/ 2441320 h 3868332"/>
              <a:gd name="connsiteX14" fmla="*/ 268535 w 1463567"/>
              <a:gd name="connsiteY14" fmla="*/ 2579912 h 3868332"/>
              <a:gd name="connsiteX15" fmla="*/ 134268 w 1463567"/>
              <a:gd name="connsiteY15" fmla="*/ 2787800 h 3868332"/>
              <a:gd name="connsiteX16" fmla="*/ 0 w 1463567"/>
              <a:gd name="connsiteY16" fmla="*/ 2579912 h 3868332"/>
              <a:gd name="connsiteX17" fmla="*/ 0 w 1463567"/>
              <a:gd name="connsiteY17" fmla="*/ 2441320 h 3868332"/>
              <a:gd name="connsiteX18" fmla="*/ 0 w 1463567"/>
              <a:gd name="connsiteY18" fmla="*/ 1748359 h 3868332"/>
              <a:gd name="connsiteX19" fmla="*/ 0 w 1463567"/>
              <a:gd name="connsiteY19" fmla="*/ 652016 h 3868332"/>
              <a:gd name="connsiteX20" fmla="*/ 0 w 1463567"/>
              <a:gd name="connsiteY20" fmla="*/ 639623 h 3868332"/>
              <a:gd name="connsiteX21" fmla="*/ 775 w 1463567"/>
              <a:gd name="connsiteY21" fmla="*/ 639623 h 3868332"/>
              <a:gd name="connsiteX22" fmla="*/ 140804 w 1463567"/>
              <a:gd name="connsiteY22" fmla="*/ 31009 h 3868332"/>
              <a:gd name="connsiteX23" fmla="*/ 151525 w 1463567"/>
              <a:gd name="connsiteY23" fmla="*/ 0 h 3868332"/>
              <a:gd name="connsiteX24" fmla="*/ 1306670 w 1463567"/>
              <a:gd name="connsiteY24" fmla="*/ 0 h 3868332"/>
              <a:gd name="connsiteX25" fmla="*/ 1298731 w 1463567"/>
              <a:gd name="connsiteY25" fmla="*/ 8479 h 3868332"/>
              <a:gd name="connsiteX26" fmla="*/ 1254308 w 1463567"/>
              <a:gd name="connsiteY26" fmla="*/ 639623 h 3868332"/>
              <a:gd name="connsiteX27" fmla="*/ 1255593 w 1463567"/>
              <a:gd name="connsiteY27" fmla="*/ 639623 h 3868332"/>
              <a:gd name="connsiteX28" fmla="*/ 1452533 w 1463567"/>
              <a:gd name="connsiteY28" fmla="*/ 1345815 h 3868332"/>
              <a:gd name="connsiteX29" fmla="*/ 1382490 w 1463567"/>
              <a:gd name="connsiteY29" fmla="*/ 1619081 h 3868332"/>
              <a:gd name="connsiteX30" fmla="*/ 1213139 w 1463567"/>
              <a:gd name="connsiteY30" fmla="*/ 1526562 h 3868332"/>
              <a:gd name="connsiteX31" fmla="*/ 1213139 w 1463567"/>
              <a:gd name="connsiteY31" fmla="*/ 2357371 h 3868332"/>
              <a:gd name="connsiteX32" fmla="*/ 1213139 w 1463567"/>
              <a:gd name="connsiteY32" fmla="*/ 2441320 h 3868332"/>
              <a:gd name="connsiteX33" fmla="*/ 1213139 w 1463567"/>
              <a:gd name="connsiteY33" fmla="*/ 3660444 h 3868332"/>
              <a:gd name="connsiteX34" fmla="*/ 1078872 w 1463567"/>
              <a:gd name="connsiteY34" fmla="*/ 3868332 h 38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63567" h="3868332">
                <a:moveTo>
                  <a:pt x="1078872" y="3868332"/>
                </a:moveTo>
                <a:cubicBezTo>
                  <a:pt x="1004718" y="3868332"/>
                  <a:pt x="944604" y="3775258"/>
                  <a:pt x="944604" y="3660444"/>
                </a:cubicBezTo>
                <a:lnTo>
                  <a:pt x="944604" y="2441320"/>
                </a:lnTo>
                <a:lnTo>
                  <a:pt x="894894" y="2441320"/>
                </a:lnTo>
                <a:lnTo>
                  <a:pt x="894894" y="2728639"/>
                </a:lnTo>
                <a:cubicBezTo>
                  <a:pt x="894894" y="2843453"/>
                  <a:pt x="834780" y="2936527"/>
                  <a:pt x="760626" y="2936527"/>
                </a:cubicBezTo>
                <a:cubicBezTo>
                  <a:pt x="686472" y="2936527"/>
                  <a:pt x="626359" y="2843453"/>
                  <a:pt x="626359" y="2728639"/>
                </a:cubicBezTo>
                <a:lnTo>
                  <a:pt x="626359" y="2441320"/>
                </a:lnTo>
                <a:lnTo>
                  <a:pt x="581826" y="2441320"/>
                </a:lnTo>
                <a:lnTo>
                  <a:pt x="581826" y="2604700"/>
                </a:lnTo>
                <a:cubicBezTo>
                  <a:pt x="581826" y="2719513"/>
                  <a:pt x="521712" y="2812588"/>
                  <a:pt x="447558" y="2812588"/>
                </a:cubicBezTo>
                <a:cubicBezTo>
                  <a:pt x="373404" y="2812588"/>
                  <a:pt x="313291" y="2719513"/>
                  <a:pt x="313291" y="2604700"/>
                </a:cubicBezTo>
                <a:lnTo>
                  <a:pt x="313291" y="2441320"/>
                </a:lnTo>
                <a:lnTo>
                  <a:pt x="268535" y="2441320"/>
                </a:lnTo>
                <a:lnTo>
                  <a:pt x="268535" y="2579912"/>
                </a:lnTo>
                <a:cubicBezTo>
                  <a:pt x="268535" y="2694725"/>
                  <a:pt x="208422" y="2787800"/>
                  <a:pt x="134268" y="2787800"/>
                </a:cubicBezTo>
                <a:cubicBezTo>
                  <a:pt x="60114" y="2787800"/>
                  <a:pt x="0" y="2694725"/>
                  <a:pt x="0" y="2579912"/>
                </a:cubicBezTo>
                <a:lnTo>
                  <a:pt x="0" y="2441320"/>
                </a:lnTo>
                <a:lnTo>
                  <a:pt x="0" y="1748359"/>
                </a:lnTo>
                <a:lnTo>
                  <a:pt x="0" y="652016"/>
                </a:lnTo>
                <a:lnTo>
                  <a:pt x="0" y="639623"/>
                </a:lnTo>
                <a:lnTo>
                  <a:pt x="775" y="639623"/>
                </a:lnTo>
                <a:cubicBezTo>
                  <a:pt x="27870" y="159053"/>
                  <a:pt x="85133" y="178489"/>
                  <a:pt x="140804" y="31009"/>
                </a:cubicBezTo>
                <a:lnTo>
                  <a:pt x="151525" y="0"/>
                </a:lnTo>
                <a:lnTo>
                  <a:pt x="1306670" y="0"/>
                </a:lnTo>
                <a:lnTo>
                  <a:pt x="1298731" y="8479"/>
                </a:lnTo>
                <a:cubicBezTo>
                  <a:pt x="1163068" y="195525"/>
                  <a:pt x="1250447" y="421704"/>
                  <a:pt x="1254308" y="639623"/>
                </a:cubicBezTo>
                <a:lnTo>
                  <a:pt x="1255593" y="639623"/>
                </a:lnTo>
                <a:lnTo>
                  <a:pt x="1452533" y="1345815"/>
                </a:lnTo>
                <a:cubicBezTo>
                  <a:pt x="1481928" y="1451223"/>
                  <a:pt x="1450569" y="1573568"/>
                  <a:pt x="1382490" y="1619081"/>
                </a:cubicBezTo>
                <a:cubicBezTo>
                  <a:pt x="1318265" y="1662018"/>
                  <a:pt x="1244305" y="1621237"/>
                  <a:pt x="1213139" y="1526562"/>
                </a:cubicBezTo>
                <a:lnTo>
                  <a:pt x="1213139" y="2357371"/>
                </a:lnTo>
                <a:lnTo>
                  <a:pt x="1213139" y="2441320"/>
                </a:lnTo>
                <a:lnTo>
                  <a:pt x="1213139" y="3660444"/>
                </a:lnTo>
                <a:cubicBezTo>
                  <a:pt x="1213139" y="3775258"/>
                  <a:pt x="1153026" y="3868332"/>
                  <a:pt x="1078872" y="3868332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4908153" y="2393200"/>
            <a:ext cx="1601788" cy="2196191"/>
          </a:xfrm>
          <a:custGeom>
            <a:avLst/>
            <a:gdLst>
              <a:gd name="connsiteX0" fmla="*/ 1180842 w 1601896"/>
              <a:gd name="connsiteY0" fmla="*/ 2927585 h 2927585"/>
              <a:gd name="connsiteX1" fmla="*/ 1033884 w 1601896"/>
              <a:gd name="connsiteY1" fmla="*/ 2769366 h 2927585"/>
              <a:gd name="connsiteX2" fmla="*/ 1033884 w 1601896"/>
              <a:gd name="connsiteY2" fmla="*/ 1841516 h 2927585"/>
              <a:gd name="connsiteX3" fmla="*/ 979475 w 1601896"/>
              <a:gd name="connsiteY3" fmla="*/ 1841516 h 2927585"/>
              <a:gd name="connsiteX4" fmla="*/ 979475 w 1601896"/>
              <a:gd name="connsiteY4" fmla="*/ 2060188 h 2927585"/>
              <a:gd name="connsiteX5" fmla="*/ 832517 w 1601896"/>
              <a:gd name="connsiteY5" fmla="*/ 2218408 h 2927585"/>
              <a:gd name="connsiteX6" fmla="*/ 685559 w 1601896"/>
              <a:gd name="connsiteY6" fmla="*/ 2060188 h 2927585"/>
              <a:gd name="connsiteX7" fmla="*/ 685559 w 1601896"/>
              <a:gd name="connsiteY7" fmla="*/ 1841516 h 2927585"/>
              <a:gd name="connsiteX8" fmla="*/ 636818 w 1601896"/>
              <a:gd name="connsiteY8" fmla="*/ 1841516 h 2927585"/>
              <a:gd name="connsiteX9" fmla="*/ 636818 w 1601896"/>
              <a:gd name="connsiteY9" fmla="*/ 1965861 h 2927585"/>
              <a:gd name="connsiteX10" fmla="*/ 489860 w 1601896"/>
              <a:gd name="connsiteY10" fmla="*/ 2124080 h 2927585"/>
              <a:gd name="connsiteX11" fmla="*/ 342902 w 1601896"/>
              <a:gd name="connsiteY11" fmla="*/ 1965861 h 2927585"/>
              <a:gd name="connsiteX12" fmla="*/ 342902 w 1601896"/>
              <a:gd name="connsiteY12" fmla="*/ 1841516 h 2927585"/>
              <a:gd name="connsiteX13" fmla="*/ 293916 w 1601896"/>
              <a:gd name="connsiteY13" fmla="*/ 1841516 h 2927585"/>
              <a:gd name="connsiteX14" fmla="*/ 293916 w 1601896"/>
              <a:gd name="connsiteY14" fmla="*/ 1946995 h 2927585"/>
              <a:gd name="connsiteX15" fmla="*/ 146958 w 1601896"/>
              <a:gd name="connsiteY15" fmla="*/ 2105214 h 2927585"/>
              <a:gd name="connsiteX16" fmla="*/ 0 w 1601896"/>
              <a:gd name="connsiteY16" fmla="*/ 1946995 h 2927585"/>
              <a:gd name="connsiteX17" fmla="*/ 0 w 1601896"/>
              <a:gd name="connsiteY17" fmla="*/ 1841516 h 2927585"/>
              <a:gd name="connsiteX18" fmla="*/ 0 w 1601896"/>
              <a:gd name="connsiteY18" fmla="*/ 1314118 h 2927585"/>
              <a:gd name="connsiteX19" fmla="*/ 0 w 1601896"/>
              <a:gd name="connsiteY19" fmla="*/ 479714 h 2927585"/>
              <a:gd name="connsiteX20" fmla="*/ 0 w 1601896"/>
              <a:gd name="connsiteY20" fmla="*/ 470282 h 2927585"/>
              <a:gd name="connsiteX21" fmla="*/ 848 w 1601896"/>
              <a:gd name="connsiteY21" fmla="*/ 470282 h 2927585"/>
              <a:gd name="connsiteX22" fmla="*/ 154112 w 1601896"/>
              <a:gd name="connsiteY22" fmla="*/ 7078 h 2927585"/>
              <a:gd name="connsiteX23" fmla="*/ 157308 w 1601896"/>
              <a:gd name="connsiteY23" fmla="*/ 0 h 2927585"/>
              <a:gd name="connsiteX24" fmla="*/ 1413509 w 1601896"/>
              <a:gd name="connsiteY24" fmla="*/ 0 h 2927585"/>
              <a:gd name="connsiteX25" fmla="*/ 1371813 w 1601896"/>
              <a:gd name="connsiteY25" fmla="*/ 52660 h 2927585"/>
              <a:gd name="connsiteX26" fmla="*/ 1372860 w 1601896"/>
              <a:gd name="connsiteY26" fmla="*/ 470282 h 2927585"/>
              <a:gd name="connsiteX27" fmla="*/ 1374267 w 1601896"/>
              <a:gd name="connsiteY27" fmla="*/ 470282 h 2927585"/>
              <a:gd name="connsiteX28" fmla="*/ 1589820 w 1601896"/>
              <a:gd name="connsiteY28" fmla="*/ 1007750 h 2927585"/>
              <a:gd name="connsiteX29" fmla="*/ 1513157 w 1601896"/>
              <a:gd name="connsiteY29" fmla="*/ 1215727 h 2927585"/>
              <a:gd name="connsiteX30" fmla="*/ 1327800 w 1601896"/>
              <a:gd name="connsiteY30" fmla="*/ 1145312 h 2927585"/>
              <a:gd name="connsiteX31" fmla="*/ 1327800 w 1601896"/>
              <a:gd name="connsiteY31" fmla="*/ 1777624 h 2927585"/>
              <a:gd name="connsiteX32" fmla="*/ 1327800 w 1601896"/>
              <a:gd name="connsiteY32" fmla="*/ 1841516 h 2927585"/>
              <a:gd name="connsiteX33" fmla="*/ 1327800 w 1601896"/>
              <a:gd name="connsiteY33" fmla="*/ 2769366 h 2927585"/>
              <a:gd name="connsiteX34" fmla="*/ 1180842 w 1601896"/>
              <a:gd name="connsiteY34" fmla="*/ 2927585 h 292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1896" h="2927585">
                <a:moveTo>
                  <a:pt x="1180842" y="2927585"/>
                </a:moveTo>
                <a:cubicBezTo>
                  <a:pt x="1099679" y="2927585"/>
                  <a:pt x="1033884" y="2856748"/>
                  <a:pt x="1033884" y="2769366"/>
                </a:cubicBezTo>
                <a:lnTo>
                  <a:pt x="1033884" y="1841516"/>
                </a:lnTo>
                <a:lnTo>
                  <a:pt x="979475" y="1841516"/>
                </a:lnTo>
                <a:lnTo>
                  <a:pt x="979475" y="2060188"/>
                </a:lnTo>
                <a:cubicBezTo>
                  <a:pt x="979475" y="2147571"/>
                  <a:pt x="913680" y="2218408"/>
                  <a:pt x="832517" y="2218408"/>
                </a:cubicBezTo>
                <a:cubicBezTo>
                  <a:pt x="751354" y="2218408"/>
                  <a:pt x="685559" y="2147571"/>
                  <a:pt x="685559" y="2060188"/>
                </a:cubicBezTo>
                <a:lnTo>
                  <a:pt x="685559" y="1841516"/>
                </a:lnTo>
                <a:lnTo>
                  <a:pt x="636818" y="1841516"/>
                </a:lnTo>
                <a:lnTo>
                  <a:pt x="636818" y="1965861"/>
                </a:lnTo>
                <a:cubicBezTo>
                  <a:pt x="636818" y="2053243"/>
                  <a:pt x="571022" y="2124080"/>
                  <a:pt x="489860" y="2124080"/>
                </a:cubicBezTo>
                <a:cubicBezTo>
                  <a:pt x="408697" y="2124080"/>
                  <a:pt x="342902" y="2053243"/>
                  <a:pt x="342902" y="1965861"/>
                </a:cubicBezTo>
                <a:lnTo>
                  <a:pt x="342902" y="1841516"/>
                </a:lnTo>
                <a:lnTo>
                  <a:pt x="293916" y="1841516"/>
                </a:lnTo>
                <a:lnTo>
                  <a:pt x="293916" y="1946995"/>
                </a:lnTo>
                <a:cubicBezTo>
                  <a:pt x="293916" y="2034377"/>
                  <a:pt x="228121" y="2105214"/>
                  <a:pt x="146958" y="2105214"/>
                </a:cubicBezTo>
                <a:cubicBezTo>
                  <a:pt x="65795" y="2105214"/>
                  <a:pt x="0" y="2034377"/>
                  <a:pt x="0" y="1946995"/>
                </a:cubicBezTo>
                <a:lnTo>
                  <a:pt x="0" y="1841516"/>
                </a:lnTo>
                <a:lnTo>
                  <a:pt x="0" y="1314118"/>
                </a:lnTo>
                <a:lnTo>
                  <a:pt x="0" y="479714"/>
                </a:lnTo>
                <a:lnTo>
                  <a:pt x="0" y="470282"/>
                </a:lnTo>
                <a:lnTo>
                  <a:pt x="848" y="470282"/>
                </a:lnTo>
                <a:cubicBezTo>
                  <a:pt x="30505" y="104530"/>
                  <a:pt x="93179" y="119322"/>
                  <a:pt x="154112" y="7078"/>
                </a:cubicBezTo>
                <a:lnTo>
                  <a:pt x="157308" y="0"/>
                </a:lnTo>
                <a:lnTo>
                  <a:pt x="1413509" y="0"/>
                </a:lnTo>
                <a:lnTo>
                  <a:pt x="1371813" y="52660"/>
                </a:lnTo>
                <a:cubicBezTo>
                  <a:pt x="1298456" y="181343"/>
                  <a:pt x="1369238" y="328121"/>
                  <a:pt x="1372860" y="470282"/>
                </a:cubicBezTo>
                <a:lnTo>
                  <a:pt x="1374267" y="470282"/>
                </a:lnTo>
                <a:lnTo>
                  <a:pt x="1589820" y="1007750"/>
                </a:lnTo>
                <a:cubicBezTo>
                  <a:pt x="1621993" y="1087974"/>
                  <a:pt x="1587670" y="1181088"/>
                  <a:pt x="1513157" y="1215727"/>
                </a:cubicBezTo>
                <a:cubicBezTo>
                  <a:pt x="1442862" y="1248406"/>
                  <a:pt x="1361911" y="1217368"/>
                  <a:pt x="1327800" y="1145312"/>
                </a:cubicBezTo>
                <a:lnTo>
                  <a:pt x="1327800" y="1777624"/>
                </a:lnTo>
                <a:lnTo>
                  <a:pt x="1327800" y="1841516"/>
                </a:lnTo>
                <a:lnTo>
                  <a:pt x="1327800" y="2769366"/>
                </a:lnTo>
                <a:cubicBezTo>
                  <a:pt x="1327800" y="2856748"/>
                  <a:pt x="1262005" y="2927585"/>
                  <a:pt x="1180842" y="2927585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flipH="1" flipV="1">
            <a:off x="4128692" y="3143526"/>
            <a:ext cx="1163637" cy="1445865"/>
          </a:xfrm>
          <a:custGeom>
            <a:avLst/>
            <a:gdLst>
              <a:gd name="connsiteX0" fmla="*/ 858248 w 1164274"/>
              <a:gd name="connsiteY0" fmla="*/ 1921542 h 1921542"/>
              <a:gd name="connsiteX1" fmla="*/ 751437 w 1164274"/>
              <a:gd name="connsiteY1" fmla="*/ 1816439 h 1921542"/>
              <a:gd name="connsiteX2" fmla="*/ 751437 w 1164274"/>
              <a:gd name="connsiteY2" fmla="*/ 1200080 h 1921542"/>
              <a:gd name="connsiteX3" fmla="*/ 711892 w 1164274"/>
              <a:gd name="connsiteY3" fmla="*/ 1200080 h 1921542"/>
              <a:gd name="connsiteX4" fmla="*/ 711892 w 1164274"/>
              <a:gd name="connsiteY4" fmla="*/ 1345342 h 1921542"/>
              <a:gd name="connsiteX5" fmla="*/ 605082 w 1164274"/>
              <a:gd name="connsiteY5" fmla="*/ 1450445 h 1921542"/>
              <a:gd name="connsiteX6" fmla="*/ 498271 w 1164274"/>
              <a:gd name="connsiteY6" fmla="*/ 1345342 h 1921542"/>
              <a:gd name="connsiteX7" fmla="*/ 498271 w 1164274"/>
              <a:gd name="connsiteY7" fmla="*/ 1200080 h 1921542"/>
              <a:gd name="connsiteX8" fmla="*/ 462845 w 1164274"/>
              <a:gd name="connsiteY8" fmla="*/ 1200080 h 1921542"/>
              <a:gd name="connsiteX9" fmla="*/ 462845 w 1164274"/>
              <a:gd name="connsiteY9" fmla="*/ 1282681 h 1921542"/>
              <a:gd name="connsiteX10" fmla="*/ 356035 w 1164274"/>
              <a:gd name="connsiteY10" fmla="*/ 1387784 h 1921542"/>
              <a:gd name="connsiteX11" fmla="*/ 249225 w 1164274"/>
              <a:gd name="connsiteY11" fmla="*/ 1282681 h 1921542"/>
              <a:gd name="connsiteX12" fmla="*/ 249225 w 1164274"/>
              <a:gd name="connsiteY12" fmla="*/ 1200080 h 1921542"/>
              <a:gd name="connsiteX13" fmla="*/ 213621 w 1164274"/>
              <a:gd name="connsiteY13" fmla="*/ 1200080 h 1921542"/>
              <a:gd name="connsiteX14" fmla="*/ 213621 w 1164274"/>
              <a:gd name="connsiteY14" fmla="*/ 1270149 h 1921542"/>
              <a:gd name="connsiteX15" fmla="*/ 106811 w 1164274"/>
              <a:gd name="connsiteY15" fmla="*/ 1375252 h 1921542"/>
              <a:gd name="connsiteX16" fmla="*/ 0 w 1164274"/>
              <a:gd name="connsiteY16" fmla="*/ 1270149 h 1921542"/>
              <a:gd name="connsiteX17" fmla="*/ 0 w 1164274"/>
              <a:gd name="connsiteY17" fmla="*/ 1200080 h 1921542"/>
              <a:gd name="connsiteX18" fmla="*/ 0 w 1164274"/>
              <a:gd name="connsiteY18" fmla="*/ 849736 h 1921542"/>
              <a:gd name="connsiteX19" fmla="*/ 0 w 1164274"/>
              <a:gd name="connsiteY19" fmla="*/ 295452 h 1921542"/>
              <a:gd name="connsiteX20" fmla="*/ 0 w 1164274"/>
              <a:gd name="connsiteY20" fmla="*/ 289187 h 1921542"/>
              <a:gd name="connsiteX21" fmla="*/ 616 w 1164274"/>
              <a:gd name="connsiteY21" fmla="*/ 289187 h 1921542"/>
              <a:gd name="connsiteX22" fmla="*/ 93026 w 1164274"/>
              <a:gd name="connsiteY22" fmla="*/ 9258 h 1921542"/>
              <a:gd name="connsiteX23" fmla="*/ 99354 w 1164274"/>
              <a:gd name="connsiteY23" fmla="*/ 0 h 1921542"/>
              <a:gd name="connsiteX24" fmla="*/ 1007240 w 1164274"/>
              <a:gd name="connsiteY24" fmla="*/ 0 h 1921542"/>
              <a:gd name="connsiteX25" fmla="*/ 997047 w 1164274"/>
              <a:gd name="connsiteY25" fmla="*/ 11766 h 1921542"/>
              <a:gd name="connsiteX26" fmla="*/ 997808 w 1164274"/>
              <a:gd name="connsiteY26" fmla="*/ 289187 h 1921542"/>
              <a:gd name="connsiteX27" fmla="*/ 998831 w 1164274"/>
              <a:gd name="connsiteY27" fmla="*/ 289187 h 1921542"/>
              <a:gd name="connsiteX28" fmla="*/ 1155497 w 1164274"/>
              <a:gd name="connsiteY28" fmla="*/ 646220 h 1921542"/>
              <a:gd name="connsiteX29" fmla="*/ 1099778 w 1164274"/>
              <a:gd name="connsiteY29" fmla="*/ 784376 h 1921542"/>
              <a:gd name="connsiteX30" fmla="*/ 965058 w 1164274"/>
              <a:gd name="connsiteY30" fmla="*/ 737601 h 1921542"/>
              <a:gd name="connsiteX31" fmla="*/ 965058 w 1164274"/>
              <a:gd name="connsiteY31" fmla="*/ 1157638 h 1921542"/>
              <a:gd name="connsiteX32" fmla="*/ 965058 w 1164274"/>
              <a:gd name="connsiteY32" fmla="*/ 1200080 h 1921542"/>
              <a:gd name="connsiteX33" fmla="*/ 965058 w 1164274"/>
              <a:gd name="connsiteY33" fmla="*/ 1816439 h 1921542"/>
              <a:gd name="connsiteX34" fmla="*/ 858248 w 1164274"/>
              <a:gd name="connsiteY34" fmla="*/ 1921542 h 192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4274" h="1921542">
                <a:moveTo>
                  <a:pt x="858248" y="1921542"/>
                </a:moveTo>
                <a:cubicBezTo>
                  <a:pt x="799258" y="1921542"/>
                  <a:pt x="751437" y="1874486"/>
                  <a:pt x="751437" y="1816439"/>
                </a:cubicBezTo>
                <a:lnTo>
                  <a:pt x="751437" y="1200080"/>
                </a:lnTo>
                <a:lnTo>
                  <a:pt x="711892" y="1200080"/>
                </a:lnTo>
                <a:lnTo>
                  <a:pt x="711892" y="1345342"/>
                </a:lnTo>
                <a:cubicBezTo>
                  <a:pt x="711892" y="1403389"/>
                  <a:pt x="664072" y="1450445"/>
                  <a:pt x="605082" y="1450445"/>
                </a:cubicBezTo>
                <a:cubicBezTo>
                  <a:pt x="546092" y="1450445"/>
                  <a:pt x="498271" y="1403389"/>
                  <a:pt x="498271" y="1345342"/>
                </a:cubicBezTo>
                <a:lnTo>
                  <a:pt x="498271" y="1200080"/>
                </a:lnTo>
                <a:lnTo>
                  <a:pt x="462845" y="1200080"/>
                </a:lnTo>
                <a:lnTo>
                  <a:pt x="462845" y="1282681"/>
                </a:lnTo>
                <a:cubicBezTo>
                  <a:pt x="462845" y="1340728"/>
                  <a:pt x="415025" y="1387784"/>
                  <a:pt x="356035" y="1387784"/>
                </a:cubicBezTo>
                <a:cubicBezTo>
                  <a:pt x="297045" y="1387784"/>
                  <a:pt x="249225" y="1340728"/>
                  <a:pt x="249225" y="1282681"/>
                </a:cubicBezTo>
                <a:lnTo>
                  <a:pt x="249225" y="1200080"/>
                </a:lnTo>
                <a:lnTo>
                  <a:pt x="213621" y="1200080"/>
                </a:lnTo>
                <a:lnTo>
                  <a:pt x="213621" y="1270149"/>
                </a:lnTo>
                <a:cubicBezTo>
                  <a:pt x="213621" y="1328196"/>
                  <a:pt x="165801" y="1375252"/>
                  <a:pt x="106811" y="1375252"/>
                </a:cubicBezTo>
                <a:cubicBezTo>
                  <a:pt x="47821" y="1375252"/>
                  <a:pt x="0" y="1328196"/>
                  <a:pt x="0" y="1270149"/>
                </a:cubicBezTo>
                <a:lnTo>
                  <a:pt x="0" y="1200080"/>
                </a:lnTo>
                <a:lnTo>
                  <a:pt x="0" y="849736"/>
                </a:lnTo>
                <a:lnTo>
                  <a:pt x="0" y="295452"/>
                </a:lnTo>
                <a:lnTo>
                  <a:pt x="0" y="289187"/>
                </a:lnTo>
                <a:lnTo>
                  <a:pt x="616" y="289187"/>
                </a:lnTo>
                <a:cubicBezTo>
                  <a:pt x="19092" y="80932"/>
                  <a:pt x="55198" y="58400"/>
                  <a:pt x="93026" y="9258"/>
                </a:cubicBezTo>
                <a:lnTo>
                  <a:pt x="99354" y="0"/>
                </a:lnTo>
                <a:lnTo>
                  <a:pt x="1007240" y="0"/>
                </a:lnTo>
                <a:lnTo>
                  <a:pt x="997047" y="11766"/>
                </a:lnTo>
                <a:cubicBezTo>
                  <a:pt x="943731" y="97248"/>
                  <a:pt x="995176" y="194752"/>
                  <a:pt x="997808" y="289187"/>
                </a:cubicBezTo>
                <a:lnTo>
                  <a:pt x="998831" y="289187"/>
                </a:lnTo>
                <a:lnTo>
                  <a:pt x="1155497" y="646220"/>
                </a:lnTo>
                <a:cubicBezTo>
                  <a:pt x="1178881" y="699512"/>
                  <a:pt x="1153935" y="761366"/>
                  <a:pt x="1099778" y="784376"/>
                </a:cubicBezTo>
                <a:cubicBezTo>
                  <a:pt x="1048686" y="806085"/>
                  <a:pt x="989851" y="785467"/>
                  <a:pt x="965058" y="737601"/>
                </a:cubicBezTo>
                <a:lnTo>
                  <a:pt x="965058" y="1157638"/>
                </a:lnTo>
                <a:lnTo>
                  <a:pt x="965058" y="1200080"/>
                </a:lnTo>
                <a:lnTo>
                  <a:pt x="965058" y="1816439"/>
                </a:lnTo>
                <a:cubicBezTo>
                  <a:pt x="965058" y="1874486"/>
                  <a:pt x="917238" y="1921542"/>
                  <a:pt x="858248" y="1921542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flipH="1" flipV="1">
            <a:off x="3646093" y="3704483"/>
            <a:ext cx="719137" cy="884907"/>
          </a:xfrm>
          <a:custGeom>
            <a:avLst/>
            <a:gdLst>
              <a:gd name="connsiteX0" fmla="*/ 530896 w 720198"/>
              <a:gd name="connsiteY0" fmla="*/ 1093431 h 1093431"/>
              <a:gd name="connsiteX1" fmla="*/ 464825 w 720198"/>
              <a:gd name="connsiteY1" fmla="*/ 1032050 h 1093431"/>
              <a:gd name="connsiteX2" fmla="*/ 464825 w 720198"/>
              <a:gd name="connsiteY2" fmla="*/ 672092 h 1093431"/>
              <a:gd name="connsiteX3" fmla="*/ 440363 w 720198"/>
              <a:gd name="connsiteY3" fmla="*/ 672092 h 1093431"/>
              <a:gd name="connsiteX4" fmla="*/ 440363 w 720198"/>
              <a:gd name="connsiteY4" fmla="*/ 756926 h 1093431"/>
              <a:gd name="connsiteX5" fmla="*/ 374292 w 720198"/>
              <a:gd name="connsiteY5" fmla="*/ 818307 h 1093431"/>
              <a:gd name="connsiteX6" fmla="*/ 308221 w 720198"/>
              <a:gd name="connsiteY6" fmla="*/ 756926 h 1093431"/>
              <a:gd name="connsiteX7" fmla="*/ 308221 w 720198"/>
              <a:gd name="connsiteY7" fmla="*/ 672092 h 1093431"/>
              <a:gd name="connsiteX8" fmla="*/ 286307 w 720198"/>
              <a:gd name="connsiteY8" fmla="*/ 672092 h 1093431"/>
              <a:gd name="connsiteX9" fmla="*/ 286307 w 720198"/>
              <a:gd name="connsiteY9" fmla="*/ 720331 h 1093431"/>
              <a:gd name="connsiteX10" fmla="*/ 220237 w 720198"/>
              <a:gd name="connsiteY10" fmla="*/ 781712 h 1093431"/>
              <a:gd name="connsiteX11" fmla="*/ 154166 w 720198"/>
              <a:gd name="connsiteY11" fmla="*/ 720331 h 1093431"/>
              <a:gd name="connsiteX12" fmla="*/ 154166 w 720198"/>
              <a:gd name="connsiteY12" fmla="*/ 672092 h 1093431"/>
              <a:gd name="connsiteX13" fmla="*/ 132142 w 720198"/>
              <a:gd name="connsiteY13" fmla="*/ 672092 h 1093431"/>
              <a:gd name="connsiteX14" fmla="*/ 132142 w 720198"/>
              <a:gd name="connsiteY14" fmla="*/ 713012 h 1093431"/>
              <a:gd name="connsiteX15" fmla="*/ 66071 w 720198"/>
              <a:gd name="connsiteY15" fmla="*/ 774393 h 1093431"/>
              <a:gd name="connsiteX16" fmla="*/ 0 w 720198"/>
              <a:gd name="connsiteY16" fmla="*/ 713012 h 1093431"/>
              <a:gd name="connsiteX17" fmla="*/ 0 w 720198"/>
              <a:gd name="connsiteY17" fmla="*/ 672092 h 1093431"/>
              <a:gd name="connsiteX18" fmla="*/ 0 w 720198"/>
              <a:gd name="connsiteY18" fmla="*/ 467489 h 1093431"/>
              <a:gd name="connsiteX19" fmla="*/ 0 w 720198"/>
              <a:gd name="connsiteY19" fmla="*/ 143782 h 1093431"/>
              <a:gd name="connsiteX20" fmla="*/ 0 w 720198"/>
              <a:gd name="connsiteY20" fmla="*/ 140123 h 1093431"/>
              <a:gd name="connsiteX21" fmla="*/ 381 w 720198"/>
              <a:gd name="connsiteY21" fmla="*/ 140123 h 1093431"/>
              <a:gd name="connsiteX22" fmla="*/ 34864 w 720198"/>
              <a:gd name="connsiteY22" fmla="*/ 4755 h 1093431"/>
              <a:gd name="connsiteX23" fmla="*/ 38700 w 720198"/>
              <a:gd name="connsiteY23" fmla="*/ 0 h 1093431"/>
              <a:gd name="connsiteX24" fmla="*/ 610475 w 720198"/>
              <a:gd name="connsiteY24" fmla="*/ 0 h 1093431"/>
              <a:gd name="connsiteX25" fmla="*/ 601857 w 720198"/>
              <a:gd name="connsiteY25" fmla="*/ 30043 h 1093431"/>
              <a:gd name="connsiteX26" fmla="*/ 617226 w 720198"/>
              <a:gd name="connsiteY26" fmla="*/ 140123 h 1093431"/>
              <a:gd name="connsiteX27" fmla="*/ 617858 w 720198"/>
              <a:gd name="connsiteY27" fmla="*/ 140123 h 1093431"/>
              <a:gd name="connsiteX28" fmla="*/ 714769 w 720198"/>
              <a:gd name="connsiteY28" fmla="*/ 348633 h 1093431"/>
              <a:gd name="connsiteX29" fmla="*/ 680302 w 720198"/>
              <a:gd name="connsiteY29" fmla="*/ 429318 h 1093431"/>
              <a:gd name="connsiteX30" fmla="*/ 596967 w 720198"/>
              <a:gd name="connsiteY30" fmla="*/ 402001 h 1093431"/>
              <a:gd name="connsiteX31" fmla="*/ 596967 w 720198"/>
              <a:gd name="connsiteY31" fmla="*/ 647305 h 1093431"/>
              <a:gd name="connsiteX32" fmla="*/ 596967 w 720198"/>
              <a:gd name="connsiteY32" fmla="*/ 672092 h 1093431"/>
              <a:gd name="connsiteX33" fmla="*/ 596967 w 720198"/>
              <a:gd name="connsiteY33" fmla="*/ 1032050 h 1093431"/>
              <a:gd name="connsiteX34" fmla="*/ 530896 w 720198"/>
              <a:gd name="connsiteY34" fmla="*/ 1093431 h 10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0198" h="1093431">
                <a:moveTo>
                  <a:pt x="530896" y="1093431"/>
                </a:moveTo>
                <a:cubicBezTo>
                  <a:pt x="494406" y="1093431"/>
                  <a:pt x="464825" y="1065950"/>
                  <a:pt x="464825" y="1032050"/>
                </a:cubicBezTo>
                <a:lnTo>
                  <a:pt x="464825" y="672092"/>
                </a:lnTo>
                <a:lnTo>
                  <a:pt x="440363" y="672092"/>
                </a:lnTo>
                <a:lnTo>
                  <a:pt x="440363" y="756926"/>
                </a:lnTo>
                <a:cubicBezTo>
                  <a:pt x="440363" y="790826"/>
                  <a:pt x="410782" y="818307"/>
                  <a:pt x="374292" y="818307"/>
                </a:cubicBezTo>
                <a:cubicBezTo>
                  <a:pt x="337802" y="818307"/>
                  <a:pt x="308221" y="790826"/>
                  <a:pt x="308221" y="756926"/>
                </a:cubicBezTo>
                <a:lnTo>
                  <a:pt x="308221" y="672092"/>
                </a:lnTo>
                <a:lnTo>
                  <a:pt x="286307" y="672092"/>
                </a:lnTo>
                <a:lnTo>
                  <a:pt x="286307" y="720331"/>
                </a:lnTo>
                <a:cubicBezTo>
                  <a:pt x="286307" y="754231"/>
                  <a:pt x="256726" y="781712"/>
                  <a:pt x="220237" y="781712"/>
                </a:cubicBezTo>
                <a:cubicBezTo>
                  <a:pt x="183747" y="781712"/>
                  <a:pt x="154166" y="754231"/>
                  <a:pt x="154166" y="720331"/>
                </a:cubicBezTo>
                <a:lnTo>
                  <a:pt x="154166" y="672092"/>
                </a:lnTo>
                <a:lnTo>
                  <a:pt x="132142" y="672092"/>
                </a:lnTo>
                <a:lnTo>
                  <a:pt x="132142" y="713012"/>
                </a:lnTo>
                <a:cubicBezTo>
                  <a:pt x="132142" y="746912"/>
                  <a:pt x="102561" y="774393"/>
                  <a:pt x="66071" y="774393"/>
                </a:cubicBezTo>
                <a:cubicBezTo>
                  <a:pt x="29581" y="774393"/>
                  <a:pt x="0" y="746912"/>
                  <a:pt x="0" y="713012"/>
                </a:cubicBezTo>
                <a:lnTo>
                  <a:pt x="0" y="672092"/>
                </a:lnTo>
                <a:lnTo>
                  <a:pt x="0" y="467489"/>
                </a:lnTo>
                <a:lnTo>
                  <a:pt x="0" y="143782"/>
                </a:lnTo>
                <a:lnTo>
                  <a:pt x="0" y="140123"/>
                </a:lnTo>
                <a:lnTo>
                  <a:pt x="381" y="140123"/>
                </a:lnTo>
                <a:cubicBezTo>
                  <a:pt x="8000" y="59042"/>
                  <a:pt x="20466" y="26166"/>
                  <a:pt x="34864" y="4755"/>
                </a:cubicBezTo>
                <a:lnTo>
                  <a:pt x="38700" y="0"/>
                </a:lnTo>
                <a:lnTo>
                  <a:pt x="610475" y="0"/>
                </a:lnTo>
                <a:lnTo>
                  <a:pt x="601857" y="30043"/>
                </a:lnTo>
                <a:cubicBezTo>
                  <a:pt x="601634" y="65792"/>
                  <a:pt x="616140" y="103356"/>
                  <a:pt x="617226" y="140123"/>
                </a:cubicBezTo>
                <a:lnTo>
                  <a:pt x="617858" y="140123"/>
                </a:lnTo>
                <a:lnTo>
                  <a:pt x="714769" y="348633"/>
                </a:lnTo>
                <a:cubicBezTo>
                  <a:pt x="729233" y="379756"/>
                  <a:pt x="713802" y="415880"/>
                  <a:pt x="680302" y="429318"/>
                </a:cubicBezTo>
                <a:cubicBezTo>
                  <a:pt x="648698" y="441996"/>
                  <a:pt x="612303" y="429955"/>
                  <a:pt x="596967" y="402001"/>
                </a:cubicBezTo>
                <a:lnTo>
                  <a:pt x="596967" y="647305"/>
                </a:lnTo>
                <a:lnTo>
                  <a:pt x="596967" y="672092"/>
                </a:lnTo>
                <a:lnTo>
                  <a:pt x="596967" y="1032050"/>
                </a:lnTo>
                <a:cubicBezTo>
                  <a:pt x="596967" y="1065950"/>
                  <a:pt x="567386" y="1093431"/>
                  <a:pt x="530896" y="109343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26" name="KSO_GT1"/>
          <p:cNvSpPr txBox="1"/>
          <p:nvPr/>
        </p:nvSpPr>
        <p:spPr>
          <a:xfrm>
            <a:off x="3606405" y="1308206"/>
            <a:ext cx="2543175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27" name="KSO_GT2"/>
          <p:cNvSpPr txBox="1"/>
          <p:nvPr/>
        </p:nvSpPr>
        <p:spPr>
          <a:xfrm>
            <a:off x="2530078" y="2097834"/>
            <a:ext cx="2541588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28" name="KSO_GT3"/>
          <p:cNvSpPr txBox="1"/>
          <p:nvPr/>
        </p:nvSpPr>
        <p:spPr>
          <a:xfrm>
            <a:off x="1674417" y="2854114"/>
            <a:ext cx="2541587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29" name="KSO_GT4"/>
          <p:cNvSpPr txBox="1"/>
          <p:nvPr/>
        </p:nvSpPr>
        <p:spPr>
          <a:xfrm>
            <a:off x="1115616" y="3610394"/>
            <a:ext cx="2482850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30" name="KSO_GN1"/>
          <p:cNvSpPr txBox="1"/>
          <p:nvPr/>
        </p:nvSpPr>
        <p:spPr>
          <a:xfrm>
            <a:off x="5884468" y="1189107"/>
            <a:ext cx="9350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1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31" name="KSO_GN2"/>
          <p:cNvSpPr txBox="1"/>
          <p:nvPr/>
        </p:nvSpPr>
        <p:spPr>
          <a:xfrm>
            <a:off x="4869632" y="1909409"/>
            <a:ext cx="9350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2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40" name="KSO_GN3"/>
          <p:cNvSpPr txBox="1"/>
          <p:nvPr/>
        </p:nvSpPr>
        <p:spPr>
          <a:xfrm>
            <a:off x="3950893" y="2629712"/>
            <a:ext cx="936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3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41" name="KSO_GN4"/>
          <p:cNvSpPr txBox="1"/>
          <p:nvPr/>
        </p:nvSpPr>
        <p:spPr>
          <a:xfrm>
            <a:off x="3284391" y="3170751"/>
            <a:ext cx="936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4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1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/>
          <p:cNvSpPr>
            <a:spLocks/>
          </p:cNvSpPr>
          <p:nvPr/>
        </p:nvSpPr>
        <p:spPr bwMode="auto">
          <a:xfrm>
            <a:off x="1134481" y="2212260"/>
            <a:ext cx="1111250" cy="85870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 b="0" dirty="0">
              <a:solidFill>
                <a:srgbClr val="47494B"/>
              </a:solidFill>
              <a:ea typeface="微软雅黑" pitchFamily="34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1302756" y="2257518"/>
            <a:ext cx="857250" cy="571676"/>
            <a:chOff x="1283891" y="1695061"/>
            <a:chExt cx="857250" cy="571500"/>
          </a:xfrm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grpSp>
          <p:nvGrpSpPr>
            <p:cNvPr id="3" name="组合 20"/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</p:grpSpPr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 b="0" dirty="0">
                  <a:solidFill>
                    <a:srgbClr val="47494B"/>
                  </a:solidFill>
                  <a:ea typeface="微软雅黑" pitchFamily="34" charset="-122"/>
                </a:endParaRPr>
              </a:p>
            </p:txBody>
          </p:sp>
        </p:grpSp>
      </p:grpSp>
      <p:cxnSp>
        <p:nvCxnSpPr>
          <p:cNvPr id="37" name="直接连接符 36"/>
          <p:cNvCxnSpPr/>
          <p:nvPr/>
        </p:nvCxnSpPr>
        <p:spPr>
          <a:xfrm>
            <a:off x="1134483" y="3070964"/>
            <a:ext cx="151447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738763" y="273281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2915816" y="2212260"/>
            <a:ext cx="1111250" cy="85870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 b="0" dirty="0">
              <a:solidFill>
                <a:srgbClr val="47494B"/>
              </a:solidFill>
              <a:ea typeface="微软雅黑" pitchFamily="34" charset="-122"/>
            </a:endParaRPr>
          </a:p>
        </p:txBody>
      </p:sp>
      <p:grpSp>
        <p:nvGrpSpPr>
          <p:cNvPr id="4" name="组合 39"/>
          <p:cNvGrpSpPr/>
          <p:nvPr/>
        </p:nvGrpSpPr>
        <p:grpSpPr>
          <a:xfrm>
            <a:off x="3088693" y="2257518"/>
            <a:ext cx="855664" cy="571676"/>
            <a:chOff x="3069828" y="1695061"/>
            <a:chExt cx="855664" cy="571500"/>
          </a:xfrm>
          <a:solidFill>
            <a:schemeClr val="bg1"/>
          </a:solidFill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069828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695304" y="1695061"/>
              <a:ext cx="119063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423842" y="1715302"/>
              <a:ext cx="141287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176191" y="1798645"/>
              <a:ext cx="188912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104753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29842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609579" y="1815314"/>
              <a:ext cx="315913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2918831" y="3070964"/>
            <a:ext cx="151606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3523906" y="273281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4704768" y="2212260"/>
            <a:ext cx="1111250" cy="85870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 b="0" dirty="0">
              <a:solidFill>
                <a:srgbClr val="47494B"/>
              </a:solidFill>
              <a:ea typeface="微软雅黑" pitchFamily="34" charset="-122"/>
            </a:endParaRPr>
          </a:p>
        </p:txBody>
      </p:sp>
      <p:grpSp>
        <p:nvGrpSpPr>
          <p:cNvPr id="5" name="组合 50"/>
          <p:cNvGrpSpPr/>
          <p:nvPr/>
        </p:nvGrpSpPr>
        <p:grpSpPr>
          <a:xfrm>
            <a:off x="4832562" y="2275382"/>
            <a:ext cx="855662" cy="571676"/>
            <a:chOff x="4855766" y="1695061"/>
            <a:chExt cx="855662" cy="571500"/>
          </a:xfrm>
          <a:solidFill>
            <a:schemeClr val="bg1"/>
          </a:solidFill>
        </p:grpSpPr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4855766" y="1720064"/>
              <a:ext cx="842962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5481242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5208192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4962129" y="1798645"/>
              <a:ext cx="187325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890691" y="2114161"/>
              <a:ext cx="474662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5082778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5393928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4704769" y="3070964"/>
            <a:ext cx="151447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5309050" y="273281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6448797" y="2212260"/>
            <a:ext cx="1111250" cy="858706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 b="0" dirty="0">
              <a:solidFill>
                <a:srgbClr val="47494B"/>
              </a:solidFill>
              <a:ea typeface="微软雅黑" pitchFamily="34" charset="-122"/>
            </a:endParaRPr>
          </a:p>
        </p:txBody>
      </p:sp>
      <p:grpSp>
        <p:nvGrpSpPr>
          <p:cNvPr id="6" name="组合 61"/>
          <p:cNvGrpSpPr/>
          <p:nvPr/>
        </p:nvGrpSpPr>
        <p:grpSpPr>
          <a:xfrm>
            <a:off x="6658981" y="2257518"/>
            <a:ext cx="857250" cy="571676"/>
            <a:chOff x="6640116" y="1695061"/>
            <a:chExt cx="857250" cy="571500"/>
          </a:xfrm>
          <a:solidFill>
            <a:schemeClr val="bg1"/>
          </a:solidFill>
        </p:grpSpPr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6640116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7267179" y="1695061"/>
              <a:ext cx="117475" cy="122635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6994129" y="1715302"/>
              <a:ext cx="142875" cy="244078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6746479" y="1798645"/>
              <a:ext cx="188913" cy="340519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6675041" y="2114161"/>
              <a:ext cx="476250" cy="103585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6868716" y="1948664"/>
              <a:ext cx="438150" cy="100013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7179866" y="1815314"/>
              <a:ext cx="317500" cy="52388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b="0" dirty="0">
                <a:solidFill>
                  <a:srgbClr val="47494B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70" name="直接连接符 69"/>
          <p:cNvCxnSpPr/>
          <p:nvPr/>
        </p:nvCxnSpPr>
        <p:spPr>
          <a:xfrm>
            <a:off x="6490708" y="3070964"/>
            <a:ext cx="151447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7094988" y="273281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72" name="文本框 164"/>
          <p:cNvSpPr txBox="1"/>
          <p:nvPr/>
        </p:nvSpPr>
        <p:spPr>
          <a:xfrm>
            <a:off x="1134483" y="3253776"/>
            <a:ext cx="1514475" cy="614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9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73" name="文本框 165"/>
          <p:cNvSpPr txBox="1"/>
          <p:nvPr/>
        </p:nvSpPr>
        <p:spPr>
          <a:xfrm>
            <a:off x="2918831" y="3253776"/>
            <a:ext cx="1516062" cy="614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9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74" name="文本框 166"/>
          <p:cNvSpPr txBox="1"/>
          <p:nvPr/>
        </p:nvSpPr>
        <p:spPr>
          <a:xfrm>
            <a:off x="4704769" y="3253776"/>
            <a:ext cx="1514475" cy="614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9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  <p:sp>
        <p:nvSpPr>
          <p:cNvPr id="75" name="文本框 167"/>
          <p:cNvSpPr txBox="1"/>
          <p:nvPr/>
        </p:nvSpPr>
        <p:spPr>
          <a:xfrm>
            <a:off x="6490708" y="3253775"/>
            <a:ext cx="1514475" cy="614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9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请在此处输入您的文本，或者将您的文本粘贴到此处。</a:t>
            </a:r>
          </a:p>
        </p:txBody>
      </p:sp>
    </p:spTree>
    <p:extLst>
      <p:ext uri="{BB962C8B-B14F-4D97-AF65-F5344CB8AC3E}">
        <p14:creationId xmlns:p14="http://schemas.microsoft.com/office/powerpoint/2010/main" val="248623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9" grpId="0"/>
      <p:bldP spid="50" grpId="0" animBg="1"/>
      <p:bldP spid="60" grpId="0"/>
      <p:bldP spid="61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ef09ac28eaae964ec9988a5cce77c8b8C1E4685C6E6B40CD7615480512384A61EE159C6FE0045D14B61E85D0A95589D558B81FFC809322ACC20DC2254D928200A3EA0841B8B1814961BE795024DFDEF45878460D5EEC04B3DB4C246007153409DEDE37CA726A66AF19B77CE744E11CADCFB09B3408DEC1F688348922E38CCEE" hidden="1"/>
          <p:cNvSpPr txBox="1"/>
          <p:nvPr/>
        </p:nvSpPr>
        <p:spPr>
          <a:xfrm>
            <a:off x="-266700" y="1352968"/>
            <a:ext cx="284180" cy="762235"/>
          </a:xfrm>
          <a:prstGeom prst="rect">
            <a:avLst/>
          </a:prstGeom>
          <a:noFill/>
        </p:spPr>
        <p:txBody>
          <a:bodyPr vert="wordArtVert" lIns="68580" tIns="34290" rIns="68580" bIns="34290" rtlCol="0">
            <a:spAutoFit/>
          </a:bodyPr>
          <a:lstStyle/>
          <a:p>
            <a:r>
              <a:rPr lang="en-US" altLang="zh-CN" sz="100" dirty="0"/>
              <a:t>e7d195523061f1c0cef09ac28eaae964ec9988a5cce77c8b8C1E4685C6E6B40CD7615480512384A61EE159C6FE0045D14B61E85D0A95589D558B81FFC809322ACC20DC2254D928200A3EA0841B8B1814961BE795024DFDEF45878460D5EEC04B3DB4C246007153409DEDE37CA726A66AF19B77CE744E11CADCFB09B3408DEC1F688348922E38CCEE</a:t>
            </a:r>
            <a:endParaRPr lang="zh-CN" altLang="en-US" sz="100" dirty="0"/>
          </a:p>
        </p:txBody>
      </p:sp>
      <p:sp>
        <p:nvSpPr>
          <p:cNvPr id="7" name="矩形 6"/>
          <p:cNvSpPr/>
          <p:nvPr/>
        </p:nvSpPr>
        <p:spPr>
          <a:xfrm>
            <a:off x="4051299" y="1"/>
            <a:ext cx="2778823" cy="5145087"/>
          </a:xfrm>
          <a:prstGeom prst="rect">
            <a:avLst/>
          </a:prstGeom>
          <a:blipFill>
            <a:blip r:embed="rId3"/>
            <a:stretch>
              <a:fillRect l="-1005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85879" y="0"/>
            <a:ext cx="2258121" cy="2541673"/>
          </a:xfrm>
          <a:prstGeom prst="rect">
            <a:avLst/>
          </a:prstGeom>
          <a:blipFill>
            <a:blip r:embed="rId4"/>
            <a:stretch>
              <a:fillRect r="-211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85879" y="2603415"/>
            <a:ext cx="2258122" cy="254167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1143" y="1146386"/>
            <a:ext cx="3788908" cy="602729"/>
            <a:chOff x="561523" y="1528042"/>
            <a:chExt cx="5051877" cy="803391"/>
          </a:xfrm>
        </p:grpSpPr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 flipH="1">
              <a:off x="1434532" y="1528042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专业版式设计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561523" y="1568887"/>
              <a:ext cx="672366" cy="672366"/>
              <a:chOff x="561523" y="2258309"/>
              <a:chExt cx="672366" cy="672366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561523" y="225830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719579" y="2416365"/>
                <a:ext cx="356254" cy="356254"/>
              </a:xfrm>
              <a:custGeom>
                <a:avLst/>
                <a:gdLst>
                  <a:gd name="T0" fmla="*/ 274 w 740"/>
                  <a:gd name="T1" fmla="*/ 555 h 740"/>
                  <a:gd name="T2" fmla="*/ 283 w 740"/>
                  <a:gd name="T3" fmla="*/ 562 h 740"/>
                  <a:gd name="T4" fmla="*/ 286 w 740"/>
                  <a:gd name="T5" fmla="*/ 571 h 740"/>
                  <a:gd name="T6" fmla="*/ 283 w 740"/>
                  <a:gd name="T7" fmla="*/ 580 h 740"/>
                  <a:gd name="T8" fmla="*/ 231 w 740"/>
                  <a:gd name="T9" fmla="*/ 634 h 740"/>
                  <a:gd name="T10" fmla="*/ 223 w 740"/>
                  <a:gd name="T11" fmla="*/ 638 h 740"/>
                  <a:gd name="T12" fmla="*/ 214 w 740"/>
                  <a:gd name="T13" fmla="*/ 638 h 740"/>
                  <a:gd name="T14" fmla="*/ 205 w 740"/>
                  <a:gd name="T15" fmla="*/ 631 h 740"/>
                  <a:gd name="T16" fmla="*/ 202 w 740"/>
                  <a:gd name="T17" fmla="*/ 622 h 740"/>
                  <a:gd name="T18" fmla="*/ 205 w 740"/>
                  <a:gd name="T19" fmla="*/ 613 h 740"/>
                  <a:gd name="T20" fmla="*/ 257 w 740"/>
                  <a:gd name="T21" fmla="*/ 559 h 740"/>
                  <a:gd name="T22" fmla="*/ 265 w 740"/>
                  <a:gd name="T23" fmla="*/ 555 h 740"/>
                  <a:gd name="T24" fmla="*/ 252 w 740"/>
                  <a:gd name="T25" fmla="*/ 470 h 740"/>
                  <a:gd name="T26" fmla="*/ 262 w 740"/>
                  <a:gd name="T27" fmla="*/ 474 h 740"/>
                  <a:gd name="T28" fmla="*/ 269 w 740"/>
                  <a:gd name="T29" fmla="*/ 482 h 740"/>
                  <a:gd name="T30" fmla="*/ 269 w 740"/>
                  <a:gd name="T31" fmla="*/ 491 h 740"/>
                  <a:gd name="T32" fmla="*/ 263 w 740"/>
                  <a:gd name="T33" fmla="*/ 499 h 740"/>
                  <a:gd name="T34" fmla="*/ 93 w 740"/>
                  <a:gd name="T35" fmla="*/ 669 h 740"/>
                  <a:gd name="T36" fmla="*/ 84 w 740"/>
                  <a:gd name="T37" fmla="*/ 672 h 740"/>
                  <a:gd name="T38" fmla="*/ 74 w 740"/>
                  <a:gd name="T39" fmla="*/ 669 h 740"/>
                  <a:gd name="T40" fmla="*/ 68 w 740"/>
                  <a:gd name="T41" fmla="*/ 660 h 740"/>
                  <a:gd name="T42" fmla="*/ 68 w 740"/>
                  <a:gd name="T43" fmla="*/ 651 h 740"/>
                  <a:gd name="T44" fmla="*/ 72 w 740"/>
                  <a:gd name="T45" fmla="*/ 643 h 740"/>
                  <a:gd name="T46" fmla="*/ 244 w 740"/>
                  <a:gd name="T47" fmla="*/ 473 h 740"/>
                  <a:gd name="T48" fmla="*/ 252 w 740"/>
                  <a:gd name="T49" fmla="*/ 470 h 740"/>
                  <a:gd name="T50" fmla="*/ 173 w 740"/>
                  <a:gd name="T51" fmla="*/ 455 h 740"/>
                  <a:gd name="T52" fmla="*/ 182 w 740"/>
                  <a:gd name="T53" fmla="*/ 461 h 740"/>
                  <a:gd name="T54" fmla="*/ 185 w 740"/>
                  <a:gd name="T55" fmla="*/ 470 h 740"/>
                  <a:gd name="T56" fmla="*/ 182 w 740"/>
                  <a:gd name="T57" fmla="*/ 479 h 740"/>
                  <a:gd name="T58" fmla="*/ 163 w 740"/>
                  <a:gd name="T59" fmla="*/ 499 h 740"/>
                  <a:gd name="T60" fmla="*/ 156 w 740"/>
                  <a:gd name="T61" fmla="*/ 503 h 740"/>
                  <a:gd name="T62" fmla="*/ 146 w 740"/>
                  <a:gd name="T63" fmla="*/ 503 h 740"/>
                  <a:gd name="T64" fmla="*/ 138 w 740"/>
                  <a:gd name="T65" fmla="*/ 498 h 740"/>
                  <a:gd name="T66" fmla="*/ 135 w 740"/>
                  <a:gd name="T67" fmla="*/ 487 h 740"/>
                  <a:gd name="T68" fmla="*/ 137 w 740"/>
                  <a:gd name="T69" fmla="*/ 479 h 740"/>
                  <a:gd name="T70" fmla="*/ 156 w 740"/>
                  <a:gd name="T71" fmla="*/ 458 h 740"/>
                  <a:gd name="T72" fmla="*/ 164 w 740"/>
                  <a:gd name="T73" fmla="*/ 455 h 740"/>
                  <a:gd name="T74" fmla="*/ 673 w 740"/>
                  <a:gd name="T75" fmla="*/ 91 h 740"/>
                  <a:gd name="T76" fmla="*/ 421 w 740"/>
                  <a:gd name="T77" fmla="*/ 680 h 740"/>
                  <a:gd name="T78" fmla="*/ 650 w 740"/>
                  <a:gd name="T79" fmla="*/ 67 h 740"/>
                  <a:gd name="T80" fmla="*/ 299 w 740"/>
                  <a:gd name="T81" fmla="*/ 418 h 740"/>
                  <a:gd name="T82" fmla="*/ 723 w 740"/>
                  <a:gd name="T83" fmla="*/ 0 h 740"/>
                  <a:gd name="T84" fmla="*/ 732 w 740"/>
                  <a:gd name="T85" fmla="*/ 3 h 740"/>
                  <a:gd name="T86" fmla="*/ 739 w 740"/>
                  <a:gd name="T87" fmla="*/ 12 h 740"/>
                  <a:gd name="T88" fmla="*/ 739 w 740"/>
                  <a:gd name="T89" fmla="*/ 21 h 740"/>
                  <a:gd name="T90" fmla="*/ 737 w 740"/>
                  <a:gd name="T91" fmla="*/ 24 h 740"/>
                  <a:gd name="T92" fmla="*/ 435 w 740"/>
                  <a:gd name="T93" fmla="*/ 729 h 740"/>
                  <a:gd name="T94" fmla="*/ 435 w 740"/>
                  <a:gd name="T95" fmla="*/ 729 h 740"/>
                  <a:gd name="T96" fmla="*/ 430 w 740"/>
                  <a:gd name="T97" fmla="*/ 737 h 740"/>
                  <a:gd name="T98" fmla="*/ 421 w 740"/>
                  <a:gd name="T99" fmla="*/ 740 h 740"/>
                  <a:gd name="T100" fmla="*/ 410 w 740"/>
                  <a:gd name="T101" fmla="*/ 736 h 740"/>
                  <a:gd name="T102" fmla="*/ 405 w 740"/>
                  <a:gd name="T103" fmla="*/ 727 h 740"/>
                  <a:gd name="T104" fmla="*/ 290 w 740"/>
                  <a:gd name="T105" fmla="*/ 449 h 740"/>
                  <a:gd name="T106" fmla="*/ 12 w 740"/>
                  <a:gd name="T107" fmla="*/ 335 h 740"/>
                  <a:gd name="T108" fmla="*/ 4 w 740"/>
                  <a:gd name="T109" fmla="*/ 329 h 740"/>
                  <a:gd name="T110" fmla="*/ 0 w 740"/>
                  <a:gd name="T111" fmla="*/ 320 h 740"/>
                  <a:gd name="T112" fmla="*/ 3 w 740"/>
                  <a:gd name="T113" fmla="*/ 311 h 740"/>
                  <a:gd name="T114" fmla="*/ 10 w 740"/>
                  <a:gd name="T115" fmla="*/ 304 h 740"/>
                  <a:gd name="T116" fmla="*/ 11 w 740"/>
                  <a:gd name="T117" fmla="*/ 304 h 740"/>
                  <a:gd name="T118" fmla="*/ 715 w 740"/>
                  <a:gd name="T119" fmla="*/ 2 h 740"/>
                  <a:gd name="T120" fmla="*/ 719 w 740"/>
                  <a:gd name="T121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0" h="740">
                    <a:moveTo>
                      <a:pt x="269" y="554"/>
                    </a:moveTo>
                    <a:lnTo>
                      <a:pt x="274" y="555"/>
                    </a:lnTo>
                    <a:lnTo>
                      <a:pt x="279" y="558"/>
                    </a:lnTo>
                    <a:lnTo>
                      <a:pt x="283" y="562"/>
                    </a:lnTo>
                    <a:lnTo>
                      <a:pt x="284" y="566"/>
                    </a:lnTo>
                    <a:lnTo>
                      <a:pt x="286" y="571"/>
                    </a:lnTo>
                    <a:lnTo>
                      <a:pt x="286" y="576"/>
                    </a:lnTo>
                    <a:lnTo>
                      <a:pt x="283" y="580"/>
                    </a:lnTo>
                    <a:lnTo>
                      <a:pt x="281" y="583"/>
                    </a:lnTo>
                    <a:lnTo>
                      <a:pt x="231" y="634"/>
                    </a:lnTo>
                    <a:lnTo>
                      <a:pt x="227" y="637"/>
                    </a:lnTo>
                    <a:lnTo>
                      <a:pt x="223" y="638"/>
                    </a:lnTo>
                    <a:lnTo>
                      <a:pt x="219" y="639"/>
                    </a:lnTo>
                    <a:lnTo>
                      <a:pt x="214" y="638"/>
                    </a:lnTo>
                    <a:lnTo>
                      <a:pt x="209" y="635"/>
                    </a:lnTo>
                    <a:lnTo>
                      <a:pt x="205" y="631"/>
                    </a:lnTo>
                    <a:lnTo>
                      <a:pt x="203" y="627"/>
                    </a:lnTo>
                    <a:lnTo>
                      <a:pt x="202" y="622"/>
                    </a:lnTo>
                    <a:lnTo>
                      <a:pt x="202" y="617"/>
                    </a:lnTo>
                    <a:lnTo>
                      <a:pt x="205" y="613"/>
                    </a:lnTo>
                    <a:lnTo>
                      <a:pt x="207" y="610"/>
                    </a:lnTo>
                    <a:lnTo>
                      <a:pt x="257" y="559"/>
                    </a:lnTo>
                    <a:lnTo>
                      <a:pt x="261" y="557"/>
                    </a:lnTo>
                    <a:lnTo>
                      <a:pt x="265" y="555"/>
                    </a:lnTo>
                    <a:lnTo>
                      <a:pt x="269" y="554"/>
                    </a:lnTo>
                    <a:close/>
                    <a:moveTo>
                      <a:pt x="252" y="470"/>
                    </a:moveTo>
                    <a:lnTo>
                      <a:pt x="257" y="472"/>
                    </a:lnTo>
                    <a:lnTo>
                      <a:pt x="262" y="474"/>
                    </a:lnTo>
                    <a:lnTo>
                      <a:pt x="266" y="477"/>
                    </a:lnTo>
                    <a:lnTo>
                      <a:pt x="269" y="482"/>
                    </a:lnTo>
                    <a:lnTo>
                      <a:pt x="269" y="487"/>
                    </a:lnTo>
                    <a:lnTo>
                      <a:pt x="269" y="491"/>
                    </a:lnTo>
                    <a:lnTo>
                      <a:pt x="266" y="496"/>
                    </a:lnTo>
                    <a:lnTo>
                      <a:pt x="263" y="499"/>
                    </a:lnTo>
                    <a:lnTo>
                      <a:pt x="96" y="667"/>
                    </a:lnTo>
                    <a:lnTo>
                      <a:pt x="93" y="669"/>
                    </a:lnTo>
                    <a:lnTo>
                      <a:pt x="88" y="672"/>
                    </a:lnTo>
                    <a:lnTo>
                      <a:pt x="84" y="672"/>
                    </a:lnTo>
                    <a:lnTo>
                      <a:pt x="79" y="672"/>
                    </a:lnTo>
                    <a:lnTo>
                      <a:pt x="74" y="669"/>
                    </a:lnTo>
                    <a:lnTo>
                      <a:pt x="71" y="665"/>
                    </a:lnTo>
                    <a:lnTo>
                      <a:pt x="68" y="660"/>
                    </a:lnTo>
                    <a:lnTo>
                      <a:pt x="67" y="655"/>
                    </a:lnTo>
                    <a:lnTo>
                      <a:pt x="68" y="651"/>
                    </a:lnTo>
                    <a:lnTo>
                      <a:pt x="70" y="647"/>
                    </a:lnTo>
                    <a:lnTo>
                      <a:pt x="72" y="643"/>
                    </a:lnTo>
                    <a:lnTo>
                      <a:pt x="240" y="476"/>
                    </a:lnTo>
                    <a:lnTo>
                      <a:pt x="244" y="473"/>
                    </a:lnTo>
                    <a:lnTo>
                      <a:pt x="248" y="472"/>
                    </a:lnTo>
                    <a:lnTo>
                      <a:pt x="252" y="470"/>
                    </a:lnTo>
                    <a:close/>
                    <a:moveTo>
                      <a:pt x="168" y="453"/>
                    </a:moveTo>
                    <a:lnTo>
                      <a:pt x="173" y="455"/>
                    </a:lnTo>
                    <a:lnTo>
                      <a:pt x="178" y="457"/>
                    </a:lnTo>
                    <a:lnTo>
                      <a:pt x="182" y="461"/>
                    </a:lnTo>
                    <a:lnTo>
                      <a:pt x="184" y="465"/>
                    </a:lnTo>
                    <a:lnTo>
                      <a:pt x="185" y="470"/>
                    </a:lnTo>
                    <a:lnTo>
                      <a:pt x="185" y="476"/>
                    </a:lnTo>
                    <a:lnTo>
                      <a:pt x="182" y="479"/>
                    </a:lnTo>
                    <a:lnTo>
                      <a:pt x="180" y="482"/>
                    </a:lnTo>
                    <a:lnTo>
                      <a:pt x="163" y="499"/>
                    </a:lnTo>
                    <a:lnTo>
                      <a:pt x="160" y="502"/>
                    </a:lnTo>
                    <a:lnTo>
                      <a:pt x="156" y="503"/>
                    </a:lnTo>
                    <a:lnTo>
                      <a:pt x="151" y="504"/>
                    </a:lnTo>
                    <a:lnTo>
                      <a:pt x="146" y="503"/>
                    </a:lnTo>
                    <a:lnTo>
                      <a:pt x="142" y="500"/>
                    </a:lnTo>
                    <a:lnTo>
                      <a:pt x="138" y="498"/>
                    </a:lnTo>
                    <a:lnTo>
                      <a:pt x="135" y="493"/>
                    </a:lnTo>
                    <a:lnTo>
                      <a:pt x="135" y="487"/>
                    </a:lnTo>
                    <a:lnTo>
                      <a:pt x="135" y="483"/>
                    </a:lnTo>
                    <a:lnTo>
                      <a:pt x="137" y="479"/>
                    </a:lnTo>
                    <a:lnTo>
                      <a:pt x="139" y="476"/>
                    </a:lnTo>
                    <a:lnTo>
                      <a:pt x="156" y="458"/>
                    </a:lnTo>
                    <a:lnTo>
                      <a:pt x="160" y="456"/>
                    </a:lnTo>
                    <a:lnTo>
                      <a:pt x="164" y="455"/>
                    </a:lnTo>
                    <a:lnTo>
                      <a:pt x="168" y="453"/>
                    </a:lnTo>
                    <a:close/>
                    <a:moveTo>
                      <a:pt x="673" y="91"/>
                    </a:moveTo>
                    <a:lnTo>
                      <a:pt x="322" y="441"/>
                    </a:lnTo>
                    <a:lnTo>
                      <a:pt x="421" y="680"/>
                    </a:lnTo>
                    <a:lnTo>
                      <a:pt x="673" y="91"/>
                    </a:lnTo>
                    <a:close/>
                    <a:moveTo>
                      <a:pt x="650" y="67"/>
                    </a:moveTo>
                    <a:lnTo>
                      <a:pt x="61" y="320"/>
                    </a:lnTo>
                    <a:lnTo>
                      <a:pt x="299" y="418"/>
                    </a:lnTo>
                    <a:lnTo>
                      <a:pt x="650" y="67"/>
                    </a:lnTo>
                    <a:close/>
                    <a:moveTo>
                      <a:pt x="723" y="0"/>
                    </a:moveTo>
                    <a:lnTo>
                      <a:pt x="728" y="2"/>
                    </a:lnTo>
                    <a:lnTo>
                      <a:pt x="732" y="3"/>
                    </a:lnTo>
                    <a:lnTo>
                      <a:pt x="736" y="7"/>
                    </a:lnTo>
                    <a:lnTo>
                      <a:pt x="739" y="12"/>
                    </a:lnTo>
                    <a:lnTo>
                      <a:pt x="740" y="17"/>
                    </a:lnTo>
                    <a:lnTo>
                      <a:pt x="739" y="21"/>
                    </a:lnTo>
                    <a:lnTo>
                      <a:pt x="737" y="24"/>
                    </a:lnTo>
                    <a:lnTo>
                      <a:pt x="737" y="24"/>
                    </a:lnTo>
                    <a:lnTo>
                      <a:pt x="436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2" y="733"/>
                    </a:lnTo>
                    <a:lnTo>
                      <a:pt x="430" y="737"/>
                    </a:lnTo>
                    <a:lnTo>
                      <a:pt x="425" y="739"/>
                    </a:lnTo>
                    <a:lnTo>
                      <a:pt x="421" y="740"/>
                    </a:lnTo>
                    <a:lnTo>
                      <a:pt x="415" y="739"/>
                    </a:lnTo>
                    <a:lnTo>
                      <a:pt x="410" y="736"/>
                    </a:lnTo>
                    <a:lnTo>
                      <a:pt x="406" y="732"/>
                    </a:lnTo>
                    <a:lnTo>
                      <a:pt x="405" y="727"/>
                    </a:lnTo>
                    <a:lnTo>
                      <a:pt x="404" y="727"/>
                    </a:lnTo>
                    <a:lnTo>
                      <a:pt x="290" y="449"/>
                    </a:lnTo>
                    <a:lnTo>
                      <a:pt x="12" y="335"/>
                    </a:lnTo>
                    <a:lnTo>
                      <a:pt x="12" y="335"/>
                    </a:lnTo>
                    <a:lnTo>
                      <a:pt x="7" y="333"/>
                    </a:lnTo>
                    <a:lnTo>
                      <a:pt x="4" y="329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3" y="311"/>
                    </a:lnTo>
                    <a:lnTo>
                      <a:pt x="6" y="307"/>
                    </a:lnTo>
                    <a:lnTo>
                      <a:pt x="10" y="304"/>
                    </a:lnTo>
                    <a:lnTo>
                      <a:pt x="10" y="304"/>
                    </a:lnTo>
                    <a:lnTo>
                      <a:pt x="11" y="304"/>
                    </a:lnTo>
                    <a:lnTo>
                      <a:pt x="11" y="30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9" y="0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3"/>
          <p:cNvGrpSpPr/>
          <p:nvPr/>
        </p:nvGrpSpPr>
        <p:grpSpPr>
          <a:xfrm>
            <a:off x="421143" y="2296643"/>
            <a:ext cx="3788908" cy="602729"/>
            <a:chOff x="561523" y="3061243"/>
            <a:chExt cx="5051877" cy="803391"/>
          </a:xfrm>
        </p:grpSpPr>
        <p:sp>
          <p:nvSpPr>
            <p:cNvPr id="13" name="文本框 66"/>
            <p:cNvSpPr txBox="1">
              <a:spLocks noChangeArrowheads="1"/>
            </p:cNvSpPr>
            <p:nvPr/>
          </p:nvSpPr>
          <p:spPr bwMode="auto">
            <a:xfrm flipH="1">
              <a:off x="1434532" y="3061243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完全一键换色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6" name="组合 17"/>
            <p:cNvGrpSpPr/>
            <p:nvPr/>
          </p:nvGrpSpPr>
          <p:grpSpPr>
            <a:xfrm>
              <a:off x="561523" y="3102088"/>
              <a:ext cx="672366" cy="672366"/>
              <a:chOff x="561523" y="3406884"/>
              <a:chExt cx="672366" cy="672366"/>
            </a:xfrm>
          </p:grpSpPr>
          <p:sp>
            <p:nvSpPr>
              <p:cNvPr id="19" name="矩形 18"/>
              <p:cNvSpPr/>
              <p:nvPr/>
            </p:nvSpPr>
            <p:spPr>
              <a:xfrm flipH="1">
                <a:off x="561523" y="3406884"/>
                <a:ext cx="672366" cy="6723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720060" y="3565181"/>
                <a:ext cx="355292" cy="355772"/>
              </a:xfrm>
              <a:custGeom>
                <a:avLst/>
                <a:gdLst>
                  <a:gd name="T0" fmla="*/ 264 w 738"/>
                  <a:gd name="T1" fmla="*/ 285 h 739"/>
                  <a:gd name="T2" fmla="*/ 249 w 738"/>
                  <a:gd name="T3" fmla="*/ 429 h 739"/>
                  <a:gd name="T4" fmla="*/ 369 w 738"/>
                  <a:gd name="T5" fmla="*/ 504 h 739"/>
                  <a:gd name="T6" fmla="*/ 490 w 738"/>
                  <a:gd name="T7" fmla="*/ 429 h 739"/>
                  <a:gd name="T8" fmla="*/ 474 w 738"/>
                  <a:gd name="T9" fmla="*/ 285 h 739"/>
                  <a:gd name="T10" fmla="*/ 369 w 738"/>
                  <a:gd name="T11" fmla="*/ 201 h 739"/>
                  <a:gd name="T12" fmla="*/ 508 w 738"/>
                  <a:gd name="T13" fmla="*/ 276 h 739"/>
                  <a:gd name="T14" fmla="*/ 524 w 738"/>
                  <a:gd name="T15" fmla="*/ 436 h 739"/>
                  <a:gd name="T16" fmla="*/ 403 w 738"/>
                  <a:gd name="T17" fmla="*/ 534 h 739"/>
                  <a:gd name="T18" fmla="*/ 250 w 738"/>
                  <a:gd name="T19" fmla="*/ 488 h 739"/>
                  <a:gd name="T20" fmla="*/ 204 w 738"/>
                  <a:gd name="T21" fmla="*/ 336 h 739"/>
                  <a:gd name="T22" fmla="*/ 304 w 738"/>
                  <a:gd name="T23" fmla="*/ 214 h 739"/>
                  <a:gd name="T24" fmla="*/ 314 w 738"/>
                  <a:gd name="T25" fmla="*/ 79 h 739"/>
                  <a:gd name="T26" fmla="*/ 220 w 738"/>
                  <a:gd name="T27" fmla="*/ 124 h 739"/>
                  <a:gd name="T28" fmla="*/ 192 w 738"/>
                  <a:gd name="T29" fmla="*/ 121 h 739"/>
                  <a:gd name="T30" fmla="*/ 124 w 738"/>
                  <a:gd name="T31" fmla="*/ 204 h 739"/>
                  <a:gd name="T32" fmla="*/ 86 w 738"/>
                  <a:gd name="T33" fmla="*/ 306 h 739"/>
                  <a:gd name="T34" fmla="*/ 34 w 738"/>
                  <a:gd name="T35" fmla="*/ 411 h 739"/>
                  <a:gd name="T36" fmla="*/ 105 w 738"/>
                  <a:gd name="T37" fmla="*/ 479 h 739"/>
                  <a:gd name="T38" fmla="*/ 102 w 738"/>
                  <a:gd name="T39" fmla="*/ 578 h 739"/>
                  <a:gd name="T40" fmla="*/ 203 w 738"/>
                  <a:gd name="T41" fmla="*/ 614 h 739"/>
                  <a:gd name="T42" fmla="*/ 259 w 738"/>
                  <a:gd name="T43" fmla="*/ 634 h 739"/>
                  <a:gd name="T44" fmla="*/ 327 w 738"/>
                  <a:gd name="T45" fmla="*/ 705 h 739"/>
                  <a:gd name="T46" fmla="*/ 432 w 738"/>
                  <a:gd name="T47" fmla="*/ 652 h 739"/>
                  <a:gd name="T48" fmla="*/ 524 w 738"/>
                  <a:gd name="T49" fmla="*/ 614 h 739"/>
                  <a:gd name="T50" fmla="*/ 577 w 738"/>
                  <a:gd name="T51" fmla="*/ 636 h 739"/>
                  <a:gd name="T52" fmla="*/ 613 w 738"/>
                  <a:gd name="T53" fmla="*/ 525 h 739"/>
                  <a:gd name="T54" fmla="*/ 660 w 738"/>
                  <a:gd name="T55" fmla="*/ 425 h 739"/>
                  <a:gd name="T56" fmla="*/ 670 w 738"/>
                  <a:gd name="T57" fmla="*/ 319 h 739"/>
                  <a:gd name="T58" fmla="*/ 618 w 738"/>
                  <a:gd name="T59" fmla="*/ 226 h 739"/>
                  <a:gd name="T60" fmla="*/ 636 w 738"/>
                  <a:gd name="T61" fmla="*/ 162 h 739"/>
                  <a:gd name="T62" fmla="*/ 529 w 738"/>
                  <a:gd name="T63" fmla="*/ 127 h 739"/>
                  <a:gd name="T64" fmla="*/ 444 w 738"/>
                  <a:gd name="T65" fmla="*/ 93 h 739"/>
                  <a:gd name="T66" fmla="*/ 411 w 738"/>
                  <a:gd name="T67" fmla="*/ 34 h 739"/>
                  <a:gd name="T68" fmla="*/ 435 w 738"/>
                  <a:gd name="T69" fmla="*/ 7 h 739"/>
                  <a:gd name="T70" fmla="*/ 529 w 738"/>
                  <a:gd name="T71" fmla="*/ 93 h 739"/>
                  <a:gd name="T72" fmla="*/ 585 w 738"/>
                  <a:gd name="T73" fmla="*/ 68 h 739"/>
                  <a:gd name="T74" fmla="*/ 672 w 738"/>
                  <a:gd name="T75" fmla="*/ 159 h 739"/>
                  <a:gd name="T76" fmla="*/ 678 w 738"/>
                  <a:gd name="T77" fmla="*/ 286 h 739"/>
                  <a:gd name="T78" fmla="*/ 738 w 738"/>
                  <a:gd name="T79" fmla="*/ 320 h 739"/>
                  <a:gd name="T80" fmla="*/ 713 w 738"/>
                  <a:gd name="T81" fmla="*/ 443 h 739"/>
                  <a:gd name="T82" fmla="*/ 669 w 738"/>
                  <a:gd name="T83" fmla="*/ 570 h 739"/>
                  <a:gd name="T84" fmla="*/ 590 w 738"/>
                  <a:gd name="T85" fmla="*/ 669 h 739"/>
                  <a:gd name="T86" fmla="*/ 560 w 738"/>
                  <a:gd name="T87" fmla="*/ 666 h 739"/>
                  <a:gd name="T88" fmla="*/ 440 w 738"/>
                  <a:gd name="T89" fmla="*/ 724 h 739"/>
                  <a:gd name="T90" fmla="*/ 310 w 738"/>
                  <a:gd name="T91" fmla="*/ 737 h 739"/>
                  <a:gd name="T92" fmla="*/ 246 w 738"/>
                  <a:gd name="T93" fmla="*/ 665 h 739"/>
                  <a:gd name="T94" fmla="*/ 157 w 738"/>
                  <a:gd name="T95" fmla="*/ 671 h 739"/>
                  <a:gd name="T96" fmla="*/ 68 w 738"/>
                  <a:gd name="T97" fmla="*/ 587 h 739"/>
                  <a:gd name="T98" fmla="*/ 73 w 738"/>
                  <a:gd name="T99" fmla="*/ 492 h 739"/>
                  <a:gd name="T100" fmla="*/ 1 w 738"/>
                  <a:gd name="T101" fmla="*/ 428 h 739"/>
                  <a:gd name="T102" fmla="*/ 16 w 738"/>
                  <a:gd name="T103" fmla="*/ 299 h 739"/>
                  <a:gd name="T104" fmla="*/ 73 w 738"/>
                  <a:gd name="T105" fmla="*/ 178 h 739"/>
                  <a:gd name="T106" fmla="*/ 143 w 738"/>
                  <a:gd name="T107" fmla="*/ 73 h 739"/>
                  <a:gd name="T108" fmla="*/ 171 w 738"/>
                  <a:gd name="T109" fmla="*/ 70 h 739"/>
                  <a:gd name="T110" fmla="*/ 295 w 738"/>
                  <a:gd name="T111" fmla="*/ 2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8" h="739">
                    <a:moveTo>
                      <a:pt x="369" y="235"/>
                    </a:moveTo>
                    <a:lnTo>
                      <a:pt x="338" y="239"/>
                    </a:lnTo>
                    <a:lnTo>
                      <a:pt x="310" y="248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49" y="310"/>
                    </a:lnTo>
                    <a:lnTo>
                      <a:pt x="238" y="339"/>
                    </a:lnTo>
                    <a:lnTo>
                      <a:pt x="234" y="370"/>
                    </a:lnTo>
                    <a:lnTo>
                      <a:pt x="238" y="400"/>
                    </a:lnTo>
                    <a:lnTo>
                      <a:pt x="249" y="429"/>
                    </a:lnTo>
                    <a:lnTo>
                      <a:pt x="264" y="454"/>
                    </a:lnTo>
                    <a:lnTo>
                      <a:pt x="285" y="475"/>
                    </a:lnTo>
                    <a:lnTo>
                      <a:pt x="310" y="490"/>
                    </a:lnTo>
                    <a:lnTo>
                      <a:pt x="338" y="501"/>
                    </a:lnTo>
                    <a:lnTo>
                      <a:pt x="369" y="504"/>
                    </a:lnTo>
                    <a:lnTo>
                      <a:pt x="399" y="501"/>
                    </a:lnTo>
                    <a:lnTo>
                      <a:pt x="428" y="490"/>
                    </a:lnTo>
                    <a:lnTo>
                      <a:pt x="453" y="475"/>
                    </a:lnTo>
                    <a:lnTo>
                      <a:pt x="474" y="454"/>
                    </a:lnTo>
                    <a:lnTo>
                      <a:pt x="490" y="429"/>
                    </a:lnTo>
                    <a:lnTo>
                      <a:pt x="500" y="400"/>
                    </a:lnTo>
                    <a:lnTo>
                      <a:pt x="504" y="370"/>
                    </a:lnTo>
                    <a:lnTo>
                      <a:pt x="500" y="339"/>
                    </a:lnTo>
                    <a:lnTo>
                      <a:pt x="490" y="310"/>
                    </a:lnTo>
                    <a:lnTo>
                      <a:pt x="474" y="285"/>
                    </a:lnTo>
                    <a:lnTo>
                      <a:pt x="453" y="264"/>
                    </a:lnTo>
                    <a:lnTo>
                      <a:pt x="428" y="248"/>
                    </a:lnTo>
                    <a:lnTo>
                      <a:pt x="399" y="239"/>
                    </a:lnTo>
                    <a:lnTo>
                      <a:pt x="369" y="235"/>
                    </a:lnTo>
                    <a:close/>
                    <a:moveTo>
                      <a:pt x="369" y="201"/>
                    </a:moveTo>
                    <a:lnTo>
                      <a:pt x="403" y="205"/>
                    </a:lnTo>
                    <a:lnTo>
                      <a:pt x="435" y="214"/>
                    </a:lnTo>
                    <a:lnTo>
                      <a:pt x="463" y="230"/>
                    </a:lnTo>
                    <a:lnTo>
                      <a:pt x="488" y="251"/>
                    </a:lnTo>
                    <a:lnTo>
                      <a:pt x="508" y="276"/>
                    </a:lnTo>
                    <a:lnTo>
                      <a:pt x="524" y="305"/>
                    </a:lnTo>
                    <a:lnTo>
                      <a:pt x="534" y="336"/>
                    </a:lnTo>
                    <a:lnTo>
                      <a:pt x="537" y="370"/>
                    </a:lnTo>
                    <a:lnTo>
                      <a:pt x="534" y="403"/>
                    </a:lnTo>
                    <a:lnTo>
                      <a:pt x="524" y="436"/>
                    </a:lnTo>
                    <a:lnTo>
                      <a:pt x="508" y="463"/>
                    </a:lnTo>
                    <a:lnTo>
                      <a:pt x="488" y="488"/>
                    </a:lnTo>
                    <a:lnTo>
                      <a:pt x="463" y="509"/>
                    </a:lnTo>
                    <a:lnTo>
                      <a:pt x="435" y="525"/>
                    </a:lnTo>
                    <a:lnTo>
                      <a:pt x="403" y="534"/>
                    </a:lnTo>
                    <a:lnTo>
                      <a:pt x="369" y="538"/>
                    </a:lnTo>
                    <a:lnTo>
                      <a:pt x="335" y="534"/>
                    </a:lnTo>
                    <a:lnTo>
                      <a:pt x="304" y="525"/>
                    </a:lnTo>
                    <a:lnTo>
                      <a:pt x="275" y="509"/>
                    </a:lnTo>
                    <a:lnTo>
                      <a:pt x="250" y="488"/>
                    </a:lnTo>
                    <a:lnTo>
                      <a:pt x="229" y="463"/>
                    </a:lnTo>
                    <a:lnTo>
                      <a:pt x="215" y="436"/>
                    </a:lnTo>
                    <a:lnTo>
                      <a:pt x="204" y="403"/>
                    </a:lnTo>
                    <a:lnTo>
                      <a:pt x="202" y="370"/>
                    </a:lnTo>
                    <a:lnTo>
                      <a:pt x="204" y="336"/>
                    </a:lnTo>
                    <a:lnTo>
                      <a:pt x="215" y="305"/>
                    </a:lnTo>
                    <a:lnTo>
                      <a:pt x="229" y="276"/>
                    </a:lnTo>
                    <a:lnTo>
                      <a:pt x="250" y="251"/>
                    </a:lnTo>
                    <a:lnTo>
                      <a:pt x="275" y="230"/>
                    </a:lnTo>
                    <a:lnTo>
                      <a:pt x="304" y="214"/>
                    </a:lnTo>
                    <a:lnTo>
                      <a:pt x="335" y="205"/>
                    </a:lnTo>
                    <a:lnTo>
                      <a:pt x="369" y="201"/>
                    </a:lnTo>
                    <a:close/>
                    <a:moveTo>
                      <a:pt x="327" y="34"/>
                    </a:moveTo>
                    <a:lnTo>
                      <a:pt x="319" y="69"/>
                    </a:lnTo>
                    <a:lnTo>
                      <a:pt x="314" y="79"/>
                    </a:lnTo>
                    <a:lnTo>
                      <a:pt x="305" y="87"/>
                    </a:lnTo>
                    <a:lnTo>
                      <a:pt x="295" y="93"/>
                    </a:lnTo>
                    <a:lnTo>
                      <a:pt x="259" y="104"/>
                    </a:lnTo>
                    <a:lnTo>
                      <a:pt x="226" y="121"/>
                    </a:lnTo>
                    <a:lnTo>
                      <a:pt x="220" y="124"/>
                    </a:lnTo>
                    <a:lnTo>
                      <a:pt x="215" y="125"/>
                    </a:lnTo>
                    <a:lnTo>
                      <a:pt x="209" y="127"/>
                    </a:lnTo>
                    <a:lnTo>
                      <a:pt x="203" y="125"/>
                    </a:lnTo>
                    <a:lnTo>
                      <a:pt x="198" y="124"/>
                    </a:lnTo>
                    <a:lnTo>
                      <a:pt x="192" y="121"/>
                    </a:lnTo>
                    <a:lnTo>
                      <a:pt x="161" y="103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20" y="192"/>
                    </a:lnTo>
                    <a:lnTo>
                      <a:pt x="124" y="204"/>
                    </a:lnTo>
                    <a:lnTo>
                      <a:pt x="124" y="216"/>
                    </a:lnTo>
                    <a:lnTo>
                      <a:pt x="120" y="226"/>
                    </a:lnTo>
                    <a:lnTo>
                      <a:pt x="105" y="260"/>
                    </a:lnTo>
                    <a:lnTo>
                      <a:pt x="92" y="295"/>
                    </a:lnTo>
                    <a:lnTo>
                      <a:pt x="86" y="306"/>
                    </a:lnTo>
                    <a:lnTo>
                      <a:pt x="79" y="315"/>
                    </a:lnTo>
                    <a:lnTo>
                      <a:pt x="68" y="319"/>
                    </a:lnTo>
                    <a:lnTo>
                      <a:pt x="33" y="328"/>
                    </a:lnTo>
                    <a:lnTo>
                      <a:pt x="33" y="411"/>
                    </a:lnTo>
                    <a:lnTo>
                      <a:pt x="34" y="411"/>
                    </a:lnTo>
                    <a:lnTo>
                      <a:pt x="68" y="420"/>
                    </a:lnTo>
                    <a:lnTo>
                      <a:pt x="79" y="425"/>
                    </a:lnTo>
                    <a:lnTo>
                      <a:pt x="86" y="433"/>
                    </a:lnTo>
                    <a:lnTo>
                      <a:pt x="92" y="443"/>
                    </a:lnTo>
                    <a:lnTo>
                      <a:pt x="105" y="479"/>
                    </a:lnTo>
                    <a:lnTo>
                      <a:pt x="120" y="513"/>
                    </a:lnTo>
                    <a:lnTo>
                      <a:pt x="124" y="525"/>
                    </a:lnTo>
                    <a:lnTo>
                      <a:pt x="124" y="536"/>
                    </a:lnTo>
                    <a:lnTo>
                      <a:pt x="120" y="547"/>
                    </a:lnTo>
                    <a:lnTo>
                      <a:pt x="102" y="578"/>
                    </a:lnTo>
                    <a:lnTo>
                      <a:pt x="161" y="636"/>
                    </a:lnTo>
                    <a:lnTo>
                      <a:pt x="161" y="636"/>
                    </a:lnTo>
                    <a:lnTo>
                      <a:pt x="192" y="617"/>
                    </a:lnTo>
                    <a:lnTo>
                      <a:pt x="198" y="615"/>
                    </a:lnTo>
                    <a:lnTo>
                      <a:pt x="203" y="614"/>
                    </a:lnTo>
                    <a:lnTo>
                      <a:pt x="209" y="614"/>
                    </a:lnTo>
                    <a:lnTo>
                      <a:pt x="215" y="614"/>
                    </a:lnTo>
                    <a:lnTo>
                      <a:pt x="220" y="615"/>
                    </a:lnTo>
                    <a:lnTo>
                      <a:pt x="226" y="617"/>
                    </a:lnTo>
                    <a:lnTo>
                      <a:pt x="259" y="634"/>
                    </a:lnTo>
                    <a:lnTo>
                      <a:pt x="295" y="646"/>
                    </a:lnTo>
                    <a:lnTo>
                      <a:pt x="305" y="652"/>
                    </a:lnTo>
                    <a:lnTo>
                      <a:pt x="314" y="659"/>
                    </a:lnTo>
                    <a:lnTo>
                      <a:pt x="319" y="670"/>
                    </a:lnTo>
                    <a:lnTo>
                      <a:pt x="327" y="705"/>
                    </a:lnTo>
                    <a:lnTo>
                      <a:pt x="411" y="705"/>
                    </a:lnTo>
                    <a:lnTo>
                      <a:pt x="411" y="705"/>
                    </a:lnTo>
                    <a:lnTo>
                      <a:pt x="419" y="670"/>
                    </a:lnTo>
                    <a:lnTo>
                      <a:pt x="424" y="659"/>
                    </a:lnTo>
                    <a:lnTo>
                      <a:pt x="432" y="652"/>
                    </a:lnTo>
                    <a:lnTo>
                      <a:pt x="444" y="646"/>
                    </a:lnTo>
                    <a:lnTo>
                      <a:pt x="479" y="634"/>
                    </a:lnTo>
                    <a:lnTo>
                      <a:pt x="512" y="617"/>
                    </a:lnTo>
                    <a:lnTo>
                      <a:pt x="517" y="615"/>
                    </a:lnTo>
                    <a:lnTo>
                      <a:pt x="524" y="614"/>
                    </a:lnTo>
                    <a:lnTo>
                      <a:pt x="529" y="614"/>
                    </a:lnTo>
                    <a:lnTo>
                      <a:pt x="535" y="614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77" y="636"/>
                    </a:lnTo>
                    <a:lnTo>
                      <a:pt x="577" y="636"/>
                    </a:lnTo>
                    <a:lnTo>
                      <a:pt x="636" y="578"/>
                    </a:lnTo>
                    <a:lnTo>
                      <a:pt x="618" y="547"/>
                    </a:lnTo>
                    <a:lnTo>
                      <a:pt x="613" y="536"/>
                    </a:lnTo>
                    <a:lnTo>
                      <a:pt x="613" y="525"/>
                    </a:lnTo>
                    <a:lnTo>
                      <a:pt x="618" y="513"/>
                    </a:lnTo>
                    <a:lnTo>
                      <a:pt x="634" y="479"/>
                    </a:lnTo>
                    <a:lnTo>
                      <a:pt x="645" y="443"/>
                    </a:lnTo>
                    <a:lnTo>
                      <a:pt x="651" y="433"/>
                    </a:lnTo>
                    <a:lnTo>
                      <a:pt x="660" y="425"/>
                    </a:lnTo>
                    <a:lnTo>
                      <a:pt x="670" y="420"/>
                    </a:lnTo>
                    <a:lnTo>
                      <a:pt x="704" y="411"/>
                    </a:lnTo>
                    <a:lnTo>
                      <a:pt x="706" y="411"/>
                    </a:lnTo>
                    <a:lnTo>
                      <a:pt x="706" y="328"/>
                    </a:lnTo>
                    <a:lnTo>
                      <a:pt x="670" y="319"/>
                    </a:lnTo>
                    <a:lnTo>
                      <a:pt x="660" y="315"/>
                    </a:lnTo>
                    <a:lnTo>
                      <a:pt x="651" y="306"/>
                    </a:lnTo>
                    <a:lnTo>
                      <a:pt x="645" y="295"/>
                    </a:lnTo>
                    <a:lnTo>
                      <a:pt x="634" y="260"/>
                    </a:lnTo>
                    <a:lnTo>
                      <a:pt x="618" y="226"/>
                    </a:lnTo>
                    <a:lnTo>
                      <a:pt x="613" y="216"/>
                    </a:lnTo>
                    <a:lnTo>
                      <a:pt x="613" y="204"/>
                    </a:lnTo>
                    <a:lnTo>
                      <a:pt x="618" y="192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577" y="103"/>
                    </a:lnTo>
                    <a:lnTo>
                      <a:pt x="546" y="121"/>
                    </a:lnTo>
                    <a:lnTo>
                      <a:pt x="541" y="124"/>
                    </a:lnTo>
                    <a:lnTo>
                      <a:pt x="535" y="125"/>
                    </a:lnTo>
                    <a:lnTo>
                      <a:pt x="529" y="127"/>
                    </a:lnTo>
                    <a:lnTo>
                      <a:pt x="524" y="125"/>
                    </a:lnTo>
                    <a:lnTo>
                      <a:pt x="517" y="124"/>
                    </a:lnTo>
                    <a:lnTo>
                      <a:pt x="512" y="121"/>
                    </a:lnTo>
                    <a:lnTo>
                      <a:pt x="479" y="104"/>
                    </a:lnTo>
                    <a:lnTo>
                      <a:pt x="444" y="93"/>
                    </a:lnTo>
                    <a:lnTo>
                      <a:pt x="432" y="87"/>
                    </a:lnTo>
                    <a:lnTo>
                      <a:pt x="424" y="79"/>
                    </a:lnTo>
                    <a:lnTo>
                      <a:pt x="419" y="69"/>
                    </a:lnTo>
                    <a:lnTo>
                      <a:pt x="411" y="34"/>
                    </a:lnTo>
                    <a:lnTo>
                      <a:pt x="411" y="34"/>
                    </a:lnTo>
                    <a:lnTo>
                      <a:pt x="327" y="34"/>
                    </a:lnTo>
                    <a:close/>
                    <a:moveTo>
                      <a:pt x="319" y="0"/>
                    </a:moveTo>
                    <a:lnTo>
                      <a:pt x="419" y="0"/>
                    </a:lnTo>
                    <a:lnTo>
                      <a:pt x="427" y="2"/>
                    </a:lnTo>
                    <a:lnTo>
                      <a:pt x="435" y="7"/>
                    </a:lnTo>
                    <a:lnTo>
                      <a:pt x="440" y="15"/>
                    </a:lnTo>
                    <a:lnTo>
                      <a:pt x="442" y="24"/>
                    </a:lnTo>
                    <a:lnTo>
                      <a:pt x="452" y="60"/>
                    </a:lnTo>
                    <a:lnTo>
                      <a:pt x="492" y="74"/>
                    </a:lnTo>
                    <a:lnTo>
                      <a:pt x="529" y="93"/>
                    </a:lnTo>
                    <a:lnTo>
                      <a:pt x="560" y="73"/>
                    </a:lnTo>
                    <a:lnTo>
                      <a:pt x="567" y="70"/>
                    </a:lnTo>
                    <a:lnTo>
                      <a:pt x="573" y="68"/>
                    </a:lnTo>
                    <a:lnTo>
                      <a:pt x="580" y="68"/>
                    </a:lnTo>
                    <a:lnTo>
                      <a:pt x="585" y="68"/>
                    </a:lnTo>
                    <a:lnTo>
                      <a:pt x="590" y="70"/>
                    </a:lnTo>
                    <a:lnTo>
                      <a:pt x="596" y="73"/>
                    </a:lnTo>
                    <a:lnTo>
                      <a:pt x="665" y="144"/>
                    </a:lnTo>
                    <a:lnTo>
                      <a:pt x="670" y="151"/>
                    </a:lnTo>
                    <a:lnTo>
                      <a:pt x="672" y="159"/>
                    </a:lnTo>
                    <a:lnTo>
                      <a:pt x="669" y="168"/>
                    </a:lnTo>
                    <a:lnTo>
                      <a:pt x="665" y="178"/>
                    </a:lnTo>
                    <a:lnTo>
                      <a:pt x="647" y="209"/>
                    </a:lnTo>
                    <a:lnTo>
                      <a:pt x="665" y="247"/>
                    </a:lnTo>
                    <a:lnTo>
                      <a:pt x="678" y="286"/>
                    </a:lnTo>
                    <a:lnTo>
                      <a:pt x="713" y="295"/>
                    </a:lnTo>
                    <a:lnTo>
                      <a:pt x="723" y="299"/>
                    </a:lnTo>
                    <a:lnTo>
                      <a:pt x="730" y="305"/>
                    </a:lnTo>
                    <a:lnTo>
                      <a:pt x="737" y="311"/>
                    </a:lnTo>
                    <a:lnTo>
                      <a:pt x="738" y="320"/>
                    </a:lnTo>
                    <a:lnTo>
                      <a:pt x="738" y="418"/>
                    </a:lnTo>
                    <a:lnTo>
                      <a:pt x="737" y="428"/>
                    </a:lnTo>
                    <a:lnTo>
                      <a:pt x="730" y="434"/>
                    </a:lnTo>
                    <a:lnTo>
                      <a:pt x="723" y="439"/>
                    </a:lnTo>
                    <a:lnTo>
                      <a:pt x="713" y="443"/>
                    </a:lnTo>
                    <a:lnTo>
                      <a:pt x="678" y="453"/>
                    </a:lnTo>
                    <a:lnTo>
                      <a:pt x="665" y="492"/>
                    </a:lnTo>
                    <a:lnTo>
                      <a:pt x="647" y="530"/>
                    </a:lnTo>
                    <a:lnTo>
                      <a:pt x="665" y="561"/>
                    </a:lnTo>
                    <a:lnTo>
                      <a:pt x="669" y="570"/>
                    </a:lnTo>
                    <a:lnTo>
                      <a:pt x="672" y="580"/>
                    </a:lnTo>
                    <a:lnTo>
                      <a:pt x="670" y="587"/>
                    </a:lnTo>
                    <a:lnTo>
                      <a:pt x="665" y="597"/>
                    </a:lnTo>
                    <a:lnTo>
                      <a:pt x="596" y="666"/>
                    </a:lnTo>
                    <a:lnTo>
                      <a:pt x="590" y="669"/>
                    </a:lnTo>
                    <a:lnTo>
                      <a:pt x="586" y="671"/>
                    </a:lnTo>
                    <a:lnTo>
                      <a:pt x="581" y="671"/>
                    </a:lnTo>
                    <a:lnTo>
                      <a:pt x="575" y="671"/>
                    </a:lnTo>
                    <a:lnTo>
                      <a:pt x="567" y="669"/>
                    </a:lnTo>
                    <a:lnTo>
                      <a:pt x="560" y="666"/>
                    </a:lnTo>
                    <a:lnTo>
                      <a:pt x="529" y="646"/>
                    </a:lnTo>
                    <a:lnTo>
                      <a:pt x="492" y="665"/>
                    </a:lnTo>
                    <a:lnTo>
                      <a:pt x="452" y="679"/>
                    </a:lnTo>
                    <a:lnTo>
                      <a:pt x="442" y="714"/>
                    </a:lnTo>
                    <a:lnTo>
                      <a:pt x="440" y="724"/>
                    </a:lnTo>
                    <a:lnTo>
                      <a:pt x="435" y="731"/>
                    </a:lnTo>
                    <a:lnTo>
                      <a:pt x="427" y="737"/>
                    </a:lnTo>
                    <a:lnTo>
                      <a:pt x="419" y="739"/>
                    </a:lnTo>
                    <a:lnTo>
                      <a:pt x="319" y="739"/>
                    </a:lnTo>
                    <a:lnTo>
                      <a:pt x="310" y="737"/>
                    </a:lnTo>
                    <a:lnTo>
                      <a:pt x="304" y="731"/>
                    </a:lnTo>
                    <a:lnTo>
                      <a:pt x="298" y="724"/>
                    </a:lnTo>
                    <a:lnTo>
                      <a:pt x="295" y="714"/>
                    </a:lnTo>
                    <a:lnTo>
                      <a:pt x="287" y="679"/>
                    </a:lnTo>
                    <a:lnTo>
                      <a:pt x="246" y="665"/>
                    </a:lnTo>
                    <a:lnTo>
                      <a:pt x="209" y="646"/>
                    </a:lnTo>
                    <a:lnTo>
                      <a:pt x="178" y="666"/>
                    </a:lnTo>
                    <a:lnTo>
                      <a:pt x="171" y="669"/>
                    </a:lnTo>
                    <a:lnTo>
                      <a:pt x="164" y="671"/>
                    </a:lnTo>
                    <a:lnTo>
                      <a:pt x="157" y="671"/>
                    </a:lnTo>
                    <a:lnTo>
                      <a:pt x="152" y="671"/>
                    </a:lnTo>
                    <a:lnTo>
                      <a:pt x="147" y="669"/>
                    </a:lnTo>
                    <a:lnTo>
                      <a:pt x="143" y="666"/>
                    </a:lnTo>
                    <a:lnTo>
                      <a:pt x="73" y="597"/>
                    </a:lnTo>
                    <a:lnTo>
                      <a:pt x="68" y="587"/>
                    </a:lnTo>
                    <a:lnTo>
                      <a:pt x="67" y="580"/>
                    </a:lnTo>
                    <a:lnTo>
                      <a:pt x="69" y="570"/>
                    </a:lnTo>
                    <a:lnTo>
                      <a:pt x="73" y="561"/>
                    </a:lnTo>
                    <a:lnTo>
                      <a:pt x="92" y="530"/>
                    </a:lnTo>
                    <a:lnTo>
                      <a:pt x="73" y="492"/>
                    </a:lnTo>
                    <a:lnTo>
                      <a:pt x="60" y="453"/>
                    </a:lnTo>
                    <a:lnTo>
                      <a:pt x="24" y="443"/>
                    </a:lnTo>
                    <a:lnTo>
                      <a:pt x="16" y="439"/>
                    </a:lnTo>
                    <a:lnTo>
                      <a:pt x="8" y="434"/>
                    </a:lnTo>
                    <a:lnTo>
                      <a:pt x="1" y="428"/>
                    </a:lnTo>
                    <a:lnTo>
                      <a:pt x="0" y="418"/>
                    </a:lnTo>
                    <a:lnTo>
                      <a:pt x="0" y="320"/>
                    </a:lnTo>
                    <a:lnTo>
                      <a:pt x="1" y="311"/>
                    </a:lnTo>
                    <a:lnTo>
                      <a:pt x="8" y="305"/>
                    </a:lnTo>
                    <a:lnTo>
                      <a:pt x="16" y="299"/>
                    </a:lnTo>
                    <a:lnTo>
                      <a:pt x="24" y="295"/>
                    </a:lnTo>
                    <a:lnTo>
                      <a:pt x="60" y="286"/>
                    </a:lnTo>
                    <a:lnTo>
                      <a:pt x="73" y="247"/>
                    </a:lnTo>
                    <a:lnTo>
                      <a:pt x="92" y="209"/>
                    </a:lnTo>
                    <a:lnTo>
                      <a:pt x="73" y="178"/>
                    </a:lnTo>
                    <a:lnTo>
                      <a:pt x="69" y="168"/>
                    </a:lnTo>
                    <a:lnTo>
                      <a:pt x="67" y="159"/>
                    </a:lnTo>
                    <a:lnTo>
                      <a:pt x="68" y="151"/>
                    </a:lnTo>
                    <a:lnTo>
                      <a:pt x="73" y="144"/>
                    </a:lnTo>
                    <a:lnTo>
                      <a:pt x="143" y="73"/>
                    </a:lnTo>
                    <a:lnTo>
                      <a:pt x="147" y="70"/>
                    </a:lnTo>
                    <a:lnTo>
                      <a:pt x="152" y="68"/>
                    </a:lnTo>
                    <a:lnTo>
                      <a:pt x="157" y="68"/>
                    </a:lnTo>
                    <a:lnTo>
                      <a:pt x="165" y="68"/>
                    </a:lnTo>
                    <a:lnTo>
                      <a:pt x="171" y="70"/>
                    </a:lnTo>
                    <a:lnTo>
                      <a:pt x="178" y="73"/>
                    </a:lnTo>
                    <a:lnTo>
                      <a:pt x="209" y="93"/>
                    </a:lnTo>
                    <a:lnTo>
                      <a:pt x="246" y="74"/>
                    </a:lnTo>
                    <a:lnTo>
                      <a:pt x="287" y="60"/>
                    </a:lnTo>
                    <a:lnTo>
                      <a:pt x="295" y="24"/>
                    </a:lnTo>
                    <a:lnTo>
                      <a:pt x="298" y="15"/>
                    </a:lnTo>
                    <a:lnTo>
                      <a:pt x="304" y="7"/>
                    </a:lnTo>
                    <a:lnTo>
                      <a:pt x="310" y="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4"/>
          <p:cNvGrpSpPr/>
          <p:nvPr/>
        </p:nvGrpSpPr>
        <p:grpSpPr>
          <a:xfrm>
            <a:off x="421143" y="3446899"/>
            <a:ext cx="3788908" cy="602729"/>
            <a:chOff x="561523" y="4594445"/>
            <a:chExt cx="5051877" cy="803391"/>
          </a:xfrm>
        </p:grpSpPr>
        <p:sp>
          <p:nvSpPr>
            <p:cNvPr id="14" name="文本框 66"/>
            <p:cNvSpPr txBox="1">
              <a:spLocks noChangeArrowheads="1"/>
            </p:cNvSpPr>
            <p:nvPr/>
          </p:nvSpPr>
          <p:spPr bwMode="auto">
            <a:xfrm flipH="1">
              <a:off x="1434532" y="4594445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详细帮助文件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11" name="组合 20"/>
            <p:cNvGrpSpPr/>
            <p:nvPr/>
          </p:nvGrpSpPr>
          <p:grpSpPr>
            <a:xfrm>
              <a:off x="561523" y="4635290"/>
              <a:ext cx="672366" cy="672366"/>
              <a:chOff x="561523" y="4555459"/>
              <a:chExt cx="672366" cy="672366"/>
            </a:xfrm>
          </p:grpSpPr>
          <p:sp>
            <p:nvSpPr>
              <p:cNvPr id="22" name="矩形 21"/>
              <p:cNvSpPr/>
              <p:nvPr/>
            </p:nvSpPr>
            <p:spPr>
              <a:xfrm flipH="1">
                <a:off x="561523" y="4555459"/>
                <a:ext cx="672366" cy="6723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50"/>
              <p:cNvSpPr>
                <a:spLocks noEditPoints="1"/>
              </p:cNvSpPr>
              <p:nvPr/>
            </p:nvSpPr>
            <p:spPr bwMode="auto">
              <a:xfrm>
                <a:off x="719796" y="4746100"/>
                <a:ext cx="355820" cy="291084"/>
              </a:xfrm>
              <a:custGeom>
                <a:avLst/>
                <a:gdLst>
                  <a:gd name="T0" fmla="*/ 707 w 819"/>
                  <a:gd name="T1" fmla="*/ 107 h 670"/>
                  <a:gd name="T2" fmla="*/ 733 w 819"/>
                  <a:gd name="T3" fmla="*/ 246 h 670"/>
                  <a:gd name="T4" fmla="*/ 721 w 819"/>
                  <a:gd name="T5" fmla="*/ 326 h 670"/>
                  <a:gd name="T6" fmla="*/ 700 w 819"/>
                  <a:gd name="T7" fmla="*/ 420 h 670"/>
                  <a:gd name="T8" fmla="*/ 741 w 819"/>
                  <a:gd name="T9" fmla="*/ 465 h 670"/>
                  <a:gd name="T10" fmla="*/ 817 w 819"/>
                  <a:gd name="T11" fmla="*/ 551 h 670"/>
                  <a:gd name="T12" fmla="*/ 816 w 819"/>
                  <a:gd name="T13" fmla="*/ 589 h 670"/>
                  <a:gd name="T14" fmla="*/ 700 w 819"/>
                  <a:gd name="T15" fmla="*/ 558 h 670"/>
                  <a:gd name="T16" fmla="*/ 717 w 819"/>
                  <a:gd name="T17" fmla="*/ 496 h 670"/>
                  <a:gd name="T18" fmla="*/ 662 w 819"/>
                  <a:gd name="T19" fmla="*/ 376 h 670"/>
                  <a:gd name="T20" fmla="*/ 691 w 819"/>
                  <a:gd name="T21" fmla="*/ 304 h 670"/>
                  <a:gd name="T22" fmla="*/ 698 w 819"/>
                  <a:gd name="T23" fmla="*/ 233 h 670"/>
                  <a:gd name="T24" fmla="*/ 685 w 819"/>
                  <a:gd name="T25" fmla="*/ 137 h 670"/>
                  <a:gd name="T26" fmla="*/ 630 w 819"/>
                  <a:gd name="T27" fmla="*/ 113 h 670"/>
                  <a:gd name="T28" fmla="*/ 615 w 819"/>
                  <a:gd name="T29" fmla="*/ 75 h 670"/>
                  <a:gd name="T30" fmla="*/ 228 w 819"/>
                  <a:gd name="T31" fmla="*/ 116 h 670"/>
                  <a:gd name="T32" fmla="*/ 157 w 819"/>
                  <a:gd name="T33" fmla="*/ 124 h 670"/>
                  <a:gd name="T34" fmla="*/ 113 w 819"/>
                  <a:gd name="T35" fmla="*/ 190 h 670"/>
                  <a:gd name="T36" fmla="*/ 127 w 819"/>
                  <a:gd name="T37" fmla="*/ 284 h 670"/>
                  <a:gd name="T38" fmla="*/ 142 w 819"/>
                  <a:gd name="T39" fmla="*/ 323 h 670"/>
                  <a:gd name="T40" fmla="*/ 139 w 819"/>
                  <a:gd name="T41" fmla="*/ 466 h 670"/>
                  <a:gd name="T42" fmla="*/ 53 w 819"/>
                  <a:gd name="T43" fmla="*/ 525 h 670"/>
                  <a:gd name="T44" fmla="*/ 13 w 819"/>
                  <a:gd name="T45" fmla="*/ 594 h 670"/>
                  <a:gd name="T46" fmla="*/ 0 w 819"/>
                  <a:gd name="T47" fmla="*/ 579 h 670"/>
                  <a:gd name="T48" fmla="*/ 40 w 819"/>
                  <a:gd name="T49" fmla="*/ 486 h 670"/>
                  <a:gd name="T50" fmla="*/ 100 w 819"/>
                  <a:gd name="T51" fmla="*/ 454 h 670"/>
                  <a:gd name="T52" fmla="*/ 113 w 819"/>
                  <a:gd name="T53" fmla="*/ 349 h 670"/>
                  <a:gd name="T54" fmla="*/ 89 w 819"/>
                  <a:gd name="T55" fmla="*/ 300 h 670"/>
                  <a:gd name="T56" fmla="*/ 81 w 819"/>
                  <a:gd name="T57" fmla="*/ 161 h 670"/>
                  <a:gd name="T58" fmla="*/ 168 w 819"/>
                  <a:gd name="T59" fmla="*/ 80 h 670"/>
                  <a:gd name="T60" fmla="*/ 375 w 819"/>
                  <a:gd name="T61" fmla="*/ 51 h 670"/>
                  <a:gd name="T62" fmla="*/ 299 w 819"/>
                  <a:gd name="T63" fmla="*/ 145 h 670"/>
                  <a:gd name="T64" fmla="*/ 322 w 819"/>
                  <a:gd name="T65" fmla="*/ 238 h 670"/>
                  <a:gd name="T66" fmla="*/ 320 w 819"/>
                  <a:gd name="T67" fmla="*/ 300 h 670"/>
                  <a:gd name="T68" fmla="*/ 351 w 819"/>
                  <a:gd name="T69" fmla="*/ 346 h 670"/>
                  <a:gd name="T70" fmla="*/ 331 w 819"/>
                  <a:gd name="T71" fmla="*/ 507 h 670"/>
                  <a:gd name="T72" fmla="*/ 232 w 819"/>
                  <a:gd name="T73" fmla="*/ 559 h 670"/>
                  <a:gd name="T74" fmla="*/ 644 w 819"/>
                  <a:gd name="T75" fmla="*/ 613 h 670"/>
                  <a:gd name="T76" fmla="*/ 547 w 819"/>
                  <a:gd name="T77" fmla="*/ 542 h 670"/>
                  <a:gd name="T78" fmla="*/ 457 w 819"/>
                  <a:gd name="T79" fmla="*/ 448 h 670"/>
                  <a:gd name="T80" fmla="*/ 495 w 819"/>
                  <a:gd name="T81" fmla="*/ 306 h 670"/>
                  <a:gd name="T82" fmla="*/ 504 w 819"/>
                  <a:gd name="T83" fmla="*/ 289 h 670"/>
                  <a:gd name="T84" fmla="*/ 516 w 819"/>
                  <a:gd name="T85" fmla="*/ 203 h 670"/>
                  <a:gd name="T86" fmla="*/ 488 w 819"/>
                  <a:gd name="T87" fmla="*/ 67 h 670"/>
                  <a:gd name="T88" fmla="*/ 450 w 819"/>
                  <a:gd name="T89" fmla="*/ 1 h 670"/>
                  <a:gd name="T90" fmla="*/ 551 w 819"/>
                  <a:gd name="T91" fmla="*/ 119 h 670"/>
                  <a:gd name="T92" fmla="*/ 542 w 819"/>
                  <a:gd name="T93" fmla="*/ 285 h 670"/>
                  <a:gd name="T94" fmla="*/ 517 w 819"/>
                  <a:gd name="T95" fmla="*/ 338 h 670"/>
                  <a:gd name="T96" fmla="*/ 500 w 819"/>
                  <a:gd name="T97" fmla="*/ 459 h 670"/>
                  <a:gd name="T98" fmla="*/ 558 w 819"/>
                  <a:gd name="T99" fmla="*/ 507 h 670"/>
                  <a:gd name="T100" fmla="*/ 669 w 819"/>
                  <a:gd name="T101" fmla="*/ 579 h 670"/>
                  <a:gd name="T102" fmla="*/ 687 w 819"/>
                  <a:gd name="T103" fmla="*/ 658 h 670"/>
                  <a:gd name="T104" fmla="*/ 149 w 819"/>
                  <a:gd name="T105" fmla="*/ 670 h 670"/>
                  <a:gd name="T106" fmla="*/ 131 w 819"/>
                  <a:gd name="T107" fmla="*/ 656 h 670"/>
                  <a:gd name="T108" fmla="*/ 164 w 819"/>
                  <a:gd name="T109" fmla="*/ 562 h 670"/>
                  <a:gd name="T110" fmla="*/ 263 w 819"/>
                  <a:gd name="T111" fmla="*/ 505 h 670"/>
                  <a:gd name="T112" fmla="*/ 326 w 819"/>
                  <a:gd name="T113" fmla="*/ 442 h 670"/>
                  <a:gd name="T114" fmla="*/ 296 w 819"/>
                  <a:gd name="T115" fmla="*/ 330 h 670"/>
                  <a:gd name="T116" fmla="*/ 280 w 819"/>
                  <a:gd name="T117" fmla="*/ 264 h 670"/>
                  <a:gd name="T118" fmla="*/ 269 w 819"/>
                  <a:gd name="T119" fmla="*/ 110 h 670"/>
                  <a:gd name="T120" fmla="*/ 367 w 819"/>
                  <a:gd name="T121" fmla="*/ 13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9" h="670">
                    <a:moveTo>
                      <a:pt x="615" y="75"/>
                    </a:moveTo>
                    <a:lnTo>
                      <a:pt x="635" y="76"/>
                    </a:lnTo>
                    <a:lnTo>
                      <a:pt x="652" y="80"/>
                    </a:lnTo>
                    <a:lnTo>
                      <a:pt x="668" y="85"/>
                    </a:lnTo>
                    <a:lnTo>
                      <a:pt x="678" y="90"/>
                    </a:lnTo>
                    <a:lnTo>
                      <a:pt x="694" y="98"/>
                    </a:lnTo>
                    <a:lnTo>
                      <a:pt x="707" y="107"/>
                    </a:lnTo>
                    <a:lnTo>
                      <a:pt x="717" y="119"/>
                    </a:lnTo>
                    <a:lnTo>
                      <a:pt x="728" y="137"/>
                    </a:lnTo>
                    <a:lnTo>
                      <a:pt x="738" y="161"/>
                    </a:lnTo>
                    <a:lnTo>
                      <a:pt x="745" y="183"/>
                    </a:lnTo>
                    <a:lnTo>
                      <a:pt x="744" y="207"/>
                    </a:lnTo>
                    <a:lnTo>
                      <a:pt x="740" y="228"/>
                    </a:lnTo>
                    <a:lnTo>
                      <a:pt x="733" y="246"/>
                    </a:lnTo>
                    <a:lnTo>
                      <a:pt x="727" y="262"/>
                    </a:lnTo>
                    <a:lnTo>
                      <a:pt x="729" y="283"/>
                    </a:lnTo>
                    <a:lnTo>
                      <a:pt x="730" y="300"/>
                    </a:lnTo>
                    <a:lnTo>
                      <a:pt x="728" y="311"/>
                    </a:lnTo>
                    <a:lnTo>
                      <a:pt x="725" y="319"/>
                    </a:lnTo>
                    <a:lnTo>
                      <a:pt x="723" y="325"/>
                    </a:lnTo>
                    <a:lnTo>
                      <a:pt x="721" y="326"/>
                    </a:lnTo>
                    <a:lnTo>
                      <a:pt x="717" y="332"/>
                    </a:lnTo>
                    <a:lnTo>
                      <a:pt x="712" y="340"/>
                    </a:lnTo>
                    <a:lnTo>
                      <a:pt x="707" y="349"/>
                    </a:lnTo>
                    <a:lnTo>
                      <a:pt x="703" y="364"/>
                    </a:lnTo>
                    <a:lnTo>
                      <a:pt x="700" y="380"/>
                    </a:lnTo>
                    <a:lnTo>
                      <a:pt x="699" y="402"/>
                    </a:lnTo>
                    <a:lnTo>
                      <a:pt x="700" y="420"/>
                    </a:lnTo>
                    <a:lnTo>
                      <a:pt x="706" y="435"/>
                    </a:lnTo>
                    <a:lnTo>
                      <a:pt x="712" y="445"/>
                    </a:lnTo>
                    <a:lnTo>
                      <a:pt x="720" y="454"/>
                    </a:lnTo>
                    <a:lnTo>
                      <a:pt x="727" y="459"/>
                    </a:lnTo>
                    <a:lnTo>
                      <a:pt x="734" y="463"/>
                    </a:lnTo>
                    <a:lnTo>
                      <a:pt x="738" y="465"/>
                    </a:lnTo>
                    <a:lnTo>
                      <a:pt x="741" y="465"/>
                    </a:lnTo>
                    <a:lnTo>
                      <a:pt x="754" y="470"/>
                    </a:lnTo>
                    <a:lnTo>
                      <a:pt x="767" y="478"/>
                    </a:lnTo>
                    <a:lnTo>
                      <a:pt x="780" y="486"/>
                    </a:lnTo>
                    <a:lnTo>
                      <a:pt x="792" y="497"/>
                    </a:lnTo>
                    <a:lnTo>
                      <a:pt x="804" y="512"/>
                    </a:lnTo>
                    <a:lnTo>
                      <a:pt x="812" y="530"/>
                    </a:lnTo>
                    <a:lnTo>
                      <a:pt x="817" y="551"/>
                    </a:lnTo>
                    <a:lnTo>
                      <a:pt x="819" y="577"/>
                    </a:lnTo>
                    <a:lnTo>
                      <a:pt x="819" y="577"/>
                    </a:lnTo>
                    <a:lnTo>
                      <a:pt x="819" y="579"/>
                    </a:lnTo>
                    <a:lnTo>
                      <a:pt x="819" y="581"/>
                    </a:lnTo>
                    <a:lnTo>
                      <a:pt x="818" y="584"/>
                    </a:lnTo>
                    <a:lnTo>
                      <a:pt x="817" y="586"/>
                    </a:lnTo>
                    <a:lnTo>
                      <a:pt x="816" y="589"/>
                    </a:lnTo>
                    <a:lnTo>
                      <a:pt x="813" y="592"/>
                    </a:lnTo>
                    <a:lnTo>
                      <a:pt x="810" y="593"/>
                    </a:lnTo>
                    <a:lnTo>
                      <a:pt x="806" y="594"/>
                    </a:lnTo>
                    <a:lnTo>
                      <a:pt x="801" y="596"/>
                    </a:lnTo>
                    <a:lnTo>
                      <a:pt x="717" y="596"/>
                    </a:lnTo>
                    <a:lnTo>
                      <a:pt x="710" y="576"/>
                    </a:lnTo>
                    <a:lnTo>
                      <a:pt x="700" y="558"/>
                    </a:lnTo>
                    <a:lnTo>
                      <a:pt x="780" y="558"/>
                    </a:lnTo>
                    <a:lnTo>
                      <a:pt x="776" y="539"/>
                    </a:lnTo>
                    <a:lnTo>
                      <a:pt x="767" y="525"/>
                    </a:lnTo>
                    <a:lnTo>
                      <a:pt x="757" y="514"/>
                    </a:lnTo>
                    <a:lnTo>
                      <a:pt x="744" y="507"/>
                    </a:lnTo>
                    <a:lnTo>
                      <a:pt x="729" y="501"/>
                    </a:lnTo>
                    <a:lnTo>
                      <a:pt x="717" y="496"/>
                    </a:lnTo>
                    <a:lnTo>
                      <a:pt x="706" y="490"/>
                    </a:lnTo>
                    <a:lnTo>
                      <a:pt x="693" y="479"/>
                    </a:lnTo>
                    <a:lnTo>
                      <a:pt x="681" y="466"/>
                    </a:lnTo>
                    <a:lnTo>
                      <a:pt x="670" y="448"/>
                    </a:lnTo>
                    <a:lnTo>
                      <a:pt x="664" y="427"/>
                    </a:lnTo>
                    <a:lnTo>
                      <a:pt x="661" y="402"/>
                    </a:lnTo>
                    <a:lnTo>
                      <a:pt x="662" y="376"/>
                    </a:lnTo>
                    <a:lnTo>
                      <a:pt x="666" y="355"/>
                    </a:lnTo>
                    <a:lnTo>
                      <a:pt x="672" y="336"/>
                    </a:lnTo>
                    <a:lnTo>
                      <a:pt x="678" y="323"/>
                    </a:lnTo>
                    <a:lnTo>
                      <a:pt x="685" y="313"/>
                    </a:lnTo>
                    <a:lnTo>
                      <a:pt x="690" y="305"/>
                    </a:lnTo>
                    <a:lnTo>
                      <a:pt x="691" y="304"/>
                    </a:lnTo>
                    <a:lnTo>
                      <a:pt x="691" y="304"/>
                    </a:lnTo>
                    <a:lnTo>
                      <a:pt x="693" y="300"/>
                    </a:lnTo>
                    <a:lnTo>
                      <a:pt x="693" y="293"/>
                    </a:lnTo>
                    <a:lnTo>
                      <a:pt x="693" y="284"/>
                    </a:lnTo>
                    <a:lnTo>
                      <a:pt x="690" y="270"/>
                    </a:lnTo>
                    <a:lnTo>
                      <a:pt x="689" y="258"/>
                    </a:lnTo>
                    <a:lnTo>
                      <a:pt x="693" y="245"/>
                    </a:lnTo>
                    <a:lnTo>
                      <a:pt x="698" y="233"/>
                    </a:lnTo>
                    <a:lnTo>
                      <a:pt x="703" y="220"/>
                    </a:lnTo>
                    <a:lnTo>
                      <a:pt x="707" y="204"/>
                    </a:lnTo>
                    <a:lnTo>
                      <a:pt x="707" y="190"/>
                    </a:lnTo>
                    <a:lnTo>
                      <a:pt x="704" y="174"/>
                    </a:lnTo>
                    <a:lnTo>
                      <a:pt x="696" y="157"/>
                    </a:lnTo>
                    <a:lnTo>
                      <a:pt x="690" y="145"/>
                    </a:lnTo>
                    <a:lnTo>
                      <a:pt x="685" y="137"/>
                    </a:lnTo>
                    <a:lnTo>
                      <a:pt x="678" y="132"/>
                    </a:lnTo>
                    <a:lnTo>
                      <a:pt x="672" y="128"/>
                    </a:lnTo>
                    <a:lnTo>
                      <a:pt x="662" y="124"/>
                    </a:lnTo>
                    <a:lnTo>
                      <a:pt x="657" y="122"/>
                    </a:lnTo>
                    <a:lnTo>
                      <a:pt x="652" y="118"/>
                    </a:lnTo>
                    <a:lnTo>
                      <a:pt x="641" y="115"/>
                    </a:lnTo>
                    <a:lnTo>
                      <a:pt x="630" y="113"/>
                    </a:lnTo>
                    <a:lnTo>
                      <a:pt x="615" y="111"/>
                    </a:lnTo>
                    <a:lnTo>
                      <a:pt x="601" y="113"/>
                    </a:lnTo>
                    <a:lnTo>
                      <a:pt x="590" y="116"/>
                    </a:lnTo>
                    <a:lnTo>
                      <a:pt x="589" y="118"/>
                    </a:lnTo>
                    <a:lnTo>
                      <a:pt x="577" y="81"/>
                    </a:lnTo>
                    <a:lnTo>
                      <a:pt x="596" y="76"/>
                    </a:lnTo>
                    <a:lnTo>
                      <a:pt x="615" y="75"/>
                    </a:lnTo>
                    <a:close/>
                    <a:moveTo>
                      <a:pt x="204" y="75"/>
                    </a:moveTo>
                    <a:lnTo>
                      <a:pt x="223" y="76"/>
                    </a:lnTo>
                    <a:lnTo>
                      <a:pt x="241" y="81"/>
                    </a:lnTo>
                    <a:lnTo>
                      <a:pt x="237" y="89"/>
                    </a:lnTo>
                    <a:lnTo>
                      <a:pt x="235" y="97"/>
                    </a:lnTo>
                    <a:lnTo>
                      <a:pt x="231" y="106"/>
                    </a:lnTo>
                    <a:lnTo>
                      <a:pt x="228" y="116"/>
                    </a:lnTo>
                    <a:lnTo>
                      <a:pt x="218" y="113"/>
                    </a:lnTo>
                    <a:lnTo>
                      <a:pt x="204" y="111"/>
                    </a:lnTo>
                    <a:lnTo>
                      <a:pt x="190" y="113"/>
                    </a:lnTo>
                    <a:lnTo>
                      <a:pt x="178" y="115"/>
                    </a:lnTo>
                    <a:lnTo>
                      <a:pt x="168" y="118"/>
                    </a:lnTo>
                    <a:lnTo>
                      <a:pt x="163" y="122"/>
                    </a:lnTo>
                    <a:lnTo>
                      <a:pt x="157" y="124"/>
                    </a:lnTo>
                    <a:lnTo>
                      <a:pt x="148" y="128"/>
                    </a:lnTo>
                    <a:lnTo>
                      <a:pt x="142" y="132"/>
                    </a:lnTo>
                    <a:lnTo>
                      <a:pt x="135" y="137"/>
                    </a:lnTo>
                    <a:lnTo>
                      <a:pt x="130" y="145"/>
                    </a:lnTo>
                    <a:lnTo>
                      <a:pt x="123" y="157"/>
                    </a:lnTo>
                    <a:lnTo>
                      <a:pt x="115" y="174"/>
                    </a:lnTo>
                    <a:lnTo>
                      <a:pt x="113" y="190"/>
                    </a:lnTo>
                    <a:lnTo>
                      <a:pt x="113" y="204"/>
                    </a:lnTo>
                    <a:lnTo>
                      <a:pt x="117" y="220"/>
                    </a:lnTo>
                    <a:lnTo>
                      <a:pt x="122" y="233"/>
                    </a:lnTo>
                    <a:lnTo>
                      <a:pt x="127" y="245"/>
                    </a:lnTo>
                    <a:lnTo>
                      <a:pt x="131" y="258"/>
                    </a:lnTo>
                    <a:lnTo>
                      <a:pt x="130" y="270"/>
                    </a:lnTo>
                    <a:lnTo>
                      <a:pt x="127" y="284"/>
                    </a:lnTo>
                    <a:lnTo>
                      <a:pt x="127" y="293"/>
                    </a:lnTo>
                    <a:lnTo>
                      <a:pt x="127" y="300"/>
                    </a:lnTo>
                    <a:lnTo>
                      <a:pt x="129" y="304"/>
                    </a:lnTo>
                    <a:lnTo>
                      <a:pt x="129" y="304"/>
                    </a:lnTo>
                    <a:lnTo>
                      <a:pt x="130" y="305"/>
                    </a:lnTo>
                    <a:lnTo>
                      <a:pt x="135" y="313"/>
                    </a:lnTo>
                    <a:lnTo>
                      <a:pt x="142" y="323"/>
                    </a:lnTo>
                    <a:lnTo>
                      <a:pt x="148" y="336"/>
                    </a:lnTo>
                    <a:lnTo>
                      <a:pt x="153" y="355"/>
                    </a:lnTo>
                    <a:lnTo>
                      <a:pt x="157" y="376"/>
                    </a:lnTo>
                    <a:lnTo>
                      <a:pt x="159" y="402"/>
                    </a:lnTo>
                    <a:lnTo>
                      <a:pt x="156" y="427"/>
                    </a:lnTo>
                    <a:lnTo>
                      <a:pt x="149" y="448"/>
                    </a:lnTo>
                    <a:lnTo>
                      <a:pt x="139" y="466"/>
                    </a:lnTo>
                    <a:lnTo>
                      <a:pt x="127" y="479"/>
                    </a:lnTo>
                    <a:lnTo>
                      <a:pt x="114" y="490"/>
                    </a:lnTo>
                    <a:lnTo>
                      <a:pt x="102" y="496"/>
                    </a:lnTo>
                    <a:lnTo>
                      <a:pt x="91" y="501"/>
                    </a:lnTo>
                    <a:lnTo>
                      <a:pt x="76" y="507"/>
                    </a:lnTo>
                    <a:lnTo>
                      <a:pt x="63" y="514"/>
                    </a:lnTo>
                    <a:lnTo>
                      <a:pt x="53" y="525"/>
                    </a:lnTo>
                    <a:lnTo>
                      <a:pt x="43" y="539"/>
                    </a:lnTo>
                    <a:lnTo>
                      <a:pt x="40" y="558"/>
                    </a:lnTo>
                    <a:lnTo>
                      <a:pt x="119" y="558"/>
                    </a:lnTo>
                    <a:lnTo>
                      <a:pt x="110" y="576"/>
                    </a:lnTo>
                    <a:lnTo>
                      <a:pt x="102" y="596"/>
                    </a:lnTo>
                    <a:lnTo>
                      <a:pt x="19" y="596"/>
                    </a:lnTo>
                    <a:lnTo>
                      <a:pt x="13" y="594"/>
                    </a:lnTo>
                    <a:lnTo>
                      <a:pt x="9" y="593"/>
                    </a:lnTo>
                    <a:lnTo>
                      <a:pt x="7" y="592"/>
                    </a:lnTo>
                    <a:lnTo>
                      <a:pt x="4" y="589"/>
                    </a:lnTo>
                    <a:lnTo>
                      <a:pt x="3" y="586"/>
                    </a:lnTo>
                    <a:lnTo>
                      <a:pt x="2" y="584"/>
                    </a:lnTo>
                    <a:lnTo>
                      <a:pt x="0" y="581"/>
                    </a:lnTo>
                    <a:lnTo>
                      <a:pt x="0" y="579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3" y="551"/>
                    </a:lnTo>
                    <a:lnTo>
                      <a:pt x="8" y="530"/>
                    </a:lnTo>
                    <a:lnTo>
                      <a:pt x="16" y="512"/>
                    </a:lnTo>
                    <a:lnTo>
                      <a:pt x="28" y="497"/>
                    </a:lnTo>
                    <a:lnTo>
                      <a:pt x="40" y="486"/>
                    </a:lnTo>
                    <a:lnTo>
                      <a:pt x="53" y="478"/>
                    </a:lnTo>
                    <a:lnTo>
                      <a:pt x="66" y="470"/>
                    </a:lnTo>
                    <a:lnTo>
                      <a:pt x="79" y="465"/>
                    </a:lnTo>
                    <a:lnTo>
                      <a:pt x="81" y="465"/>
                    </a:lnTo>
                    <a:lnTo>
                      <a:pt x="85" y="463"/>
                    </a:lnTo>
                    <a:lnTo>
                      <a:pt x="93" y="459"/>
                    </a:lnTo>
                    <a:lnTo>
                      <a:pt x="100" y="454"/>
                    </a:lnTo>
                    <a:lnTo>
                      <a:pt x="108" y="445"/>
                    </a:lnTo>
                    <a:lnTo>
                      <a:pt x="114" y="435"/>
                    </a:lnTo>
                    <a:lnTo>
                      <a:pt x="119" y="420"/>
                    </a:lnTo>
                    <a:lnTo>
                      <a:pt x="121" y="402"/>
                    </a:lnTo>
                    <a:lnTo>
                      <a:pt x="119" y="380"/>
                    </a:lnTo>
                    <a:lnTo>
                      <a:pt x="117" y="364"/>
                    </a:lnTo>
                    <a:lnTo>
                      <a:pt x="113" y="349"/>
                    </a:lnTo>
                    <a:lnTo>
                      <a:pt x="108" y="340"/>
                    </a:lnTo>
                    <a:lnTo>
                      <a:pt x="102" y="332"/>
                    </a:lnTo>
                    <a:lnTo>
                      <a:pt x="98" y="326"/>
                    </a:lnTo>
                    <a:lnTo>
                      <a:pt x="97" y="325"/>
                    </a:lnTo>
                    <a:lnTo>
                      <a:pt x="95" y="319"/>
                    </a:lnTo>
                    <a:lnTo>
                      <a:pt x="92" y="311"/>
                    </a:lnTo>
                    <a:lnTo>
                      <a:pt x="89" y="300"/>
                    </a:lnTo>
                    <a:lnTo>
                      <a:pt x="91" y="283"/>
                    </a:lnTo>
                    <a:lnTo>
                      <a:pt x="93" y="262"/>
                    </a:lnTo>
                    <a:lnTo>
                      <a:pt x="87" y="246"/>
                    </a:lnTo>
                    <a:lnTo>
                      <a:pt x="80" y="228"/>
                    </a:lnTo>
                    <a:lnTo>
                      <a:pt x="76" y="207"/>
                    </a:lnTo>
                    <a:lnTo>
                      <a:pt x="75" y="183"/>
                    </a:lnTo>
                    <a:lnTo>
                      <a:pt x="81" y="161"/>
                    </a:lnTo>
                    <a:lnTo>
                      <a:pt x="92" y="137"/>
                    </a:lnTo>
                    <a:lnTo>
                      <a:pt x="102" y="119"/>
                    </a:lnTo>
                    <a:lnTo>
                      <a:pt x="113" y="107"/>
                    </a:lnTo>
                    <a:lnTo>
                      <a:pt x="126" y="98"/>
                    </a:lnTo>
                    <a:lnTo>
                      <a:pt x="142" y="90"/>
                    </a:lnTo>
                    <a:lnTo>
                      <a:pt x="152" y="85"/>
                    </a:lnTo>
                    <a:lnTo>
                      <a:pt x="168" y="80"/>
                    </a:lnTo>
                    <a:lnTo>
                      <a:pt x="185" y="76"/>
                    </a:lnTo>
                    <a:lnTo>
                      <a:pt x="204" y="75"/>
                    </a:lnTo>
                    <a:close/>
                    <a:moveTo>
                      <a:pt x="432" y="37"/>
                    </a:moveTo>
                    <a:lnTo>
                      <a:pt x="413" y="38"/>
                    </a:lnTo>
                    <a:lnTo>
                      <a:pt x="395" y="42"/>
                    </a:lnTo>
                    <a:lnTo>
                      <a:pt x="382" y="47"/>
                    </a:lnTo>
                    <a:lnTo>
                      <a:pt x="375" y="51"/>
                    </a:lnTo>
                    <a:lnTo>
                      <a:pt x="369" y="54"/>
                    </a:lnTo>
                    <a:lnTo>
                      <a:pt x="352" y="61"/>
                    </a:lnTo>
                    <a:lnTo>
                      <a:pt x="339" y="71"/>
                    </a:lnTo>
                    <a:lnTo>
                      <a:pt x="326" y="82"/>
                    </a:lnTo>
                    <a:lnTo>
                      <a:pt x="314" y="101"/>
                    </a:lnTo>
                    <a:lnTo>
                      <a:pt x="304" y="124"/>
                    </a:lnTo>
                    <a:lnTo>
                      <a:pt x="299" y="145"/>
                    </a:lnTo>
                    <a:lnTo>
                      <a:pt x="300" y="167"/>
                    </a:lnTo>
                    <a:lnTo>
                      <a:pt x="304" y="190"/>
                    </a:lnTo>
                    <a:lnTo>
                      <a:pt x="312" y="208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1" y="230"/>
                    </a:lnTo>
                    <a:lnTo>
                      <a:pt x="322" y="238"/>
                    </a:lnTo>
                    <a:lnTo>
                      <a:pt x="321" y="249"/>
                    </a:lnTo>
                    <a:lnTo>
                      <a:pt x="317" y="267"/>
                    </a:lnTo>
                    <a:lnTo>
                      <a:pt x="317" y="281"/>
                    </a:lnTo>
                    <a:lnTo>
                      <a:pt x="317" y="291"/>
                    </a:lnTo>
                    <a:lnTo>
                      <a:pt x="318" y="297"/>
                    </a:lnTo>
                    <a:lnTo>
                      <a:pt x="320" y="300"/>
                    </a:lnTo>
                    <a:lnTo>
                      <a:pt x="320" y="300"/>
                    </a:lnTo>
                    <a:lnTo>
                      <a:pt x="320" y="301"/>
                    </a:lnTo>
                    <a:lnTo>
                      <a:pt x="321" y="302"/>
                    </a:lnTo>
                    <a:lnTo>
                      <a:pt x="324" y="305"/>
                    </a:lnTo>
                    <a:lnTo>
                      <a:pt x="325" y="306"/>
                    </a:lnTo>
                    <a:lnTo>
                      <a:pt x="333" y="317"/>
                    </a:lnTo>
                    <a:lnTo>
                      <a:pt x="342" y="330"/>
                    </a:lnTo>
                    <a:lnTo>
                      <a:pt x="351" y="346"/>
                    </a:lnTo>
                    <a:lnTo>
                      <a:pt x="358" y="366"/>
                    </a:lnTo>
                    <a:lnTo>
                      <a:pt x="363" y="391"/>
                    </a:lnTo>
                    <a:lnTo>
                      <a:pt x="365" y="420"/>
                    </a:lnTo>
                    <a:lnTo>
                      <a:pt x="363" y="448"/>
                    </a:lnTo>
                    <a:lnTo>
                      <a:pt x="355" y="471"/>
                    </a:lnTo>
                    <a:lnTo>
                      <a:pt x="344" y="491"/>
                    </a:lnTo>
                    <a:lnTo>
                      <a:pt x="331" y="507"/>
                    </a:lnTo>
                    <a:lnTo>
                      <a:pt x="317" y="520"/>
                    </a:lnTo>
                    <a:lnTo>
                      <a:pt x="301" y="530"/>
                    </a:lnTo>
                    <a:lnTo>
                      <a:pt x="286" y="538"/>
                    </a:lnTo>
                    <a:lnTo>
                      <a:pt x="272" y="542"/>
                    </a:lnTo>
                    <a:lnTo>
                      <a:pt x="271" y="542"/>
                    </a:lnTo>
                    <a:lnTo>
                      <a:pt x="252" y="550"/>
                    </a:lnTo>
                    <a:lnTo>
                      <a:pt x="232" y="559"/>
                    </a:lnTo>
                    <a:lnTo>
                      <a:pt x="214" y="568"/>
                    </a:lnTo>
                    <a:lnTo>
                      <a:pt x="198" y="580"/>
                    </a:lnTo>
                    <a:lnTo>
                      <a:pt x="185" y="594"/>
                    </a:lnTo>
                    <a:lnTo>
                      <a:pt x="176" y="613"/>
                    </a:lnTo>
                    <a:lnTo>
                      <a:pt x="169" y="632"/>
                    </a:lnTo>
                    <a:lnTo>
                      <a:pt x="651" y="632"/>
                    </a:lnTo>
                    <a:lnTo>
                      <a:pt x="644" y="613"/>
                    </a:lnTo>
                    <a:lnTo>
                      <a:pt x="635" y="594"/>
                    </a:lnTo>
                    <a:lnTo>
                      <a:pt x="622" y="580"/>
                    </a:lnTo>
                    <a:lnTo>
                      <a:pt x="606" y="568"/>
                    </a:lnTo>
                    <a:lnTo>
                      <a:pt x="588" y="559"/>
                    </a:lnTo>
                    <a:lnTo>
                      <a:pt x="568" y="550"/>
                    </a:lnTo>
                    <a:lnTo>
                      <a:pt x="549" y="542"/>
                    </a:lnTo>
                    <a:lnTo>
                      <a:pt x="547" y="542"/>
                    </a:lnTo>
                    <a:lnTo>
                      <a:pt x="534" y="538"/>
                    </a:lnTo>
                    <a:lnTo>
                      <a:pt x="518" y="530"/>
                    </a:lnTo>
                    <a:lnTo>
                      <a:pt x="503" y="520"/>
                    </a:lnTo>
                    <a:lnTo>
                      <a:pt x="488" y="507"/>
                    </a:lnTo>
                    <a:lnTo>
                      <a:pt x="475" y="491"/>
                    </a:lnTo>
                    <a:lnTo>
                      <a:pt x="465" y="471"/>
                    </a:lnTo>
                    <a:lnTo>
                      <a:pt x="457" y="448"/>
                    </a:lnTo>
                    <a:lnTo>
                      <a:pt x="454" y="420"/>
                    </a:lnTo>
                    <a:lnTo>
                      <a:pt x="457" y="391"/>
                    </a:lnTo>
                    <a:lnTo>
                      <a:pt x="462" y="366"/>
                    </a:lnTo>
                    <a:lnTo>
                      <a:pt x="469" y="346"/>
                    </a:lnTo>
                    <a:lnTo>
                      <a:pt x="478" y="330"/>
                    </a:lnTo>
                    <a:lnTo>
                      <a:pt x="487" y="317"/>
                    </a:lnTo>
                    <a:lnTo>
                      <a:pt x="495" y="306"/>
                    </a:lnTo>
                    <a:lnTo>
                      <a:pt x="496" y="305"/>
                    </a:lnTo>
                    <a:lnTo>
                      <a:pt x="499" y="302"/>
                    </a:lnTo>
                    <a:lnTo>
                      <a:pt x="500" y="301"/>
                    </a:lnTo>
                    <a:lnTo>
                      <a:pt x="501" y="298"/>
                    </a:lnTo>
                    <a:lnTo>
                      <a:pt x="501" y="298"/>
                    </a:lnTo>
                    <a:lnTo>
                      <a:pt x="503" y="294"/>
                    </a:lnTo>
                    <a:lnTo>
                      <a:pt x="504" y="289"/>
                    </a:lnTo>
                    <a:lnTo>
                      <a:pt x="504" y="280"/>
                    </a:lnTo>
                    <a:lnTo>
                      <a:pt x="504" y="267"/>
                    </a:lnTo>
                    <a:lnTo>
                      <a:pt x="500" y="251"/>
                    </a:lnTo>
                    <a:lnTo>
                      <a:pt x="500" y="236"/>
                    </a:lnTo>
                    <a:lnTo>
                      <a:pt x="507" y="221"/>
                    </a:lnTo>
                    <a:lnTo>
                      <a:pt x="511" y="213"/>
                    </a:lnTo>
                    <a:lnTo>
                      <a:pt x="516" y="203"/>
                    </a:lnTo>
                    <a:lnTo>
                      <a:pt x="520" y="190"/>
                    </a:lnTo>
                    <a:lnTo>
                      <a:pt x="521" y="173"/>
                    </a:lnTo>
                    <a:lnTo>
                      <a:pt x="520" y="152"/>
                    </a:lnTo>
                    <a:lnTo>
                      <a:pt x="515" y="128"/>
                    </a:lnTo>
                    <a:lnTo>
                      <a:pt x="505" y="101"/>
                    </a:lnTo>
                    <a:lnTo>
                      <a:pt x="496" y="81"/>
                    </a:lnTo>
                    <a:lnTo>
                      <a:pt x="488" y="67"/>
                    </a:lnTo>
                    <a:lnTo>
                      <a:pt x="481" y="56"/>
                    </a:lnTo>
                    <a:lnTo>
                      <a:pt x="474" y="50"/>
                    </a:lnTo>
                    <a:lnTo>
                      <a:pt x="467" y="44"/>
                    </a:lnTo>
                    <a:lnTo>
                      <a:pt x="452" y="39"/>
                    </a:lnTo>
                    <a:lnTo>
                      <a:pt x="432" y="37"/>
                    </a:lnTo>
                    <a:close/>
                    <a:moveTo>
                      <a:pt x="432" y="0"/>
                    </a:moveTo>
                    <a:lnTo>
                      <a:pt x="450" y="1"/>
                    </a:lnTo>
                    <a:lnTo>
                      <a:pt x="469" y="5"/>
                    </a:lnTo>
                    <a:lnTo>
                      <a:pt x="486" y="12"/>
                    </a:lnTo>
                    <a:lnTo>
                      <a:pt x="501" y="23"/>
                    </a:lnTo>
                    <a:lnTo>
                      <a:pt x="515" y="39"/>
                    </a:lnTo>
                    <a:lnTo>
                      <a:pt x="528" y="60"/>
                    </a:lnTo>
                    <a:lnTo>
                      <a:pt x="539" y="86"/>
                    </a:lnTo>
                    <a:lnTo>
                      <a:pt x="551" y="119"/>
                    </a:lnTo>
                    <a:lnTo>
                      <a:pt x="558" y="149"/>
                    </a:lnTo>
                    <a:lnTo>
                      <a:pt x="558" y="177"/>
                    </a:lnTo>
                    <a:lnTo>
                      <a:pt x="555" y="202"/>
                    </a:lnTo>
                    <a:lnTo>
                      <a:pt x="547" y="224"/>
                    </a:lnTo>
                    <a:lnTo>
                      <a:pt x="537" y="242"/>
                    </a:lnTo>
                    <a:lnTo>
                      <a:pt x="541" y="266"/>
                    </a:lnTo>
                    <a:lnTo>
                      <a:pt x="542" y="285"/>
                    </a:lnTo>
                    <a:lnTo>
                      <a:pt x="539" y="300"/>
                    </a:lnTo>
                    <a:lnTo>
                      <a:pt x="537" y="310"/>
                    </a:lnTo>
                    <a:lnTo>
                      <a:pt x="534" y="318"/>
                    </a:lnTo>
                    <a:lnTo>
                      <a:pt x="530" y="322"/>
                    </a:lnTo>
                    <a:lnTo>
                      <a:pt x="529" y="323"/>
                    </a:lnTo>
                    <a:lnTo>
                      <a:pt x="524" y="330"/>
                    </a:lnTo>
                    <a:lnTo>
                      <a:pt x="517" y="338"/>
                    </a:lnTo>
                    <a:lnTo>
                      <a:pt x="511" y="348"/>
                    </a:lnTo>
                    <a:lnTo>
                      <a:pt x="503" y="361"/>
                    </a:lnTo>
                    <a:lnTo>
                      <a:pt x="498" y="377"/>
                    </a:lnTo>
                    <a:lnTo>
                      <a:pt x="494" y="397"/>
                    </a:lnTo>
                    <a:lnTo>
                      <a:pt x="491" y="420"/>
                    </a:lnTo>
                    <a:lnTo>
                      <a:pt x="494" y="442"/>
                    </a:lnTo>
                    <a:lnTo>
                      <a:pt x="500" y="459"/>
                    </a:lnTo>
                    <a:lnTo>
                      <a:pt x="509" y="474"/>
                    </a:lnTo>
                    <a:lnTo>
                      <a:pt x="520" y="486"/>
                    </a:lnTo>
                    <a:lnTo>
                      <a:pt x="530" y="493"/>
                    </a:lnTo>
                    <a:lnTo>
                      <a:pt x="541" y="500"/>
                    </a:lnTo>
                    <a:lnTo>
                      <a:pt x="550" y="504"/>
                    </a:lnTo>
                    <a:lnTo>
                      <a:pt x="556" y="505"/>
                    </a:lnTo>
                    <a:lnTo>
                      <a:pt x="558" y="507"/>
                    </a:lnTo>
                    <a:lnTo>
                      <a:pt x="572" y="512"/>
                    </a:lnTo>
                    <a:lnTo>
                      <a:pt x="588" y="517"/>
                    </a:lnTo>
                    <a:lnTo>
                      <a:pt x="605" y="525"/>
                    </a:lnTo>
                    <a:lnTo>
                      <a:pt x="623" y="535"/>
                    </a:lnTo>
                    <a:lnTo>
                      <a:pt x="640" y="547"/>
                    </a:lnTo>
                    <a:lnTo>
                      <a:pt x="656" y="562"/>
                    </a:lnTo>
                    <a:lnTo>
                      <a:pt x="669" y="579"/>
                    </a:lnTo>
                    <a:lnTo>
                      <a:pt x="679" y="599"/>
                    </a:lnTo>
                    <a:lnTo>
                      <a:pt x="686" y="623"/>
                    </a:lnTo>
                    <a:lnTo>
                      <a:pt x="689" y="652"/>
                    </a:lnTo>
                    <a:lnTo>
                      <a:pt x="689" y="652"/>
                    </a:lnTo>
                    <a:lnTo>
                      <a:pt x="689" y="653"/>
                    </a:lnTo>
                    <a:lnTo>
                      <a:pt x="689" y="656"/>
                    </a:lnTo>
                    <a:lnTo>
                      <a:pt x="687" y="658"/>
                    </a:lnTo>
                    <a:lnTo>
                      <a:pt x="687" y="661"/>
                    </a:lnTo>
                    <a:lnTo>
                      <a:pt x="685" y="664"/>
                    </a:lnTo>
                    <a:lnTo>
                      <a:pt x="683" y="666"/>
                    </a:lnTo>
                    <a:lnTo>
                      <a:pt x="679" y="668"/>
                    </a:lnTo>
                    <a:lnTo>
                      <a:pt x="676" y="669"/>
                    </a:lnTo>
                    <a:lnTo>
                      <a:pt x="670" y="670"/>
                    </a:lnTo>
                    <a:lnTo>
                      <a:pt x="149" y="670"/>
                    </a:lnTo>
                    <a:lnTo>
                      <a:pt x="144" y="669"/>
                    </a:lnTo>
                    <a:lnTo>
                      <a:pt x="140" y="668"/>
                    </a:lnTo>
                    <a:lnTo>
                      <a:pt x="136" y="666"/>
                    </a:lnTo>
                    <a:lnTo>
                      <a:pt x="135" y="664"/>
                    </a:lnTo>
                    <a:lnTo>
                      <a:pt x="132" y="661"/>
                    </a:lnTo>
                    <a:lnTo>
                      <a:pt x="132" y="658"/>
                    </a:lnTo>
                    <a:lnTo>
                      <a:pt x="131" y="656"/>
                    </a:lnTo>
                    <a:lnTo>
                      <a:pt x="131" y="653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34" y="623"/>
                    </a:lnTo>
                    <a:lnTo>
                      <a:pt x="140" y="599"/>
                    </a:lnTo>
                    <a:lnTo>
                      <a:pt x="151" y="579"/>
                    </a:lnTo>
                    <a:lnTo>
                      <a:pt x="164" y="562"/>
                    </a:lnTo>
                    <a:lnTo>
                      <a:pt x="180" y="547"/>
                    </a:lnTo>
                    <a:lnTo>
                      <a:pt x="197" y="535"/>
                    </a:lnTo>
                    <a:lnTo>
                      <a:pt x="215" y="525"/>
                    </a:lnTo>
                    <a:lnTo>
                      <a:pt x="232" y="517"/>
                    </a:lnTo>
                    <a:lnTo>
                      <a:pt x="248" y="512"/>
                    </a:lnTo>
                    <a:lnTo>
                      <a:pt x="262" y="507"/>
                    </a:lnTo>
                    <a:lnTo>
                      <a:pt x="263" y="505"/>
                    </a:lnTo>
                    <a:lnTo>
                      <a:pt x="270" y="504"/>
                    </a:lnTo>
                    <a:lnTo>
                      <a:pt x="279" y="500"/>
                    </a:lnTo>
                    <a:lnTo>
                      <a:pt x="289" y="493"/>
                    </a:lnTo>
                    <a:lnTo>
                      <a:pt x="300" y="486"/>
                    </a:lnTo>
                    <a:lnTo>
                      <a:pt x="310" y="474"/>
                    </a:lnTo>
                    <a:lnTo>
                      <a:pt x="320" y="459"/>
                    </a:lnTo>
                    <a:lnTo>
                      <a:pt x="326" y="442"/>
                    </a:lnTo>
                    <a:lnTo>
                      <a:pt x="329" y="420"/>
                    </a:lnTo>
                    <a:lnTo>
                      <a:pt x="326" y="397"/>
                    </a:lnTo>
                    <a:lnTo>
                      <a:pt x="322" y="377"/>
                    </a:lnTo>
                    <a:lnTo>
                      <a:pt x="317" y="361"/>
                    </a:lnTo>
                    <a:lnTo>
                      <a:pt x="309" y="348"/>
                    </a:lnTo>
                    <a:lnTo>
                      <a:pt x="303" y="338"/>
                    </a:lnTo>
                    <a:lnTo>
                      <a:pt x="296" y="330"/>
                    </a:lnTo>
                    <a:lnTo>
                      <a:pt x="291" y="323"/>
                    </a:lnTo>
                    <a:lnTo>
                      <a:pt x="289" y="322"/>
                    </a:lnTo>
                    <a:lnTo>
                      <a:pt x="287" y="317"/>
                    </a:lnTo>
                    <a:lnTo>
                      <a:pt x="283" y="310"/>
                    </a:lnTo>
                    <a:lnTo>
                      <a:pt x="280" y="298"/>
                    </a:lnTo>
                    <a:lnTo>
                      <a:pt x="279" y="284"/>
                    </a:lnTo>
                    <a:lnTo>
                      <a:pt x="280" y="264"/>
                    </a:lnTo>
                    <a:lnTo>
                      <a:pt x="284" y="241"/>
                    </a:lnTo>
                    <a:lnTo>
                      <a:pt x="278" y="225"/>
                    </a:lnTo>
                    <a:lnTo>
                      <a:pt x="271" y="205"/>
                    </a:lnTo>
                    <a:lnTo>
                      <a:pt x="265" y="183"/>
                    </a:lnTo>
                    <a:lnTo>
                      <a:pt x="261" y="160"/>
                    </a:lnTo>
                    <a:lnTo>
                      <a:pt x="262" y="135"/>
                    </a:lnTo>
                    <a:lnTo>
                      <a:pt x="269" y="110"/>
                    </a:lnTo>
                    <a:lnTo>
                      <a:pt x="280" y="85"/>
                    </a:lnTo>
                    <a:lnTo>
                      <a:pt x="293" y="64"/>
                    </a:lnTo>
                    <a:lnTo>
                      <a:pt x="307" y="50"/>
                    </a:lnTo>
                    <a:lnTo>
                      <a:pt x="321" y="38"/>
                    </a:lnTo>
                    <a:lnTo>
                      <a:pt x="337" y="29"/>
                    </a:lnTo>
                    <a:lnTo>
                      <a:pt x="355" y="20"/>
                    </a:lnTo>
                    <a:lnTo>
                      <a:pt x="367" y="13"/>
                    </a:lnTo>
                    <a:lnTo>
                      <a:pt x="386" y="6"/>
                    </a:lnTo>
                    <a:lnTo>
                      <a:pt x="409" y="1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80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5"/>
          <p:cNvGrpSpPr>
            <a:grpSpLocks/>
          </p:cNvGrpSpPr>
          <p:nvPr/>
        </p:nvGrpSpPr>
        <p:grpSpPr bwMode="auto">
          <a:xfrm flipV="1">
            <a:off x="848270" y="4037914"/>
            <a:ext cx="1479159" cy="219710"/>
            <a:chOff x="1848067" y="2697524"/>
            <a:chExt cx="2311184" cy="316190"/>
          </a:xfrm>
        </p:grpSpPr>
        <p:cxnSp>
          <p:nvCxnSpPr>
            <p:cNvPr id="52" name="Straight Connector 96"/>
            <p:cNvCxnSpPr/>
            <p:nvPr/>
          </p:nvCxnSpPr>
          <p:spPr>
            <a:xfrm flipH="1" flipV="1">
              <a:off x="3661672" y="2697524"/>
              <a:ext cx="49757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7"/>
            <p:cNvCxnSpPr/>
            <p:nvPr/>
          </p:nvCxnSpPr>
          <p:spPr>
            <a:xfrm flipH="1">
              <a:off x="1848067" y="2697524"/>
              <a:ext cx="18136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054812" y="2216529"/>
            <a:ext cx="4545215" cy="2940773"/>
            <a:chOff x="6046710" y="4198728"/>
            <a:chExt cx="12121931" cy="7840389"/>
          </a:xfrm>
        </p:grpSpPr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9522186" y="8096764"/>
              <a:ext cx="5406706" cy="3942353"/>
            </a:xfrm>
            <a:custGeom>
              <a:avLst/>
              <a:gdLst>
                <a:gd name="T0" fmla="*/ 2346082 w 454"/>
                <a:gd name="T1" fmla="*/ 1759855 h 569"/>
                <a:gd name="T2" fmla="*/ 2381809 w 454"/>
                <a:gd name="T3" fmla="*/ 3110925 h 569"/>
                <a:gd name="T4" fmla="*/ 1762539 w 454"/>
                <a:gd name="T5" fmla="*/ 3873067 h 569"/>
                <a:gd name="T6" fmla="*/ 1452903 w 454"/>
                <a:gd name="T7" fmla="*/ 3942353 h 569"/>
                <a:gd name="T8" fmla="*/ 4037166 w 454"/>
                <a:gd name="T9" fmla="*/ 3942353 h 569"/>
                <a:gd name="T10" fmla="*/ 3620349 w 454"/>
                <a:gd name="T11" fmla="*/ 3859210 h 569"/>
                <a:gd name="T12" fmla="*/ 3298805 w 454"/>
                <a:gd name="T13" fmla="*/ 2452712 h 569"/>
                <a:gd name="T14" fmla="*/ 3358350 w 454"/>
                <a:gd name="T15" fmla="*/ 1808355 h 569"/>
                <a:gd name="T16" fmla="*/ 3751349 w 454"/>
                <a:gd name="T17" fmla="*/ 1711355 h 569"/>
                <a:gd name="T18" fmla="*/ 5406706 w 454"/>
                <a:gd name="T19" fmla="*/ 831428 h 569"/>
                <a:gd name="T20" fmla="*/ 5370979 w 454"/>
                <a:gd name="T21" fmla="*/ 810642 h 569"/>
                <a:gd name="T22" fmla="*/ 5370979 w 454"/>
                <a:gd name="T23" fmla="*/ 810642 h 569"/>
                <a:gd name="T24" fmla="*/ 4632618 w 454"/>
                <a:gd name="T25" fmla="*/ 1136285 h 569"/>
                <a:gd name="T26" fmla="*/ 4763618 w 454"/>
                <a:gd name="T27" fmla="*/ 568142 h 569"/>
                <a:gd name="T28" fmla="*/ 4751709 w 454"/>
                <a:gd name="T29" fmla="*/ 568142 h 569"/>
                <a:gd name="T30" fmla="*/ 4739800 w 454"/>
                <a:gd name="T31" fmla="*/ 568142 h 569"/>
                <a:gd name="T32" fmla="*/ 4311074 w 454"/>
                <a:gd name="T33" fmla="*/ 1260999 h 569"/>
                <a:gd name="T34" fmla="*/ 3060624 w 454"/>
                <a:gd name="T35" fmla="*/ 1621284 h 569"/>
                <a:gd name="T36" fmla="*/ 2870080 w 454"/>
                <a:gd name="T37" fmla="*/ 1011570 h 569"/>
                <a:gd name="T38" fmla="*/ 3525077 w 454"/>
                <a:gd name="T39" fmla="*/ 374142 h 569"/>
                <a:gd name="T40" fmla="*/ 3513168 w 454"/>
                <a:gd name="T41" fmla="*/ 374142 h 569"/>
                <a:gd name="T42" fmla="*/ 3501259 w 454"/>
                <a:gd name="T43" fmla="*/ 360285 h 569"/>
                <a:gd name="T44" fmla="*/ 2834352 w 454"/>
                <a:gd name="T45" fmla="*/ 782928 h 569"/>
                <a:gd name="T46" fmla="*/ 2798625 w 454"/>
                <a:gd name="T47" fmla="*/ 242500 h 569"/>
                <a:gd name="T48" fmla="*/ 2798625 w 454"/>
                <a:gd name="T49" fmla="*/ 242500 h 569"/>
                <a:gd name="T50" fmla="*/ 2739080 w 454"/>
                <a:gd name="T51" fmla="*/ 242500 h 569"/>
                <a:gd name="T52" fmla="*/ 2608081 w 454"/>
                <a:gd name="T53" fmla="*/ 1545070 h 569"/>
                <a:gd name="T54" fmla="*/ 1452903 w 454"/>
                <a:gd name="T55" fmla="*/ 914570 h 569"/>
                <a:gd name="T56" fmla="*/ 1631539 w 454"/>
                <a:gd name="T57" fmla="*/ 443428 h 569"/>
                <a:gd name="T58" fmla="*/ 1607721 w 454"/>
                <a:gd name="T59" fmla="*/ 436500 h 569"/>
                <a:gd name="T60" fmla="*/ 1607721 w 454"/>
                <a:gd name="T61" fmla="*/ 436500 h 569"/>
                <a:gd name="T62" fmla="*/ 1345722 w 454"/>
                <a:gd name="T63" fmla="*/ 817571 h 569"/>
                <a:gd name="T64" fmla="*/ 619270 w 454"/>
                <a:gd name="T65" fmla="*/ 6929 h 569"/>
                <a:gd name="T66" fmla="*/ 595452 w 454"/>
                <a:gd name="T67" fmla="*/ 0 h 569"/>
                <a:gd name="T68" fmla="*/ 547816 w 454"/>
                <a:gd name="T69" fmla="*/ 6929 h 569"/>
                <a:gd name="T70" fmla="*/ 881269 w 454"/>
                <a:gd name="T71" fmla="*/ 630499 h 569"/>
                <a:gd name="T72" fmla="*/ 881269 w 454"/>
                <a:gd name="T73" fmla="*/ 630499 h 569"/>
                <a:gd name="T74" fmla="*/ 1774448 w 454"/>
                <a:gd name="T75" fmla="*/ 1441141 h 569"/>
                <a:gd name="T76" fmla="*/ 35727 w 454"/>
                <a:gd name="T77" fmla="*/ 1351070 h 569"/>
                <a:gd name="T78" fmla="*/ 35727 w 454"/>
                <a:gd name="T79" fmla="*/ 1357999 h 569"/>
                <a:gd name="T80" fmla="*/ 0 w 454"/>
                <a:gd name="T81" fmla="*/ 1392641 h 569"/>
                <a:gd name="T82" fmla="*/ 2048356 w 454"/>
                <a:gd name="T83" fmla="*/ 1642070 h 569"/>
                <a:gd name="T84" fmla="*/ 2346082 w 454"/>
                <a:gd name="T85" fmla="*/ 1759855 h 5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 rot="4567797">
              <a:off x="6199162" y="6221449"/>
              <a:ext cx="3559092" cy="3863995"/>
            </a:xfrm>
            <a:custGeom>
              <a:avLst/>
              <a:gdLst>
                <a:gd name="T0" fmla="*/ 3555763 w 1069"/>
                <a:gd name="T1" fmla="*/ 409364 h 1161"/>
                <a:gd name="T2" fmla="*/ 3549104 w 1069"/>
                <a:gd name="T3" fmla="*/ 153095 h 1161"/>
                <a:gd name="T4" fmla="*/ 832341 w 1069"/>
                <a:gd name="T5" fmla="*/ 981808 h 1161"/>
                <a:gd name="T6" fmla="*/ 0 w 1069"/>
                <a:gd name="T7" fmla="*/ 3414693 h 1161"/>
                <a:gd name="T8" fmla="*/ 6659 w 1069"/>
                <a:gd name="T9" fmla="*/ 3707571 h 1161"/>
                <a:gd name="T10" fmla="*/ 2723421 w 1069"/>
                <a:gd name="T11" fmla="*/ 2882187 h 1161"/>
                <a:gd name="T12" fmla="*/ 3142921 w 1069"/>
                <a:gd name="T13" fmla="*/ 2303087 h 1161"/>
                <a:gd name="T14" fmla="*/ 3309390 w 1069"/>
                <a:gd name="T15" fmla="*/ 1927005 h 1161"/>
                <a:gd name="T16" fmla="*/ 3555763 w 1069"/>
                <a:gd name="T17" fmla="*/ 409364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AB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 rot="7742864">
              <a:off x="8768714" y="4118237"/>
              <a:ext cx="3559092" cy="3863995"/>
            </a:xfrm>
            <a:custGeom>
              <a:avLst/>
              <a:gdLst>
                <a:gd name="T0" fmla="*/ 3555763 w 1069"/>
                <a:gd name="T1" fmla="*/ 409364 h 1161"/>
                <a:gd name="T2" fmla="*/ 3549104 w 1069"/>
                <a:gd name="T3" fmla="*/ 153095 h 1161"/>
                <a:gd name="T4" fmla="*/ 832341 w 1069"/>
                <a:gd name="T5" fmla="*/ 981808 h 1161"/>
                <a:gd name="T6" fmla="*/ 0 w 1069"/>
                <a:gd name="T7" fmla="*/ 3414693 h 1161"/>
                <a:gd name="T8" fmla="*/ 6659 w 1069"/>
                <a:gd name="T9" fmla="*/ 3707571 h 1161"/>
                <a:gd name="T10" fmla="*/ 2723421 w 1069"/>
                <a:gd name="T11" fmla="*/ 2882187 h 1161"/>
                <a:gd name="T12" fmla="*/ 3142921 w 1069"/>
                <a:gd name="T13" fmla="*/ 2303087 h 1161"/>
                <a:gd name="T14" fmla="*/ 3309390 w 1069"/>
                <a:gd name="T15" fmla="*/ 1927005 h 1161"/>
                <a:gd name="T16" fmla="*/ 3555763 w 1069"/>
                <a:gd name="T17" fmla="*/ 409364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rot="9355996">
              <a:off x="11672708" y="4198728"/>
              <a:ext cx="3559111" cy="3863840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 rot="10800000">
              <a:off x="14377759" y="5168656"/>
              <a:ext cx="3559111" cy="3863840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7AB005"/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 rot="5696320">
              <a:off x="9243442" y="7157116"/>
              <a:ext cx="2126128" cy="2308271"/>
            </a:xfrm>
            <a:custGeom>
              <a:avLst/>
              <a:gdLst>
                <a:gd name="T0" fmla="*/ 2124139 w 1069"/>
                <a:gd name="T1" fmla="*/ 244546 h 1161"/>
                <a:gd name="T2" fmla="*/ 2120161 w 1069"/>
                <a:gd name="T3" fmla="*/ 91456 h 1161"/>
                <a:gd name="T4" fmla="*/ 497224 w 1069"/>
                <a:gd name="T5" fmla="*/ 586512 h 1161"/>
                <a:gd name="T6" fmla="*/ 0 w 1069"/>
                <a:gd name="T7" fmla="*/ 2039867 h 1161"/>
                <a:gd name="T8" fmla="*/ 3978 w 1069"/>
                <a:gd name="T9" fmla="*/ 2214827 h 1161"/>
                <a:gd name="T10" fmla="*/ 1626916 w 1069"/>
                <a:gd name="T11" fmla="*/ 1721759 h 1161"/>
                <a:gd name="T12" fmla="*/ 1877516 w 1069"/>
                <a:gd name="T13" fmla="*/ 1375817 h 1161"/>
                <a:gd name="T14" fmla="*/ 1976961 w 1069"/>
                <a:gd name="T15" fmla="*/ 1151153 h 1161"/>
                <a:gd name="T16" fmla="*/ 2124139 w 1069"/>
                <a:gd name="T17" fmla="*/ 244546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 rot="8492870">
              <a:off x="11484890" y="4369000"/>
              <a:ext cx="1496900" cy="1625138"/>
            </a:xfrm>
            <a:custGeom>
              <a:avLst/>
              <a:gdLst>
                <a:gd name="T0" fmla="*/ 1495500 w 1069"/>
                <a:gd name="T1" fmla="*/ 172172 h 1161"/>
                <a:gd name="T2" fmla="*/ 1492699 w 1069"/>
                <a:gd name="T3" fmla="*/ 64390 h 1161"/>
                <a:gd name="T4" fmla="*/ 350070 w 1069"/>
                <a:gd name="T5" fmla="*/ 412933 h 1161"/>
                <a:gd name="T6" fmla="*/ 0 w 1069"/>
                <a:gd name="T7" fmla="*/ 1436168 h 1161"/>
                <a:gd name="T8" fmla="*/ 2801 w 1069"/>
                <a:gd name="T9" fmla="*/ 1559349 h 1161"/>
                <a:gd name="T10" fmla="*/ 1145430 w 1069"/>
                <a:gd name="T11" fmla="*/ 1212205 h 1161"/>
                <a:gd name="T12" fmla="*/ 1321865 w 1069"/>
                <a:gd name="T13" fmla="*/ 968644 h 1161"/>
                <a:gd name="T14" fmla="*/ 1391879 w 1069"/>
                <a:gd name="T15" fmla="*/ 810469 h 1161"/>
                <a:gd name="T16" fmla="*/ 1495500 w 1069"/>
                <a:gd name="T17" fmla="*/ 172172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 rot="10051992">
              <a:off x="14487295" y="4847992"/>
              <a:ext cx="1496986" cy="1625543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E2E2E2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 rot="13144547">
              <a:off x="13974542" y="7927635"/>
              <a:ext cx="2125624" cy="2308145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E2E2E2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 rot="5080426">
              <a:off x="7236038" y="5325278"/>
              <a:ext cx="1619874" cy="1758646"/>
            </a:xfrm>
            <a:custGeom>
              <a:avLst/>
              <a:gdLst>
                <a:gd name="T0" fmla="*/ 1618359 w 1069"/>
                <a:gd name="T1" fmla="*/ 186317 h 1161"/>
                <a:gd name="T2" fmla="*/ 1615328 w 1069"/>
                <a:gd name="T3" fmla="*/ 69679 h 1161"/>
                <a:gd name="T4" fmla="*/ 378829 w 1069"/>
                <a:gd name="T5" fmla="*/ 446857 h 1161"/>
                <a:gd name="T6" fmla="*/ 0 w 1069"/>
                <a:gd name="T7" fmla="*/ 1554152 h 1161"/>
                <a:gd name="T8" fmla="*/ 3031 w 1069"/>
                <a:gd name="T9" fmla="*/ 1687452 h 1161"/>
                <a:gd name="T10" fmla="*/ 1239529 w 1069"/>
                <a:gd name="T11" fmla="*/ 1311789 h 1161"/>
                <a:gd name="T12" fmla="*/ 1430459 w 1069"/>
                <a:gd name="T13" fmla="*/ 1048220 h 1161"/>
                <a:gd name="T14" fmla="*/ 1506225 w 1069"/>
                <a:gd name="T15" fmla="*/ 877051 h 1161"/>
                <a:gd name="T16" fmla="*/ 1618359 w 1069"/>
                <a:gd name="T17" fmla="*/ 186317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 rot="8176420">
              <a:off x="8270883" y="4872274"/>
              <a:ext cx="1564282" cy="1758646"/>
            </a:xfrm>
            <a:custGeom>
              <a:avLst/>
              <a:gdLst>
                <a:gd name="T0" fmla="*/ 1562819 w 1069"/>
                <a:gd name="T1" fmla="*/ 186317 h 1161"/>
                <a:gd name="T2" fmla="*/ 1559892 w 1069"/>
                <a:gd name="T3" fmla="*/ 69679 h 1161"/>
                <a:gd name="T4" fmla="*/ 365828 w 1069"/>
                <a:gd name="T5" fmla="*/ 446857 h 1161"/>
                <a:gd name="T6" fmla="*/ 0 w 1069"/>
                <a:gd name="T7" fmla="*/ 1554152 h 1161"/>
                <a:gd name="T8" fmla="*/ 2927 w 1069"/>
                <a:gd name="T9" fmla="*/ 1687452 h 1161"/>
                <a:gd name="T10" fmla="*/ 1196990 w 1069"/>
                <a:gd name="T11" fmla="*/ 1311789 h 1161"/>
                <a:gd name="T12" fmla="*/ 1381368 w 1069"/>
                <a:gd name="T13" fmla="*/ 1048220 h 1161"/>
                <a:gd name="T14" fmla="*/ 1454533 w 1069"/>
                <a:gd name="T15" fmla="*/ 877051 h 1161"/>
                <a:gd name="T16" fmla="*/ 1562819 w 1069"/>
                <a:gd name="T17" fmla="*/ 186317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 rot="8492870">
              <a:off x="11298189" y="6626758"/>
              <a:ext cx="1496900" cy="1625138"/>
            </a:xfrm>
            <a:custGeom>
              <a:avLst/>
              <a:gdLst>
                <a:gd name="T0" fmla="*/ 1495500 w 1069"/>
                <a:gd name="T1" fmla="*/ 172172 h 1161"/>
                <a:gd name="T2" fmla="*/ 1492699 w 1069"/>
                <a:gd name="T3" fmla="*/ 64390 h 1161"/>
                <a:gd name="T4" fmla="*/ 350070 w 1069"/>
                <a:gd name="T5" fmla="*/ 412933 h 1161"/>
                <a:gd name="T6" fmla="*/ 0 w 1069"/>
                <a:gd name="T7" fmla="*/ 1436168 h 1161"/>
                <a:gd name="T8" fmla="*/ 2801 w 1069"/>
                <a:gd name="T9" fmla="*/ 1559349 h 1161"/>
                <a:gd name="T10" fmla="*/ 1145430 w 1069"/>
                <a:gd name="T11" fmla="*/ 1212205 h 1161"/>
                <a:gd name="T12" fmla="*/ 1321865 w 1069"/>
                <a:gd name="T13" fmla="*/ 968644 h 1161"/>
                <a:gd name="T14" fmla="*/ 1391879 w 1069"/>
                <a:gd name="T15" fmla="*/ 810469 h 1161"/>
                <a:gd name="T16" fmla="*/ 1495500 w 1069"/>
                <a:gd name="T17" fmla="*/ 172172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800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 rot="10051992">
              <a:off x="13103020" y="7670469"/>
              <a:ext cx="1496986" cy="162395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E2E2E2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 rot="11618841">
              <a:off x="16671655" y="6544971"/>
              <a:ext cx="1496986" cy="1625543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defTabSz="407710">
                <a:defRPr/>
              </a:pPr>
              <a:endParaRPr lang="id-ID" sz="800" dirty="0">
                <a:latin typeface="Open Sans Light"/>
              </a:endParaRPr>
            </a:p>
          </p:txBody>
        </p:sp>
      </p:grpSp>
      <p:sp>
        <p:nvSpPr>
          <p:cNvPr id="69" name="AutoShape 84"/>
          <p:cNvSpPr>
            <a:spLocks/>
          </p:cNvSpPr>
          <p:nvPr/>
        </p:nvSpPr>
        <p:spPr bwMode="auto">
          <a:xfrm>
            <a:off x="3562542" y="2710130"/>
            <a:ext cx="374998" cy="3667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6" tIns="14286" rIns="14286" bIns="14286" anchor="ctr"/>
          <a:lstStyle/>
          <a:p>
            <a:pPr defTabSz="128423"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" name="AutoShape 15"/>
          <p:cNvSpPr>
            <a:spLocks/>
          </p:cNvSpPr>
          <p:nvPr/>
        </p:nvSpPr>
        <p:spPr bwMode="auto">
          <a:xfrm>
            <a:off x="5664316" y="3153122"/>
            <a:ext cx="329165" cy="320931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6" tIns="14286" rIns="14286" bIns="14286" anchor="ctr"/>
          <a:lstStyle/>
          <a:p>
            <a:pPr defTabSz="128423"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" name="AutoShape 44"/>
          <p:cNvSpPr>
            <a:spLocks/>
          </p:cNvSpPr>
          <p:nvPr/>
        </p:nvSpPr>
        <p:spPr bwMode="auto">
          <a:xfrm>
            <a:off x="4671465" y="2760145"/>
            <a:ext cx="288689" cy="3108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6" tIns="14286" rIns="14286" bIns="14286" anchor="ctr"/>
          <a:lstStyle/>
          <a:p>
            <a:pPr defTabSz="128423"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" name="AutoShape 92"/>
          <p:cNvSpPr>
            <a:spLocks/>
          </p:cNvSpPr>
          <p:nvPr/>
        </p:nvSpPr>
        <p:spPr bwMode="auto">
          <a:xfrm>
            <a:off x="2532785" y="3473458"/>
            <a:ext cx="461307" cy="386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4286" tIns="14286" rIns="14286" bIns="14286" anchor="ctr"/>
          <a:lstStyle/>
          <a:p>
            <a:pPr defTabSz="128423"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829818" y="3982270"/>
            <a:ext cx="1624153" cy="844570"/>
            <a:chOff x="838200" y="3000256"/>
            <a:chExt cx="1624364" cy="844797"/>
          </a:xfrm>
        </p:grpSpPr>
        <p:sp>
          <p:nvSpPr>
            <p:cNvPr id="74" name="TextBox 99"/>
            <p:cNvSpPr txBox="1">
              <a:spLocks noChangeArrowheads="1"/>
            </p:cNvSpPr>
            <p:nvPr/>
          </p:nvSpPr>
          <p:spPr bwMode="auto">
            <a:xfrm>
              <a:off x="862364" y="3000256"/>
              <a:ext cx="1600200" cy="27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1200" spc="22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200" spc="22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75" name="TextBox 100"/>
            <p:cNvSpPr txBox="1">
              <a:spLocks noChangeArrowheads="1"/>
            </p:cNvSpPr>
            <p:nvPr/>
          </p:nvSpPr>
          <p:spPr bwMode="auto">
            <a:xfrm>
              <a:off x="838200" y="3326260"/>
              <a:ext cx="1600200" cy="518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900" spc="225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/>
                </a:rPr>
                <a:t>点击输入简要文字内容，文字内容需概括精炼，不用多余的文字修饰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367315" y="2010514"/>
            <a:ext cx="1968443" cy="244717"/>
            <a:chOff x="1848067" y="2697524"/>
            <a:chExt cx="2311184" cy="316190"/>
          </a:xfrm>
        </p:grpSpPr>
        <p:cxnSp>
          <p:nvCxnSpPr>
            <p:cNvPr id="77" name="Straight Connector 102"/>
            <p:cNvCxnSpPr/>
            <p:nvPr/>
          </p:nvCxnSpPr>
          <p:spPr>
            <a:xfrm flipH="1" flipV="1">
              <a:off x="3660952" y="2697524"/>
              <a:ext cx="49829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03"/>
            <p:cNvCxnSpPr/>
            <p:nvPr/>
          </p:nvCxnSpPr>
          <p:spPr>
            <a:xfrm flipH="1">
              <a:off x="1848067" y="2697524"/>
              <a:ext cx="181288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1423862" y="1727689"/>
            <a:ext cx="1600587" cy="852640"/>
            <a:chOff x="838200" y="2992185"/>
            <a:chExt cx="1600200" cy="852868"/>
          </a:xfrm>
        </p:grpSpPr>
        <p:sp>
          <p:nvSpPr>
            <p:cNvPr id="80" name="TextBox 105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200" cy="27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1200" spc="22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200" spc="22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81" name="TextBox 106"/>
            <p:cNvSpPr txBox="1">
              <a:spLocks noChangeArrowheads="1"/>
            </p:cNvSpPr>
            <p:nvPr/>
          </p:nvSpPr>
          <p:spPr bwMode="auto">
            <a:xfrm>
              <a:off x="838200" y="3326260"/>
              <a:ext cx="1600200" cy="51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900" spc="225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/>
                </a:rPr>
                <a:t>点击输入简要文字内容，文字内容需概括精炼，不用多余的文字修饰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5376223" y="2019445"/>
            <a:ext cx="2205941" cy="190534"/>
            <a:chOff x="7528087" y="2680840"/>
            <a:chExt cx="2061939" cy="316190"/>
          </a:xfrm>
        </p:grpSpPr>
        <p:cxnSp>
          <p:nvCxnSpPr>
            <p:cNvPr id="83" name="Straight Connector 108"/>
            <p:cNvCxnSpPr/>
            <p:nvPr/>
          </p:nvCxnSpPr>
          <p:spPr>
            <a:xfrm flipV="1">
              <a:off x="7528087" y="2680840"/>
              <a:ext cx="49795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09"/>
            <p:cNvCxnSpPr/>
            <p:nvPr/>
          </p:nvCxnSpPr>
          <p:spPr>
            <a:xfrm>
              <a:off x="8026046" y="2680840"/>
              <a:ext cx="15639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6248372" y="1709232"/>
            <a:ext cx="1599992" cy="853235"/>
            <a:chOff x="838200" y="2992185"/>
            <a:chExt cx="1600200" cy="852868"/>
          </a:xfrm>
        </p:grpSpPr>
        <p:sp>
          <p:nvSpPr>
            <p:cNvPr id="86" name="TextBox 111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200" cy="27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1200" spc="22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200" spc="22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87" name="TextBox 112"/>
            <p:cNvSpPr txBox="1">
              <a:spLocks noChangeArrowheads="1"/>
            </p:cNvSpPr>
            <p:nvPr/>
          </p:nvSpPr>
          <p:spPr bwMode="auto">
            <a:xfrm>
              <a:off x="838200" y="3326260"/>
              <a:ext cx="1600200" cy="51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900" spc="225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/>
                </a:rPr>
                <a:t>点击输入简要文字内容，文字内容需概括精炼，不用多余的文字修饰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 flipV="1">
            <a:off x="6147648" y="3794983"/>
            <a:ext cx="2005346" cy="324504"/>
            <a:chOff x="7495444" y="2680840"/>
            <a:chExt cx="2061939" cy="316190"/>
          </a:xfrm>
        </p:grpSpPr>
        <p:cxnSp>
          <p:nvCxnSpPr>
            <p:cNvPr id="89" name="Straight Connector 114"/>
            <p:cNvCxnSpPr/>
            <p:nvPr/>
          </p:nvCxnSpPr>
          <p:spPr>
            <a:xfrm flipV="1">
              <a:off x="7495444" y="2680840"/>
              <a:ext cx="498195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15"/>
            <p:cNvCxnSpPr/>
            <p:nvPr/>
          </p:nvCxnSpPr>
          <p:spPr>
            <a:xfrm>
              <a:off x="7993639" y="2680840"/>
              <a:ext cx="15637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6563717" y="3849299"/>
            <a:ext cx="1730459" cy="823927"/>
            <a:chOff x="838200" y="3021481"/>
            <a:chExt cx="1730041" cy="823572"/>
          </a:xfrm>
        </p:grpSpPr>
        <p:sp>
          <p:nvSpPr>
            <p:cNvPr id="92" name="TextBox 117"/>
            <p:cNvSpPr txBox="1">
              <a:spLocks noChangeArrowheads="1"/>
            </p:cNvSpPr>
            <p:nvPr/>
          </p:nvSpPr>
          <p:spPr bwMode="auto">
            <a:xfrm>
              <a:off x="968041" y="3021481"/>
              <a:ext cx="1600200" cy="27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zh-CN" altLang="en-US" sz="1200" spc="225" dirty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sz="1200" spc="225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93" name="TextBox 118"/>
            <p:cNvSpPr txBox="1">
              <a:spLocks noChangeArrowheads="1"/>
            </p:cNvSpPr>
            <p:nvPr/>
          </p:nvSpPr>
          <p:spPr bwMode="auto">
            <a:xfrm>
              <a:off x="838200" y="3326260"/>
              <a:ext cx="1600200" cy="51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zh-CN" altLang="en-US" sz="900" spc="225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/>
                </a:rPr>
                <a:t>点击输入简要文字内容，文字内容需概括精炼，不用多余的文字修饰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85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0" y="1529973"/>
            <a:ext cx="9144000" cy="3615116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03068" y="975515"/>
            <a:ext cx="1008112" cy="1004966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74494" y="1164826"/>
            <a:ext cx="694998" cy="570033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02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D31996-149B-416A-A1E4-A6A0E3376E2D}"/>
              </a:ext>
            </a:extLst>
          </p:cNvPr>
          <p:cNvSpPr/>
          <p:nvPr/>
        </p:nvSpPr>
        <p:spPr>
          <a:xfrm>
            <a:off x="2885433" y="2133622"/>
            <a:ext cx="2808312" cy="4385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5ECDF0-47C7-4DF3-BECD-E1B8680CD52A}"/>
              </a:ext>
            </a:extLst>
          </p:cNvPr>
          <p:cNvSpPr/>
          <p:nvPr/>
        </p:nvSpPr>
        <p:spPr>
          <a:xfrm>
            <a:off x="2201357" y="2699524"/>
            <a:ext cx="4464496" cy="4847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210380" y="1253625"/>
            <a:ext cx="2688431" cy="2711125"/>
            <a:chOff x="1219" y="-53"/>
            <a:chExt cx="3321" cy="3348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1219" y="265"/>
              <a:ext cx="1681" cy="1899"/>
            </a:xfrm>
            <a:custGeom>
              <a:avLst/>
              <a:gdLst>
                <a:gd name="T0" fmla="*/ 2311 w 2311"/>
                <a:gd name="T1" fmla="*/ 440 h 2611"/>
                <a:gd name="T2" fmla="*/ 1335 w 2311"/>
                <a:gd name="T3" fmla="*/ 1278 h 2611"/>
                <a:gd name="T4" fmla="*/ 865 w 2311"/>
                <a:gd name="T5" fmla="*/ 1829 h 2611"/>
                <a:gd name="T6" fmla="*/ 488 w 2311"/>
                <a:gd name="T7" fmla="*/ 2599 h 2611"/>
                <a:gd name="T8" fmla="*/ 470 w 2311"/>
                <a:gd name="T9" fmla="*/ 2611 h 2611"/>
                <a:gd name="T10" fmla="*/ 87 w 2311"/>
                <a:gd name="T11" fmla="*/ 1937 h 2611"/>
                <a:gd name="T12" fmla="*/ 933 w 2311"/>
                <a:gd name="T13" fmla="*/ 616 h 2611"/>
                <a:gd name="T14" fmla="*/ 1535 w 2311"/>
                <a:gd name="T15" fmla="*/ 47 h 2611"/>
                <a:gd name="T16" fmla="*/ 2311 w 2311"/>
                <a:gd name="T17" fmla="*/ 44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1" h="2611">
                  <a:moveTo>
                    <a:pt x="2311" y="440"/>
                  </a:moveTo>
                  <a:cubicBezTo>
                    <a:pt x="2062" y="586"/>
                    <a:pt x="1700" y="891"/>
                    <a:pt x="1335" y="1278"/>
                  </a:cubicBezTo>
                  <a:cubicBezTo>
                    <a:pt x="1156" y="1469"/>
                    <a:pt x="996" y="1657"/>
                    <a:pt x="865" y="1829"/>
                  </a:cubicBezTo>
                  <a:cubicBezTo>
                    <a:pt x="582" y="2201"/>
                    <a:pt x="429" y="2501"/>
                    <a:pt x="488" y="2599"/>
                  </a:cubicBezTo>
                  <a:cubicBezTo>
                    <a:pt x="470" y="2611"/>
                    <a:pt x="470" y="2611"/>
                    <a:pt x="470" y="2611"/>
                  </a:cubicBezTo>
                  <a:cubicBezTo>
                    <a:pt x="244" y="2334"/>
                    <a:pt x="87" y="1937"/>
                    <a:pt x="87" y="1937"/>
                  </a:cubicBezTo>
                  <a:cubicBezTo>
                    <a:pt x="0" y="1793"/>
                    <a:pt x="368" y="1216"/>
                    <a:pt x="933" y="616"/>
                  </a:cubicBezTo>
                  <a:cubicBezTo>
                    <a:pt x="1142" y="395"/>
                    <a:pt x="1349" y="201"/>
                    <a:pt x="1535" y="47"/>
                  </a:cubicBezTo>
                  <a:cubicBezTo>
                    <a:pt x="1642" y="0"/>
                    <a:pt x="1943" y="157"/>
                    <a:pt x="2311" y="44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1518" y="1595"/>
              <a:ext cx="1905" cy="1700"/>
            </a:xfrm>
            <a:custGeom>
              <a:avLst/>
              <a:gdLst>
                <a:gd name="T0" fmla="*/ 2618 w 2618"/>
                <a:gd name="T1" fmla="*/ 1852 h 2337"/>
                <a:gd name="T2" fmla="*/ 2615 w 2618"/>
                <a:gd name="T3" fmla="*/ 1855 h 2337"/>
                <a:gd name="T4" fmla="*/ 1965 w 2618"/>
                <a:gd name="T5" fmla="*/ 2250 h 2337"/>
                <a:gd name="T6" fmla="*/ 644 w 2618"/>
                <a:gd name="T7" fmla="*/ 1403 h 2337"/>
                <a:gd name="T8" fmla="*/ 59 w 2618"/>
                <a:gd name="T9" fmla="*/ 782 h 2337"/>
                <a:gd name="T10" fmla="*/ 59 w 2618"/>
                <a:gd name="T11" fmla="*/ 782 h 2337"/>
                <a:gd name="T12" fmla="*/ 454 w 2618"/>
                <a:gd name="T13" fmla="*/ 0 h 2337"/>
                <a:gd name="T14" fmla="*/ 1306 w 2618"/>
                <a:gd name="T15" fmla="*/ 1001 h 2337"/>
                <a:gd name="T16" fmla="*/ 1842 w 2618"/>
                <a:gd name="T17" fmla="*/ 1460 h 2337"/>
                <a:gd name="T18" fmla="*/ 2618 w 2618"/>
                <a:gd name="T19" fmla="*/ 1852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8" h="2337">
                  <a:moveTo>
                    <a:pt x="2618" y="1852"/>
                  </a:moveTo>
                  <a:cubicBezTo>
                    <a:pt x="2617" y="1853"/>
                    <a:pt x="2616" y="1854"/>
                    <a:pt x="2615" y="1855"/>
                  </a:cubicBezTo>
                  <a:cubicBezTo>
                    <a:pt x="2360" y="2065"/>
                    <a:pt x="1965" y="2250"/>
                    <a:pt x="1965" y="2250"/>
                  </a:cubicBezTo>
                  <a:cubicBezTo>
                    <a:pt x="1821" y="2337"/>
                    <a:pt x="1244" y="1968"/>
                    <a:pt x="644" y="1403"/>
                  </a:cubicBezTo>
                  <a:cubicBezTo>
                    <a:pt x="415" y="1187"/>
                    <a:pt x="215" y="973"/>
                    <a:pt x="59" y="782"/>
                  </a:cubicBezTo>
                  <a:cubicBezTo>
                    <a:pt x="59" y="782"/>
                    <a:pt x="59" y="782"/>
                    <a:pt x="59" y="782"/>
                  </a:cubicBezTo>
                  <a:cubicBezTo>
                    <a:pt x="0" y="684"/>
                    <a:pt x="171" y="372"/>
                    <a:pt x="454" y="0"/>
                  </a:cubicBezTo>
                  <a:cubicBezTo>
                    <a:pt x="593" y="251"/>
                    <a:pt x="906" y="624"/>
                    <a:pt x="1306" y="1001"/>
                  </a:cubicBezTo>
                  <a:cubicBezTo>
                    <a:pt x="1491" y="1176"/>
                    <a:pt x="1674" y="1331"/>
                    <a:pt x="1842" y="1460"/>
                  </a:cubicBezTo>
                  <a:cubicBezTo>
                    <a:pt x="2211" y="1743"/>
                    <a:pt x="2511" y="1900"/>
                    <a:pt x="2618" y="185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420" y="2939"/>
              <a:ext cx="9" cy="5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3 w 12"/>
                <a:gd name="T5" fmla="*/ 4 h 7"/>
                <a:gd name="T6" fmla="*/ 4 w 12"/>
                <a:gd name="T7" fmla="*/ 4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9" y="2"/>
                    <a:pt x="12" y="0"/>
                  </a:cubicBezTo>
                  <a:close/>
                </a:path>
              </a:pathLst>
            </a:custGeom>
            <a:solidFill>
              <a:srgbClr val="ED5463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858" y="1078"/>
              <a:ext cx="1682" cy="1899"/>
            </a:xfrm>
            <a:custGeom>
              <a:avLst/>
              <a:gdLst>
                <a:gd name="T0" fmla="*/ 2225 w 2312"/>
                <a:gd name="T1" fmla="*/ 674 h 2611"/>
                <a:gd name="T2" fmla="*/ 1378 w 2312"/>
                <a:gd name="T3" fmla="*/ 1994 h 2611"/>
                <a:gd name="T4" fmla="*/ 777 w 2312"/>
                <a:gd name="T5" fmla="*/ 2563 h 2611"/>
                <a:gd name="T6" fmla="*/ 776 w 2312"/>
                <a:gd name="T7" fmla="*/ 2563 h 2611"/>
                <a:gd name="T8" fmla="*/ 0 w 2312"/>
                <a:gd name="T9" fmla="*/ 2171 h 2611"/>
                <a:gd name="T10" fmla="*/ 976 w 2312"/>
                <a:gd name="T11" fmla="*/ 1332 h 2611"/>
                <a:gd name="T12" fmla="*/ 1447 w 2312"/>
                <a:gd name="T13" fmla="*/ 781 h 2611"/>
                <a:gd name="T14" fmla="*/ 1823 w 2312"/>
                <a:gd name="T15" fmla="*/ 12 h 2611"/>
                <a:gd name="T16" fmla="*/ 1841 w 2312"/>
                <a:gd name="T17" fmla="*/ 0 h 2611"/>
                <a:gd name="T18" fmla="*/ 2225 w 2312"/>
                <a:gd name="T19" fmla="*/ 67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2" h="2611">
                  <a:moveTo>
                    <a:pt x="2225" y="674"/>
                  </a:moveTo>
                  <a:cubicBezTo>
                    <a:pt x="2312" y="817"/>
                    <a:pt x="1943" y="1395"/>
                    <a:pt x="1378" y="1994"/>
                  </a:cubicBezTo>
                  <a:cubicBezTo>
                    <a:pt x="1170" y="2216"/>
                    <a:pt x="962" y="2410"/>
                    <a:pt x="777" y="2563"/>
                  </a:cubicBezTo>
                  <a:cubicBezTo>
                    <a:pt x="776" y="2563"/>
                    <a:pt x="776" y="2563"/>
                    <a:pt x="776" y="2563"/>
                  </a:cubicBezTo>
                  <a:cubicBezTo>
                    <a:pt x="669" y="2611"/>
                    <a:pt x="369" y="2454"/>
                    <a:pt x="0" y="2171"/>
                  </a:cubicBezTo>
                  <a:cubicBezTo>
                    <a:pt x="250" y="2025"/>
                    <a:pt x="611" y="1720"/>
                    <a:pt x="976" y="1332"/>
                  </a:cubicBezTo>
                  <a:cubicBezTo>
                    <a:pt x="1156" y="1142"/>
                    <a:pt x="1315" y="954"/>
                    <a:pt x="1447" y="781"/>
                  </a:cubicBezTo>
                  <a:cubicBezTo>
                    <a:pt x="1729" y="410"/>
                    <a:pt x="1882" y="110"/>
                    <a:pt x="1823" y="12"/>
                  </a:cubicBezTo>
                  <a:cubicBezTo>
                    <a:pt x="1841" y="0"/>
                    <a:pt x="1841" y="0"/>
                    <a:pt x="1841" y="0"/>
                  </a:cubicBezTo>
                  <a:cubicBezTo>
                    <a:pt x="2067" y="277"/>
                    <a:pt x="2225" y="674"/>
                    <a:pt x="2225" y="67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336" y="-53"/>
              <a:ext cx="1904" cy="1699"/>
            </a:xfrm>
            <a:custGeom>
              <a:avLst/>
              <a:gdLst>
                <a:gd name="T0" fmla="*/ 2559 w 2618"/>
                <a:gd name="T1" fmla="*/ 1555 h 2336"/>
                <a:gd name="T2" fmla="*/ 2559 w 2618"/>
                <a:gd name="T3" fmla="*/ 1555 h 2336"/>
                <a:gd name="T4" fmla="*/ 2165 w 2618"/>
                <a:gd name="T5" fmla="*/ 2336 h 2336"/>
                <a:gd name="T6" fmla="*/ 1312 w 2618"/>
                <a:gd name="T7" fmla="*/ 1335 h 2336"/>
                <a:gd name="T8" fmla="*/ 776 w 2618"/>
                <a:gd name="T9" fmla="*/ 877 h 2336"/>
                <a:gd name="T10" fmla="*/ 0 w 2618"/>
                <a:gd name="T11" fmla="*/ 484 h 2336"/>
                <a:gd name="T12" fmla="*/ 3 w 2618"/>
                <a:gd name="T13" fmla="*/ 482 h 2336"/>
                <a:gd name="T14" fmla="*/ 654 w 2618"/>
                <a:gd name="T15" fmla="*/ 87 h 2336"/>
                <a:gd name="T16" fmla="*/ 1974 w 2618"/>
                <a:gd name="T17" fmla="*/ 933 h 2336"/>
                <a:gd name="T18" fmla="*/ 2559 w 2618"/>
                <a:gd name="T19" fmla="*/ 1555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8" h="2336">
                  <a:moveTo>
                    <a:pt x="2559" y="1555"/>
                  </a:moveTo>
                  <a:cubicBezTo>
                    <a:pt x="2559" y="1555"/>
                    <a:pt x="2559" y="1555"/>
                    <a:pt x="2559" y="1555"/>
                  </a:cubicBezTo>
                  <a:cubicBezTo>
                    <a:pt x="2618" y="1652"/>
                    <a:pt x="2447" y="1965"/>
                    <a:pt x="2165" y="2336"/>
                  </a:cubicBezTo>
                  <a:cubicBezTo>
                    <a:pt x="2025" y="2086"/>
                    <a:pt x="1713" y="1713"/>
                    <a:pt x="1312" y="1335"/>
                  </a:cubicBezTo>
                  <a:cubicBezTo>
                    <a:pt x="1127" y="1161"/>
                    <a:pt x="945" y="1006"/>
                    <a:pt x="776" y="877"/>
                  </a:cubicBezTo>
                  <a:cubicBezTo>
                    <a:pt x="408" y="594"/>
                    <a:pt x="107" y="437"/>
                    <a:pt x="0" y="484"/>
                  </a:cubicBezTo>
                  <a:cubicBezTo>
                    <a:pt x="1" y="483"/>
                    <a:pt x="2" y="483"/>
                    <a:pt x="3" y="482"/>
                  </a:cubicBezTo>
                  <a:cubicBezTo>
                    <a:pt x="258" y="272"/>
                    <a:pt x="654" y="87"/>
                    <a:pt x="654" y="87"/>
                  </a:cubicBezTo>
                  <a:cubicBezTo>
                    <a:pt x="797" y="0"/>
                    <a:pt x="1375" y="368"/>
                    <a:pt x="1974" y="933"/>
                  </a:cubicBezTo>
                  <a:cubicBezTo>
                    <a:pt x="2203" y="1149"/>
                    <a:pt x="2403" y="1364"/>
                    <a:pt x="2559" y="155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330" y="297"/>
              <a:ext cx="8" cy="6"/>
            </a:xfrm>
            <a:custGeom>
              <a:avLst/>
              <a:gdLst>
                <a:gd name="T0" fmla="*/ 11 w 11"/>
                <a:gd name="T1" fmla="*/ 0 h 7"/>
                <a:gd name="T2" fmla="*/ 8 w 11"/>
                <a:gd name="T3" fmla="*/ 2 h 7"/>
                <a:gd name="T4" fmla="*/ 0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10" y="1"/>
                    <a:pt x="9" y="1"/>
                    <a:pt x="8" y="2"/>
                  </a:cubicBezTo>
                  <a:cubicBezTo>
                    <a:pt x="5" y="4"/>
                    <a:pt x="2" y="5"/>
                    <a:pt x="0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A1D469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</p:grp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954025" y="1530966"/>
            <a:ext cx="100806" cy="101043"/>
          </a:xfrm>
          <a:prstGeom prst="ellipse">
            <a:avLst/>
          </a:prstGeom>
          <a:solidFill>
            <a:schemeClr val="accent3"/>
          </a:solidFill>
          <a:ln>
            <a:solidFill>
              <a:srgbClr val="00BBD6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 Light"/>
              <a:cs typeface="+mn-ea"/>
              <a:sym typeface="Arial"/>
            </a:endParaRPr>
          </a:p>
        </p:txBody>
      </p:sp>
      <p:grpSp>
        <p:nvGrpSpPr>
          <p:cNvPr id="12" name="Group 18"/>
          <p:cNvGrpSpPr/>
          <p:nvPr/>
        </p:nvGrpSpPr>
        <p:grpSpPr>
          <a:xfrm>
            <a:off x="1179101" y="1443569"/>
            <a:ext cx="1821985" cy="786428"/>
            <a:chOff x="2249510" y="1913096"/>
            <a:chExt cx="2429313" cy="1048249"/>
          </a:xfrm>
        </p:grpSpPr>
        <p:sp>
          <p:nvSpPr>
            <p:cNvPr id="13" name="Rectangle 19"/>
            <p:cNvSpPr/>
            <p:nvPr/>
          </p:nvSpPr>
          <p:spPr>
            <a:xfrm>
              <a:off x="2249511" y="1913096"/>
              <a:ext cx="1871728" cy="369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 Light"/>
                  <a:cs typeface="+mn-ea"/>
                  <a:sym typeface="Arial"/>
                </a:rPr>
                <a:t>添加标题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9510" y="2284445"/>
              <a:ext cx="2429313" cy="67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 Light"/>
                  <a:sym typeface="Arial"/>
                </a:rPr>
                <a:t>此处添加详细文本描述，建议与标题相关并符合整体语言风格。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/>
                <a:cs typeface="Lato Light" charset="0"/>
                <a:sym typeface="Arial"/>
              </a:endParaRPr>
            </a:p>
          </p:txBody>
        </p:sp>
      </p:grp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954025" y="2705258"/>
            <a:ext cx="100806" cy="101043"/>
          </a:xfrm>
          <a:prstGeom prst="ellipse">
            <a:avLst/>
          </a:prstGeom>
          <a:solidFill>
            <a:schemeClr val="accent3"/>
          </a:solidFill>
          <a:ln>
            <a:solidFill>
              <a:srgbClr val="F49D15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 Light"/>
              <a:cs typeface="+mn-ea"/>
              <a:sym typeface="Arial"/>
            </a:endParaRPr>
          </a:p>
        </p:txBody>
      </p:sp>
      <p:grpSp>
        <p:nvGrpSpPr>
          <p:cNvPr id="16" name="Group 22"/>
          <p:cNvGrpSpPr/>
          <p:nvPr/>
        </p:nvGrpSpPr>
        <p:grpSpPr>
          <a:xfrm>
            <a:off x="1179101" y="2617862"/>
            <a:ext cx="1821985" cy="774249"/>
            <a:chOff x="2249510" y="1913092"/>
            <a:chExt cx="2429313" cy="1032013"/>
          </a:xfrm>
        </p:grpSpPr>
        <p:sp>
          <p:nvSpPr>
            <p:cNvPr id="17" name="Rectangle 23"/>
            <p:cNvSpPr/>
            <p:nvPr/>
          </p:nvSpPr>
          <p:spPr>
            <a:xfrm>
              <a:off x="2249511" y="1913092"/>
              <a:ext cx="2099814" cy="369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 Light"/>
                  <a:cs typeface="+mn-ea"/>
                  <a:sym typeface="Arial"/>
                </a:rPr>
                <a:t>添加标题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49510" y="2268206"/>
              <a:ext cx="2429313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 Light"/>
                  <a:sym typeface="Arial"/>
                </a:rPr>
                <a:t>此处添加详细文本描述，建议与标题相关并符合整体语言风格。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/>
                <a:cs typeface="Lato Light" charset="0"/>
                <a:sym typeface="Arial"/>
              </a:endParaRPr>
            </a:p>
          </p:txBody>
        </p:sp>
      </p:grp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6163330" y="1530966"/>
            <a:ext cx="100806" cy="101043"/>
          </a:xfrm>
          <a:prstGeom prst="ellipse">
            <a:avLst/>
          </a:prstGeom>
          <a:solidFill>
            <a:schemeClr val="accent3"/>
          </a:solidFill>
          <a:ln>
            <a:solidFill>
              <a:srgbClr val="9BC319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 Light"/>
              <a:cs typeface="+mn-ea"/>
              <a:sym typeface="Arial"/>
            </a:endParaRPr>
          </a:p>
        </p:txBody>
      </p:sp>
      <p:grpSp>
        <p:nvGrpSpPr>
          <p:cNvPr id="20" name="Group 26"/>
          <p:cNvGrpSpPr/>
          <p:nvPr/>
        </p:nvGrpSpPr>
        <p:grpSpPr>
          <a:xfrm>
            <a:off x="6388406" y="1443573"/>
            <a:ext cx="1821985" cy="788588"/>
            <a:chOff x="2249510" y="1913092"/>
            <a:chExt cx="2429313" cy="1051124"/>
          </a:xfrm>
        </p:grpSpPr>
        <p:sp>
          <p:nvSpPr>
            <p:cNvPr id="21" name="Rectangle 27"/>
            <p:cNvSpPr/>
            <p:nvPr/>
          </p:nvSpPr>
          <p:spPr>
            <a:xfrm>
              <a:off x="2249511" y="1913092"/>
              <a:ext cx="1871728" cy="369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 Light"/>
                  <a:cs typeface="+mn-ea"/>
                  <a:sym typeface="Arial"/>
                </a:rPr>
                <a:t>添加标题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49510" y="2287318"/>
              <a:ext cx="2429313" cy="6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 Light"/>
                  <a:sym typeface="Arial"/>
                </a:rPr>
                <a:t>此处添加详细文本描述，建议与标题相关并符合整体语言风格。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/>
                <a:cs typeface="Lato Light" charset="0"/>
                <a:sym typeface="Arial"/>
              </a:endParaRPr>
            </a:p>
          </p:txBody>
        </p:sp>
      </p:grp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6163330" y="2705258"/>
            <a:ext cx="100806" cy="1010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 Light"/>
              <a:cs typeface="+mn-ea"/>
              <a:sym typeface="Arial"/>
            </a:endParaRPr>
          </a:p>
        </p:txBody>
      </p:sp>
      <p:grpSp>
        <p:nvGrpSpPr>
          <p:cNvPr id="24" name="Group 30"/>
          <p:cNvGrpSpPr/>
          <p:nvPr/>
        </p:nvGrpSpPr>
        <p:grpSpPr>
          <a:xfrm>
            <a:off x="6388406" y="2617862"/>
            <a:ext cx="1821985" cy="774249"/>
            <a:chOff x="2249510" y="1913092"/>
            <a:chExt cx="2429313" cy="1032013"/>
          </a:xfrm>
        </p:grpSpPr>
        <p:sp>
          <p:nvSpPr>
            <p:cNvPr id="25" name="Rectangle 31"/>
            <p:cNvSpPr/>
            <p:nvPr/>
          </p:nvSpPr>
          <p:spPr>
            <a:xfrm>
              <a:off x="2249511" y="1913092"/>
              <a:ext cx="2099814" cy="369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 Light"/>
                  <a:cs typeface="+mn-ea"/>
                  <a:sym typeface="Arial"/>
                </a:rPr>
                <a:t>添加标题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 Light"/>
                <a:cs typeface="+mn-ea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9510" y="2268206"/>
              <a:ext cx="2429313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 Light"/>
                  <a:sym typeface="Arial"/>
                </a:rPr>
                <a:t>此处添加详细文本描述，建议与标题相关并符合整体语言风格。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 Light"/>
                <a:cs typeface="Lato Light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94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1723</Words>
  <PresentationFormat>自定义</PresentationFormat>
  <Paragraphs>195</Paragraphs>
  <Slides>24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2" baseType="lpstr">
      <vt:lpstr>Bebas Neue</vt:lpstr>
      <vt:lpstr>DFKai-SB</vt:lpstr>
      <vt:lpstr>FontAwesome</vt:lpstr>
      <vt:lpstr>Gill Sans</vt:lpstr>
      <vt:lpstr>Gungsuh</vt:lpstr>
      <vt:lpstr>Helvetica-Roman-SemiB</vt:lpstr>
      <vt:lpstr>Lato Light</vt:lpstr>
      <vt:lpstr>Lato Regular</vt:lpstr>
      <vt:lpstr>맑은 고딕</vt:lpstr>
      <vt:lpstr>PT Sans</vt:lpstr>
      <vt:lpstr>Roboto Light</vt:lpstr>
      <vt:lpstr>Simply City Light</vt:lpstr>
      <vt:lpstr>SimSun-ExtB</vt:lpstr>
      <vt:lpstr>等线</vt:lpstr>
      <vt:lpstr>等线 Light</vt:lpstr>
      <vt:lpstr>方正姚体</vt:lpstr>
      <vt:lpstr>经典综艺体简</vt:lpstr>
      <vt:lpstr>宋体</vt:lpstr>
      <vt:lpstr>微软雅黑</vt:lpstr>
      <vt:lpstr>微软雅黑 Light</vt:lpstr>
      <vt:lpstr>幼圆</vt:lpstr>
      <vt:lpstr>Arial</vt:lpstr>
      <vt:lpstr>Calibri</vt:lpstr>
      <vt:lpstr>Calibri Light</vt:lpstr>
      <vt:lpstr>Impact</vt:lpstr>
      <vt:lpstr>Open Sans</vt:lpstr>
      <vt:lpstr>Open Sans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2017-07-30T08:31:34Z</dcterms:created>
  <dcterms:modified xsi:type="dcterms:W3CDTF">2017-08-05T11:12:12Z</dcterms:modified>
</cp:coreProperties>
</file>