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61" r:id="rId3"/>
    <p:sldId id="269" r:id="rId4"/>
    <p:sldId id="262" r:id="rId5"/>
    <p:sldId id="270" r:id="rId6"/>
    <p:sldId id="272" r:id="rId7"/>
    <p:sldId id="271" r:id="rId8"/>
    <p:sldId id="280" r:id="rId9"/>
    <p:sldId id="281" r:id="rId10"/>
    <p:sldId id="282" r:id="rId11"/>
    <p:sldId id="278" r:id="rId12"/>
    <p:sldId id="279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5EA"/>
    <a:srgbClr val="FBB3F2"/>
    <a:srgbClr val="51B4FF"/>
    <a:srgbClr val="A275EB"/>
    <a:srgbClr val="F987EB"/>
    <a:srgbClr val="F658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2C435-B866-440F-83D1-75BEC9F6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1F8F9-CB86-41EA-A052-06AAE001D8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2AE43-60E3-4982-B5DD-76C3F281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3CEB6-6634-498A-894A-7C38DA0C6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63C50-CDA4-4870-BE5C-414FA6912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758FC-C668-458E-BFD3-BE18D691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422A99-A9DE-48F4-B5D9-27FF4F66D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043F9-CEB7-46CE-849D-BAF617F23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7025DA-10B8-4702-AE0A-0FAEAA42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8E9E-AF3A-406A-A8A7-12DAEAB00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87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72CBAC-E859-4CD7-B5A5-CE1247E4BA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69E80C-FBB4-4ED1-8E5D-A1BB2849D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D266B-76C9-4811-9B10-766EC61F4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8CA8C-9152-4739-BB9F-121703F92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01871-7DAC-40C8-BA9C-07DED38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5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DF460-226C-4C71-94E5-E61F6C58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28FDC-9B83-4261-BB39-71205FED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B29B-013C-46D9-B3B7-3C460AD47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98AEA-9D61-480A-B275-B9A93E60C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8D101-F8B3-44D1-B423-5B6DAF9E4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9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29556-B40C-4C62-B6DB-97AA0B472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215DE-F5D9-4B9D-986B-F12F53F62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53550-B574-4AED-99C2-12BB07B1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B5BFC-D2AD-45FB-A087-430B9F8D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F6BD9-CFDE-4B23-BCC8-2013088B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702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584CB-F7B5-4B8C-9F28-2959D1AD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17258-20AA-4898-B13C-7BF38CBE18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9717A-0960-4195-BF33-E923A7ED24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A21D6-7172-4EC1-BA63-F55585BA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5A9-26C9-4F96-8F1F-1DBEEAC7B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07E9D9-9C05-4DC6-93E6-02ABCD39A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8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CDE6-6C94-4C18-84F1-87F1C881A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9C8C0E-1CA2-4F9E-9876-CB35ECB6B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23BEA3-4F25-4E54-BE18-563B90353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70C6F9-D559-48E6-AD42-2E924D08A8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6CBE0C-06E2-4601-8BC8-1E81B52EB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542D58-38BB-4B50-9CB3-0C1CC5C0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55CD6-6F4E-40FE-B474-ED7D4DC1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2C16FB-1D37-4001-92EC-F9F58438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5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0CF9-A76D-4FD8-8AC6-0CE23C21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848A48-BEE7-4593-BD60-61B4E9AC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43418-0E13-4C5E-B346-03D7961B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F94669-6184-41B5-BD9C-EB43193D1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9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893AB0-5727-4D9F-9271-FD4F641F4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13791-4A01-43A7-9524-6A76A368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13BA2-ACF9-4723-AF30-256F60F4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30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A6DE4-B3B4-42F1-8107-28AAA85F4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FA804-E880-4747-AF4A-421A2C605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28127F-2D83-4676-AAAB-D3A01A756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47567-6CAC-403D-92F8-19E58F42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22E401-0422-402D-AC60-C0E3C19D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6AFCAE-411B-488A-BE9B-6A037C206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7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1D3BF-EF74-40A7-8201-3EAC19F6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1039E2-A7B7-422D-B2D2-497EB10EE5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67AF60-3CE3-4D5B-A457-5EC18124A9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18315-7BD8-4B3C-959F-8CE798AD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C0516-1CCD-41DE-A082-F3BD5BA6A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E32F23-F6FA-4EC2-B777-7185B7F2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4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26C94-AE19-4585-9656-D1D9D638E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B571A-77F9-453B-8C76-C1839AD66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7229-4E0A-4561-877A-E71D14273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2BF44-1AA0-4D7B-A2D4-EA0CB27F7EDE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68AA2-A423-4E0B-A1BF-D5E1B6D2E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DCDE79-D4AD-4812-902A-5C6A3EF1B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3446D-755F-478C-ABE8-C296AA98E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30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22E92-A24A-4F70-B5DB-0A5A6660C3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18D98A-8491-412A-9F62-857A0CCD3E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C4D39-7FE0-4D9F-B6B9-70B366E57C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512"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1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B58C2-228A-40AA-973A-53DDB510F0FB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F974B2-9433-4A25-BD8C-0277A2FE3E4F}"/>
              </a:ext>
            </a:extLst>
          </p:cNvPr>
          <p:cNvSpPr txBox="1"/>
          <p:nvPr/>
        </p:nvSpPr>
        <p:spPr>
          <a:xfrm>
            <a:off x="0" y="686281"/>
            <a:ext cx="123498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Chả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cạn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nằm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hí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hóp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Chị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bèn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to </a:t>
            </a:r>
            <a:r>
              <a:rPr lang="en-US" sz="3600" dirty="0" err="1">
                <a:latin typeface="UTM Avo" panose="02040603050506020204" pitchFamily="18" charset="0"/>
              </a:rPr>
              <a:t>đổ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tràn</a:t>
            </a:r>
            <a:r>
              <a:rPr lang="en-US" sz="3600" dirty="0"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xin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3C106D-C05E-4784-9152-7FBB14A603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6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AB5CED9-A621-4965-8692-1F3929A27BCA}"/>
              </a:ext>
            </a:extLst>
          </p:cNvPr>
          <p:cNvSpPr/>
          <p:nvPr/>
        </p:nvSpPr>
        <p:spPr>
          <a:xfrm>
            <a:off x="858129" y="233680"/>
            <a:ext cx="610382" cy="61038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78019A-EF24-47F3-9EC1-E4FB2895C654}"/>
              </a:ext>
            </a:extLst>
          </p:cNvPr>
          <p:cNvSpPr txBox="1"/>
          <p:nvPr/>
        </p:nvSpPr>
        <p:spPr>
          <a:xfrm>
            <a:off x="1468511" y="193339"/>
            <a:ext cx="32993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a) Ý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đúng</a:t>
            </a:r>
            <a:r>
              <a:rPr lang="en-US" sz="32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6A374E-2198-4E87-8CE6-EBD0F9FBD8C6}"/>
              </a:ext>
            </a:extLst>
          </p:cNvPr>
          <p:cNvSpPr txBox="1"/>
          <p:nvPr/>
        </p:nvSpPr>
        <p:spPr>
          <a:xfrm>
            <a:off x="1468510" y="884403"/>
            <a:ext cx="50369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UTM Avo" panose="02040603050506020204" pitchFamily="18" charset="0"/>
              </a:rPr>
              <a:t>Khi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nào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rô</a:t>
            </a:r>
            <a:r>
              <a:rPr lang="en-US" sz="3200" dirty="0"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</a:rPr>
              <a:t>gặp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nạn</a:t>
            </a:r>
            <a:r>
              <a:rPr lang="en-US" sz="3200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E2695F-58D0-4919-9F58-3AFA34211E59}"/>
              </a:ext>
            </a:extLst>
          </p:cNvPr>
          <p:cNvSpPr/>
          <p:nvPr/>
        </p:nvSpPr>
        <p:spPr>
          <a:xfrm>
            <a:off x="3118161" y="1792668"/>
            <a:ext cx="7165322" cy="1830592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Cá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cờ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rô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con.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Chị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gió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thần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giúp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UTM Avo" panose="02040603050506020204" pitchFamily="18" charset="0"/>
              </a:rPr>
              <a:t>rô</a:t>
            </a:r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 con.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C4D34D-FF7C-4604-BE68-A836DA71BBBC}"/>
              </a:ext>
            </a:extLst>
          </p:cNvPr>
          <p:cNvSpPr txBox="1"/>
          <p:nvPr/>
        </p:nvSpPr>
        <p:spPr>
          <a:xfrm>
            <a:off x="1468510" y="4117628"/>
            <a:ext cx="5404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UTM Avo" panose="02040603050506020204" pitchFamily="18" charset="0"/>
              </a:rPr>
              <a:t>b) </a:t>
            </a:r>
            <a:r>
              <a:rPr lang="en-US" sz="3200" dirty="0" err="1">
                <a:latin typeface="UTM Avo" panose="02040603050506020204" pitchFamily="18" charset="0"/>
              </a:rPr>
              <a:t>Nói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rô</a:t>
            </a:r>
            <a:r>
              <a:rPr lang="en-US" sz="3200" dirty="0">
                <a:latin typeface="UTM Avo" panose="02040603050506020204" pitchFamily="18" charset="0"/>
              </a:rPr>
              <a:t> con </a:t>
            </a:r>
            <a:r>
              <a:rPr lang="en-US" sz="3200" dirty="0" err="1">
                <a:latin typeface="UTM Avo" panose="02040603050506020204" pitchFamily="18" charset="0"/>
              </a:rPr>
              <a:t>xin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lỗi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mẹ</a:t>
            </a:r>
            <a:r>
              <a:rPr lang="en-US" sz="32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A5E566F-900B-4BDD-8B29-D90869CB3445}"/>
              </a:ext>
            </a:extLst>
          </p:cNvPr>
          <p:cNvSpPr/>
          <p:nvPr/>
        </p:nvSpPr>
        <p:spPr>
          <a:xfrm>
            <a:off x="3010486" y="2740373"/>
            <a:ext cx="6977576" cy="8828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6D245E-9A32-470A-A4EA-CF35E4F919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419" b="83023" l="9535" r="86628">
                        <a14:foregroundMark x1="19767" y1="70116" x2="27093" y2="70581"/>
                        <a14:foregroundMark x1="27093" y1="70581" x2="30233" y2="77674"/>
                        <a14:foregroundMark x1="30233" y1="77674" x2="29884" y2="81047"/>
                        <a14:foregroundMark x1="23023" y1="78140" x2="30465" y2="83023"/>
                        <a14:foregroundMark x1="24884" y1="73837" x2="28837" y2="79767"/>
                        <a14:foregroundMark x1="28837" y1="79767" x2="28837" y2="80000"/>
                        <a14:foregroundMark x1="20349" y1="81279" x2="22442" y2="82209"/>
                        <a14:foregroundMark x1="30000" y1="82093" x2="28953" y2="83023"/>
                      </a14:backgroundRemoval>
                    </a14:imgEffect>
                  </a14:imgLayer>
                </a14:imgProps>
              </a:ext>
            </a:extLst>
          </a:blip>
          <a:srcRect t="67897" r="3696" b="16631"/>
          <a:stretch/>
        </p:blipFill>
        <p:spPr>
          <a:xfrm>
            <a:off x="-488817" y="141533"/>
            <a:ext cx="4624719" cy="7430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69103-10E9-4BA4-A742-A695A765498B}"/>
              </a:ext>
            </a:extLst>
          </p:cNvPr>
          <p:cNvSpPr txBox="1"/>
          <p:nvPr/>
        </p:nvSpPr>
        <p:spPr>
          <a:xfrm>
            <a:off x="1069145" y="141533"/>
            <a:ext cx="1922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A275EA"/>
                </a:solidFill>
                <a:latin typeface="UTM Avo" panose="02040603050506020204" pitchFamily="18" charset="0"/>
              </a:rPr>
              <a:t>Tập</a:t>
            </a:r>
            <a:r>
              <a:rPr lang="en-US" sz="2800" b="1" dirty="0">
                <a:solidFill>
                  <a:srgbClr val="A275EA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A"/>
                </a:solidFill>
                <a:latin typeface="UTM Avo" panose="02040603050506020204" pitchFamily="18" charset="0"/>
              </a:rPr>
              <a:t>chép</a:t>
            </a:r>
            <a:endParaRPr lang="en-US" sz="2800" b="1" dirty="0">
              <a:solidFill>
                <a:srgbClr val="A275EA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C2EE73-065F-4492-8E96-D2F75F8051CA}"/>
              </a:ext>
            </a:extLst>
          </p:cNvPr>
          <p:cNvSpPr/>
          <p:nvPr/>
        </p:nvSpPr>
        <p:spPr>
          <a:xfrm>
            <a:off x="1069145" y="2418054"/>
            <a:ext cx="9854181" cy="13927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Rô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con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vọt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về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nhà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,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gặp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UTM Avo" panose="02040603050506020204" pitchFamily="18" charset="0"/>
              </a:rPr>
              <a:t>mẹ</a:t>
            </a:r>
            <a:r>
              <a:rPr lang="en-US" sz="5400" dirty="0">
                <a:solidFill>
                  <a:schemeClr val="tx1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6434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DCB749-3610-4945-B323-A0162A23A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9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734D0B-4F5A-4D85-B8C4-11739F28379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AB3BFF-5715-4055-A07F-A2BD8ADE3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667" y="193469"/>
            <a:ext cx="9733456" cy="666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26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DFA2F7-9481-4788-BD98-389D981CA3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/>
          <a:stretch/>
        </p:blipFill>
        <p:spPr>
          <a:xfrm>
            <a:off x="0" y="0"/>
            <a:ext cx="7908758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BA884C-FD12-4188-B832-804A7A0715A8}"/>
              </a:ext>
            </a:extLst>
          </p:cNvPr>
          <p:cNvSpPr/>
          <p:nvPr/>
        </p:nvSpPr>
        <p:spPr>
          <a:xfrm>
            <a:off x="4765554" y="1738557"/>
            <a:ext cx="5282609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63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115)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hlinkClick r:id="rId3" action="ppaction://hlinksldjump"/>
            <a:extLst>
              <a:ext uri="{FF2B5EF4-FFF2-40B4-BE49-F238E27FC236}">
                <a16:creationId xmlns:a16="http://schemas.microsoft.com/office/drawing/2014/main" id="{77621F42-DABA-41FB-9F5C-E94AE16DCE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70" y="4470488"/>
            <a:ext cx="3482230" cy="24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27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078B47-64E6-4439-B84B-337910D97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1237CE-F08D-4433-A401-E5C4DC9C425E}"/>
              </a:ext>
            </a:extLst>
          </p:cNvPr>
          <p:cNvSpPr/>
          <p:nvPr/>
        </p:nvSpPr>
        <p:spPr>
          <a:xfrm>
            <a:off x="211016" y="2025748"/>
            <a:ext cx="1744394" cy="689317"/>
          </a:xfrm>
          <a:prstGeom prst="rect">
            <a:avLst/>
          </a:prstGeom>
          <a:solidFill>
            <a:srgbClr val="F658E3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20575F-DE91-4560-96A6-5AD3C6E5B8B2}"/>
              </a:ext>
            </a:extLst>
          </p:cNvPr>
          <p:cNvSpPr/>
          <p:nvPr/>
        </p:nvSpPr>
        <p:spPr>
          <a:xfrm>
            <a:off x="211016" y="2867465"/>
            <a:ext cx="1744394" cy="689317"/>
          </a:xfrm>
          <a:prstGeom prst="rect">
            <a:avLst/>
          </a:prstGeom>
          <a:solidFill>
            <a:srgbClr val="F658E3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i</a:t>
            </a:r>
            <a:endParaRPr lang="en-US" sz="36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38DD12-AD39-474B-B77B-5C2DDA957165}"/>
              </a:ext>
            </a:extLst>
          </p:cNvPr>
          <p:cNvSpPr/>
          <p:nvPr/>
        </p:nvSpPr>
        <p:spPr>
          <a:xfrm>
            <a:off x="211016" y="3688080"/>
            <a:ext cx="1744394" cy="689317"/>
          </a:xfrm>
          <a:prstGeom prst="rect">
            <a:avLst/>
          </a:prstGeom>
          <a:solidFill>
            <a:srgbClr val="F658E3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UTM Avo" panose="02040603050506020204" pitchFamily="18" charset="0"/>
              </a:rPr>
              <a:t>iê</a:t>
            </a:r>
            <a:endParaRPr lang="en-US" sz="3600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E96D4B5-37C1-4FA9-BD18-489D4C8AB70B}"/>
              </a:ext>
            </a:extLst>
          </p:cNvPr>
          <p:cNvSpPr/>
          <p:nvPr/>
        </p:nvSpPr>
        <p:spPr>
          <a:xfrm>
            <a:off x="2164080" y="2025748"/>
            <a:ext cx="1744394" cy="689317"/>
          </a:xfrm>
          <a:prstGeom prst="rect">
            <a:avLst/>
          </a:prstGeom>
          <a:solidFill>
            <a:srgbClr val="F987EB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47541F-1FB0-4417-BC5D-D08DCE4ED000}"/>
              </a:ext>
            </a:extLst>
          </p:cNvPr>
          <p:cNvSpPr/>
          <p:nvPr/>
        </p:nvSpPr>
        <p:spPr>
          <a:xfrm>
            <a:off x="2164080" y="2867465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61016F-FB00-4C8F-9893-298EA8A4862E}"/>
              </a:ext>
            </a:extLst>
          </p:cNvPr>
          <p:cNvSpPr/>
          <p:nvPr/>
        </p:nvSpPr>
        <p:spPr>
          <a:xfrm>
            <a:off x="2164080" y="3688080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UTM Avo" panose="02040603050506020204" pitchFamily="18" charset="0"/>
              </a:rPr>
              <a:t>iên</a:t>
            </a:r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7293EB-60AF-4F67-9A98-072A1B001A79}"/>
              </a:ext>
            </a:extLst>
          </p:cNvPr>
          <p:cNvSpPr/>
          <p:nvPr/>
        </p:nvSpPr>
        <p:spPr>
          <a:xfrm>
            <a:off x="4117144" y="2025748"/>
            <a:ext cx="1744394" cy="689317"/>
          </a:xfrm>
          <a:prstGeom prst="rect">
            <a:avLst/>
          </a:prstGeom>
          <a:solidFill>
            <a:srgbClr val="F987EB"/>
          </a:solidFill>
          <a:ln>
            <a:solidFill>
              <a:srgbClr val="F658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599CFE-F1C1-4D2C-B7B8-903610C3AD67}"/>
              </a:ext>
            </a:extLst>
          </p:cNvPr>
          <p:cNvSpPr/>
          <p:nvPr/>
        </p:nvSpPr>
        <p:spPr>
          <a:xfrm>
            <a:off x="4117144" y="2867465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FAFC6A-3352-4266-A213-02657324FCC9}"/>
              </a:ext>
            </a:extLst>
          </p:cNvPr>
          <p:cNvSpPr/>
          <p:nvPr/>
        </p:nvSpPr>
        <p:spPr>
          <a:xfrm>
            <a:off x="4117144" y="3688080"/>
            <a:ext cx="1744394" cy="689317"/>
          </a:xfrm>
          <a:prstGeom prst="rect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F286FA-5CEC-44E6-80B0-D76DD5CD4C61}"/>
              </a:ext>
            </a:extLst>
          </p:cNvPr>
          <p:cNvSpPr/>
          <p:nvPr/>
        </p:nvSpPr>
        <p:spPr>
          <a:xfrm>
            <a:off x="6358600" y="2025748"/>
            <a:ext cx="1744394" cy="6893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9EEA39-C7B5-45D2-8C67-7AE1AB189E03}"/>
              </a:ext>
            </a:extLst>
          </p:cNvPr>
          <p:cNvSpPr/>
          <p:nvPr/>
        </p:nvSpPr>
        <p:spPr>
          <a:xfrm>
            <a:off x="6358600" y="2867465"/>
            <a:ext cx="1744394" cy="6893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UTM Avo" panose="02040603050506020204" pitchFamily="18" charset="0"/>
              </a:rPr>
              <a:t>yê</a:t>
            </a:r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218DFA-3A13-4FDC-BA68-73383A9C9612}"/>
              </a:ext>
            </a:extLst>
          </p:cNvPr>
          <p:cNvSpPr/>
          <p:nvPr/>
        </p:nvSpPr>
        <p:spPr>
          <a:xfrm>
            <a:off x="6358600" y="3688080"/>
            <a:ext cx="1744394" cy="68931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anose="02040603050506020204" pitchFamily="18" charset="0"/>
              </a:rPr>
              <a:t>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758ED7-F3A0-4D5A-93A9-077AA9360961}"/>
              </a:ext>
            </a:extLst>
          </p:cNvPr>
          <p:cNvSpPr/>
          <p:nvPr/>
        </p:nvSpPr>
        <p:spPr>
          <a:xfrm>
            <a:off x="8311664" y="2025748"/>
            <a:ext cx="1744394" cy="689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F973EF-560B-44F0-B3CC-50756F29FAA6}"/>
              </a:ext>
            </a:extLst>
          </p:cNvPr>
          <p:cNvSpPr/>
          <p:nvPr/>
        </p:nvSpPr>
        <p:spPr>
          <a:xfrm>
            <a:off x="8311664" y="2867465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359AE6E-5924-4446-BF3B-4E8CDEDA03A0}"/>
              </a:ext>
            </a:extLst>
          </p:cNvPr>
          <p:cNvSpPr/>
          <p:nvPr/>
        </p:nvSpPr>
        <p:spPr>
          <a:xfrm>
            <a:off x="8311664" y="3688080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75848C-90F3-400F-A280-8B387FA0FADC}"/>
              </a:ext>
            </a:extLst>
          </p:cNvPr>
          <p:cNvSpPr/>
          <p:nvPr/>
        </p:nvSpPr>
        <p:spPr>
          <a:xfrm>
            <a:off x="10264728" y="2025748"/>
            <a:ext cx="1744394" cy="689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1C8B3D-CF14-41CF-8ADB-8679F26A1F06}"/>
              </a:ext>
            </a:extLst>
          </p:cNvPr>
          <p:cNvSpPr/>
          <p:nvPr/>
        </p:nvSpPr>
        <p:spPr>
          <a:xfrm>
            <a:off x="10264728" y="2867465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AB4B60-AE20-4DDA-B517-EEB5ADD89094}"/>
              </a:ext>
            </a:extLst>
          </p:cNvPr>
          <p:cNvSpPr/>
          <p:nvPr/>
        </p:nvSpPr>
        <p:spPr>
          <a:xfrm>
            <a:off x="10264728" y="3688080"/>
            <a:ext cx="1744394" cy="6893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UTM Avo" panose="020406030505060202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B4EB03A-6941-46D3-A4C8-774FDA47F3CC}"/>
              </a:ext>
            </a:extLst>
          </p:cNvPr>
          <p:cNvSpPr/>
          <p:nvPr/>
        </p:nvSpPr>
        <p:spPr>
          <a:xfrm>
            <a:off x="2276620" y="3761934"/>
            <a:ext cx="514643" cy="51464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M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CDA3D3B-821F-4FFA-A3D4-73F81636F3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4" b="24651" l="9302" r="84535">
                        <a14:foregroundMark x1="21163" y1="13488" x2="26512" y2="21744"/>
                        <a14:foregroundMark x1="21628" y1="13721" x2="27558" y2="14767"/>
                        <a14:foregroundMark x1="19186" y1="15233" x2="23488" y2="21744"/>
                        <a14:foregroundMark x1="25116" y1="12326" x2="24302" y2="16395"/>
                        <a14:foregroundMark x1="20349" y1="20465" x2="27326" y2="20698"/>
                        <a14:foregroundMark x1="27326" y1="20698" x2="32674" y2="20116"/>
                        <a14:foregroundMark x1="21628" y1="21279" x2="23721" y2="22326"/>
                        <a14:foregroundMark x1="23023" y1="23023" x2="23023" y2="24651"/>
                      </a14:backgroundRemoval>
                    </a14:imgEffect>
                  </a14:imgLayer>
                </a14:imgProps>
              </a:ext>
            </a:extLst>
          </a:blip>
          <a:srcRect r="5966" b="72684"/>
          <a:stretch/>
        </p:blipFill>
        <p:spPr>
          <a:xfrm>
            <a:off x="-663329" y="-487082"/>
            <a:ext cx="5237478" cy="152144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2E7BE62-59E7-4C7B-8540-5E88E6DA42BB}"/>
              </a:ext>
            </a:extLst>
          </p:cNvPr>
          <p:cNvSpPr txBox="1"/>
          <p:nvPr/>
        </p:nvSpPr>
        <p:spPr>
          <a:xfrm>
            <a:off x="1083213" y="273642"/>
            <a:ext cx="6473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Ghép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âm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dưới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đây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rgbClr val="A275EB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A275EB"/>
                </a:solidFill>
                <a:latin typeface="UTM Avo" panose="02040603050506020204" pitchFamily="18" charset="0"/>
              </a:rPr>
              <a:t>vần</a:t>
            </a:r>
            <a:endParaRPr lang="en-US" sz="2800" b="1" dirty="0">
              <a:solidFill>
                <a:srgbClr val="A275EB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F75361-755A-4ACE-AF30-DC09C51251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10056058" y="5121352"/>
            <a:ext cx="2135942" cy="17366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D3833BD-8DCF-4BA5-BBFE-81C610D028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93977" y="5283141"/>
            <a:ext cx="1936953" cy="157485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221FC6-9E56-43DD-9F84-9459419A49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2030930" y="5121353"/>
            <a:ext cx="2135942" cy="173664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5AF1A3-7ABA-4DF3-9B9C-EBEC742DF8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4260849" y="5283141"/>
            <a:ext cx="1936953" cy="15748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4FAC19C-BD5A-4296-AB67-4C7F93A094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6169666" y="5121353"/>
            <a:ext cx="2135942" cy="1736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B9C3287-4809-4E9A-B702-4E262878EE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322" t="57641"/>
          <a:stretch/>
        </p:blipFill>
        <p:spPr>
          <a:xfrm>
            <a:off x="8305608" y="5283141"/>
            <a:ext cx="1936953" cy="157485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72EE7C06-9FA1-4DF5-9EFD-1AE2F1BCFDAC}"/>
              </a:ext>
            </a:extLst>
          </p:cNvPr>
          <p:cNvSpPr txBox="1"/>
          <p:nvPr/>
        </p:nvSpPr>
        <p:spPr>
          <a:xfrm>
            <a:off x="2803584" y="2867465"/>
            <a:ext cx="607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A6C75FD-1C64-4C4B-894F-00D4CAE59178}"/>
              </a:ext>
            </a:extLst>
          </p:cNvPr>
          <p:cNvSpPr txBox="1"/>
          <p:nvPr/>
        </p:nvSpPr>
        <p:spPr>
          <a:xfrm>
            <a:off x="4733063" y="2881377"/>
            <a:ext cx="478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it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6FE7F58-39C9-4C73-936C-9392E1F7F3DA}"/>
              </a:ext>
            </a:extLst>
          </p:cNvPr>
          <p:cNvSpPr txBox="1"/>
          <p:nvPr/>
        </p:nvSpPr>
        <p:spPr>
          <a:xfrm>
            <a:off x="4733063" y="3675938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iêt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B591F00-50E3-4B93-909E-2D93C36CE474}"/>
              </a:ext>
            </a:extLst>
          </p:cNvPr>
          <p:cNvSpPr txBox="1"/>
          <p:nvPr/>
        </p:nvSpPr>
        <p:spPr>
          <a:xfrm>
            <a:off x="8741910" y="2941711"/>
            <a:ext cx="1039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yên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4FF5377-99DF-4842-839D-9258C323AB04}"/>
              </a:ext>
            </a:extLst>
          </p:cNvPr>
          <p:cNvSpPr txBox="1"/>
          <p:nvPr/>
        </p:nvSpPr>
        <p:spPr>
          <a:xfrm>
            <a:off x="10798001" y="2955623"/>
            <a:ext cx="909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yêt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2220D2-84F8-44AF-8A3E-5F73B01A0072}"/>
              </a:ext>
            </a:extLst>
          </p:cNvPr>
          <p:cNvSpPr txBox="1"/>
          <p:nvPr/>
        </p:nvSpPr>
        <p:spPr>
          <a:xfrm>
            <a:off x="10798001" y="3750184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ot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52483D5-E771-4BBE-9AC5-E420CBAC88A5}"/>
              </a:ext>
            </a:extLst>
          </p:cNvPr>
          <p:cNvSpPr txBox="1"/>
          <p:nvPr/>
        </p:nvSpPr>
        <p:spPr>
          <a:xfrm>
            <a:off x="8833829" y="3709182"/>
            <a:ext cx="784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132720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5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5C7AEB0-931E-4B31-B53E-9DB2D8C03C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7" b="52760" l="9444" r="85000">
                        <a14:foregroundMark x1="20000" y1="43023" x2="24070" y2="50581"/>
                        <a14:foregroundMark x1="24070" y1="50581" x2="26744" y2="51860"/>
                        <a14:foregroundMark x1="21395" y1="38605" x2="28023" y2="49070"/>
                        <a14:foregroundMark x1="18721" y1="43023" x2="23256" y2="50000"/>
                        <a14:foregroundMark x1="22674" y1="41395" x2="28721" y2="45581"/>
                        <a14:foregroundMark x1="28721" y1="45581" x2="29651" y2="47209"/>
                      </a14:backgroundRemoval>
                    </a14:imgEffect>
                  </a14:imgLayer>
                </a14:imgProps>
              </a:ext>
            </a:extLst>
          </a:blip>
          <a:srcRect t="34667" r="5555" b="45230"/>
          <a:stretch/>
        </p:blipFill>
        <p:spPr>
          <a:xfrm>
            <a:off x="-301283" y="0"/>
            <a:ext cx="3965507" cy="8440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D64CE65-66E7-4B3D-AA14-06AB5601C5EB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EA7A4F-F87B-44D4-A5E4-7125BC1C6DED}"/>
              </a:ext>
            </a:extLst>
          </p:cNvPr>
          <p:cNvSpPr txBox="1"/>
          <p:nvPr/>
        </p:nvSpPr>
        <p:spPr>
          <a:xfrm>
            <a:off x="0" y="686281"/>
            <a:ext cx="123498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Chả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cạn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nằm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hí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hóp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Chị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bèn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cờ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to </a:t>
            </a:r>
            <a:r>
              <a:rPr lang="en-US" sz="3600" dirty="0" err="1">
                <a:latin typeface="UTM Avo" panose="02040603050506020204" pitchFamily="18" charset="0"/>
              </a:rPr>
              <a:t>đổ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tràn</a:t>
            </a:r>
            <a:r>
              <a:rPr lang="en-US" sz="3600" dirty="0"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.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xin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75A99A-F67C-4A48-9ABD-5D7D96CB38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7543788-1029-493B-AC51-7E729D78111A}"/>
              </a:ext>
            </a:extLst>
          </p:cNvPr>
          <p:cNvCxnSpPr/>
          <p:nvPr/>
        </p:nvCxnSpPr>
        <p:spPr>
          <a:xfrm flipH="1">
            <a:off x="4642338" y="1364567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013074-A33F-42DE-9E99-9AE5AAB554B7}"/>
              </a:ext>
            </a:extLst>
          </p:cNvPr>
          <p:cNvCxnSpPr/>
          <p:nvPr/>
        </p:nvCxnSpPr>
        <p:spPr>
          <a:xfrm flipH="1">
            <a:off x="4557932" y="1364567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82560D-277C-4FB8-8CF9-F4B791661951}"/>
              </a:ext>
            </a:extLst>
          </p:cNvPr>
          <p:cNvCxnSpPr/>
          <p:nvPr/>
        </p:nvCxnSpPr>
        <p:spPr>
          <a:xfrm flipH="1">
            <a:off x="3664224" y="1910862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5955CB-8234-412C-A698-5FCF3910D03B}"/>
              </a:ext>
            </a:extLst>
          </p:cNvPr>
          <p:cNvCxnSpPr/>
          <p:nvPr/>
        </p:nvCxnSpPr>
        <p:spPr>
          <a:xfrm flipH="1">
            <a:off x="3579820" y="1910862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09E944-ED43-4B6D-92BC-8C21152CC800}"/>
              </a:ext>
            </a:extLst>
          </p:cNvPr>
          <p:cNvCxnSpPr/>
          <p:nvPr/>
        </p:nvCxnSpPr>
        <p:spPr>
          <a:xfrm flipH="1">
            <a:off x="10970453" y="2445434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F336EBC-5E4D-4CF0-A104-5213986F7617}"/>
              </a:ext>
            </a:extLst>
          </p:cNvPr>
          <p:cNvCxnSpPr/>
          <p:nvPr/>
        </p:nvCxnSpPr>
        <p:spPr>
          <a:xfrm flipH="1">
            <a:off x="10900117" y="2445434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CABCE7C-40A7-45AA-8A67-64B816879530}"/>
              </a:ext>
            </a:extLst>
          </p:cNvPr>
          <p:cNvCxnSpPr/>
          <p:nvPr/>
        </p:nvCxnSpPr>
        <p:spPr>
          <a:xfrm flipH="1">
            <a:off x="3155467" y="304917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D18F03-9B49-4940-8619-E57F7079D04A}"/>
              </a:ext>
            </a:extLst>
          </p:cNvPr>
          <p:cNvCxnSpPr/>
          <p:nvPr/>
        </p:nvCxnSpPr>
        <p:spPr>
          <a:xfrm flipH="1">
            <a:off x="3071063" y="304917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45D397-07AB-45BE-8BD2-AAAC4667D2F9}"/>
              </a:ext>
            </a:extLst>
          </p:cNvPr>
          <p:cNvCxnSpPr/>
          <p:nvPr/>
        </p:nvCxnSpPr>
        <p:spPr>
          <a:xfrm flipH="1">
            <a:off x="10052500" y="304917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F965951-3252-4795-BD49-0ADB2C62A990}"/>
              </a:ext>
            </a:extLst>
          </p:cNvPr>
          <p:cNvCxnSpPr/>
          <p:nvPr/>
        </p:nvCxnSpPr>
        <p:spPr>
          <a:xfrm flipH="1">
            <a:off x="9982164" y="304917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79C1EA-C8DD-441A-98E4-02C9B0BFBB8B}"/>
              </a:ext>
            </a:extLst>
          </p:cNvPr>
          <p:cNvCxnSpPr/>
          <p:nvPr/>
        </p:nvCxnSpPr>
        <p:spPr>
          <a:xfrm flipH="1">
            <a:off x="2614243" y="361305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6E1C47-C050-4D64-AE5D-4A0B2BCAA87A}"/>
              </a:ext>
            </a:extLst>
          </p:cNvPr>
          <p:cNvCxnSpPr/>
          <p:nvPr/>
        </p:nvCxnSpPr>
        <p:spPr>
          <a:xfrm flipH="1">
            <a:off x="2543907" y="361305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FAEDBA-BD01-4DE0-BB52-DA3884BF3959}"/>
              </a:ext>
            </a:extLst>
          </p:cNvPr>
          <p:cNvCxnSpPr/>
          <p:nvPr/>
        </p:nvCxnSpPr>
        <p:spPr>
          <a:xfrm flipH="1">
            <a:off x="6862687" y="361305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3608CF-8DBC-4E26-9159-63C0A2F7D6C5}"/>
              </a:ext>
            </a:extLst>
          </p:cNvPr>
          <p:cNvCxnSpPr/>
          <p:nvPr/>
        </p:nvCxnSpPr>
        <p:spPr>
          <a:xfrm flipH="1">
            <a:off x="6778283" y="3613053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3D6E96C-E45E-432A-834B-56BA73B588FF}"/>
              </a:ext>
            </a:extLst>
          </p:cNvPr>
          <p:cNvCxnSpPr/>
          <p:nvPr/>
        </p:nvCxnSpPr>
        <p:spPr>
          <a:xfrm flipH="1">
            <a:off x="10235384" y="1420838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86FD064-D6C8-478A-843C-44DBDCB5FFDD}"/>
              </a:ext>
            </a:extLst>
          </p:cNvPr>
          <p:cNvCxnSpPr/>
          <p:nvPr/>
        </p:nvCxnSpPr>
        <p:spPr>
          <a:xfrm flipH="1">
            <a:off x="6110068" y="2481526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05AFE00-4DF3-4D6E-B678-914A73CF4291}"/>
              </a:ext>
            </a:extLst>
          </p:cNvPr>
          <p:cNvCxnSpPr/>
          <p:nvPr/>
        </p:nvCxnSpPr>
        <p:spPr>
          <a:xfrm flipH="1">
            <a:off x="6385935" y="3049172"/>
            <a:ext cx="168812" cy="3798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0C7E38-E9B3-4578-BB7C-B7A70EB83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283" y="573405"/>
            <a:ext cx="6035040" cy="40107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41460-209C-4404-A3EA-816D73C1863D}"/>
              </a:ext>
            </a:extLst>
          </p:cNvPr>
          <p:cNvSpPr txBox="1"/>
          <p:nvPr/>
        </p:nvSpPr>
        <p:spPr>
          <a:xfrm>
            <a:off x="1275602" y="5683348"/>
            <a:ext cx="19704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khô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cạn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endParaRPr lang="en-US" sz="32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72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1E272C-6324-4EA4-8BDE-037B0D75738A}"/>
              </a:ext>
            </a:extLst>
          </p:cNvPr>
          <p:cNvSpPr txBox="1"/>
          <p:nvPr/>
        </p:nvSpPr>
        <p:spPr>
          <a:xfrm>
            <a:off x="1331873" y="5331656"/>
            <a:ext cx="10152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hí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UTM Avo" panose="02040603050506020204" pitchFamily="18" charset="0"/>
              </a:rPr>
              <a:t>hóp</a:t>
            </a:r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là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thở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vẻ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mệt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nhọc</a:t>
            </a:r>
            <a:r>
              <a:rPr lang="en-US" sz="3200" dirty="0">
                <a:latin typeface="UTM Avo" panose="02040603050506020204" pitchFamily="18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</a:rPr>
              <a:t>yếu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ớt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như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sắp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hết</a:t>
            </a:r>
            <a:r>
              <a:rPr lang="en-US" sz="3200" dirty="0">
                <a:latin typeface="UTM Avo" panose="02040603050506020204" pitchFamily="18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</a:rPr>
              <a:t>hơi</a:t>
            </a:r>
            <a:endParaRPr lang="en-US" sz="3200" dirty="0"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9EAAA6-612E-4146-A274-0908954789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42583" t="53764" r="42607" b="27384"/>
          <a:stretch/>
        </p:blipFill>
        <p:spPr>
          <a:xfrm>
            <a:off x="2419641" y="221279"/>
            <a:ext cx="6864903" cy="491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69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C8428C-2BA7-4A27-8053-465553C675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77" b="52760" l="9444" r="85000">
                        <a14:foregroundMark x1="20000" y1="43023" x2="24070" y2="50581"/>
                        <a14:foregroundMark x1="24070" y1="50581" x2="26744" y2="51860"/>
                        <a14:foregroundMark x1="21395" y1="38605" x2="28023" y2="49070"/>
                        <a14:foregroundMark x1="18721" y1="43023" x2="23256" y2="50000"/>
                        <a14:foregroundMark x1="22674" y1="41395" x2="28721" y2="45581"/>
                        <a14:foregroundMark x1="28721" y1="45581" x2="29651" y2="47209"/>
                      </a14:backgroundRemoval>
                    </a14:imgEffect>
                  </a14:imgLayer>
                </a14:imgProps>
              </a:ext>
            </a:extLst>
          </a:blip>
          <a:srcRect t="34667" r="5555" b="45230"/>
          <a:stretch/>
        </p:blipFill>
        <p:spPr>
          <a:xfrm>
            <a:off x="-301283" y="0"/>
            <a:ext cx="3965507" cy="8440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5EE9C9-D60F-47B4-8E0D-A90A736A1339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26B58-358E-4A2D-BE7B-38FA0770DF87}"/>
              </a:ext>
            </a:extLst>
          </p:cNvPr>
          <p:cNvSpPr txBox="1"/>
          <p:nvPr/>
        </p:nvSpPr>
        <p:spPr>
          <a:xfrm>
            <a:off x="-64120" y="686281"/>
            <a:ext cx="1247809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lên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.   </a:t>
            </a:r>
            <a:r>
              <a:rPr lang="en-US" sz="3600" dirty="0" err="1">
                <a:latin typeface="UTM Avo" panose="02040603050506020204" pitchFamily="18" charset="0"/>
              </a:rPr>
              <a:t>Chả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khô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cạn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nằm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hí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hóp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latin typeface="UTM Avo" panose="02040603050506020204" pitchFamily="18" charset="0"/>
              </a:rPr>
              <a:t>Chị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gió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nghe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latin typeface="UTM Avo" panose="02040603050506020204" pitchFamily="18" charset="0"/>
              </a:rPr>
              <a:t>thở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bèn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đi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tìm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.  </a:t>
            </a:r>
            <a:r>
              <a:rPr lang="en-US" sz="3600" dirty="0" err="1">
                <a:latin typeface="UTM Avo" panose="02040603050506020204" pitchFamily="18" charset="0"/>
              </a:rPr>
              <a:t>Thần</a:t>
            </a:r>
            <a:endParaRPr lang="en-US" sz="3600" dirty="0">
              <a:latin typeface="UTM Avo" panose="02040603050506020204" pitchFamily="18" charset="0"/>
            </a:endParaRPr>
          </a:p>
          <a:p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phất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cờ</a:t>
            </a:r>
            <a:r>
              <a:rPr lang="en-US" sz="3600" dirty="0">
                <a:latin typeface="UTM Avo" panose="02040603050506020204" pitchFamily="18" charset="0"/>
              </a:rPr>
              <a:t>.   </a:t>
            </a:r>
            <a:r>
              <a:rPr lang="en-US" sz="3600" dirty="0" err="1">
                <a:latin typeface="UTM Avo" panose="02040603050506020204" pitchFamily="18" charset="0"/>
              </a:rPr>
              <a:t>Mưa</a:t>
            </a:r>
            <a:r>
              <a:rPr lang="en-US" sz="3600" dirty="0">
                <a:latin typeface="UTM Avo" panose="02040603050506020204" pitchFamily="18" charset="0"/>
              </a:rPr>
              <a:t> to </a:t>
            </a:r>
            <a:r>
              <a:rPr lang="en-US" sz="3600" dirty="0" err="1">
                <a:latin typeface="UTM Avo" panose="02040603050506020204" pitchFamily="18" charset="0"/>
              </a:rPr>
              <a:t>đổ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, </a:t>
            </a:r>
            <a:r>
              <a:rPr lang="en-US" sz="3600" dirty="0" err="1">
                <a:latin typeface="UTM Avo" panose="02040603050506020204" pitchFamily="18" charset="0"/>
              </a:rPr>
              <a:t>tràn</a:t>
            </a:r>
            <a:r>
              <a:rPr lang="en-US" sz="3600" dirty="0"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latin typeface="UTM Avo" panose="02040603050506020204" pitchFamily="18" charset="0"/>
              </a:rPr>
              <a:t>bờ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hồ</a:t>
            </a:r>
            <a:r>
              <a:rPr lang="en-US" sz="3600" dirty="0">
                <a:latin typeface="UTM Avo" panose="02040603050506020204" pitchFamily="18" charset="0"/>
              </a:rPr>
              <a:t>.   </a:t>
            </a:r>
            <a:r>
              <a:rPr lang="en-US" sz="3600" dirty="0" err="1">
                <a:latin typeface="UTM Avo" panose="02040603050506020204" pitchFamily="18" charset="0"/>
              </a:rPr>
              <a:t>Rô</a:t>
            </a:r>
            <a:r>
              <a:rPr lang="en-US" sz="3600" dirty="0"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latin typeface="UTM Avo" panose="02040603050506020204" pitchFamily="18" charset="0"/>
              </a:rPr>
              <a:t>vọt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nhà</a:t>
            </a:r>
            <a:r>
              <a:rPr lang="en-US" sz="3600" dirty="0">
                <a:latin typeface="UTM Avo" panose="02040603050506020204" pitchFamily="18" charset="0"/>
              </a:rPr>
              <a:t>.  </a:t>
            </a:r>
            <a:r>
              <a:rPr lang="en-US" sz="3600" dirty="0" err="1">
                <a:latin typeface="UTM Avo" panose="02040603050506020204" pitchFamily="18" charset="0"/>
              </a:rPr>
              <a:t>Nó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xin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mẹ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tha</a:t>
            </a:r>
            <a:r>
              <a:rPr lang="en-US" sz="3600" dirty="0">
                <a:latin typeface="UTM Avo" panose="02040603050506020204" pitchFamily="18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</a:rPr>
              <a:t>thứ</a:t>
            </a:r>
            <a:r>
              <a:rPr lang="en-US" sz="3600" dirty="0"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2EB6F-6A92-41DE-B69F-8D586FFEE4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  <p:sp>
        <p:nvSpPr>
          <p:cNvPr id="6" name="Star: 6 Points 5">
            <a:extLst>
              <a:ext uri="{FF2B5EF4-FFF2-40B4-BE49-F238E27FC236}">
                <a16:creationId xmlns:a16="http://schemas.microsoft.com/office/drawing/2014/main" id="{B06DF465-A53E-4F73-83AC-33FA880E4EF4}"/>
              </a:ext>
            </a:extLst>
          </p:cNvPr>
          <p:cNvSpPr/>
          <p:nvPr/>
        </p:nvSpPr>
        <p:spPr>
          <a:xfrm>
            <a:off x="4589010" y="131261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7" name="Star: 6 Points 6">
            <a:extLst>
              <a:ext uri="{FF2B5EF4-FFF2-40B4-BE49-F238E27FC236}">
                <a16:creationId xmlns:a16="http://schemas.microsoft.com/office/drawing/2014/main" id="{52894056-76FA-42AB-87EA-E18619546743}"/>
              </a:ext>
            </a:extLst>
          </p:cNvPr>
          <p:cNvSpPr/>
          <p:nvPr/>
        </p:nvSpPr>
        <p:spPr>
          <a:xfrm>
            <a:off x="3664224" y="182696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Star: 6 Points 7">
            <a:extLst>
              <a:ext uri="{FF2B5EF4-FFF2-40B4-BE49-F238E27FC236}">
                <a16:creationId xmlns:a16="http://schemas.microsoft.com/office/drawing/2014/main" id="{2303F206-96B5-415E-8A5D-6790A15169CE}"/>
              </a:ext>
            </a:extLst>
          </p:cNvPr>
          <p:cNvSpPr/>
          <p:nvPr/>
        </p:nvSpPr>
        <p:spPr>
          <a:xfrm>
            <a:off x="10729557" y="2341315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2B4FB38D-4979-4FD8-8FD9-5A8B0E22CDA9}"/>
              </a:ext>
            </a:extLst>
          </p:cNvPr>
          <p:cNvSpPr/>
          <p:nvPr/>
        </p:nvSpPr>
        <p:spPr>
          <a:xfrm>
            <a:off x="10110240" y="290842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6FA01F9F-3E6B-48EA-B616-EAF7D15313E6}"/>
              </a:ext>
            </a:extLst>
          </p:cNvPr>
          <p:cNvSpPr/>
          <p:nvPr/>
        </p:nvSpPr>
        <p:spPr>
          <a:xfrm>
            <a:off x="3056995" y="290842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A9311A27-C56F-4DDD-8A97-32E82B37B767}"/>
              </a:ext>
            </a:extLst>
          </p:cNvPr>
          <p:cNvSpPr/>
          <p:nvPr/>
        </p:nvSpPr>
        <p:spPr>
          <a:xfrm>
            <a:off x="2407137" y="342277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DD23175A-1EC8-4076-9C91-597E0ED9C708}"/>
              </a:ext>
            </a:extLst>
          </p:cNvPr>
          <p:cNvSpPr/>
          <p:nvPr/>
        </p:nvSpPr>
        <p:spPr>
          <a:xfrm>
            <a:off x="6850183" y="3575178"/>
            <a:ext cx="419100" cy="51435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642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270E21-F230-4366-86AD-57BBC68C812E}"/>
              </a:ext>
            </a:extLst>
          </p:cNvPr>
          <p:cNvSpPr txBox="1"/>
          <p:nvPr/>
        </p:nvSpPr>
        <p:spPr>
          <a:xfrm>
            <a:off x="1139482" y="101506"/>
            <a:ext cx="1917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Tập</a:t>
            </a:r>
            <a:r>
              <a:rPr lang="en-US" sz="3200" b="1" dirty="0">
                <a:solidFill>
                  <a:srgbClr val="51B4FF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 err="1">
                <a:solidFill>
                  <a:srgbClr val="51B4FF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51B4FF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86F346-6F72-4119-AB49-F78CB9CBBA23}"/>
              </a:ext>
            </a:extLst>
          </p:cNvPr>
          <p:cNvSpPr txBox="1"/>
          <p:nvPr/>
        </p:nvSpPr>
        <p:spPr>
          <a:xfrm>
            <a:off x="0" y="686281"/>
            <a:ext cx="1234985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FF0000"/>
                </a:solidFill>
                <a:latin typeface="UTM Avo" panose="02040603050506020204" pitchFamily="18" charset="0"/>
              </a:rPr>
              <a:t> (2)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vọt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lên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bờ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Chả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ngờ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bờ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hồ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khô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cạn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nó</a:t>
            </a:r>
            <a:endParaRPr lang="en-US" sz="3600" dirty="0">
              <a:solidFill>
                <a:srgbClr val="7030A0"/>
              </a:solidFill>
              <a:latin typeface="UTM Avo" panose="02040603050506020204" pitchFamily="18" charset="0"/>
            </a:endParaRPr>
          </a:p>
          <a:p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nằm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thở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hí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UTM Avo" panose="02040603050506020204" pitchFamily="18" charset="0"/>
              </a:rPr>
              <a:t>hóp</a:t>
            </a:r>
            <a:r>
              <a:rPr lang="en-US" sz="3600" dirty="0">
                <a:solidFill>
                  <a:srgbClr val="7030A0"/>
                </a:solidFill>
                <a:latin typeface="UTM Avo" panose="02040603050506020204" pitchFamily="18" charset="0"/>
              </a:rPr>
              <a:t>.</a:t>
            </a:r>
          </a:p>
          <a:p>
            <a:r>
              <a:rPr lang="en-US" sz="3600" dirty="0">
                <a:latin typeface="UTM Avo" panose="02040603050506020204" pitchFamily="18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Chị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gió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nghe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than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thở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bèn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đi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tìm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thần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mưa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Thần</a:t>
            </a:r>
            <a:endParaRPr lang="en-US" sz="36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mưa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phất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cờ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Mưa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to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đổ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tràn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qua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bờ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hồ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Rô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con</a:t>
            </a:r>
          </a:p>
          <a:p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vọt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về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nhà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Nó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xin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mẹ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tha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UTM Avo" panose="02040603050506020204" pitchFamily="18" charset="0"/>
              </a:rPr>
              <a:t>thứ</a:t>
            </a:r>
            <a:r>
              <a:rPr lang="en-US" sz="36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  <a:p>
            <a:pPr algn="ctr"/>
            <a:r>
              <a:rPr lang="en-US" sz="3600" dirty="0">
                <a:latin typeface="UTM Avo" panose="02040603050506020204" pitchFamily="18" charset="0"/>
              </a:rPr>
              <a:t>  										</a:t>
            </a:r>
            <a:r>
              <a:rPr lang="en-US" sz="2800" dirty="0">
                <a:latin typeface="UTM Avo" panose="02040603050506020204" pitchFamily="18" charset="0"/>
              </a:rPr>
              <a:t>DIỆU ANH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endParaRPr lang="en-US" sz="2800" dirty="0">
              <a:latin typeface="UTM Avo" panose="0204060305050602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2B9BD-610D-4793-B469-F185B5AB22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556" b="70926" l="28438" r="71510">
                        <a14:foregroundMark x1="29271" y1="56111" x2="41146" y2="70093"/>
                        <a14:foregroundMark x1="40781" y1="56759" x2="35521" y2="65000"/>
                        <a14:foregroundMark x1="35521" y1="65000" x2="30938" y2="69537"/>
                        <a14:foregroundMark x1="30938" y1="69537" x2="30885" y2="69537"/>
                        <a14:foregroundMark x1="28438" y1="62500" x2="30833" y2="67130"/>
                        <a14:foregroundMark x1="30833" y1="67130" x2="36146" y2="70370"/>
                        <a14:foregroundMark x1="36146" y1="70370" x2="37813" y2="70370"/>
                        <a14:foregroundMark x1="33438" y1="63056" x2="34063" y2="67037"/>
                        <a14:foregroundMark x1="46563" y1="59352" x2="50625" y2="70000"/>
                        <a14:foregroundMark x1="55469" y1="63426" x2="54740" y2="68611"/>
                        <a14:foregroundMark x1="54740" y1="68611" x2="51302" y2="70926"/>
                        <a14:foregroundMark x1="51302" y1="70926" x2="48177" y2="70463"/>
                        <a14:foregroundMark x1="48177" y1="70463" x2="45677" y2="66759"/>
                        <a14:foregroundMark x1="45677" y1="66759" x2="45208" y2="64722"/>
                        <a14:foregroundMark x1="45052" y1="60463" x2="47656" y2="58889"/>
                        <a14:foregroundMark x1="47656" y1="58889" x2="51719" y2="58611"/>
                        <a14:foregroundMark x1="51719" y1="58611" x2="54688" y2="58611"/>
                        <a14:foregroundMark x1="29635" y1="59444" x2="32344" y2="57963"/>
                        <a14:foregroundMark x1="32344" y1="57963" x2="38125" y2="57963"/>
                        <a14:foregroundMark x1="38125" y1="57963" x2="39948" y2="58889"/>
                        <a14:foregroundMark x1="30104" y1="56759" x2="35260" y2="55926"/>
                        <a14:foregroundMark x1="35260" y1="55926" x2="40573" y2="57685"/>
                        <a14:foregroundMark x1="40573" y1="57685" x2="40781" y2="62870"/>
                        <a14:foregroundMark x1="40781" y1="62870" x2="40677" y2="63056"/>
                        <a14:foregroundMark x1="45208" y1="63611" x2="45469" y2="58611"/>
                        <a14:foregroundMark x1="45469" y1="58611" x2="48542" y2="57500"/>
                        <a14:foregroundMark x1="48542" y1="57500" x2="51823" y2="57500"/>
                        <a14:foregroundMark x1="51823" y1="57500" x2="54323" y2="58889"/>
                        <a14:foregroundMark x1="54323" y1="58889" x2="54688" y2="63611"/>
                        <a14:foregroundMark x1="55833" y1="63611" x2="55156" y2="58426"/>
                        <a14:foregroundMark x1="55156" y1="58426" x2="51771" y2="56667"/>
                        <a14:foregroundMark x1="51771" y1="56667" x2="45365" y2="57037"/>
                        <a14:foregroundMark x1="45365" y1="57037" x2="44115" y2="62037"/>
                        <a14:foregroundMark x1="44115" y1="62037" x2="44271" y2="63889"/>
                        <a14:foregroundMark x1="45469" y1="58519" x2="51927" y2="61574"/>
                        <a14:foregroundMark x1="51927" y1="61574" x2="53646" y2="61759"/>
                        <a14:foregroundMark x1="59010" y1="57778" x2="71510" y2="69537"/>
                        <a14:foregroundMark x1="30573" y1="55648" x2="39635" y2="55926"/>
                      </a14:backgroundRemoval>
                    </a14:imgEffect>
                  </a14:imgLayer>
                </a14:imgProps>
              </a:ext>
            </a:extLst>
          </a:blip>
          <a:srcRect l="25961" t="53764" r="26385" b="27384"/>
          <a:stretch/>
        </p:blipFill>
        <p:spPr>
          <a:xfrm>
            <a:off x="1493328" y="4751075"/>
            <a:ext cx="8826462" cy="196411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429515B-353E-4EE9-B6A1-E260025FE0AF}"/>
              </a:ext>
            </a:extLst>
          </p:cNvPr>
          <p:cNvSpPr/>
          <p:nvPr/>
        </p:nvSpPr>
        <p:spPr>
          <a:xfrm>
            <a:off x="49237" y="1294227"/>
            <a:ext cx="492369" cy="492369"/>
          </a:xfrm>
          <a:prstGeom prst="ellipse">
            <a:avLst/>
          </a:prstGeom>
          <a:solidFill>
            <a:srgbClr val="FBB3F2"/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3A5574-BF88-4B64-8ED8-05C4F5CEE7F8}"/>
              </a:ext>
            </a:extLst>
          </p:cNvPr>
          <p:cNvSpPr/>
          <p:nvPr/>
        </p:nvSpPr>
        <p:spPr>
          <a:xfrm>
            <a:off x="49236" y="2468423"/>
            <a:ext cx="492369" cy="4923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BB3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UTM Avo" panose="020406030505060202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3845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393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Kim Anh</cp:lastModifiedBy>
  <cp:revision>41</cp:revision>
  <dcterms:created xsi:type="dcterms:W3CDTF">2019-07-18T15:56:00Z</dcterms:created>
  <dcterms:modified xsi:type="dcterms:W3CDTF">2020-08-13T02:45:39Z</dcterms:modified>
</cp:coreProperties>
</file>